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1"/>
    <p:sldMasterId id="2147483687" r:id="rId2"/>
    <p:sldMasterId id="2147483691" r:id="rId3"/>
    <p:sldMasterId id="2147483698" r:id="rId4"/>
    <p:sldMasterId id="2147483714" r:id="rId5"/>
    <p:sldMasterId id="2147483727" r:id="rId6"/>
  </p:sldMasterIdLst>
  <p:notesMasterIdLst>
    <p:notesMasterId r:id="rId143"/>
  </p:notesMasterIdLst>
  <p:sldIdLst>
    <p:sldId id="351" r:id="rId7"/>
    <p:sldId id="261" r:id="rId8"/>
    <p:sldId id="417" r:id="rId9"/>
    <p:sldId id="308" r:id="rId10"/>
    <p:sldId id="423" r:id="rId11"/>
    <p:sldId id="424" r:id="rId12"/>
    <p:sldId id="425" r:id="rId13"/>
    <p:sldId id="426" r:id="rId14"/>
    <p:sldId id="427" r:id="rId15"/>
    <p:sldId id="428" r:id="rId16"/>
    <p:sldId id="429" r:id="rId17"/>
    <p:sldId id="430" r:id="rId18"/>
    <p:sldId id="431" r:id="rId19"/>
    <p:sldId id="432" r:id="rId20"/>
    <p:sldId id="433" r:id="rId21"/>
    <p:sldId id="434" r:id="rId22"/>
    <p:sldId id="435" r:id="rId23"/>
    <p:sldId id="436" r:id="rId24"/>
    <p:sldId id="437" r:id="rId25"/>
    <p:sldId id="441" r:id="rId26"/>
    <p:sldId id="438" r:id="rId27"/>
    <p:sldId id="442" r:id="rId28"/>
    <p:sldId id="439" r:id="rId29"/>
    <p:sldId id="443" r:id="rId30"/>
    <p:sldId id="440" r:id="rId31"/>
    <p:sldId id="444" r:id="rId32"/>
    <p:sldId id="445" r:id="rId33"/>
    <p:sldId id="446" r:id="rId34"/>
    <p:sldId id="447" r:id="rId35"/>
    <p:sldId id="448" r:id="rId36"/>
    <p:sldId id="449" r:id="rId37"/>
    <p:sldId id="450" r:id="rId38"/>
    <p:sldId id="451" r:id="rId39"/>
    <p:sldId id="452" r:id="rId40"/>
    <p:sldId id="453" r:id="rId41"/>
    <p:sldId id="454" r:id="rId42"/>
    <p:sldId id="455" r:id="rId43"/>
    <p:sldId id="456" r:id="rId44"/>
    <p:sldId id="457" r:id="rId45"/>
    <p:sldId id="458" r:id="rId46"/>
    <p:sldId id="459" r:id="rId47"/>
    <p:sldId id="460" r:id="rId48"/>
    <p:sldId id="461" r:id="rId49"/>
    <p:sldId id="462" r:id="rId50"/>
    <p:sldId id="463" r:id="rId51"/>
    <p:sldId id="464" r:id="rId52"/>
    <p:sldId id="465" r:id="rId53"/>
    <p:sldId id="466" r:id="rId54"/>
    <p:sldId id="467" r:id="rId55"/>
    <p:sldId id="468" r:id="rId56"/>
    <p:sldId id="469" r:id="rId57"/>
    <p:sldId id="470" r:id="rId58"/>
    <p:sldId id="471" r:id="rId59"/>
    <p:sldId id="472" r:id="rId60"/>
    <p:sldId id="473" r:id="rId61"/>
    <p:sldId id="474" r:id="rId62"/>
    <p:sldId id="475" r:id="rId63"/>
    <p:sldId id="476" r:id="rId64"/>
    <p:sldId id="477" r:id="rId65"/>
    <p:sldId id="478" r:id="rId66"/>
    <p:sldId id="479" r:id="rId67"/>
    <p:sldId id="480" r:id="rId68"/>
    <p:sldId id="481" r:id="rId69"/>
    <p:sldId id="482" r:id="rId70"/>
    <p:sldId id="483" r:id="rId71"/>
    <p:sldId id="484" r:id="rId72"/>
    <p:sldId id="485" r:id="rId73"/>
    <p:sldId id="486" r:id="rId74"/>
    <p:sldId id="487" r:id="rId75"/>
    <p:sldId id="488" r:id="rId76"/>
    <p:sldId id="489" r:id="rId77"/>
    <p:sldId id="490" r:id="rId78"/>
    <p:sldId id="491" r:id="rId79"/>
    <p:sldId id="492" r:id="rId80"/>
    <p:sldId id="493" r:id="rId81"/>
    <p:sldId id="494" r:id="rId82"/>
    <p:sldId id="495" r:id="rId83"/>
    <p:sldId id="496" r:id="rId84"/>
    <p:sldId id="497" r:id="rId85"/>
    <p:sldId id="498" r:id="rId86"/>
    <p:sldId id="499" r:id="rId87"/>
    <p:sldId id="500" r:id="rId88"/>
    <p:sldId id="501" r:id="rId89"/>
    <p:sldId id="502" r:id="rId90"/>
    <p:sldId id="503" r:id="rId91"/>
    <p:sldId id="504" r:id="rId92"/>
    <p:sldId id="505" r:id="rId93"/>
    <p:sldId id="506" r:id="rId94"/>
    <p:sldId id="507" r:id="rId95"/>
    <p:sldId id="508" r:id="rId96"/>
    <p:sldId id="509" r:id="rId97"/>
    <p:sldId id="510" r:id="rId98"/>
    <p:sldId id="511" r:id="rId99"/>
    <p:sldId id="512" r:id="rId100"/>
    <p:sldId id="513" r:id="rId101"/>
    <p:sldId id="514" r:id="rId102"/>
    <p:sldId id="515" r:id="rId103"/>
    <p:sldId id="516" r:id="rId104"/>
    <p:sldId id="517" r:id="rId105"/>
    <p:sldId id="518" r:id="rId106"/>
    <p:sldId id="519" r:id="rId107"/>
    <p:sldId id="520" r:id="rId108"/>
    <p:sldId id="521" r:id="rId109"/>
    <p:sldId id="522" r:id="rId110"/>
    <p:sldId id="523" r:id="rId111"/>
    <p:sldId id="524" r:id="rId112"/>
    <p:sldId id="525" r:id="rId113"/>
    <p:sldId id="526" r:id="rId114"/>
    <p:sldId id="527" r:id="rId115"/>
    <p:sldId id="528" r:id="rId116"/>
    <p:sldId id="529" r:id="rId117"/>
    <p:sldId id="530" r:id="rId118"/>
    <p:sldId id="531" r:id="rId119"/>
    <p:sldId id="532" r:id="rId120"/>
    <p:sldId id="534" r:id="rId121"/>
    <p:sldId id="533" r:id="rId122"/>
    <p:sldId id="538" r:id="rId123"/>
    <p:sldId id="535" r:id="rId124"/>
    <p:sldId id="536" r:id="rId125"/>
    <p:sldId id="537" r:id="rId126"/>
    <p:sldId id="539" r:id="rId127"/>
    <p:sldId id="540" r:id="rId128"/>
    <p:sldId id="541" r:id="rId129"/>
    <p:sldId id="542" r:id="rId130"/>
    <p:sldId id="544" r:id="rId131"/>
    <p:sldId id="543" r:id="rId132"/>
    <p:sldId id="545" r:id="rId133"/>
    <p:sldId id="546" r:id="rId134"/>
    <p:sldId id="547" r:id="rId135"/>
    <p:sldId id="549" r:id="rId136"/>
    <p:sldId id="550" r:id="rId137"/>
    <p:sldId id="552" r:id="rId138"/>
    <p:sldId id="553" r:id="rId139"/>
    <p:sldId id="554" r:id="rId140"/>
    <p:sldId id="551" r:id="rId141"/>
    <p:sldId id="1182" r:id="rId142"/>
  </p:sldIdLst>
  <p:sldSz cx="12192000" cy="6858000"/>
  <p:notesSz cx="6858000" cy="9144000"/>
  <p:custDataLst>
    <p:tags r:id="rId14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 initials="" lastIdx="1" clrIdx="0">
    <p:extLst>
      <p:ext uri="{19B8F6BF-5375-455C-9EA6-DF929625EA0E}">
        <p15:presenceInfo xmlns:p15="http://schemas.microsoft.com/office/powerpoint/2012/main" userId=" "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9CD6"/>
    <a:srgbClr val="E6E6E6"/>
    <a:srgbClr val="623E98"/>
    <a:srgbClr val="FFFF99"/>
    <a:srgbClr val="1C83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10498C-7C09-456F-A1DC-5D325DC4C0BC}" v="1" dt="2023-09-26T23:53:20.9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78" autoAdjust="0"/>
    <p:restoredTop sz="94660"/>
  </p:normalViewPr>
  <p:slideViewPr>
    <p:cSldViewPr snapToGrid="0" showGuides="1">
      <p:cViewPr varScale="1">
        <p:scale>
          <a:sx n="115" d="100"/>
          <a:sy n="115" d="100"/>
        </p:scale>
        <p:origin x="390" y="84"/>
      </p:cViewPr>
      <p:guideLst>
        <p:guide orient="horz" pos="2115"/>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tableStyles" Target="tableStyles.xml"/><Relationship Id="rId5" Type="http://schemas.openxmlformats.org/officeDocument/2006/relationships/slideMaster" Target="slideMasters/slideMaster5.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150" Type="http://schemas.microsoft.com/office/2016/11/relationships/changesInfo" Target="changesInfos/changesInfo1.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51" Type="http://schemas.microsoft.com/office/2015/10/relationships/revisionInfo" Target="revisionInfo.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notesMaster" Target="notesMasters/notesMaster1.xml"/><Relationship Id="rId14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tags" Target="tags/tag1.xml"/><Relationship Id="rId90" Type="http://schemas.openxmlformats.org/officeDocument/2006/relationships/slide" Target="slides/slide8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eno Nicelatchi" userId="495d62745e7169d0" providerId="LiveId" clId="{61C7EF59-581B-4C78-B337-788B957C813C}"/>
    <pc:docChg chg="undo redo custSel addSld delSld modSld sldOrd delMainMaster modMainMaster">
      <pc:chgData name="Breno Nicelatchi" userId="495d62745e7169d0" providerId="LiveId" clId="{61C7EF59-581B-4C78-B337-788B957C813C}" dt="2023-07-14T16:00:53.659" v="5081" actId="47"/>
      <pc:docMkLst>
        <pc:docMk/>
      </pc:docMkLst>
      <pc:sldChg chg="addSp delSp modSp mod modTransition delAnim modAnim">
        <pc:chgData name="Breno Nicelatchi" userId="495d62745e7169d0" providerId="LiveId" clId="{61C7EF59-581B-4C78-B337-788B957C813C}" dt="2023-07-12T21:59:07.822" v="234" actId="478"/>
        <pc:sldMkLst>
          <pc:docMk/>
          <pc:sldMk cId="2350849247" sldId="259"/>
        </pc:sldMkLst>
        <pc:spChg chg="del mod">
          <ac:chgData name="Breno Nicelatchi" userId="495d62745e7169d0" providerId="LiveId" clId="{61C7EF59-581B-4C78-B337-788B957C813C}" dt="2023-07-12T21:55:47.587" v="173" actId="478"/>
          <ac:spMkLst>
            <pc:docMk/>
            <pc:sldMk cId="2350849247" sldId="259"/>
            <ac:spMk id="5" creationId="{4A5FF9EC-2C08-E089-C89F-9DE1D9FD9F5A}"/>
          </ac:spMkLst>
        </pc:spChg>
        <pc:spChg chg="del">
          <ac:chgData name="Breno Nicelatchi" userId="495d62745e7169d0" providerId="LiveId" clId="{61C7EF59-581B-4C78-B337-788B957C813C}" dt="2023-07-12T21:53:27.262" v="98" actId="478"/>
          <ac:spMkLst>
            <pc:docMk/>
            <pc:sldMk cId="2350849247" sldId="259"/>
            <ac:spMk id="12" creationId="{3673796A-41DF-79A4-5C4B-80E99DD5871A}"/>
          </ac:spMkLst>
        </pc:spChg>
        <pc:spChg chg="del mod topLvl">
          <ac:chgData name="Breno Nicelatchi" userId="495d62745e7169d0" providerId="LiveId" clId="{61C7EF59-581B-4C78-B337-788B957C813C}" dt="2023-07-12T21:57:14.614" v="174" actId="478"/>
          <ac:spMkLst>
            <pc:docMk/>
            <pc:sldMk cId="2350849247" sldId="259"/>
            <ac:spMk id="13" creationId="{A1BDA43E-EC2F-017E-22FE-B35FDE0326FC}"/>
          </ac:spMkLst>
        </pc:spChg>
        <pc:spChg chg="mod">
          <ac:chgData name="Breno Nicelatchi" userId="495d62745e7169d0" providerId="LiveId" clId="{61C7EF59-581B-4C78-B337-788B957C813C}" dt="2023-07-12T21:53:46.022" v="100" actId="165"/>
          <ac:spMkLst>
            <pc:docMk/>
            <pc:sldMk cId="2350849247" sldId="259"/>
            <ac:spMk id="14" creationId="{2E84345C-1D33-6F78-E97A-C5863B0E2448}"/>
          </ac:spMkLst>
        </pc:spChg>
        <pc:spChg chg="mod">
          <ac:chgData name="Breno Nicelatchi" userId="495d62745e7169d0" providerId="LiveId" clId="{61C7EF59-581B-4C78-B337-788B957C813C}" dt="2023-07-12T21:53:46.022" v="100" actId="165"/>
          <ac:spMkLst>
            <pc:docMk/>
            <pc:sldMk cId="2350849247" sldId="259"/>
            <ac:spMk id="16" creationId="{5EA9A0CD-4A37-D225-A75A-6A8716DA7FE5}"/>
          </ac:spMkLst>
        </pc:spChg>
        <pc:spChg chg="mod">
          <ac:chgData name="Breno Nicelatchi" userId="495d62745e7169d0" providerId="LiveId" clId="{61C7EF59-581B-4C78-B337-788B957C813C}" dt="2023-07-12T21:53:46.022" v="100" actId="165"/>
          <ac:spMkLst>
            <pc:docMk/>
            <pc:sldMk cId="2350849247" sldId="259"/>
            <ac:spMk id="17" creationId="{056A2767-1F4E-C63E-11F7-D5103AEBD8B9}"/>
          </ac:spMkLst>
        </pc:spChg>
        <pc:spChg chg="del mod">
          <ac:chgData name="Breno Nicelatchi" userId="495d62745e7169d0" providerId="LiveId" clId="{61C7EF59-581B-4C78-B337-788B957C813C}" dt="2023-07-12T21:53:29.521" v="99" actId="478"/>
          <ac:spMkLst>
            <pc:docMk/>
            <pc:sldMk cId="2350849247" sldId="259"/>
            <ac:spMk id="18" creationId="{E8B3DA55-048A-452D-EFE6-4AB470064B1C}"/>
          </ac:spMkLst>
        </pc:spChg>
        <pc:spChg chg="del mod topLvl">
          <ac:chgData name="Breno Nicelatchi" userId="495d62745e7169d0" providerId="LiveId" clId="{61C7EF59-581B-4C78-B337-788B957C813C}" dt="2023-07-12T21:53:48.422" v="101" actId="478"/>
          <ac:spMkLst>
            <pc:docMk/>
            <pc:sldMk cId="2350849247" sldId="259"/>
            <ac:spMk id="20" creationId="{ADEA7BDE-0B62-FE0D-DFC8-693666342DA6}"/>
          </ac:spMkLst>
        </pc:spChg>
        <pc:spChg chg="del mod">
          <ac:chgData name="Breno Nicelatchi" userId="495d62745e7169d0" providerId="LiveId" clId="{61C7EF59-581B-4C78-B337-788B957C813C}" dt="2023-07-12T21:53:27.262" v="98" actId="478"/>
          <ac:spMkLst>
            <pc:docMk/>
            <pc:sldMk cId="2350849247" sldId="259"/>
            <ac:spMk id="21" creationId="{28DF89CC-70CB-CB30-CF2A-61719039A6D7}"/>
          </ac:spMkLst>
        </pc:spChg>
        <pc:spChg chg="mod">
          <ac:chgData name="Breno Nicelatchi" userId="495d62745e7169d0" providerId="LiveId" clId="{61C7EF59-581B-4C78-B337-788B957C813C}" dt="2023-07-12T21:57:19.018" v="175" actId="1076"/>
          <ac:spMkLst>
            <pc:docMk/>
            <pc:sldMk cId="2350849247" sldId="259"/>
            <ac:spMk id="49" creationId="{B48BDC4A-0EDD-4EB8-8ADA-0A5D757220EE}"/>
          </ac:spMkLst>
        </pc:spChg>
        <pc:spChg chg="mod">
          <ac:chgData name="Breno Nicelatchi" userId="495d62745e7169d0" providerId="LiveId" clId="{61C7EF59-581B-4C78-B337-788B957C813C}" dt="2023-07-12T21:59:03.474" v="233" actId="27107"/>
          <ac:spMkLst>
            <pc:docMk/>
            <pc:sldMk cId="2350849247" sldId="259"/>
            <ac:spMk id="50" creationId="{CB6C051F-87B5-4CF0-846F-6B65B328DE25}"/>
          </ac:spMkLst>
        </pc:spChg>
        <pc:spChg chg="del">
          <ac:chgData name="Breno Nicelatchi" userId="495d62745e7169d0" providerId="LiveId" clId="{61C7EF59-581B-4C78-B337-788B957C813C}" dt="2023-07-12T21:53:00.258" v="91" actId="478"/>
          <ac:spMkLst>
            <pc:docMk/>
            <pc:sldMk cId="2350849247" sldId="259"/>
            <ac:spMk id="61" creationId="{0F4F7A94-63DA-4AF1-B53B-FC1129E3F5FF}"/>
          </ac:spMkLst>
        </pc:spChg>
        <pc:spChg chg="mod">
          <ac:chgData name="Breno Nicelatchi" userId="495d62745e7169d0" providerId="LiveId" clId="{61C7EF59-581B-4C78-B337-788B957C813C}" dt="2023-07-12T21:57:37.137" v="178" actId="208"/>
          <ac:spMkLst>
            <pc:docMk/>
            <pc:sldMk cId="2350849247" sldId="259"/>
            <ac:spMk id="67" creationId="{FA450A60-32EE-467A-B512-57F2D36429A0}"/>
          </ac:spMkLst>
        </pc:spChg>
        <pc:spChg chg="del">
          <ac:chgData name="Breno Nicelatchi" userId="495d62745e7169d0" providerId="LiveId" clId="{61C7EF59-581B-4C78-B337-788B957C813C}" dt="2023-07-12T21:59:07.822" v="234" actId="478"/>
          <ac:spMkLst>
            <pc:docMk/>
            <pc:sldMk cId="2350849247" sldId="259"/>
            <ac:spMk id="72" creationId="{21A08995-8F33-4A9C-B01F-96A28B376C5B}"/>
          </ac:spMkLst>
        </pc:spChg>
        <pc:grpChg chg="del mod">
          <ac:chgData name="Breno Nicelatchi" userId="495d62745e7169d0" providerId="LiveId" clId="{61C7EF59-581B-4C78-B337-788B957C813C}" dt="2023-07-12T21:53:46.022" v="100" actId="165"/>
          <ac:grpSpMkLst>
            <pc:docMk/>
            <pc:sldMk cId="2350849247" sldId="259"/>
            <ac:grpSpMk id="3" creationId="{FBA7A0DD-F029-CD45-5425-81460220F5F4}"/>
          </ac:grpSpMkLst>
        </pc:grpChg>
        <pc:grpChg chg="mod">
          <ac:chgData name="Breno Nicelatchi" userId="495d62745e7169d0" providerId="LiveId" clId="{61C7EF59-581B-4C78-B337-788B957C813C}" dt="2023-07-12T21:54:03.731" v="103" actId="1076"/>
          <ac:grpSpMkLst>
            <pc:docMk/>
            <pc:sldMk cId="2350849247" sldId="259"/>
            <ac:grpSpMk id="6" creationId="{61048B83-8D7D-44BB-AB4F-7B1BFC396EB2}"/>
          </ac:grpSpMkLst>
        </pc:grpChg>
        <pc:grpChg chg="del mod">
          <ac:chgData name="Breno Nicelatchi" userId="495d62745e7169d0" providerId="LiveId" clId="{61C7EF59-581B-4C78-B337-788B957C813C}" dt="2023-07-12T21:53:29.521" v="99" actId="478"/>
          <ac:grpSpMkLst>
            <pc:docMk/>
            <pc:sldMk cId="2350849247" sldId="259"/>
            <ac:grpSpMk id="7" creationId="{6C324C41-78A8-4959-BA0F-0A68D3499366}"/>
          </ac:grpSpMkLst>
        </pc:grpChg>
        <pc:grpChg chg="del mod topLvl">
          <ac:chgData name="Breno Nicelatchi" userId="495d62745e7169d0" providerId="LiveId" clId="{61C7EF59-581B-4C78-B337-788B957C813C}" dt="2023-07-12T21:57:14.614" v="174" actId="478"/>
          <ac:grpSpMkLst>
            <pc:docMk/>
            <pc:sldMk cId="2350849247" sldId="259"/>
            <ac:grpSpMk id="11" creationId="{3F48C304-28B7-4369-2050-01BA19DFB934}"/>
          </ac:grpSpMkLst>
        </pc:grpChg>
        <pc:grpChg chg="mod">
          <ac:chgData name="Breno Nicelatchi" userId="495d62745e7169d0" providerId="LiveId" clId="{61C7EF59-581B-4C78-B337-788B957C813C}" dt="2023-07-12T21:53:46.022" v="100" actId="165"/>
          <ac:grpSpMkLst>
            <pc:docMk/>
            <pc:sldMk cId="2350849247" sldId="259"/>
            <ac:grpSpMk id="15" creationId="{307AB326-177B-782A-410E-D1AC001BBF42}"/>
          </ac:grpSpMkLst>
        </pc:grpChg>
        <pc:grpChg chg="del mod">
          <ac:chgData name="Breno Nicelatchi" userId="495d62745e7169d0" providerId="LiveId" clId="{61C7EF59-581B-4C78-B337-788B957C813C}" dt="2023-07-12T21:53:27.262" v="98" actId="478"/>
          <ac:grpSpMkLst>
            <pc:docMk/>
            <pc:sldMk cId="2350849247" sldId="259"/>
            <ac:grpSpMk id="19" creationId="{9B8B3C6F-6020-F84B-15D8-D60914558C69}"/>
          </ac:grpSpMkLst>
        </pc:grpChg>
        <pc:picChg chg="del">
          <ac:chgData name="Breno Nicelatchi" userId="495d62745e7169d0" providerId="LiveId" clId="{61C7EF59-581B-4C78-B337-788B957C813C}" dt="2023-07-12T21:47:20.754" v="28" actId="478"/>
          <ac:picMkLst>
            <pc:docMk/>
            <pc:sldMk cId="2350849247" sldId="259"/>
            <ac:picMk id="4" creationId="{13C3C2CB-3F61-4FAB-BAC7-F1EF13707FDB}"/>
          </ac:picMkLst>
        </pc:picChg>
        <pc:picChg chg="add mod">
          <ac:chgData name="Breno Nicelatchi" userId="495d62745e7169d0" providerId="LiveId" clId="{61C7EF59-581B-4C78-B337-788B957C813C}" dt="2023-07-12T21:48:52.701" v="60" actId="1037"/>
          <ac:picMkLst>
            <pc:docMk/>
            <pc:sldMk cId="2350849247" sldId="259"/>
            <ac:picMk id="3074" creationId="{EA6C53B4-4788-DCC3-E9F8-C3673FBF76A4}"/>
          </ac:picMkLst>
        </pc:picChg>
      </pc:sldChg>
      <pc:sldChg chg="addSp delSp modSp mod modTransition delAnim modAnim">
        <pc:chgData name="Breno Nicelatchi" userId="495d62745e7169d0" providerId="LiveId" clId="{61C7EF59-581B-4C78-B337-788B957C813C}" dt="2023-07-12T22:03:47.901" v="394"/>
        <pc:sldMkLst>
          <pc:docMk/>
          <pc:sldMk cId="3175647433" sldId="261"/>
        </pc:sldMkLst>
        <pc:spChg chg="mod">
          <ac:chgData name="Breno Nicelatchi" userId="495d62745e7169d0" providerId="LiveId" clId="{61C7EF59-581B-4C78-B337-788B957C813C}" dt="2023-07-12T22:02:01.932" v="349" actId="1037"/>
          <ac:spMkLst>
            <pc:docMk/>
            <pc:sldMk cId="3175647433" sldId="261"/>
            <ac:spMk id="3" creationId="{00000000-0000-0000-0000-000000000000}"/>
          </ac:spMkLst>
        </pc:spChg>
        <pc:spChg chg="mod">
          <ac:chgData name="Breno Nicelatchi" userId="495d62745e7169d0" providerId="LiveId" clId="{61C7EF59-581B-4C78-B337-788B957C813C}" dt="2023-07-12T22:02:01.932" v="349" actId="1037"/>
          <ac:spMkLst>
            <pc:docMk/>
            <pc:sldMk cId="3175647433" sldId="261"/>
            <ac:spMk id="4" creationId="{00000000-0000-0000-0000-000000000000}"/>
          </ac:spMkLst>
        </pc:spChg>
        <pc:spChg chg="mod">
          <ac:chgData name="Breno Nicelatchi" userId="495d62745e7169d0" providerId="LiveId" clId="{61C7EF59-581B-4C78-B337-788B957C813C}" dt="2023-07-12T22:02:01.932" v="349" actId="1037"/>
          <ac:spMkLst>
            <pc:docMk/>
            <pc:sldMk cId="3175647433" sldId="261"/>
            <ac:spMk id="5" creationId="{00000000-0000-0000-0000-000000000000}"/>
          </ac:spMkLst>
        </pc:spChg>
        <pc:spChg chg="mod">
          <ac:chgData name="Breno Nicelatchi" userId="495d62745e7169d0" providerId="LiveId" clId="{61C7EF59-581B-4C78-B337-788B957C813C}" dt="2023-07-12T22:02:01.932" v="349" actId="1037"/>
          <ac:spMkLst>
            <pc:docMk/>
            <pc:sldMk cId="3175647433" sldId="261"/>
            <ac:spMk id="6" creationId="{00000000-0000-0000-0000-000000000000}"/>
          </ac:spMkLst>
        </pc:spChg>
        <pc:spChg chg="mod">
          <ac:chgData name="Breno Nicelatchi" userId="495d62745e7169d0" providerId="LiveId" clId="{61C7EF59-581B-4C78-B337-788B957C813C}" dt="2023-07-12T22:02:01.932" v="349" actId="1037"/>
          <ac:spMkLst>
            <pc:docMk/>
            <pc:sldMk cId="3175647433" sldId="261"/>
            <ac:spMk id="7" creationId="{00000000-0000-0000-0000-000000000000}"/>
          </ac:spMkLst>
        </pc:spChg>
        <pc:spChg chg="mod">
          <ac:chgData name="Breno Nicelatchi" userId="495d62745e7169d0" providerId="LiveId" clId="{61C7EF59-581B-4C78-B337-788B957C813C}" dt="2023-07-12T22:02:01.932" v="349" actId="1037"/>
          <ac:spMkLst>
            <pc:docMk/>
            <pc:sldMk cId="3175647433" sldId="261"/>
            <ac:spMk id="12" creationId="{00000000-0000-0000-0000-000000000000}"/>
          </ac:spMkLst>
        </pc:spChg>
        <pc:spChg chg="mod">
          <ac:chgData name="Breno Nicelatchi" userId="495d62745e7169d0" providerId="LiveId" clId="{61C7EF59-581B-4C78-B337-788B957C813C}" dt="2023-07-12T22:02:01.932" v="349" actId="1037"/>
          <ac:spMkLst>
            <pc:docMk/>
            <pc:sldMk cId="3175647433" sldId="261"/>
            <ac:spMk id="13" creationId="{00000000-0000-0000-0000-000000000000}"/>
          </ac:spMkLst>
        </pc:spChg>
        <pc:spChg chg="mod">
          <ac:chgData name="Breno Nicelatchi" userId="495d62745e7169d0" providerId="LiveId" clId="{61C7EF59-581B-4C78-B337-788B957C813C}" dt="2023-07-12T22:02:01.932" v="349" actId="1037"/>
          <ac:spMkLst>
            <pc:docMk/>
            <pc:sldMk cId="3175647433" sldId="261"/>
            <ac:spMk id="14" creationId="{00000000-0000-0000-0000-000000000000}"/>
          </ac:spMkLst>
        </pc:spChg>
        <pc:spChg chg="mod">
          <ac:chgData name="Breno Nicelatchi" userId="495d62745e7169d0" providerId="LiveId" clId="{61C7EF59-581B-4C78-B337-788B957C813C}" dt="2023-07-12T22:02:01.932" v="349" actId="1037"/>
          <ac:spMkLst>
            <pc:docMk/>
            <pc:sldMk cId="3175647433" sldId="261"/>
            <ac:spMk id="15" creationId="{00000000-0000-0000-0000-000000000000}"/>
          </ac:spMkLst>
        </pc:spChg>
        <pc:spChg chg="mod">
          <ac:chgData name="Breno Nicelatchi" userId="495d62745e7169d0" providerId="LiveId" clId="{61C7EF59-581B-4C78-B337-788B957C813C}" dt="2023-07-12T22:02:01.932" v="349" actId="1037"/>
          <ac:spMkLst>
            <pc:docMk/>
            <pc:sldMk cId="3175647433" sldId="261"/>
            <ac:spMk id="17" creationId="{00000000-0000-0000-0000-000000000000}"/>
          </ac:spMkLst>
        </pc:spChg>
        <pc:spChg chg="del mod topLvl">
          <ac:chgData name="Breno Nicelatchi" userId="495d62745e7169d0" providerId="LiveId" clId="{61C7EF59-581B-4C78-B337-788B957C813C}" dt="2023-07-12T22:02:25.862" v="359" actId="478"/>
          <ac:spMkLst>
            <pc:docMk/>
            <pc:sldMk cId="3175647433" sldId="261"/>
            <ac:spMk id="68" creationId="{0B942338-AEB5-45CF-A14A-F5D5BE5F8381}"/>
          </ac:spMkLst>
        </pc:spChg>
        <pc:spChg chg="mod">
          <ac:chgData name="Breno Nicelatchi" userId="495d62745e7169d0" providerId="LiveId" clId="{61C7EF59-581B-4C78-B337-788B957C813C}" dt="2023-07-12T22:02:13.282" v="357" actId="20577"/>
          <ac:spMkLst>
            <pc:docMk/>
            <pc:sldMk cId="3175647433" sldId="261"/>
            <ac:spMk id="69" creationId="{8D606466-63E0-43E8-847B-7ABBBE372ED0}"/>
          </ac:spMkLst>
        </pc:spChg>
        <pc:grpChg chg="del">
          <ac:chgData name="Breno Nicelatchi" userId="495d62745e7169d0" providerId="LiveId" clId="{61C7EF59-581B-4C78-B337-788B957C813C}" dt="2023-07-12T22:02:25.862" v="359" actId="478"/>
          <ac:grpSpMkLst>
            <pc:docMk/>
            <pc:sldMk cId="3175647433" sldId="261"/>
            <ac:grpSpMk id="23" creationId="{12DE308C-A03A-4522-8763-18205A1CA4B4}"/>
          </ac:grpSpMkLst>
        </pc:grpChg>
        <pc:picChg chg="add mod">
          <ac:chgData name="Breno Nicelatchi" userId="495d62745e7169d0" providerId="LiveId" clId="{61C7EF59-581B-4C78-B337-788B957C813C}" dt="2023-07-12T22:03:19.298" v="374" actId="167"/>
          <ac:picMkLst>
            <pc:docMk/>
            <pc:sldMk cId="3175647433" sldId="261"/>
            <ac:picMk id="8" creationId="{A49CA9D5-96DF-635F-060D-73DF23DAEABC}"/>
          </ac:picMkLst>
        </pc:picChg>
        <pc:picChg chg="del topLvl">
          <ac:chgData name="Breno Nicelatchi" userId="495d62745e7169d0" providerId="LiveId" clId="{61C7EF59-581B-4C78-B337-788B957C813C}" dt="2023-07-12T22:02:30.079" v="360" actId="478"/>
          <ac:picMkLst>
            <pc:docMk/>
            <pc:sldMk cId="3175647433" sldId="261"/>
            <ac:picMk id="54" creationId="{EE2E18F5-76FE-403A-8240-4D7E3C5CCD29}"/>
          </ac:picMkLst>
        </pc:picChg>
        <pc:cxnChg chg="mod">
          <ac:chgData name="Breno Nicelatchi" userId="495d62745e7169d0" providerId="LiveId" clId="{61C7EF59-581B-4C78-B337-788B957C813C}" dt="2023-07-12T22:02:01.932" v="349" actId="1037"/>
          <ac:cxnSpMkLst>
            <pc:docMk/>
            <pc:sldMk cId="3175647433" sldId="261"/>
            <ac:cxnSpMk id="18" creationId="{00000000-0000-0000-0000-000000000000}"/>
          </ac:cxnSpMkLst>
        </pc:cxnChg>
        <pc:cxnChg chg="mod">
          <ac:chgData name="Breno Nicelatchi" userId="495d62745e7169d0" providerId="LiveId" clId="{61C7EF59-581B-4C78-B337-788B957C813C}" dt="2023-07-12T22:02:01.932" v="349" actId="1037"/>
          <ac:cxnSpMkLst>
            <pc:docMk/>
            <pc:sldMk cId="3175647433" sldId="261"/>
            <ac:cxnSpMk id="19" creationId="{00000000-0000-0000-0000-000000000000}"/>
          </ac:cxnSpMkLst>
        </pc:cxnChg>
        <pc:cxnChg chg="mod">
          <ac:chgData name="Breno Nicelatchi" userId="495d62745e7169d0" providerId="LiveId" clId="{61C7EF59-581B-4C78-B337-788B957C813C}" dt="2023-07-12T22:02:01.932" v="349" actId="1037"/>
          <ac:cxnSpMkLst>
            <pc:docMk/>
            <pc:sldMk cId="3175647433" sldId="261"/>
            <ac:cxnSpMk id="20" creationId="{00000000-0000-0000-0000-000000000000}"/>
          </ac:cxnSpMkLst>
        </pc:cxnChg>
        <pc:cxnChg chg="mod">
          <ac:chgData name="Breno Nicelatchi" userId="495d62745e7169d0" providerId="LiveId" clId="{61C7EF59-581B-4C78-B337-788B957C813C}" dt="2023-07-12T22:02:01.932" v="349" actId="1037"/>
          <ac:cxnSpMkLst>
            <pc:docMk/>
            <pc:sldMk cId="3175647433" sldId="261"/>
            <ac:cxnSpMk id="21" creationId="{00000000-0000-0000-0000-000000000000}"/>
          </ac:cxnSpMkLst>
        </pc:cxnChg>
        <pc:cxnChg chg="mod">
          <ac:chgData name="Breno Nicelatchi" userId="495d62745e7169d0" providerId="LiveId" clId="{61C7EF59-581B-4C78-B337-788B957C813C}" dt="2023-07-12T22:02:01.932" v="349" actId="1037"/>
          <ac:cxnSpMkLst>
            <pc:docMk/>
            <pc:sldMk cId="3175647433" sldId="261"/>
            <ac:cxnSpMk id="22" creationId="{00000000-0000-0000-0000-000000000000}"/>
          </ac:cxnSpMkLst>
        </pc:cxnChg>
      </pc:sldChg>
      <pc:sldChg chg="del modTransition">
        <pc:chgData name="Breno Nicelatchi" userId="495d62745e7169d0" providerId="LiveId" clId="{61C7EF59-581B-4C78-B337-788B957C813C}" dt="2023-07-14T16:00:53.659" v="5081" actId="47"/>
        <pc:sldMkLst>
          <pc:docMk/>
          <pc:sldMk cId="1088736432" sldId="262"/>
        </pc:sldMkLst>
      </pc:sldChg>
      <pc:sldChg chg="del modTransition">
        <pc:chgData name="Breno Nicelatchi" userId="495d62745e7169d0" providerId="LiveId" clId="{61C7EF59-581B-4C78-B337-788B957C813C}" dt="2023-07-14T16:00:53.659" v="5081" actId="47"/>
        <pc:sldMkLst>
          <pc:docMk/>
          <pc:sldMk cId="2054689962" sldId="263"/>
        </pc:sldMkLst>
      </pc:sldChg>
      <pc:sldChg chg="del modTransition">
        <pc:chgData name="Breno Nicelatchi" userId="495d62745e7169d0" providerId="LiveId" clId="{61C7EF59-581B-4C78-B337-788B957C813C}" dt="2023-07-14T16:00:53.659" v="5081" actId="47"/>
        <pc:sldMkLst>
          <pc:docMk/>
          <pc:sldMk cId="1207048483" sldId="264"/>
        </pc:sldMkLst>
      </pc:sldChg>
      <pc:sldChg chg="del modTransition">
        <pc:chgData name="Breno Nicelatchi" userId="495d62745e7169d0" providerId="LiveId" clId="{61C7EF59-581B-4C78-B337-788B957C813C}" dt="2023-07-14T16:00:53.659" v="5081" actId="47"/>
        <pc:sldMkLst>
          <pc:docMk/>
          <pc:sldMk cId="265176133" sldId="266"/>
        </pc:sldMkLst>
      </pc:sldChg>
      <pc:sldChg chg="del modTransition">
        <pc:chgData name="Breno Nicelatchi" userId="495d62745e7169d0" providerId="LiveId" clId="{61C7EF59-581B-4C78-B337-788B957C813C}" dt="2023-07-14T16:00:53.659" v="5081" actId="47"/>
        <pc:sldMkLst>
          <pc:docMk/>
          <pc:sldMk cId="1647385646" sldId="268"/>
        </pc:sldMkLst>
      </pc:sldChg>
      <pc:sldChg chg="del modTransition">
        <pc:chgData name="Breno Nicelatchi" userId="495d62745e7169d0" providerId="LiveId" clId="{61C7EF59-581B-4C78-B337-788B957C813C}" dt="2023-07-14T16:00:53.659" v="5081" actId="47"/>
        <pc:sldMkLst>
          <pc:docMk/>
          <pc:sldMk cId="3850612587" sldId="269"/>
        </pc:sldMkLst>
      </pc:sldChg>
      <pc:sldChg chg="del modTransition">
        <pc:chgData name="Breno Nicelatchi" userId="495d62745e7169d0" providerId="LiveId" clId="{61C7EF59-581B-4C78-B337-788B957C813C}" dt="2023-07-14T16:00:53.659" v="5081" actId="47"/>
        <pc:sldMkLst>
          <pc:docMk/>
          <pc:sldMk cId="440689206" sldId="270"/>
        </pc:sldMkLst>
      </pc:sldChg>
      <pc:sldChg chg="del modTransition">
        <pc:chgData name="Breno Nicelatchi" userId="495d62745e7169d0" providerId="LiveId" clId="{61C7EF59-581B-4C78-B337-788B957C813C}" dt="2023-07-14T16:00:53.659" v="5081" actId="47"/>
        <pc:sldMkLst>
          <pc:docMk/>
          <pc:sldMk cId="3943899591" sldId="271"/>
        </pc:sldMkLst>
      </pc:sldChg>
      <pc:sldChg chg="del modTransition">
        <pc:chgData name="Breno Nicelatchi" userId="495d62745e7169d0" providerId="LiveId" clId="{61C7EF59-581B-4C78-B337-788B957C813C}" dt="2023-07-14T16:00:53.659" v="5081" actId="47"/>
        <pc:sldMkLst>
          <pc:docMk/>
          <pc:sldMk cId="3852720994" sldId="272"/>
        </pc:sldMkLst>
      </pc:sldChg>
      <pc:sldChg chg="del modTransition">
        <pc:chgData name="Breno Nicelatchi" userId="495d62745e7169d0" providerId="LiveId" clId="{61C7EF59-581B-4C78-B337-788B957C813C}" dt="2023-07-14T16:00:53.659" v="5081" actId="47"/>
        <pc:sldMkLst>
          <pc:docMk/>
          <pc:sldMk cId="563338550" sldId="274"/>
        </pc:sldMkLst>
      </pc:sldChg>
      <pc:sldChg chg="del modTransition">
        <pc:chgData name="Breno Nicelatchi" userId="495d62745e7169d0" providerId="LiveId" clId="{61C7EF59-581B-4C78-B337-788B957C813C}" dt="2023-07-14T16:00:53.659" v="5081" actId="47"/>
        <pc:sldMkLst>
          <pc:docMk/>
          <pc:sldMk cId="1612051464" sldId="275"/>
        </pc:sldMkLst>
      </pc:sldChg>
      <pc:sldChg chg="del modTransition">
        <pc:chgData name="Breno Nicelatchi" userId="495d62745e7169d0" providerId="LiveId" clId="{61C7EF59-581B-4C78-B337-788B957C813C}" dt="2023-07-14T16:00:53.659" v="5081" actId="47"/>
        <pc:sldMkLst>
          <pc:docMk/>
          <pc:sldMk cId="327246436" sldId="276"/>
        </pc:sldMkLst>
      </pc:sldChg>
      <pc:sldChg chg="del modTransition">
        <pc:chgData name="Breno Nicelatchi" userId="495d62745e7169d0" providerId="LiveId" clId="{61C7EF59-581B-4C78-B337-788B957C813C}" dt="2023-07-14T16:00:53.659" v="5081" actId="47"/>
        <pc:sldMkLst>
          <pc:docMk/>
          <pc:sldMk cId="2908662503" sldId="277"/>
        </pc:sldMkLst>
      </pc:sldChg>
      <pc:sldChg chg="del modTransition">
        <pc:chgData name="Breno Nicelatchi" userId="495d62745e7169d0" providerId="LiveId" clId="{61C7EF59-581B-4C78-B337-788B957C813C}" dt="2023-07-14T16:00:53.659" v="5081" actId="47"/>
        <pc:sldMkLst>
          <pc:docMk/>
          <pc:sldMk cId="1865612319" sldId="279"/>
        </pc:sldMkLst>
      </pc:sldChg>
      <pc:sldChg chg="del modTransition">
        <pc:chgData name="Breno Nicelatchi" userId="495d62745e7169d0" providerId="LiveId" clId="{61C7EF59-581B-4C78-B337-788B957C813C}" dt="2023-07-14T16:00:53.659" v="5081" actId="47"/>
        <pc:sldMkLst>
          <pc:docMk/>
          <pc:sldMk cId="792424502" sldId="280"/>
        </pc:sldMkLst>
      </pc:sldChg>
      <pc:sldChg chg="del modTransition">
        <pc:chgData name="Breno Nicelatchi" userId="495d62745e7169d0" providerId="LiveId" clId="{61C7EF59-581B-4C78-B337-788B957C813C}" dt="2023-07-14T16:00:53.659" v="5081" actId="47"/>
        <pc:sldMkLst>
          <pc:docMk/>
          <pc:sldMk cId="1146420990" sldId="282"/>
        </pc:sldMkLst>
      </pc:sldChg>
      <pc:sldChg chg="del modTransition">
        <pc:chgData name="Breno Nicelatchi" userId="495d62745e7169d0" providerId="LiveId" clId="{61C7EF59-581B-4C78-B337-788B957C813C}" dt="2023-07-14T16:00:53.659" v="5081" actId="47"/>
        <pc:sldMkLst>
          <pc:docMk/>
          <pc:sldMk cId="672559631" sldId="283"/>
        </pc:sldMkLst>
      </pc:sldChg>
      <pc:sldChg chg="del modTransition">
        <pc:chgData name="Breno Nicelatchi" userId="495d62745e7169d0" providerId="LiveId" clId="{61C7EF59-581B-4C78-B337-788B957C813C}" dt="2023-07-14T16:00:53.659" v="5081" actId="47"/>
        <pc:sldMkLst>
          <pc:docMk/>
          <pc:sldMk cId="4054093026" sldId="285"/>
        </pc:sldMkLst>
      </pc:sldChg>
      <pc:sldChg chg="del modTransition">
        <pc:chgData name="Breno Nicelatchi" userId="495d62745e7169d0" providerId="LiveId" clId="{61C7EF59-581B-4C78-B337-788B957C813C}" dt="2023-07-14T16:00:53.659" v="5081" actId="47"/>
        <pc:sldMkLst>
          <pc:docMk/>
          <pc:sldMk cId="2333598244" sldId="286"/>
        </pc:sldMkLst>
      </pc:sldChg>
      <pc:sldChg chg="del modTransition">
        <pc:chgData name="Breno Nicelatchi" userId="495d62745e7169d0" providerId="LiveId" clId="{61C7EF59-581B-4C78-B337-788B957C813C}" dt="2023-07-14T16:00:53.659" v="5081" actId="47"/>
        <pc:sldMkLst>
          <pc:docMk/>
          <pc:sldMk cId="1654233932" sldId="287"/>
        </pc:sldMkLst>
      </pc:sldChg>
      <pc:sldChg chg="del modTransition">
        <pc:chgData name="Breno Nicelatchi" userId="495d62745e7169d0" providerId="LiveId" clId="{61C7EF59-581B-4C78-B337-788B957C813C}" dt="2023-07-14T16:00:53.659" v="5081" actId="47"/>
        <pc:sldMkLst>
          <pc:docMk/>
          <pc:sldMk cId="1738558721" sldId="288"/>
        </pc:sldMkLst>
      </pc:sldChg>
      <pc:sldChg chg="addSp delSp modSp mod modTransition delAnim">
        <pc:chgData name="Breno Nicelatchi" userId="495d62745e7169d0" providerId="LiveId" clId="{61C7EF59-581B-4C78-B337-788B957C813C}" dt="2023-07-14T01:31:13.096" v="2308" actId="14100"/>
        <pc:sldMkLst>
          <pc:docMk/>
          <pc:sldMk cId="618953692" sldId="289"/>
        </pc:sldMkLst>
        <pc:spChg chg="mod topLvl">
          <ac:chgData name="Breno Nicelatchi" userId="495d62745e7169d0" providerId="LiveId" clId="{61C7EF59-581B-4C78-B337-788B957C813C}" dt="2023-07-14T01:31:09.333" v="2307" actId="1036"/>
          <ac:spMkLst>
            <pc:docMk/>
            <pc:sldMk cId="618953692" sldId="289"/>
            <ac:spMk id="8" creationId="{E0F77977-5FF8-4F49-BED6-3404DC989743}"/>
          </ac:spMkLst>
        </pc:spChg>
        <pc:spChg chg="mod">
          <ac:chgData name="Breno Nicelatchi" userId="495d62745e7169d0" providerId="LiveId" clId="{61C7EF59-581B-4C78-B337-788B957C813C}" dt="2023-07-12T22:25:22.363" v="893" actId="122"/>
          <ac:spMkLst>
            <pc:docMk/>
            <pc:sldMk cId="618953692" sldId="289"/>
            <ac:spMk id="49" creationId="{B48BDC4A-0EDD-4EB8-8ADA-0A5D757220EE}"/>
          </ac:spMkLst>
        </pc:spChg>
        <pc:spChg chg="del">
          <ac:chgData name="Breno Nicelatchi" userId="495d62745e7169d0" providerId="LiveId" clId="{61C7EF59-581B-4C78-B337-788B957C813C}" dt="2023-07-12T22:25:30.477" v="896" actId="478"/>
          <ac:spMkLst>
            <pc:docMk/>
            <pc:sldMk cId="618953692" sldId="289"/>
            <ac:spMk id="67" creationId="{FA450A60-32EE-467A-B512-57F2D36429A0}"/>
          </ac:spMkLst>
        </pc:spChg>
        <pc:spChg chg="del">
          <ac:chgData name="Breno Nicelatchi" userId="495d62745e7169d0" providerId="LiveId" clId="{61C7EF59-581B-4C78-B337-788B957C813C}" dt="2023-07-12T22:25:24.628" v="894" actId="478"/>
          <ac:spMkLst>
            <pc:docMk/>
            <pc:sldMk cId="618953692" sldId="289"/>
            <ac:spMk id="72" creationId="{21A08995-8F33-4A9C-B01F-96A28B376C5B}"/>
          </ac:spMkLst>
        </pc:spChg>
        <pc:grpChg chg="del">
          <ac:chgData name="Breno Nicelatchi" userId="495d62745e7169d0" providerId="LiveId" clId="{61C7EF59-581B-4C78-B337-788B957C813C}" dt="2023-07-12T22:25:27.023" v="895" actId="478"/>
          <ac:grpSpMkLst>
            <pc:docMk/>
            <pc:sldMk cId="618953692" sldId="289"/>
            <ac:grpSpMk id="11" creationId="{01D277F7-B6E3-46B3-8B35-6CD860688C28}"/>
          </ac:grpSpMkLst>
        </pc:grpChg>
        <pc:grpChg chg="mod ord">
          <ac:chgData name="Breno Nicelatchi" userId="495d62745e7169d0" providerId="LiveId" clId="{61C7EF59-581B-4C78-B337-788B957C813C}" dt="2023-07-14T01:31:09.333" v="2307" actId="1036"/>
          <ac:grpSpMkLst>
            <pc:docMk/>
            <pc:sldMk cId="618953692" sldId="289"/>
            <ac:grpSpMk id="13" creationId="{0D03878C-67EE-4D4B-8FB4-033C5105A4BC}"/>
          </ac:grpSpMkLst>
        </pc:grpChg>
        <pc:picChg chg="del topLvl">
          <ac:chgData name="Breno Nicelatchi" userId="495d62745e7169d0" providerId="LiveId" clId="{61C7EF59-581B-4C78-B337-788B957C813C}" dt="2023-07-12T22:25:27.023" v="895" actId="478"/>
          <ac:picMkLst>
            <pc:docMk/>
            <pc:sldMk cId="618953692" sldId="289"/>
            <ac:picMk id="4" creationId="{13C3C2CB-3F61-4FAB-BAC7-F1EF13707FDB}"/>
          </ac:picMkLst>
        </pc:picChg>
        <pc:picChg chg="add del mod">
          <ac:chgData name="Breno Nicelatchi" userId="495d62745e7169d0" providerId="LiveId" clId="{61C7EF59-581B-4C78-B337-788B957C813C}" dt="2023-07-12T22:26:17.253" v="902" actId="478"/>
          <ac:picMkLst>
            <pc:docMk/>
            <pc:sldMk cId="618953692" sldId="289"/>
            <ac:picMk id="7170" creationId="{F15DDA0F-51AC-1EE0-E004-74182A5E82A2}"/>
          </ac:picMkLst>
        </pc:picChg>
        <pc:picChg chg="add mod">
          <ac:chgData name="Breno Nicelatchi" userId="495d62745e7169d0" providerId="LiveId" clId="{61C7EF59-581B-4C78-B337-788B957C813C}" dt="2023-07-14T01:31:13.096" v="2308" actId="14100"/>
          <ac:picMkLst>
            <pc:docMk/>
            <pc:sldMk cId="618953692" sldId="289"/>
            <ac:picMk id="7172" creationId="{B3860728-FBFD-47B1-649C-FA32AAAC079C}"/>
          </ac:picMkLst>
        </pc:picChg>
      </pc:sldChg>
      <pc:sldChg chg="del modTransition">
        <pc:chgData name="Breno Nicelatchi" userId="495d62745e7169d0" providerId="LiveId" clId="{61C7EF59-581B-4C78-B337-788B957C813C}" dt="2023-07-14T16:00:53.659" v="5081" actId="47"/>
        <pc:sldMkLst>
          <pc:docMk/>
          <pc:sldMk cId="3281932494" sldId="290"/>
        </pc:sldMkLst>
      </pc:sldChg>
      <pc:sldChg chg="del modTransition">
        <pc:chgData name="Breno Nicelatchi" userId="495d62745e7169d0" providerId="LiveId" clId="{61C7EF59-581B-4C78-B337-788B957C813C}" dt="2023-07-14T16:00:53.659" v="5081" actId="47"/>
        <pc:sldMkLst>
          <pc:docMk/>
          <pc:sldMk cId="1252175366" sldId="291"/>
        </pc:sldMkLst>
      </pc:sldChg>
      <pc:sldChg chg="del modTransition">
        <pc:chgData name="Breno Nicelatchi" userId="495d62745e7169d0" providerId="LiveId" clId="{61C7EF59-581B-4C78-B337-788B957C813C}" dt="2023-07-14T16:00:53.659" v="5081" actId="47"/>
        <pc:sldMkLst>
          <pc:docMk/>
          <pc:sldMk cId="3950598169" sldId="292"/>
        </pc:sldMkLst>
      </pc:sldChg>
      <pc:sldChg chg="del modTransition">
        <pc:chgData name="Breno Nicelatchi" userId="495d62745e7169d0" providerId="LiveId" clId="{61C7EF59-581B-4C78-B337-788B957C813C}" dt="2023-07-14T16:00:53.659" v="5081" actId="47"/>
        <pc:sldMkLst>
          <pc:docMk/>
          <pc:sldMk cId="3988167868" sldId="293"/>
        </pc:sldMkLst>
      </pc:sldChg>
      <pc:sldChg chg="del modTransition">
        <pc:chgData name="Breno Nicelatchi" userId="495d62745e7169d0" providerId="LiveId" clId="{61C7EF59-581B-4C78-B337-788B957C813C}" dt="2023-07-14T16:00:53.659" v="5081" actId="47"/>
        <pc:sldMkLst>
          <pc:docMk/>
          <pc:sldMk cId="2431714835" sldId="294"/>
        </pc:sldMkLst>
      </pc:sldChg>
      <pc:sldChg chg="del modTransition">
        <pc:chgData name="Breno Nicelatchi" userId="495d62745e7169d0" providerId="LiveId" clId="{61C7EF59-581B-4C78-B337-788B957C813C}" dt="2023-07-14T16:00:53.659" v="5081" actId="47"/>
        <pc:sldMkLst>
          <pc:docMk/>
          <pc:sldMk cId="4183708062" sldId="295"/>
        </pc:sldMkLst>
      </pc:sldChg>
      <pc:sldChg chg="del modTransition">
        <pc:chgData name="Breno Nicelatchi" userId="495d62745e7169d0" providerId="LiveId" clId="{61C7EF59-581B-4C78-B337-788B957C813C}" dt="2023-07-14T16:00:53.659" v="5081" actId="47"/>
        <pc:sldMkLst>
          <pc:docMk/>
          <pc:sldMk cId="875856930" sldId="296"/>
        </pc:sldMkLst>
      </pc:sldChg>
      <pc:sldChg chg="del modTransition">
        <pc:chgData name="Breno Nicelatchi" userId="495d62745e7169d0" providerId="LiveId" clId="{61C7EF59-581B-4C78-B337-788B957C813C}" dt="2023-07-14T16:00:53.659" v="5081" actId="47"/>
        <pc:sldMkLst>
          <pc:docMk/>
          <pc:sldMk cId="4064559335" sldId="297"/>
        </pc:sldMkLst>
      </pc:sldChg>
      <pc:sldChg chg="del modTransition">
        <pc:chgData name="Breno Nicelatchi" userId="495d62745e7169d0" providerId="LiveId" clId="{61C7EF59-581B-4C78-B337-788B957C813C}" dt="2023-07-14T16:00:53.659" v="5081" actId="47"/>
        <pc:sldMkLst>
          <pc:docMk/>
          <pc:sldMk cId="2943161116" sldId="298"/>
        </pc:sldMkLst>
      </pc:sldChg>
      <pc:sldChg chg="del modTransition">
        <pc:chgData name="Breno Nicelatchi" userId="495d62745e7169d0" providerId="LiveId" clId="{61C7EF59-581B-4C78-B337-788B957C813C}" dt="2023-07-14T16:00:53.659" v="5081" actId="47"/>
        <pc:sldMkLst>
          <pc:docMk/>
          <pc:sldMk cId="735183233" sldId="299"/>
        </pc:sldMkLst>
      </pc:sldChg>
      <pc:sldChg chg="del modTransition">
        <pc:chgData name="Breno Nicelatchi" userId="495d62745e7169d0" providerId="LiveId" clId="{61C7EF59-581B-4C78-B337-788B957C813C}" dt="2023-07-14T16:00:53.659" v="5081" actId="47"/>
        <pc:sldMkLst>
          <pc:docMk/>
          <pc:sldMk cId="762265580" sldId="300"/>
        </pc:sldMkLst>
      </pc:sldChg>
      <pc:sldChg chg="del modTransition">
        <pc:chgData name="Breno Nicelatchi" userId="495d62745e7169d0" providerId="LiveId" clId="{61C7EF59-581B-4C78-B337-788B957C813C}" dt="2023-07-14T16:00:53.659" v="5081" actId="47"/>
        <pc:sldMkLst>
          <pc:docMk/>
          <pc:sldMk cId="1413484868" sldId="301"/>
        </pc:sldMkLst>
      </pc:sldChg>
      <pc:sldChg chg="delSp del mod modTransition delAnim">
        <pc:chgData name="Breno Nicelatchi" userId="495d62745e7169d0" providerId="LiveId" clId="{61C7EF59-581B-4C78-B337-788B957C813C}" dt="2023-07-14T16:00:53.659" v="5081" actId="47"/>
        <pc:sldMkLst>
          <pc:docMk/>
          <pc:sldMk cId="537536991" sldId="302"/>
        </pc:sldMkLst>
        <pc:spChg chg="del">
          <ac:chgData name="Breno Nicelatchi" userId="495d62745e7169d0" providerId="LiveId" clId="{61C7EF59-581B-4C78-B337-788B957C813C}" dt="2023-07-13T00:07:19.062" v="983" actId="478"/>
          <ac:spMkLst>
            <pc:docMk/>
            <pc:sldMk cId="537536991" sldId="302"/>
            <ac:spMk id="11" creationId="{22AD2D69-F132-4EFE-83B8-54DADA5C77B5}"/>
          </ac:spMkLst>
        </pc:spChg>
        <pc:spChg chg="del">
          <ac:chgData name="Breno Nicelatchi" userId="495d62745e7169d0" providerId="LiveId" clId="{61C7EF59-581B-4C78-B337-788B957C813C}" dt="2023-07-13T00:07:19.062" v="983" actId="478"/>
          <ac:spMkLst>
            <pc:docMk/>
            <pc:sldMk cId="537536991" sldId="302"/>
            <ac:spMk id="13" creationId="{F99A196A-731E-46D5-8237-65BD425029D2}"/>
          </ac:spMkLst>
        </pc:spChg>
      </pc:sldChg>
      <pc:sldChg chg="modSp del mod modTransition">
        <pc:chgData name="Breno Nicelatchi" userId="495d62745e7169d0" providerId="LiveId" clId="{61C7EF59-581B-4C78-B337-788B957C813C}" dt="2023-07-14T16:00:53.659" v="5081" actId="47"/>
        <pc:sldMkLst>
          <pc:docMk/>
          <pc:sldMk cId="2703779560" sldId="303"/>
        </pc:sldMkLst>
        <pc:spChg chg="mod">
          <ac:chgData name="Breno Nicelatchi" userId="495d62745e7169d0" providerId="LiveId" clId="{61C7EF59-581B-4C78-B337-788B957C813C}" dt="2023-07-12T22:05:54.376" v="396" actId="1076"/>
          <ac:spMkLst>
            <pc:docMk/>
            <pc:sldMk cId="2703779560" sldId="303"/>
            <ac:spMk id="3" creationId="{21C90024-414E-4543-AD22-BE4DF0254BF5}"/>
          </ac:spMkLst>
        </pc:spChg>
      </pc:sldChg>
      <pc:sldChg chg="del modTransition">
        <pc:chgData name="Breno Nicelatchi" userId="495d62745e7169d0" providerId="LiveId" clId="{61C7EF59-581B-4C78-B337-788B957C813C}" dt="2023-07-14T16:00:53.659" v="5081" actId="47"/>
        <pc:sldMkLst>
          <pc:docMk/>
          <pc:sldMk cId="44832697" sldId="304"/>
        </pc:sldMkLst>
      </pc:sldChg>
      <pc:sldChg chg="addSp delSp modSp add mod ord modTransition delAnim modAnim">
        <pc:chgData name="Breno Nicelatchi" userId="495d62745e7169d0" providerId="LiveId" clId="{61C7EF59-581B-4C78-B337-788B957C813C}" dt="2023-07-13T22:30:19.420" v="1408" actId="113"/>
        <pc:sldMkLst>
          <pc:docMk/>
          <pc:sldMk cId="3723500361" sldId="305"/>
        </pc:sldMkLst>
        <pc:spChg chg="del">
          <ac:chgData name="Breno Nicelatchi" userId="495d62745e7169d0" providerId="LiveId" clId="{61C7EF59-581B-4C78-B337-788B957C813C}" dt="2023-07-12T21:42:12.511" v="1" actId="478"/>
          <ac:spMkLst>
            <pc:docMk/>
            <pc:sldMk cId="3723500361" sldId="305"/>
            <ac:spMk id="3" creationId="{00000000-0000-0000-0000-000000000000}"/>
          </ac:spMkLst>
        </pc:spChg>
        <pc:spChg chg="mod">
          <ac:chgData name="Breno Nicelatchi" userId="495d62745e7169d0" providerId="LiveId" clId="{61C7EF59-581B-4C78-B337-788B957C813C}" dt="2023-07-13T22:28:34.110" v="1386"/>
          <ac:spMkLst>
            <pc:docMk/>
            <pc:sldMk cId="3723500361" sldId="305"/>
            <ac:spMk id="3" creationId="{E7B23C6C-5F28-17AB-96D6-67D32B576D8C}"/>
          </ac:spMkLst>
        </pc:spChg>
        <pc:spChg chg="del">
          <ac:chgData name="Breno Nicelatchi" userId="495d62745e7169d0" providerId="LiveId" clId="{61C7EF59-581B-4C78-B337-788B957C813C}" dt="2023-07-12T21:42:12.511" v="1" actId="478"/>
          <ac:spMkLst>
            <pc:docMk/>
            <pc:sldMk cId="3723500361" sldId="305"/>
            <ac:spMk id="4" creationId="{00000000-0000-0000-0000-000000000000}"/>
          </ac:spMkLst>
        </pc:spChg>
        <pc:spChg chg="mod">
          <ac:chgData name="Breno Nicelatchi" userId="495d62745e7169d0" providerId="LiveId" clId="{61C7EF59-581B-4C78-B337-788B957C813C}" dt="2023-07-13T22:28:34.110" v="1386"/>
          <ac:spMkLst>
            <pc:docMk/>
            <pc:sldMk cId="3723500361" sldId="305"/>
            <ac:spMk id="4" creationId="{B2D9E30D-0D95-EABA-6F11-D9C289B02B43}"/>
          </ac:spMkLst>
        </pc:spChg>
        <pc:spChg chg="del">
          <ac:chgData name="Breno Nicelatchi" userId="495d62745e7169d0" providerId="LiveId" clId="{61C7EF59-581B-4C78-B337-788B957C813C}" dt="2023-07-12T21:42:12.511" v="1" actId="478"/>
          <ac:spMkLst>
            <pc:docMk/>
            <pc:sldMk cId="3723500361" sldId="305"/>
            <ac:spMk id="5" creationId="{00000000-0000-0000-0000-000000000000}"/>
          </ac:spMkLst>
        </pc:spChg>
        <pc:spChg chg="del">
          <ac:chgData name="Breno Nicelatchi" userId="495d62745e7169d0" providerId="LiveId" clId="{61C7EF59-581B-4C78-B337-788B957C813C}" dt="2023-07-12T21:42:12.511" v="1" actId="478"/>
          <ac:spMkLst>
            <pc:docMk/>
            <pc:sldMk cId="3723500361" sldId="305"/>
            <ac:spMk id="6" creationId="{00000000-0000-0000-0000-000000000000}"/>
          </ac:spMkLst>
        </pc:spChg>
        <pc:spChg chg="mod">
          <ac:chgData name="Breno Nicelatchi" userId="495d62745e7169d0" providerId="LiveId" clId="{61C7EF59-581B-4C78-B337-788B957C813C}" dt="2023-07-13T22:28:43.055" v="1388"/>
          <ac:spMkLst>
            <pc:docMk/>
            <pc:sldMk cId="3723500361" sldId="305"/>
            <ac:spMk id="6" creationId="{CABCBC8C-25C4-A623-D3DF-EE7BFF7A1CEF}"/>
          </ac:spMkLst>
        </pc:spChg>
        <pc:spChg chg="del">
          <ac:chgData name="Breno Nicelatchi" userId="495d62745e7169d0" providerId="LiveId" clId="{61C7EF59-581B-4C78-B337-788B957C813C}" dt="2023-07-12T21:42:12.511" v="1" actId="478"/>
          <ac:spMkLst>
            <pc:docMk/>
            <pc:sldMk cId="3723500361" sldId="305"/>
            <ac:spMk id="7" creationId="{00000000-0000-0000-0000-000000000000}"/>
          </ac:spMkLst>
        </pc:spChg>
        <pc:spChg chg="mod">
          <ac:chgData name="Breno Nicelatchi" userId="495d62745e7169d0" providerId="LiveId" clId="{61C7EF59-581B-4C78-B337-788B957C813C}" dt="2023-07-13T22:28:43.055" v="1388"/>
          <ac:spMkLst>
            <pc:docMk/>
            <pc:sldMk cId="3723500361" sldId="305"/>
            <ac:spMk id="7" creationId="{DD3CFE67-3879-AE06-A51B-2B78C4654662}"/>
          </ac:spMkLst>
        </pc:spChg>
        <pc:spChg chg="add mod">
          <ac:chgData name="Breno Nicelatchi" userId="495d62745e7169d0" providerId="LiveId" clId="{61C7EF59-581B-4C78-B337-788B957C813C}" dt="2023-07-12T21:43:38.737" v="16" actId="14100"/>
          <ac:spMkLst>
            <pc:docMk/>
            <pc:sldMk cId="3723500361" sldId="305"/>
            <ac:spMk id="8" creationId="{6C0251AA-5ABE-9C4B-1056-E230218F25F9}"/>
          </ac:spMkLst>
        </pc:spChg>
        <pc:spChg chg="add mod">
          <ac:chgData name="Breno Nicelatchi" userId="495d62745e7169d0" providerId="LiveId" clId="{61C7EF59-581B-4C78-B337-788B957C813C}" dt="2023-07-13T22:30:19.420" v="1408" actId="113"/>
          <ac:spMkLst>
            <pc:docMk/>
            <pc:sldMk cId="3723500361" sldId="305"/>
            <ac:spMk id="9" creationId="{2F329E4D-BB1D-F85C-2F1C-389E3BC90EBE}"/>
          </ac:spMkLst>
        </pc:spChg>
        <pc:spChg chg="del">
          <ac:chgData name="Breno Nicelatchi" userId="495d62745e7169d0" providerId="LiveId" clId="{61C7EF59-581B-4C78-B337-788B957C813C}" dt="2023-07-12T21:42:12.511" v="1" actId="478"/>
          <ac:spMkLst>
            <pc:docMk/>
            <pc:sldMk cId="3723500361" sldId="305"/>
            <ac:spMk id="12" creationId="{00000000-0000-0000-0000-000000000000}"/>
          </ac:spMkLst>
        </pc:spChg>
        <pc:spChg chg="del">
          <ac:chgData name="Breno Nicelatchi" userId="495d62745e7169d0" providerId="LiveId" clId="{61C7EF59-581B-4C78-B337-788B957C813C}" dt="2023-07-12T21:42:12.511" v="1" actId="478"/>
          <ac:spMkLst>
            <pc:docMk/>
            <pc:sldMk cId="3723500361" sldId="305"/>
            <ac:spMk id="13" creationId="{00000000-0000-0000-0000-000000000000}"/>
          </ac:spMkLst>
        </pc:spChg>
        <pc:spChg chg="del">
          <ac:chgData name="Breno Nicelatchi" userId="495d62745e7169d0" providerId="LiveId" clId="{61C7EF59-581B-4C78-B337-788B957C813C}" dt="2023-07-12T21:42:12.511" v="1" actId="478"/>
          <ac:spMkLst>
            <pc:docMk/>
            <pc:sldMk cId="3723500361" sldId="305"/>
            <ac:spMk id="14" creationId="{00000000-0000-0000-0000-000000000000}"/>
          </ac:spMkLst>
        </pc:spChg>
        <pc:spChg chg="del">
          <ac:chgData name="Breno Nicelatchi" userId="495d62745e7169d0" providerId="LiveId" clId="{61C7EF59-581B-4C78-B337-788B957C813C}" dt="2023-07-12T21:42:12.511" v="1" actId="478"/>
          <ac:spMkLst>
            <pc:docMk/>
            <pc:sldMk cId="3723500361" sldId="305"/>
            <ac:spMk id="15" creationId="{00000000-0000-0000-0000-000000000000}"/>
          </ac:spMkLst>
        </pc:spChg>
        <pc:spChg chg="del">
          <ac:chgData name="Breno Nicelatchi" userId="495d62745e7169d0" providerId="LiveId" clId="{61C7EF59-581B-4C78-B337-788B957C813C}" dt="2023-07-12T21:42:12.511" v="1" actId="478"/>
          <ac:spMkLst>
            <pc:docMk/>
            <pc:sldMk cId="3723500361" sldId="305"/>
            <ac:spMk id="17" creationId="{00000000-0000-0000-0000-000000000000}"/>
          </ac:spMkLst>
        </pc:spChg>
        <pc:spChg chg="del">
          <ac:chgData name="Breno Nicelatchi" userId="495d62745e7169d0" providerId="LiveId" clId="{61C7EF59-581B-4C78-B337-788B957C813C}" dt="2023-07-12T21:42:12.511" v="1" actId="478"/>
          <ac:spMkLst>
            <pc:docMk/>
            <pc:sldMk cId="3723500361" sldId="305"/>
            <ac:spMk id="69" creationId="{8D606466-63E0-43E8-847B-7ABBBE372ED0}"/>
          </ac:spMkLst>
        </pc:spChg>
        <pc:grpChg chg="del">
          <ac:chgData name="Breno Nicelatchi" userId="495d62745e7169d0" providerId="LiveId" clId="{61C7EF59-581B-4C78-B337-788B957C813C}" dt="2023-07-12T21:42:12.511" v="1" actId="478"/>
          <ac:grpSpMkLst>
            <pc:docMk/>
            <pc:sldMk cId="3723500361" sldId="305"/>
            <ac:grpSpMk id="2" creationId="{0088D110-36CA-453E-9F6E-3B721F3A02C2}"/>
          </ac:grpSpMkLst>
        </pc:grpChg>
        <pc:grpChg chg="add del mod">
          <ac:chgData name="Breno Nicelatchi" userId="495d62745e7169d0" providerId="LiveId" clId="{61C7EF59-581B-4C78-B337-788B957C813C}" dt="2023-07-13T22:28:37.825" v="1387"/>
          <ac:grpSpMkLst>
            <pc:docMk/>
            <pc:sldMk cId="3723500361" sldId="305"/>
            <ac:grpSpMk id="2" creationId="{73EA9C2F-6B82-A416-778A-7716ED3CE405}"/>
          </ac:grpSpMkLst>
        </pc:grpChg>
        <pc:grpChg chg="add mod">
          <ac:chgData name="Breno Nicelatchi" userId="495d62745e7169d0" providerId="LiveId" clId="{61C7EF59-581B-4C78-B337-788B957C813C}" dt="2023-07-13T22:28:43.055" v="1388"/>
          <ac:grpSpMkLst>
            <pc:docMk/>
            <pc:sldMk cId="3723500361" sldId="305"/>
            <ac:grpSpMk id="5" creationId="{06266020-DEFE-8EE1-0956-18685A7BEEE8}"/>
          </ac:grpSpMkLst>
        </pc:grpChg>
        <pc:grpChg chg="del">
          <ac:chgData name="Breno Nicelatchi" userId="495d62745e7169d0" providerId="LiveId" clId="{61C7EF59-581B-4C78-B337-788B957C813C}" dt="2023-07-12T21:42:12.511" v="1" actId="478"/>
          <ac:grpSpMkLst>
            <pc:docMk/>
            <pc:sldMk cId="3723500361" sldId="305"/>
            <ac:grpSpMk id="23" creationId="{12DE308C-A03A-4522-8763-18205A1CA4B4}"/>
          </ac:grpSpMkLst>
        </pc:grpChg>
        <pc:picChg chg="add mod">
          <ac:chgData name="Breno Nicelatchi" userId="495d62745e7169d0" providerId="LiveId" clId="{61C7EF59-581B-4C78-B337-788B957C813C}" dt="2023-07-12T21:43:26.261" v="12" actId="14100"/>
          <ac:picMkLst>
            <pc:docMk/>
            <pc:sldMk cId="3723500361" sldId="305"/>
            <ac:picMk id="1026" creationId="{31A39D62-7E56-4F9D-9B18-BDC23F79CA57}"/>
          </ac:picMkLst>
        </pc:picChg>
        <pc:cxnChg chg="del">
          <ac:chgData name="Breno Nicelatchi" userId="495d62745e7169d0" providerId="LiveId" clId="{61C7EF59-581B-4C78-B337-788B957C813C}" dt="2023-07-12T21:42:12.511" v="1" actId="478"/>
          <ac:cxnSpMkLst>
            <pc:docMk/>
            <pc:sldMk cId="3723500361" sldId="305"/>
            <ac:cxnSpMk id="18" creationId="{00000000-0000-0000-0000-000000000000}"/>
          </ac:cxnSpMkLst>
        </pc:cxnChg>
        <pc:cxnChg chg="del">
          <ac:chgData name="Breno Nicelatchi" userId="495d62745e7169d0" providerId="LiveId" clId="{61C7EF59-581B-4C78-B337-788B957C813C}" dt="2023-07-12T21:42:12.511" v="1" actId="478"/>
          <ac:cxnSpMkLst>
            <pc:docMk/>
            <pc:sldMk cId="3723500361" sldId="305"/>
            <ac:cxnSpMk id="19" creationId="{00000000-0000-0000-0000-000000000000}"/>
          </ac:cxnSpMkLst>
        </pc:cxnChg>
        <pc:cxnChg chg="del">
          <ac:chgData name="Breno Nicelatchi" userId="495d62745e7169d0" providerId="LiveId" clId="{61C7EF59-581B-4C78-B337-788B957C813C}" dt="2023-07-12T21:42:12.511" v="1" actId="478"/>
          <ac:cxnSpMkLst>
            <pc:docMk/>
            <pc:sldMk cId="3723500361" sldId="305"/>
            <ac:cxnSpMk id="20" creationId="{00000000-0000-0000-0000-000000000000}"/>
          </ac:cxnSpMkLst>
        </pc:cxnChg>
        <pc:cxnChg chg="del">
          <ac:chgData name="Breno Nicelatchi" userId="495d62745e7169d0" providerId="LiveId" clId="{61C7EF59-581B-4C78-B337-788B957C813C}" dt="2023-07-12T21:42:12.511" v="1" actId="478"/>
          <ac:cxnSpMkLst>
            <pc:docMk/>
            <pc:sldMk cId="3723500361" sldId="305"/>
            <ac:cxnSpMk id="21" creationId="{00000000-0000-0000-0000-000000000000}"/>
          </ac:cxnSpMkLst>
        </pc:cxnChg>
        <pc:cxnChg chg="del">
          <ac:chgData name="Breno Nicelatchi" userId="495d62745e7169d0" providerId="LiveId" clId="{61C7EF59-581B-4C78-B337-788B957C813C}" dt="2023-07-12T21:42:12.511" v="1" actId="478"/>
          <ac:cxnSpMkLst>
            <pc:docMk/>
            <pc:sldMk cId="3723500361" sldId="305"/>
            <ac:cxnSpMk id="22" creationId="{00000000-0000-0000-0000-000000000000}"/>
          </ac:cxnSpMkLst>
        </pc:cxnChg>
      </pc:sldChg>
      <pc:sldChg chg="addSp delSp modSp add del modTransition modAnim">
        <pc:chgData name="Breno Nicelatchi" userId="495d62745e7169d0" providerId="LiveId" clId="{61C7EF59-581B-4C78-B337-788B957C813C}" dt="2023-07-14T16:00:53.659" v="5081" actId="47"/>
        <pc:sldMkLst>
          <pc:docMk/>
          <pc:sldMk cId="4052112714" sldId="306"/>
        </pc:sldMkLst>
        <pc:spChg chg="del">
          <ac:chgData name="Breno Nicelatchi" userId="495d62745e7169d0" providerId="LiveId" clId="{61C7EF59-581B-4C78-B337-788B957C813C}" dt="2023-07-12T21:43:44.271" v="18" actId="478"/>
          <ac:spMkLst>
            <pc:docMk/>
            <pc:sldMk cId="4052112714" sldId="306"/>
            <ac:spMk id="8" creationId="{6C0251AA-5ABE-9C4B-1056-E230218F25F9}"/>
          </ac:spMkLst>
        </pc:spChg>
        <pc:picChg chg="del">
          <ac:chgData name="Breno Nicelatchi" userId="495d62745e7169d0" providerId="LiveId" clId="{61C7EF59-581B-4C78-B337-788B957C813C}" dt="2023-07-12T21:43:44.271" v="18" actId="478"/>
          <ac:picMkLst>
            <pc:docMk/>
            <pc:sldMk cId="4052112714" sldId="306"/>
            <ac:picMk id="1026" creationId="{31A39D62-7E56-4F9D-9B18-BDC23F79CA57}"/>
          </ac:picMkLst>
        </pc:picChg>
        <pc:picChg chg="add mod">
          <ac:chgData name="Breno Nicelatchi" userId="495d62745e7169d0" providerId="LiveId" clId="{61C7EF59-581B-4C78-B337-788B957C813C}" dt="2023-07-12T21:44:36.651" v="25" actId="1076"/>
          <ac:picMkLst>
            <pc:docMk/>
            <pc:sldMk cId="4052112714" sldId="306"/>
            <ac:picMk id="2050" creationId="{093FDA03-85BB-D856-27D1-9C92AFA26B77}"/>
          </ac:picMkLst>
        </pc:picChg>
        <pc:picChg chg="add mod">
          <ac:chgData name="Breno Nicelatchi" userId="495d62745e7169d0" providerId="LiveId" clId="{61C7EF59-581B-4C78-B337-788B957C813C}" dt="2023-07-12T21:44:54.468" v="27" actId="14100"/>
          <ac:picMkLst>
            <pc:docMk/>
            <pc:sldMk cId="4052112714" sldId="306"/>
            <ac:picMk id="2052" creationId="{4EFC2465-4CE9-C516-3DDD-2E1CC9E03478}"/>
          </ac:picMkLst>
        </pc:picChg>
      </pc:sldChg>
      <pc:sldChg chg="addSp delSp modSp add mod ord delAnim">
        <pc:chgData name="Breno Nicelatchi" userId="495d62745e7169d0" providerId="LiveId" clId="{61C7EF59-581B-4C78-B337-788B957C813C}" dt="2023-07-12T22:16:27.292" v="670" actId="1038"/>
        <pc:sldMkLst>
          <pc:docMk/>
          <pc:sldMk cId="3283102996" sldId="307"/>
        </pc:sldMkLst>
        <pc:spChg chg="ord">
          <ac:chgData name="Breno Nicelatchi" userId="495d62745e7169d0" providerId="LiveId" clId="{61C7EF59-581B-4C78-B337-788B957C813C}" dt="2023-07-12T22:14:17.893" v="624" actId="166"/>
          <ac:spMkLst>
            <pc:docMk/>
            <pc:sldMk cId="3283102996" sldId="307"/>
            <ac:spMk id="2" creationId="{7298FD89-501A-47EF-8494-BF587313B493}"/>
          </ac:spMkLst>
        </pc:spChg>
        <pc:spChg chg="del">
          <ac:chgData name="Breno Nicelatchi" userId="495d62745e7169d0" providerId="LiveId" clId="{61C7EF59-581B-4C78-B337-788B957C813C}" dt="2023-07-12T22:06:30.812" v="419" actId="478"/>
          <ac:spMkLst>
            <pc:docMk/>
            <pc:sldMk cId="3283102996" sldId="307"/>
            <ac:spMk id="3" creationId="{21C90024-414E-4543-AD22-BE4DF0254BF5}"/>
          </ac:spMkLst>
        </pc:spChg>
        <pc:spChg chg="mod">
          <ac:chgData name="Breno Nicelatchi" userId="495d62745e7169d0" providerId="LiveId" clId="{61C7EF59-581B-4C78-B337-788B957C813C}" dt="2023-07-12T22:16:12.734" v="646" actId="14100"/>
          <ac:spMkLst>
            <pc:docMk/>
            <pc:sldMk cId="3283102996" sldId="307"/>
            <ac:spMk id="7" creationId="{B7F527BF-8CD9-495C-9670-4DE09BA4343E}"/>
          </ac:spMkLst>
        </pc:spChg>
        <pc:spChg chg="add mod">
          <ac:chgData name="Breno Nicelatchi" userId="495d62745e7169d0" providerId="LiveId" clId="{61C7EF59-581B-4C78-B337-788B957C813C}" dt="2023-07-12T22:14:58.688" v="629" actId="1076"/>
          <ac:spMkLst>
            <pc:docMk/>
            <pc:sldMk cId="3283102996" sldId="307"/>
            <ac:spMk id="8" creationId="{C44D6AD4-F8F0-4503-8D1B-C77A2337EE8E}"/>
          </ac:spMkLst>
        </pc:spChg>
        <pc:spChg chg="mod">
          <ac:chgData name="Breno Nicelatchi" userId="495d62745e7169d0" providerId="LiveId" clId="{61C7EF59-581B-4C78-B337-788B957C813C}" dt="2023-07-12T22:12:35.394" v="602"/>
          <ac:spMkLst>
            <pc:docMk/>
            <pc:sldMk cId="3283102996" sldId="307"/>
            <ac:spMk id="10" creationId="{BD4C3925-95D3-F4E9-8332-69495E017F27}"/>
          </ac:spMkLst>
        </pc:spChg>
        <pc:spChg chg="mod topLvl">
          <ac:chgData name="Breno Nicelatchi" userId="495d62745e7169d0" providerId="LiveId" clId="{61C7EF59-581B-4C78-B337-788B957C813C}" dt="2023-07-12T22:06:29.382" v="418" actId="14100"/>
          <ac:spMkLst>
            <pc:docMk/>
            <pc:sldMk cId="3283102996" sldId="307"/>
            <ac:spMk id="12" creationId="{CD6EF989-BFE9-4FDB-8926-FA4BF70B3ECE}"/>
          </ac:spMkLst>
        </pc:spChg>
        <pc:spChg chg="del topLvl">
          <ac:chgData name="Breno Nicelatchi" userId="495d62745e7169d0" providerId="LiveId" clId="{61C7EF59-581B-4C78-B337-788B957C813C}" dt="2023-07-12T22:06:22.162" v="400" actId="478"/>
          <ac:spMkLst>
            <pc:docMk/>
            <pc:sldMk cId="3283102996" sldId="307"/>
            <ac:spMk id="13" creationId="{EEC3DCF0-DEB1-4CAD-80F5-854335FFC84C}"/>
          </ac:spMkLst>
        </pc:spChg>
        <pc:spChg chg="mod">
          <ac:chgData name="Breno Nicelatchi" userId="495d62745e7169d0" providerId="LiveId" clId="{61C7EF59-581B-4C78-B337-788B957C813C}" dt="2023-07-12T22:12:35.394" v="602"/>
          <ac:spMkLst>
            <pc:docMk/>
            <pc:sldMk cId="3283102996" sldId="307"/>
            <ac:spMk id="14" creationId="{4A8B7533-3153-0D36-0CF7-98CAA69A3276}"/>
          </ac:spMkLst>
        </pc:spChg>
        <pc:spChg chg="mod">
          <ac:chgData name="Breno Nicelatchi" userId="495d62745e7169d0" providerId="LiveId" clId="{61C7EF59-581B-4C78-B337-788B957C813C}" dt="2023-07-12T22:12:35.394" v="602"/>
          <ac:spMkLst>
            <pc:docMk/>
            <pc:sldMk cId="3283102996" sldId="307"/>
            <ac:spMk id="15" creationId="{5A9A77A5-44F4-DE7D-03EF-CC4095827000}"/>
          </ac:spMkLst>
        </pc:spChg>
        <pc:spChg chg="mod">
          <ac:chgData name="Breno Nicelatchi" userId="495d62745e7169d0" providerId="LiveId" clId="{61C7EF59-581B-4C78-B337-788B957C813C}" dt="2023-07-12T22:12:35.394" v="602"/>
          <ac:spMkLst>
            <pc:docMk/>
            <pc:sldMk cId="3283102996" sldId="307"/>
            <ac:spMk id="16" creationId="{9E873EC1-26C7-E402-0D57-24A80B1D250C}"/>
          </ac:spMkLst>
        </pc:spChg>
        <pc:spChg chg="mod">
          <ac:chgData name="Breno Nicelatchi" userId="495d62745e7169d0" providerId="LiveId" clId="{61C7EF59-581B-4C78-B337-788B957C813C}" dt="2023-07-12T22:13:08.483" v="604"/>
          <ac:spMkLst>
            <pc:docMk/>
            <pc:sldMk cId="3283102996" sldId="307"/>
            <ac:spMk id="18" creationId="{4F66D3D4-3D5C-8DB1-367D-52F2534506C8}"/>
          </ac:spMkLst>
        </pc:spChg>
        <pc:spChg chg="mod">
          <ac:chgData name="Breno Nicelatchi" userId="495d62745e7169d0" providerId="LiveId" clId="{61C7EF59-581B-4C78-B337-788B957C813C}" dt="2023-07-12T22:13:08.483" v="604"/>
          <ac:spMkLst>
            <pc:docMk/>
            <pc:sldMk cId="3283102996" sldId="307"/>
            <ac:spMk id="19" creationId="{69BB3AC8-0E02-9BE2-83CD-05DE98FD95B6}"/>
          </ac:spMkLst>
        </pc:spChg>
        <pc:spChg chg="mod">
          <ac:chgData name="Breno Nicelatchi" userId="495d62745e7169d0" providerId="LiveId" clId="{61C7EF59-581B-4C78-B337-788B957C813C}" dt="2023-07-12T22:13:08.483" v="604"/>
          <ac:spMkLst>
            <pc:docMk/>
            <pc:sldMk cId="3283102996" sldId="307"/>
            <ac:spMk id="20" creationId="{242AC802-DB54-E7BD-FE63-830FF69F066C}"/>
          </ac:spMkLst>
        </pc:spChg>
        <pc:spChg chg="mod">
          <ac:chgData name="Breno Nicelatchi" userId="495d62745e7169d0" providerId="LiveId" clId="{61C7EF59-581B-4C78-B337-788B957C813C}" dt="2023-07-12T22:15:43.082" v="638" actId="207"/>
          <ac:spMkLst>
            <pc:docMk/>
            <pc:sldMk cId="3283102996" sldId="307"/>
            <ac:spMk id="21" creationId="{8F60AC9B-5017-AE9A-C564-184871F69746}"/>
          </ac:spMkLst>
        </pc:spChg>
        <pc:spChg chg="mod">
          <ac:chgData name="Breno Nicelatchi" userId="495d62745e7169d0" providerId="LiveId" clId="{61C7EF59-581B-4C78-B337-788B957C813C}" dt="2023-07-12T22:13:08.483" v="604"/>
          <ac:spMkLst>
            <pc:docMk/>
            <pc:sldMk cId="3283102996" sldId="307"/>
            <ac:spMk id="22" creationId="{22EAE045-17A7-17FB-6169-155578DF3B4B}"/>
          </ac:spMkLst>
        </pc:spChg>
        <pc:spChg chg="mod">
          <ac:chgData name="Breno Nicelatchi" userId="495d62745e7169d0" providerId="LiveId" clId="{61C7EF59-581B-4C78-B337-788B957C813C}" dt="2023-07-12T22:13:08.483" v="604"/>
          <ac:spMkLst>
            <pc:docMk/>
            <pc:sldMk cId="3283102996" sldId="307"/>
            <ac:spMk id="23" creationId="{B4366680-51E5-8A89-7073-411CE72A29D9}"/>
          </ac:spMkLst>
        </pc:spChg>
        <pc:spChg chg="add mod">
          <ac:chgData name="Breno Nicelatchi" userId="495d62745e7169d0" providerId="LiveId" clId="{61C7EF59-581B-4C78-B337-788B957C813C}" dt="2023-07-12T22:15:23.783" v="636" actId="164"/>
          <ac:spMkLst>
            <pc:docMk/>
            <pc:sldMk cId="3283102996" sldId="307"/>
            <ac:spMk id="24" creationId="{70148A64-D2D9-510E-43A9-D6922C577A7A}"/>
          </ac:spMkLst>
        </pc:spChg>
        <pc:grpChg chg="mod">
          <ac:chgData name="Breno Nicelatchi" userId="495d62745e7169d0" providerId="LiveId" clId="{61C7EF59-581B-4C78-B337-788B957C813C}" dt="2023-07-12T22:06:56.262" v="440" actId="166"/>
          <ac:grpSpMkLst>
            <pc:docMk/>
            <pc:sldMk cId="3283102996" sldId="307"/>
            <ac:grpSpMk id="4" creationId="{9B4AC8BC-6AE1-414B-B305-C89D055323DB}"/>
          </ac:grpSpMkLst>
        </pc:grpChg>
        <pc:grpChg chg="add del mod">
          <ac:chgData name="Breno Nicelatchi" userId="495d62745e7169d0" providerId="LiveId" clId="{61C7EF59-581B-4C78-B337-788B957C813C}" dt="2023-07-12T22:15:50.956" v="639" actId="478"/>
          <ac:grpSpMkLst>
            <pc:docMk/>
            <pc:sldMk cId="3283102996" sldId="307"/>
            <ac:grpSpMk id="9" creationId="{04D8AD09-9369-5E51-81FF-413EE33C86C1}"/>
          </ac:grpSpMkLst>
        </pc:grpChg>
        <pc:grpChg chg="del">
          <ac:chgData name="Breno Nicelatchi" userId="495d62745e7169d0" providerId="LiveId" clId="{61C7EF59-581B-4C78-B337-788B957C813C}" dt="2023-07-12T22:06:22.162" v="400" actId="478"/>
          <ac:grpSpMkLst>
            <pc:docMk/>
            <pc:sldMk cId="3283102996" sldId="307"/>
            <ac:grpSpMk id="11" creationId="{F5BE6BB2-5CF1-47C2-92A2-39F720D2855B}"/>
          </ac:grpSpMkLst>
        </pc:grpChg>
        <pc:grpChg chg="add mod ord">
          <ac:chgData name="Breno Nicelatchi" userId="495d62745e7169d0" providerId="LiveId" clId="{61C7EF59-581B-4C78-B337-788B957C813C}" dt="2023-07-12T22:15:23.783" v="636" actId="164"/>
          <ac:grpSpMkLst>
            <pc:docMk/>
            <pc:sldMk cId="3283102996" sldId="307"/>
            <ac:grpSpMk id="17" creationId="{547E0D0A-1061-3D17-8617-E50CB151BCC7}"/>
          </ac:grpSpMkLst>
        </pc:grpChg>
        <pc:grpChg chg="add mod">
          <ac:chgData name="Breno Nicelatchi" userId="495d62745e7169d0" providerId="LiveId" clId="{61C7EF59-581B-4C78-B337-788B957C813C}" dt="2023-07-12T22:16:27.292" v="670" actId="1038"/>
          <ac:grpSpMkLst>
            <pc:docMk/>
            <pc:sldMk cId="3283102996" sldId="307"/>
            <ac:grpSpMk id="25" creationId="{7F40609D-5C9F-BDD5-606A-4D1807E815F8}"/>
          </ac:grpSpMkLst>
        </pc:grpChg>
      </pc:sldChg>
      <pc:sldChg chg="addSp delSp modSp add mod delAnim modAnim">
        <pc:chgData name="Breno Nicelatchi" userId="495d62745e7169d0" providerId="LiveId" clId="{61C7EF59-581B-4C78-B337-788B957C813C}" dt="2023-07-14T02:04:07.951" v="2577" actId="2711"/>
        <pc:sldMkLst>
          <pc:docMk/>
          <pc:sldMk cId="2208164036" sldId="308"/>
        </pc:sldMkLst>
        <pc:spChg chg="del">
          <ac:chgData name="Breno Nicelatchi" userId="495d62745e7169d0" providerId="LiveId" clId="{61C7EF59-581B-4C78-B337-788B957C813C}" dt="2023-07-12T22:17:24.522" v="678" actId="478"/>
          <ac:spMkLst>
            <pc:docMk/>
            <pc:sldMk cId="2208164036" sldId="308"/>
            <ac:spMk id="17" creationId="{384BE9C7-22FD-445E-84CA-2BD1238E1BF7}"/>
          </ac:spMkLst>
        </pc:spChg>
        <pc:spChg chg="mod">
          <ac:chgData name="Breno Nicelatchi" userId="495d62745e7169d0" providerId="LiveId" clId="{61C7EF59-581B-4C78-B337-788B957C813C}" dt="2023-07-14T02:04:07.951" v="2577" actId="2711"/>
          <ac:spMkLst>
            <pc:docMk/>
            <pc:sldMk cId="2208164036" sldId="308"/>
            <ac:spMk id="18" creationId="{00000000-0000-0000-0000-000000000000}"/>
          </ac:spMkLst>
        </pc:spChg>
        <pc:spChg chg="mod">
          <ac:chgData name="Breno Nicelatchi" userId="495d62745e7169d0" providerId="LiveId" clId="{61C7EF59-581B-4C78-B337-788B957C813C}" dt="2023-07-12T22:17:09.369" v="674" actId="20577"/>
          <ac:spMkLst>
            <pc:docMk/>
            <pc:sldMk cId="2208164036" sldId="308"/>
            <ac:spMk id="21" creationId="{E3130077-26DD-4DE2-B2DA-E57A0D9BEACB}"/>
          </ac:spMkLst>
        </pc:spChg>
        <pc:spChg chg="mod">
          <ac:chgData name="Breno Nicelatchi" userId="495d62745e7169d0" providerId="LiveId" clId="{61C7EF59-581B-4C78-B337-788B957C813C}" dt="2023-07-12T22:19:38.435" v="752" actId="1037"/>
          <ac:spMkLst>
            <pc:docMk/>
            <pc:sldMk cId="2208164036" sldId="308"/>
            <ac:spMk id="28" creationId="{CAC76E9D-EA3C-40C1-98BD-1CDBE7B4F91A}"/>
          </ac:spMkLst>
        </pc:spChg>
        <pc:spChg chg="del">
          <ac:chgData name="Breno Nicelatchi" userId="495d62745e7169d0" providerId="LiveId" clId="{61C7EF59-581B-4C78-B337-788B957C813C}" dt="2023-07-12T22:17:30.915" v="680" actId="478"/>
          <ac:spMkLst>
            <pc:docMk/>
            <pc:sldMk cId="2208164036" sldId="308"/>
            <ac:spMk id="40" creationId="{00000000-0000-0000-0000-000000000000}"/>
          </ac:spMkLst>
        </pc:spChg>
        <pc:picChg chg="del">
          <ac:chgData name="Breno Nicelatchi" userId="495d62745e7169d0" providerId="LiveId" clId="{61C7EF59-581B-4C78-B337-788B957C813C}" dt="2023-07-14T01:32:45.705" v="2310" actId="478"/>
          <ac:picMkLst>
            <pc:docMk/>
            <pc:sldMk cId="2208164036" sldId="308"/>
            <ac:picMk id="2" creationId="{00000000-0000-0000-0000-000000000000}"/>
          </ac:picMkLst>
        </pc:picChg>
        <pc:picChg chg="del">
          <ac:chgData name="Breno Nicelatchi" userId="495d62745e7169d0" providerId="LiveId" clId="{61C7EF59-581B-4C78-B337-788B957C813C}" dt="2023-07-12T22:18:20.293" v="734" actId="478"/>
          <ac:picMkLst>
            <pc:docMk/>
            <pc:sldMk cId="2208164036" sldId="308"/>
            <ac:picMk id="15" creationId="{48B62227-4FB3-47F4-BCC8-A2CCF43D0B32}"/>
          </ac:picMkLst>
        </pc:picChg>
        <pc:picChg chg="add mod">
          <ac:chgData name="Breno Nicelatchi" userId="495d62745e7169d0" providerId="LiveId" clId="{61C7EF59-581B-4C78-B337-788B957C813C}" dt="2023-07-12T22:20:20.446" v="758" actId="14100"/>
          <ac:picMkLst>
            <pc:docMk/>
            <pc:sldMk cId="2208164036" sldId="308"/>
            <ac:picMk id="4098" creationId="{052260F4-EAEF-889F-4493-51C0A587E525}"/>
          </ac:picMkLst>
        </pc:picChg>
        <pc:picChg chg="add del mod">
          <ac:chgData name="Breno Nicelatchi" userId="495d62745e7169d0" providerId="LiveId" clId="{61C7EF59-581B-4C78-B337-788B957C813C}" dt="2023-07-14T01:34:05.127" v="2315" actId="478"/>
          <ac:picMkLst>
            <pc:docMk/>
            <pc:sldMk cId="2208164036" sldId="308"/>
            <ac:picMk id="11266" creationId="{BD136C47-CAD2-019C-2324-607A71345F32}"/>
          </ac:picMkLst>
        </pc:picChg>
        <pc:picChg chg="add del mod">
          <ac:chgData name="Breno Nicelatchi" userId="495d62745e7169d0" providerId="LiveId" clId="{61C7EF59-581B-4C78-B337-788B957C813C}" dt="2023-07-14T01:36:28.469" v="2328" actId="478"/>
          <ac:picMkLst>
            <pc:docMk/>
            <pc:sldMk cId="2208164036" sldId="308"/>
            <ac:picMk id="11268" creationId="{8BEF408C-B482-2C44-B94A-2C317A1EB44A}"/>
          </ac:picMkLst>
        </pc:picChg>
        <pc:cxnChg chg="del">
          <ac:chgData name="Breno Nicelatchi" userId="495d62745e7169d0" providerId="LiveId" clId="{61C7EF59-581B-4C78-B337-788B957C813C}" dt="2023-07-12T22:17:27.763" v="679" actId="478"/>
          <ac:cxnSpMkLst>
            <pc:docMk/>
            <pc:sldMk cId="2208164036" sldId="308"/>
            <ac:cxnSpMk id="8" creationId="{CAF413B6-6CC6-4950-938A-30E71029D713}"/>
          </ac:cxnSpMkLst>
        </pc:cxnChg>
      </pc:sldChg>
      <pc:sldChg chg="add del">
        <pc:chgData name="Breno Nicelatchi" userId="495d62745e7169d0" providerId="LiveId" clId="{61C7EF59-581B-4C78-B337-788B957C813C}" dt="2023-07-14T16:00:53.659" v="5081" actId="47"/>
        <pc:sldMkLst>
          <pc:docMk/>
          <pc:sldMk cId="1406092487" sldId="309"/>
        </pc:sldMkLst>
      </pc:sldChg>
      <pc:sldChg chg="addSp delSp modSp add mod">
        <pc:chgData name="Breno Nicelatchi" userId="495d62745e7169d0" providerId="LiveId" clId="{61C7EF59-581B-4C78-B337-788B957C813C}" dt="2023-07-12T22:24:56.743" v="882" actId="164"/>
        <pc:sldMkLst>
          <pc:docMk/>
          <pc:sldMk cId="2975823571" sldId="347"/>
        </pc:sldMkLst>
        <pc:spChg chg="mod">
          <ac:chgData name="Breno Nicelatchi" userId="495d62745e7169d0" providerId="LiveId" clId="{61C7EF59-581B-4C78-B337-788B957C813C}" dt="2023-07-12T22:24:55.815" v="881" actId="164"/>
          <ac:spMkLst>
            <pc:docMk/>
            <pc:sldMk cId="2975823571" sldId="347"/>
            <ac:spMk id="3" creationId="{1CA4003F-C416-1F92-9612-FED8C6E32206}"/>
          </ac:spMkLst>
        </pc:spChg>
        <pc:spChg chg="add mod">
          <ac:chgData name="Breno Nicelatchi" userId="495d62745e7169d0" providerId="LiveId" clId="{61C7EF59-581B-4C78-B337-788B957C813C}" dt="2023-07-12T22:24:56.743" v="882" actId="164"/>
          <ac:spMkLst>
            <pc:docMk/>
            <pc:sldMk cId="2975823571" sldId="347"/>
            <ac:spMk id="5" creationId="{890B50DC-FB17-7EB9-F867-B45A066829C6}"/>
          </ac:spMkLst>
        </pc:spChg>
        <pc:spChg chg="mod">
          <ac:chgData name="Breno Nicelatchi" userId="495d62745e7169d0" providerId="LiveId" clId="{61C7EF59-581B-4C78-B337-788B957C813C}" dt="2023-07-12T22:24:55.815" v="881" actId="164"/>
          <ac:spMkLst>
            <pc:docMk/>
            <pc:sldMk cId="2975823571" sldId="347"/>
            <ac:spMk id="11" creationId="{FFD67FE1-917B-4A9F-A6AA-502013E80E76}"/>
          </ac:spMkLst>
        </pc:spChg>
        <pc:spChg chg="mod">
          <ac:chgData name="Breno Nicelatchi" userId="495d62745e7169d0" providerId="LiveId" clId="{61C7EF59-581B-4C78-B337-788B957C813C}" dt="2023-07-12T22:24:55.815" v="881" actId="164"/>
          <ac:spMkLst>
            <pc:docMk/>
            <pc:sldMk cId="2975823571" sldId="347"/>
            <ac:spMk id="18" creationId="{FFC6C4C2-E842-4DCE-8173-B89B6FC4EE0F}"/>
          </ac:spMkLst>
        </pc:spChg>
        <pc:spChg chg="mod">
          <ac:chgData name="Breno Nicelatchi" userId="495d62745e7169d0" providerId="LiveId" clId="{61C7EF59-581B-4C78-B337-788B957C813C}" dt="2023-07-12T22:24:55.815" v="881" actId="164"/>
          <ac:spMkLst>
            <pc:docMk/>
            <pc:sldMk cId="2975823571" sldId="347"/>
            <ac:spMk id="26" creationId="{1EC4F49C-DB86-456C-A3B9-8A7CF79A108E}"/>
          </ac:spMkLst>
        </pc:spChg>
        <pc:spChg chg="mod">
          <ac:chgData name="Breno Nicelatchi" userId="495d62745e7169d0" providerId="LiveId" clId="{61C7EF59-581B-4C78-B337-788B957C813C}" dt="2023-07-12T22:24:55.815" v="881" actId="164"/>
          <ac:spMkLst>
            <pc:docMk/>
            <pc:sldMk cId="2975823571" sldId="347"/>
            <ac:spMk id="29" creationId="{D8CB81C6-E34A-4409-84D5-8F7055A5208F}"/>
          </ac:spMkLst>
        </pc:spChg>
        <pc:spChg chg="mod">
          <ac:chgData name="Breno Nicelatchi" userId="495d62745e7169d0" providerId="LiveId" clId="{61C7EF59-581B-4C78-B337-788B957C813C}" dt="2023-07-12T22:24:55.815" v="881" actId="164"/>
          <ac:spMkLst>
            <pc:docMk/>
            <pc:sldMk cId="2975823571" sldId="347"/>
            <ac:spMk id="40" creationId="{2446BAAC-0631-88C3-0727-0FC652A7D623}"/>
          </ac:spMkLst>
        </pc:spChg>
        <pc:grpChg chg="mod">
          <ac:chgData name="Breno Nicelatchi" userId="495d62745e7169d0" providerId="LiveId" clId="{61C7EF59-581B-4C78-B337-788B957C813C}" dt="2023-07-12T22:24:56.743" v="882" actId="164"/>
          <ac:grpSpMkLst>
            <pc:docMk/>
            <pc:sldMk cId="2975823571" sldId="347"/>
            <ac:grpSpMk id="2" creationId="{386F7D87-219C-00A8-9D22-DBD37E08406E}"/>
          </ac:grpSpMkLst>
        </pc:grpChg>
        <pc:grpChg chg="add mod">
          <ac:chgData name="Breno Nicelatchi" userId="495d62745e7169d0" providerId="LiveId" clId="{61C7EF59-581B-4C78-B337-788B957C813C}" dt="2023-07-12T22:24:56.743" v="882" actId="164"/>
          <ac:grpSpMkLst>
            <pc:docMk/>
            <pc:sldMk cId="2975823571" sldId="347"/>
            <ac:grpSpMk id="6" creationId="{350D36C1-3474-34C8-DFB9-6CAB0C88166E}"/>
          </ac:grpSpMkLst>
        </pc:grpChg>
        <pc:picChg chg="del">
          <ac:chgData name="Breno Nicelatchi" userId="495d62745e7169d0" providerId="LiveId" clId="{61C7EF59-581B-4C78-B337-788B957C813C}" dt="2023-07-12T22:23:47.613" v="860" actId="478"/>
          <ac:picMkLst>
            <pc:docMk/>
            <pc:sldMk cId="2975823571" sldId="347"/>
            <ac:picMk id="4" creationId="{6DE85DCB-B26A-FCDF-C101-D7FBC484D353}"/>
          </ac:picMkLst>
        </pc:picChg>
        <pc:picChg chg="mod">
          <ac:chgData name="Breno Nicelatchi" userId="495d62745e7169d0" providerId="LiveId" clId="{61C7EF59-581B-4C78-B337-788B957C813C}" dt="2023-07-12T22:24:55.815" v="881" actId="164"/>
          <ac:picMkLst>
            <pc:docMk/>
            <pc:sldMk cId="2975823571" sldId="347"/>
            <ac:picMk id="14" creationId="{B9DE5BA2-8710-4032-A226-61C4D6AFDF46}"/>
          </ac:picMkLst>
        </pc:picChg>
        <pc:picChg chg="mod">
          <ac:chgData name="Breno Nicelatchi" userId="495d62745e7169d0" providerId="LiveId" clId="{61C7EF59-581B-4C78-B337-788B957C813C}" dt="2023-07-12T22:24:55.815" v="881" actId="164"/>
          <ac:picMkLst>
            <pc:docMk/>
            <pc:sldMk cId="2975823571" sldId="347"/>
            <ac:picMk id="22" creationId="{8DAB1DD0-B216-43EF-A54B-4270FF02C7AA}"/>
          </ac:picMkLst>
        </pc:picChg>
        <pc:picChg chg="mod">
          <ac:chgData name="Breno Nicelatchi" userId="495d62745e7169d0" providerId="LiveId" clId="{61C7EF59-581B-4C78-B337-788B957C813C}" dt="2023-07-12T22:24:55.815" v="881" actId="164"/>
          <ac:picMkLst>
            <pc:docMk/>
            <pc:sldMk cId="2975823571" sldId="347"/>
            <ac:picMk id="25" creationId="{3F81D4F3-8B57-4137-BA47-2AFC17C1114C}"/>
          </ac:picMkLst>
        </pc:picChg>
        <pc:picChg chg="mod">
          <ac:chgData name="Breno Nicelatchi" userId="495d62745e7169d0" providerId="LiveId" clId="{61C7EF59-581B-4C78-B337-788B957C813C}" dt="2023-07-12T22:24:55.815" v="881" actId="164"/>
          <ac:picMkLst>
            <pc:docMk/>
            <pc:sldMk cId="2975823571" sldId="347"/>
            <ac:picMk id="32" creationId="{622A4A75-9325-4840-BA24-558E63D83378}"/>
          </ac:picMkLst>
        </pc:picChg>
        <pc:picChg chg="mod">
          <ac:chgData name="Breno Nicelatchi" userId="495d62745e7169d0" providerId="LiveId" clId="{61C7EF59-581B-4C78-B337-788B957C813C}" dt="2023-07-12T22:24:55.815" v="881" actId="164"/>
          <ac:picMkLst>
            <pc:docMk/>
            <pc:sldMk cId="2975823571" sldId="347"/>
            <ac:picMk id="37" creationId="{08E1E98F-27B4-6956-19B2-34D1A3B8D03C}"/>
          </ac:picMkLst>
        </pc:picChg>
        <pc:picChg chg="add mod">
          <ac:chgData name="Breno Nicelatchi" userId="495d62745e7169d0" providerId="LiveId" clId="{61C7EF59-581B-4C78-B337-788B957C813C}" dt="2023-07-12T22:24:56.743" v="882" actId="164"/>
          <ac:picMkLst>
            <pc:docMk/>
            <pc:sldMk cId="2975823571" sldId="347"/>
            <ac:picMk id="6146" creationId="{31AAC480-885B-169C-1CAA-31A03E39493B}"/>
          </ac:picMkLst>
        </pc:picChg>
      </pc:sldChg>
      <pc:sldChg chg="add del">
        <pc:chgData name="Breno Nicelatchi" userId="495d62745e7169d0" providerId="LiveId" clId="{61C7EF59-581B-4C78-B337-788B957C813C}" dt="2023-07-14T16:00:53.659" v="5081" actId="47"/>
        <pc:sldMkLst>
          <pc:docMk/>
          <pc:sldMk cId="1156583290" sldId="348"/>
        </pc:sldMkLst>
      </pc:sldChg>
      <pc:sldChg chg="addSp delSp modSp add mod addAnim delAnim modAnim">
        <pc:chgData name="Breno Nicelatchi" userId="495d62745e7169d0" providerId="LiveId" clId="{61C7EF59-581B-4C78-B337-788B957C813C}" dt="2023-07-12T23:08:21.512" v="969"/>
        <pc:sldMkLst>
          <pc:docMk/>
          <pc:sldMk cId="1984907580" sldId="349"/>
        </pc:sldMkLst>
        <pc:spChg chg="mod">
          <ac:chgData name="Breno Nicelatchi" userId="495d62745e7169d0" providerId="LiveId" clId="{61C7EF59-581B-4C78-B337-788B957C813C}" dt="2023-07-12T23:07:56.423" v="966" actId="1076"/>
          <ac:spMkLst>
            <pc:docMk/>
            <pc:sldMk cId="1984907580" sldId="349"/>
            <ac:spMk id="6" creationId="{00000000-0000-0000-0000-000000000000}"/>
          </ac:spMkLst>
        </pc:spChg>
        <pc:spChg chg="del">
          <ac:chgData name="Breno Nicelatchi" userId="495d62745e7169d0" providerId="LiveId" clId="{61C7EF59-581B-4C78-B337-788B957C813C}" dt="2023-07-12T23:05:29.893" v="926" actId="478"/>
          <ac:spMkLst>
            <pc:docMk/>
            <pc:sldMk cId="1984907580" sldId="349"/>
            <ac:spMk id="7" creationId="{00000000-0000-0000-0000-000000000000}"/>
          </ac:spMkLst>
        </pc:spChg>
        <pc:spChg chg="mod">
          <ac:chgData name="Breno Nicelatchi" userId="495d62745e7169d0" providerId="LiveId" clId="{61C7EF59-581B-4C78-B337-788B957C813C}" dt="2023-07-12T23:04:51.083" v="919" actId="20577"/>
          <ac:spMkLst>
            <pc:docMk/>
            <pc:sldMk cId="1984907580" sldId="349"/>
            <ac:spMk id="9" creationId="{310E2EE8-167F-409F-82B0-AE5D1E156C85}"/>
          </ac:spMkLst>
        </pc:spChg>
        <pc:spChg chg="mod">
          <ac:chgData name="Breno Nicelatchi" userId="495d62745e7169d0" providerId="LiveId" clId="{61C7EF59-581B-4C78-B337-788B957C813C}" dt="2023-07-12T23:05:17.852" v="924"/>
          <ac:spMkLst>
            <pc:docMk/>
            <pc:sldMk cId="1984907580" sldId="349"/>
            <ac:spMk id="10" creationId="{59DE52A7-81FF-433F-B056-4118BE7305D4}"/>
          </ac:spMkLst>
        </pc:spChg>
        <pc:spChg chg="del">
          <ac:chgData name="Breno Nicelatchi" userId="495d62745e7169d0" providerId="LiveId" clId="{61C7EF59-581B-4C78-B337-788B957C813C}" dt="2023-07-12T23:04:59.784" v="920" actId="478"/>
          <ac:spMkLst>
            <pc:docMk/>
            <pc:sldMk cId="1984907580" sldId="349"/>
            <ac:spMk id="12" creationId="{98E0A181-9E21-409D-804C-FC345D091178}"/>
          </ac:spMkLst>
        </pc:spChg>
        <pc:picChg chg="add del mod">
          <ac:chgData name="Breno Nicelatchi" userId="495d62745e7169d0" providerId="LiveId" clId="{61C7EF59-581B-4C78-B337-788B957C813C}" dt="2023-07-12T23:07:40.584" v="962" actId="478"/>
          <ac:picMkLst>
            <pc:docMk/>
            <pc:sldMk cId="1984907580" sldId="349"/>
            <ac:picMk id="4" creationId="{00000000-0000-0000-0000-000000000000}"/>
          </ac:picMkLst>
        </pc:picChg>
        <pc:picChg chg="del">
          <ac:chgData name="Breno Nicelatchi" userId="495d62745e7169d0" providerId="LiveId" clId="{61C7EF59-581B-4C78-B337-788B957C813C}" dt="2023-07-12T23:05:29.893" v="926" actId="478"/>
          <ac:picMkLst>
            <pc:docMk/>
            <pc:sldMk cId="1984907580" sldId="349"/>
            <ac:picMk id="5" creationId="{00000000-0000-0000-0000-000000000000}"/>
          </ac:picMkLst>
        </pc:picChg>
        <pc:picChg chg="add mod">
          <ac:chgData name="Breno Nicelatchi" userId="495d62745e7169d0" providerId="LiveId" clId="{61C7EF59-581B-4C78-B337-788B957C813C}" dt="2023-07-12T23:08:21.512" v="969"/>
          <ac:picMkLst>
            <pc:docMk/>
            <pc:sldMk cId="1984907580" sldId="349"/>
            <ac:picMk id="8194" creationId="{DC10CF03-86BA-C9A6-E7BD-203BA0E26E6E}"/>
          </ac:picMkLst>
        </pc:picChg>
        <pc:cxnChg chg="del">
          <ac:chgData name="Breno Nicelatchi" userId="495d62745e7169d0" providerId="LiveId" clId="{61C7EF59-581B-4C78-B337-788B957C813C}" dt="2023-07-12T23:05:05.303" v="921" actId="478"/>
          <ac:cxnSpMkLst>
            <pc:docMk/>
            <pc:sldMk cId="1984907580" sldId="349"/>
            <ac:cxnSpMk id="11" creationId="{568E39C1-11B8-474B-B1CC-598676F4936B}"/>
          </ac:cxnSpMkLst>
        </pc:cxnChg>
      </pc:sldChg>
      <pc:sldChg chg="addSp delSp modSp add mod delAnim modAnim">
        <pc:chgData name="Breno Nicelatchi" userId="495d62745e7169d0" providerId="LiveId" clId="{61C7EF59-581B-4C78-B337-788B957C813C}" dt="2023-07-14T16:00:08.546" v="5080" actId="1037"/>
        <pc:sldMkLst>
          <pc:docMk/>
          <pc:sldMk cId="479327074" sldId="350"/>
        </pc:sldMkLst>
        <pc:spChg chg="add mod">
          <ac:chgData name="Breno Nicelatchi" userId="495d62745e7169d0" providerId="LiveId" clId="{61C7EF59-581B-4C78-B337-788B957C813C}" dt="2023-07-13T00:07:27.976" v="984"/>
          <ac:spMkLst>
            <pc:docMk/>
            <pc:sldMk cId="479327074" sldId="350"/>
            <ac:spMk id="2" creationId="{9D39B4EB-4A41-E54C-75BC-A755C5701351}"/>
          </ac:spMkLst>
        </pc:spChg>
        <pc:spChg chg="add mod">
          <ac:chgData name="Breno Nicelatchi" userId="495d62745e7169d0" providerId="LiveId" clId="{61C7EF59-581B-4C78-B337-788B957C813C}" dt="2023-07-13T00:07:27.976" v="984"/>
          <ac:spMkLst>
            <pc:docMk/>
            <pc:sldMk cId="479327074" sldId="350"/>
            <ac:spMk id="3" creationId="{466AF5CE-6FA4-8DC3-D31B-829256D5D05C}"/>
          </ac:spMkLst>
        </pc:spChg>
        <pc:spChg chg="add mod">
          <ac:chgData name="Breno Nicelatchi" userId="495d62745e7169d0" providerId="LiveId" clId="{61C7EF59-581B-4C78-B337-788B957C813C}" dt="2023-07-13T00:07:27.976" v="984"/>
          <ac:spMkLst>
            <pc:docMk/>
            <pc:sldMk cId="479327074" sldId="350"/>
            <ac:spMk id="4" creationId="{DA014250-C1FB-CE52-DE91-4ABED0CE23C8}"/>
          </ac:spMkLst>
        </pc:spChg>
        <pc:spChg chg="add mod">
          <ac:chgData name="Breno Nicelatchi" userId="495d62745e7169d0" providerId="LiveId" clId="{61C7EF59-581B-4C78-B337-788B957C813C}" dt="2023-07-13T00:07:27.976" v="984"/>
          <ac:spMkLst>
            <pc:docMk/>
            <pc:sldMk cId="479327074" sldId="350"/>
            <ac:spMk id="5" creationId="{F4C79595-6116-7245-7C6A-397370426B68}"/>
          </ac:spMkLst>
        </pc:spChg>
        <pc:spChg chg="del">
          <ac:chgData name="Breno Nicelatchi" userId="495d62745e7169d0" providerId="LiveId" clId="{61C7EF59-581B-4C78-B337-788B957C813C}" dt="2023-07-13T00:06:54.670" v="977" actId="478"/>
          <ac:spMkLst>
            <pc:docMk/>
            <pc:sldMk cId="479327074" sldId="350"/>
            <ac:spMk id="6" creationId="{00000000-0000-0000-0000-000000000000}"/>
          </ac:spMkLst>
        </pc:spChg>
        <pc:spChg chg="add mod">
          <ac:chgData name="Breno Nicelatchi" userId="495d62745e7169d0" providerId="LiveId" clId="{61C7EF59-581B-4C78-B337-788B957C813C}" dt="2023-07-13T00:07:27.976" v="984"/>
          <ac:spMkLst>
            <pc:docMk/>
            <pc:sldMk cId="479327074" sldId="350"/>
            <ac:spMk id="7" creationId="{20693AB1-C1AB-E250-BA4F-D8F8E20B2082}"/>
          </ac:spMkLst>
        </pc:spChg>
        <pc:spChg chg="add mod">
          <ac:chgData name="Breno Nicelatchi" userId="495d62745e7169d0" providerId="LiveId" clId="{61C7EF59-581B-4C78-B337-788B957C813C}" dt="2023-07-13T00:07:27.976" v="984"/>
          <ac:spMkLst>
            <pc:docMk/>
            <pc:sldMk cId="479327074" sldId="350"/>
            <ac:spMk id="11" creationId="{86BE44E6-9D61-F824-2CC2-13440E076014}"/>
          </ac:spMkLst>
        </pc:spChg>
        <pc:spChg chg="add mod">
          <ac:chgData name="Breno Nicelatchi" userId="495d62745e7169d0" providerId="LiveId" clId="{61C7EF59-581B-4C78-B337-788B957C813C}" dt="2023-07-13T00:07:27.976" v="984"/>
          <ac:spMkLst>
            <pc:docMk/>
            <pc:sldMk cId="479327074" sldId="350"/>
            <ac:spMk id="12" creationId="{154C348D-58BC-33EC-E7FE-CCF0766125BB}"/>
          </ac:spMkLst>
        </pc:spChg>
        <pc:spChg chg="add mod">
          <ac:chgData name="Breno Nicelatchi" userId="495d62745e7169d0" providerId="LiveId" clId="{61C7EF59-581B-4C78-B337-788B957C813C}" dt="2023-07-13T00:07:27.976" v="984"/>
          <ac:spMkLst>
            <pc:docMk/>
            <pc:sldMk cId="479327074" sldId="350"/>
            <ac:spMk id="13" creationId="{8E4C5DD8-5585-BB9C-9CD8-0171DF9C3C7B}"/>
          </ac:spMkLst>
        </pc:spChg>
        <pc:spChg chg="add mod">
          <ac:chgData name="Breno Nicelatchi" userId="495d62745e7169d0" providerId="LiveId" clId="{61C7EF59-581B-4C78-B337-788B957C813C}" dt="2023-07-13T00:07:27.976" v="984"/>
          <ac:spMkLst>
            <pc:docMk/>
            <pc:sldMk cId="479327074" sldId="350"/>
            <ac:spMk id="14" creationId="{2898BC8C-E6F6-7203-C302-424B9202CE97}"/>
          </ac:spMkLst>
        </pc:spChg>
        <pc:spChg chg="add mod">
          <ac:chgData name="Breno Nicelatchi" userId="495d62745e7169d0" providerId="LiveId" clId="{61C7EF59-581B-4C78-B337-788B957C813C}" dt="2023-07-13T00:07:27.976" v="984"/>
          <ac:spMkLst>
            <pc:docMk/>
            <pc:sldMk cId="479327074" sldId="350"/>
            <ac:spMk id="15" creationId="{C1A8516D-16DC-68F4-9476-16214EC8FCA8}"/>
          </ac:spMkLst>
        </pc:spChg>
        <pc:spChg chg="add mod">
          <ac:chgData name="Breno Nicelatchi" userId="495d62745e7169d0" providerId="LiveId" clId="{61C7EF59-581B-4C78-B337-788B957C813C}" dt="2023-07-13T00:07:27.976" v="984"/>
          <ac:spMkLst>
            <pc:docMk/>
            <pc:sldMk cId="479327074" sldId="350"/>
            <ac:spMk id="16" creationId="{406CEFED-B5F0-EA79-7620-EA475A827790}"/>
          </ac:spMkLst>
        </pc:spChg>
        <pc:spChg chg="add mod">
          <ac:chgData name="Breno Nicelatchi" userId="495d62745e7169d0" providerId="LiveId" clId="{61C7EF59-581B-4C78-B337-788B957C813C}" dt="2023-07-13T00:07:27.976" v="984"/>
          <ac:spMkLst>
            <pc:docMk/>
            <pc:sldMk cId="479327074" sldId="350"/>
            <ac:spMk id="17" creationId="{58A51964-5720-8272-F56F-F456C83BD9E8}"/>
          </ac:spMkLst>
        </pc:spChg>
        <pc:spChg chg="add mod">
          <ac:chgData name="Breno Nicelatchi" userId="495d62745e7169d0" providerId="LiveId" clId="{61C7EF59-581B-4C78-B337-788B957C813C}" dt="2023-07-13T00:08:07.402" v="1023" actId="1035"/>
          <ac:spMkLst>
            <pc:docMk/>
            <pc:sldMk cId="479327074" sldId="350"/>
            <ac:spMk id="18" creationId="{C2B4BC5F-9E3C-3ECD-E191-5B1D0E46045D}"/>
          </ac:spMkLst>
        </pc:spChg>
        <pc:spChg chg="add mod">
          <ac:chgData name="Breno Nicelatchi" userId="495d62745e7169d0" providerId="LiveId" clId="{61C7EF59-581B-4C78-B337-788B957C813C}" dt="2023-07-13T00:08:01.892" v="1013" actId="14100"/>
          <ac:spMkLst>
            <pc:docMk/>
            <pc:sldMk cId="479327074" sldId="350"/>
            <ac:spMk id="19" creationId="{ABD3AD14-22B8-610B-3550-4B2EBBB7E598}"/>
          </ac:spMkLst>
        </pc:spChg>
        <pc:spChg chg="add mod">
          <ac:chgData name="Breno Nicelatchi" userId="495d62745e7169d0" providerId="LiveId" clId="{61C7EF59-581B-4C78-B337-788B957C813C}" dt="2023-07-13T00:07:56.945" v="1011" actId="14100"/>
          <ac:spMkLst>
            <pc:docMk/>
            <pc:sldMk cId="479327074" sldId="350"/>
            <ac:spMk id="20" creationId="{F987CB54-9CE1-D906-9CDC-0D85524B72F8}"/>
          </ac:spMkLst>
        </pc:spChg>
        <pc:spChg chg="add del mod">
          <ac:chgData name="Breno Nicelatchi" userId="495d62745e7169d0" providerId="LiveId" clId="{61C7EF59-581B-4C78-B337-788B957C813C}" dt="2023-07-13T00:07:58.323" v="1012" actId="478"/>
          <ac:spMkLst>
            <pc:docMk/>
            <pc:sldMk cId="479327074" sldId="350"/>
            <ac:spMk id="21" creationId="{1CAD1BCD-9A0B-F9C3-20D0-F5370C04BCEC}"/>
          </ac:spMkLst>
        </pc:spChg>
        <pc:picChg chg="add mod">
          <ac:chgData name="Breno Nicelatchi" userId="495d62745e7169d0" providerId="LiveId" clId="{61C7EF59-581B-4C78-B337-788B957C813C}" dt="2023-07-14T16:00:08.546" v="5080" actId="1037"/>
          <ac:picMkLst>
            <pc:docMk/>
            <pc:sldMk cId="479327074" sldId="350"/>
            <ac:picMk id="22" creationId="{E72CE677-AAA0-3290-3A4D-37C4F8CD9327}"/>
          </ac:picMkLst>
        </pc:picChg>
        <pc:picChg chg="del">
          <ac:chgData name="Breno Nicelatchi" userId="495d62745e7169d0" providerId="LiveId" clId="{61C7EF59-581B-4C78-B337-788B957C813C}" dt="2023-07-13T00:06:54.670" v="977" actId="478"/>
          <ac:picMkLst>
            <pc:docMk/>
            <pc:sldMk cId="479327074" sldId="350"/>
            <ac:picMk id="8194" creationId="{DC10CF03-86BA-C9A6-E7BD-203BA0E26E6E}"/>
          </ac:picMkLst>
        </pc:picChg>
        <pc:picChg chg="add mod">
          <ac:chgData name="Breno Nicelatchi" userId="495d62745e7169d0" providerId="LiveId" clId="{61C7EF59-581B-4C78-B337-788B957C813C}" dt="2023-07-13T00:09:15.552" v="1030" actId="14100"/>
          <ac:picMkLst>
            <pc:docMk/>
            <pc:sldMk cId="479327074" sldId="350"/>
            <ac:picMk id="14338" creationId="{596AE93D-A1D1-EEEC-4861-4DEB3D9B481C}"/>
          </ac:picMkLst>
        </pc:picChg>
      </pc:sldChg>
      <pc:sldChg chg="add del">
        <pc:chgData name="Breno Nicelatchi" userId="495d62745e7169d0" providerId="LiveId" clId="{61C7EF59-581B-4C78-B337-788B957C813C}" dt="2023-07-13T00:06:51.987" v="976"/>
        <pc:sldMkLst>
          <pc:docMk/>
          <pc:sldMk cId="174043207" sldId="351"/>
        </pc:sldMkLst>
      </pc:sldChg>
      <pc:sldChg chg="addSp delSp modSp add mod delAnim modAnim">
        <pc:chgData name="Breno Nicelatchi" userId="495d62745e7169d0" providerId="LiveId" clId="{61C7EF59-581B-4C78-B337-788B957C813C}" dt="2023-07-13T21:34:30.393" v="1206" actId="166"/>
        <pc:sldMkLst>
          <pc:docMk/>
          <pc:sldMk cId="355841232" sldId="351"/>
        </pc:sldMkLst>
        <pc:spChg chg="add mod">
          <ac:chgData name="Breno Nicelatchi" userId="495d62745e7169d0" providerId="LiveId" clId="{61C7EF59-581B-4C78-B337-788B957C813C}" dt="2023-07-13T21:31:44.039" v="1141" actId="1076"/>
          <ac:spMkLst>
            <pc:docMk/>
            <pc:sldMk cId="355841232" sldId="351"/>
            <ac:spMk id="2" creationId="{09ECCF4A-0E67-BAF1-A14C-FCE2550A1607}"/>
          </ac:spMkLst>
        </pc:spChg>
        <pc:spChg chg="add del mod">
          <ac:chgData name="Breno Nicelatchi" userId="495d62745e7169d0" providerId="LiveId" clId="{61C7EF59-581B-4C78-B337-788B957C813C}" dt="2023-07-13T00:16:53.249" v="1132" actId="478"/>
          <ac:spMkLst>
            <pc:docMk/>
            <pc:sldMk cId="355841232" sldId="351"/>
            <ac:spMk id="2" creationId="{48DA8889-3F54-2E64-8F96-424325B9121E}"/>
          </ac:spMkLst>
        </pc:spChg>
        <pc:spChg chg="add del mod">
          <ac:chgData name="Breno Nicelatchi" userId="495d62745e7169d0" providerId="LiveId" clId="{61C7EF59-581B-4C78-B337-788B957C813C}" dt="2023-07-13T21:33:21.348" v="1190" actId="478"/>
          <ac:spMkLst>
            <pc:docMk/>
            <pc:sldMk cId="355841232" sldId="351"/>
            <ac:spMk id="3" creationId="{7FC1CA5B-4FA1-E6AD-F8B8-8118CCE534A6}"/>
          </ac:spMkLst>
        </pc:spChg>
        <pc:spChg chg="add del mod">
          <ac:chgData name="Breno Nicelatchi" userId="495d62745e7169d0" providerId="LiveId" clId="{61C7EF59-581B-4C78-B337-788B957C813C}" dt="2023-07-13T00:16:53.249" v="1132" actId="478"/>
          <ac:spMkLst>
            <pc:docMk/>
            <pc:sldMk cId="355841232" sldId="351"/>
            <ac:spMk id="3" creationId="{9992DA32-A0A8-860E-10CB-8FEE3377CAD7}"/>
          </ac:spMkLst>
        </pc:spChg>
        <pc:spChg chg="add del mod">
          <ac:chgData name="Breno Nicelatchi" userId="495d62745e7169d0" providerId="LiveId" clId="{61C7EF59-581B-4C78-B337-788B957C813C}" dt="2023-07-13T00:16:53.249" v="1132" actId="478"/>
          <ac:spMkLst>
            <pc:docMk/>
            <pc:sldMk cId="355841232" sldId="351"/>
            <ac:spMk id="4" creationId="{268F9503-A716-87F7-C0A5-6B2AFE3039C7}"/>
          </ac:spMkLst>
        </pc:spChg>
        <pc:spChg chg="add mod">
          <ac:chgData name="Breno Nicelatchi" userId="495d62745e7169d0" providerId="LiveId" clId="{61C7EF59-581B-4C78-B337-788B957C813C}" dt="2023-07-13T21:33:14.204" v="1189" actId="1036"/>
          <ac:spMkLst>
            <pc:docMk/>
            <pc:sldMk cId="355841232" sldId="351"/>
            <ac:spMk id="4" creationId="{3ED83246-CAAC-D118-14C9-DE2C6F7CD93E}"/>
          </ac:spMkLst>
        </pc:spChg>
        <pc:spChg chg="add del mod">
          <ac:chgData name="Breno Nicelatchi" userId="495d62745e7169d0" providerId="LiveId" clId="{61C7EF59-581B-4C78-B337-788B957C813C}" dt="2023-07-13T21:31:38.716" v="1140" actId="478"/>
          <ac:spMkLst>
            <pc:docMk/>
            <pc:sldMk cId="355841232" sldId="351"/>
            <ac:spMk id="5" creationId="{85051661-834E-8BE9-0DC3-2813620F0150}"/>
          </ac:spMkLst>
        </pc:spChg>
        <pc:spChg chg="add del mod">
          <ac:chgData name="Breno Nicelatchi" userId="495d62745e7169d0" providerId="LiveId" clId="{61C7EF59-581B-4C78-B337-788B957C813C}" dt="2023-07-13T21:31:47.056" v="1142" actId="478"/>
          <ac:spMkLst>
            <pc:docMk/>
            <pc:sldMk cId="355841232" sldId="351"/>
            <ac:spMk id="6" creationId="{320AA96C-C960-4CD6-417F-B1DFA5632C99}"/>
          </ac:spMkLst>
        </pc:spChg>
        <pc:spChg chg="add del mod">
          <ac:chgData name="Breno Nicelatchi" userId="495d62745e7169d0" providerId="LiveId" clId="{61C7EF59-581B-4C78-B337-788B957C813C}" dt="2023-07-13T21:31:38.716" v="1140" actId="478"/>
          <ac:spMkLst>
            <pc:docMk/>
            <pc:sldMk cId="355841232" sldId="351"/>
            <ac:spMk id="7" creationId="{31F2F739-B734-D484-5D51-B09432D46FE9}"/>
          </ac:spMkLst>
        </pc:spChg>
        <pc:spChg chg="add mod">
          <ac:chgData name="Breno Nicelatchi" userId="495d62745e7169d0" providerId="LiveId" clId="{61C7EF59-581B-4C78-B337-788B957C813C}" dt="2023-07-13T21:34:30.393" v="1206" actId="166"/>
          <ac:spMkLst>
            <pc:docMk/>
            <pc:sldMk cId="355841232" sldId="351"/>
            <ac:spMk id="11" creationId="{23EC3042-0149-2E71-4A2D-4553DBE5D2C9}"/>
          </ac:spMkLst>
        </pc:spChg>
        <pc:spChg chg="add del mod">
          <ac:chgData name="Breno Nicelatchi" userId="495d62745e7169d0" providerId="LiveId" clId="{61C7EF59-581B-4C78-B337-788B957C813C}" dt="2023-07-13T21:31:47.056" v="1142" actId="478"/>
          <ac:spMkLst>
            <pc:docMk/>
            <pc:sldMk cId="355841232" sldId="351"/>
            <ac:spMk id="12" creationId="{6CCC12A6-551C-CA63-8090-D889B8F2521F}"/>
          </ac:spMkLst>
        </pc:spChg>
        <pc:spChg chg="add del mod">
          <ac:chgData name="Breno Nicelatchi" userId="495d62745e7169d0" providerId="LiveId" clId="{61C7EF59-581B-4C78-B337-788B957C813C}" dt="2023-07-13T21:31:38.716" v="1140" actId="478"/>
          <ac:spMkLst>
            <pc:docMk/>
            <pc:sldMk cId="355841232" sldId="351"/>
            <ac:spMk id="13" creationId="{5480BAB1-D289-76BE-5C1B-E126F59B112A}"/>
          </ac:spMkLst>
        </pc:spChg>
        <pc:spChg chg="add del mod">
          <ac:chgData name="Breno Nicelatchi" userId="495d62745e7169d0" providerId="LiveId" clId="{61C7EF59-581B-4C78-B337-788B957C813C}" dt="2023-07-13T21:31:38.716" v="1140" actId="478"/>
          <ac:spMkLst>
            <pc:docMk/>
            <pc:sldMk cId="355841232" sldId="351"/>
            <ac:spMk id="14" creationId="{6D17F074-62FF-F4E1-8964-ED328485C4FF}"/>
          </ac:spMkLst>
        </pc:spChg>
        <pc:picChg chg="add mod">
          <ac:chgData name="Breno Nicelatchi" userId="495d62745e7169d0" providerId="LiveId" clId="{61C7EF59-581B-4C78-B337-788B957C813C}" dt="2023-07-13T21:34:19.261" v="1205" actId="14861"/>
          <ac:picMkLst>
            <pc:docMk/>
            <pc:sldMk cId="355841232" sldId="351"/>
            <ac:picMk id="1026" creationId="{4C7A3BF2-5E36-EBFF-2652-01F56147128F}"/>
          </ac:picMkLst>
        </pc:picChg>
      </pc:sldChg>
      <pc:sldChg chg="add del">
        <pc:chgData name="Breno Nicelatchi" userId="495d62745e7169d0" providerId="LiveId" clId="{61C7EF59-581B-4C78-B337-788B957C813C}" dt="2023-07-13T00:06:51.504" v="975"/>
        <pc:sldMkLst>
          <pc:docMk/>
          <pc:sldMk cId="1595439486" sldId="352"/>
        </pc:sldMkLst>
      </pc:sldChg>
      <pc:sldChg chg="addSp delSp modSp add mod addAnim delAnim modAnim">
        <pc:chgData name="Breno Nicelatchi" userId="495d62745e7169d0" providerId="LiveId" clId="{61C7EF59-581B-4C78-B337-788B957C813C}" dt="2023-07-13T21:38:53.536" v="1303" actId="1076"/>
        <pc:sldMkLst>
          <pc:docMk/>
          <pc:sldMk cId="1678108785" sldId="352"/>
        </pc:sldMkLst>
        <pc:spChg chg="add mod">
          <ac:chgData name="Breno Nicelatchi" userId="495d62745e7169d0" providerId="LiveId" clId="{61C7EF59-581B-4C78-B337-788B957C813C}" dt="2023-07-13T21:37:44.551" v="1272" actId="14100"/>
          <ac:spMkLst>
            <pc:docMk/>
            <pc:sldMk cId="1678108785" sldId="352"/>
            <ac:spMk id="3" creationId="{6846079B-2CDB-DF46-7308-F40D1E790360}"/>
          </ac:spMkLst>
        </pc:spChg>
        <pc:spChg chg="add mod ord">
          <ac:chgData name="Breno Nicelatchi" userId="495d62745e7169d0" providerId="LiveId" clId="{61C7EF59-581B-4C78-B337-788B957C813C}" dt="2023-07-13T21:38:06.876" v="1292" actId="1036"/>
          <ac:spMkLst>
            <pc:docMk/>
            <pc:sldMk cId="1678108785" sldId="352"/>
            <ac:spMk id="4" creationId="{1B1AD36F-047C-ED75-EDF7-F2B5387622D8}"/>
          </ac:spMkLst>
        </pc:spChg>
        <pc:spChg chg="add mod">
          <ac:chgData name="Breno Nicelatchi" userId="495d62745e7169d0" providerId="LiveId" clId="{61C7EF59-581B-4C78-B337-788B957C813C}" dt="2023-07-13T21:37:44.551" v="1272" actId="14100"/>
          <ac:spMkLst>
            <pc:docMk/>
            <pc:sldMk cId="1678108785" sldId="352"/>
            <ac:spMk id="5" creationId="{6EA4ABCC-6161-151E-5F6A-A63459C6F886}"/>
          </ac:spMkLst>
        </pc:spChg>
        <pc:spChg chg="add mod">
          <ac:chgData name="Breno Nicelatchi" userId="495d62745e7169d0" providerId="LiveId" clId="{61C7EF59-581B-4C78-B337-788B957C813C}" dt="2023-07-13T21:38:53.536" v="1303" actId="1076"/>
          <ac:spMkLst>
            <pc:docMk/>
            <pc:sldMk cId="1678108785" sldId="352"/>
            <ac:spMk id="7" creationId="{B8D3563B-EA99-B955-4EA7-683250899E83}"/>
          </ac:spMkLst>
        </pc:spChg>
        <pc:picChg chg="add del mod">
          <ac:chgData name="Breno Nicelatchi" userId="495d62745e7169d0" providerId="LiveId" clId="{61C7EF59-581B-4C78-B337-788B957C813C}" dt="2023-07-13T21:36:16.771" v="1245" actId="478"/>
          <ac:picMkLst>
            <pc:docMk/>
            <pc:sldMk cId="1678108785" sldId="352"/>
            <ac:picMk id="2" creationId="{F24F6B97-5483-F750-65C6-495ED40F2CB4}"/>
          </ac:picMkLst>
        </pc:picChg>
        <pc:picChg chg="add mod">
          <ac:chgData name="Breno Nicelatchi" userId="495d62745e7169d0" providerId="LiveId" clId="{61C7EF59-581B-4C78-B337-788B957C813C}" dt="2023-07-13T21:38:06.876" v="1292" actId="1036"/>
          <ac:picMkLst>
            <pc:docMk/>
            <pc:sldMk cId="1678108785" sldId="352"/>
            <ac:picMk id="2050" creationId="{BEC70CC6-6C2C-7472-12DE-EDB61DB0588F}"/>
          </ac:picMkLst>
        </pc:picChg>
        <pc:cxnChg chg="add mod">
          <ac:chgData name="Breno Nicelatchi" userId="495d62745e7169d0" providerId="LiveId" clId="{61C7EF59-581B-4C78-B337-788B957C813C}" dt="2023-07-13T21:35:22.524" v="1207"/>
          <ac:cxnSpMkLst>
            <pc:docMk/>
            <pc:sldMk cId="1678108785" sldId="352"/>
            <ac:cxnSpMk id="6" creationId="{9C16DADC-94C9-D226-8BA6-7475CE0A4CE4}"/>
          </ac:cxnSpMkLst>
        </pc:cxnChg>
      </pc:sldChg>
      <pc:sldChg chg="add del">
        <pc:chgData name="Breno Nicelatchi" userId="495d62745e7169d0" providerId="LiveId" clId="{61C7EF59-581B-4C78-B337-788B957C813C}" dt="2023-07-13T00:06:51.301" v="974"/>
        <pc:sldMkLst>
          <pc:docMk/>
          <pc:sldMk cId="2499886420" sldId="353"/>
        </pc:sldMkLst>
      </pc:sldChg>
      <pc:sldChg chg="addSp delSp modSp add mod ord delAnim modAnim">
        <pc:chgData name="Breno Nicelatchi" userId="495d62745e7169d0" providerId="LiveId" clId="{61C7EF59-581B-4C78-B337-788B957C813C}" dt="2023-07-14T00:58:04.515" v="1568" actId="1035"/>
        <pc:sldMkLst>
          <pc:docMk/>
          <pc:sldMk cId="3141511932" sldId="353"/>
        </pc:sldMkLst>
        <pc:spChg chg="add mod">
          <ac:chgData name="Breno Nicelatchi" userId="495d62745e7169d0" providerId="LiveId" clId="{61C7EF59-581B-4C78-B337-788B957C813C}" dt="2023-07-14T00:57:58.296" v="1560" actId="14100"/>
          <ac:spMkLst>
            <pc:docMk/>
            <pc:sldMk cId="3141511932" sldId="353"/>
            <ac:spMk id="3" creationId="{DED0AE1F-42EB-2F44-032E-44F1363FFB8E}"/>
          </ac:spMkLst>
        </pc:spChg>
        <pc:spChg chg="add mod">
          <ac:chgData name="Breno Nicelatchi" userId="495d62745e7169d0" providerId="LiveId" clId="{61C7EF59-581B-4C78-B337-788B957C813C}" dt="2023-07-14T00:58:04.515" v="1568" actId="1035"/>
          <ac:spMkLst>
            <pc:docMk/>
            <pc:sldMk cId="3141511932" sldId="353"/>
            <ac:spMk id="4" creationId="{C46F6284-3C2E-6010-D8A6-644F6327F5A8}"/>
          </ac:spMkLst>
        </pc:spChg>
        <pc:spChg chg="add mod">
          <ac:chgData name="Breno Nicelatchi" userId="495d62745e7169d0" providerId="LiveId" clId="{61C7EF59-581B-4C78-B337-788B957C813C}" dt="2023-07-14T00:57:49.468" v="1559" actId="1076"/>
          <ac:spMkLst>
            <pc:docMk/>
            <pc:sldMk cId="3141511932" sldId="353"/>
            <ac:spMk id="5" creationId="{11BD1085-6606-72E4-758D-7AC4D1AF2D1B}"/>
          </ac:spMkLst>
        </pc:spChg>
        <pc:picChg chg="add del mod">
          <ac:chgData name="Breno Nicelatchi" userId="495d62745e7169d0" providerId="LiveId" clId="{61C7EF59-581B-4C78-B337-788B957C813C}" dt="2023-07-14T00:56:13.190" v="1535" actId="478"/>
          <ac:picMkLst>
            <pc:docMk/>
            <pc:sldMk cId="3141511932" sldId="353"/>
            <ac:picMk id="2" creationId="{D0C318B1-7445-0DED-7648-71C6519B8F8F}"/>
          </ac:picMkLst>
        </pc:picChg>
        <pc:picChg chg="add mod">
          <ac:chgData name="Breno Nicelatchi" userId="495d62745e7169d0" providerId="LiveId" clId="{61C7EF59-581B-4C78-B337-788B957C813C}" dt="2023-07-14T00:57:49.468" v="1559" actId="1076"/>
          <ac:picMkLst>
            <pc:docMk/>
            <pc:sldMk cId="3141511932" sldId="353"/>
            <ac:picMk id="4098" creationId="{F1D6D657-1E6F-DC4E-78AC-C9D83E7A3593}"/>
          </ac:picMkLst>
        </pc:picChg>
      </pc:sldChg>
      <pc:sldChg chg="addSp modSp add mod modAnim">
        <pc:chgData name="Breno Nicelatchi" userId="495d62745e7169d0" providerId="LiveId" clId="{61C7EF59-581B-4C78-B337-788B957C813C}" dt="2023-07-14T01:13:37.686" v="1792"/>
        <pc:sldMkLst>
          <pc:docMk/>
          <pc:sldMk cId="3632743550" sldId="354"/>
        </pc:sldMkLst>
        <pc:spChg chg="add mod">
          <ac:chgData name="Breno Nicelatchi" userId="495d62745e7169d0" providerId="LiveId" clId="{61C7EF59-581B-4C78-B337-788B957C813C}" dt="2023-07-14T01:12:18.595" v="1758" actId="1037"/>
          <ac:spMkLst>
            <pc:docMk/>
            <pc:sldMk cId="3632743550" sldId="354"/>
            <ac:spMk id="2" creationId="{30494701-F056-2449-C243-D38C1F7BA7EB}"/>
          </ac:spMkLst>
        </pc:spChg>
        <pc:spChg chg="add mod">
          <ac:chgData name="Breno Nicelatchi" userId="495d62745e7169d0" providerId="LiveId" clId="{61C7EF59-581B-4C78-B337-788B957C813C}" dt="2023-07-14T01:12:18.595" v="1758" actId="1037"/>
          <ac:spMkLst>
            <pc:docMk/>
            <pc:sldMk cId="3632743550" sldId="354"/>
            <ac:spMk id="3" creationId="{CFAE1AED-6E73-BAAF-29AD-2FC27C41AEE2}"/>
          </ac:spMkLst>
        </pc:spChg>
        <pc:spChg chg="add mod">
          <ac:chgData name="Breno Nicelatchi" userId="495d62745e7169d0" providerId="LiveId" clId="{61C7EF59-581B-4C78-B337-788B957C813C}" dt="2023-07-14T01:12:14.180" v="1739" actId="1037"/>
          <ac:spMkLst>
            <pc:docMk/>
            <pc:sldMk cId="3632743550" sldId="354"/>
            <ac:spMk id="4" creationId="{4545487F-7CB6-71AD-6C96-034F86028229}"/>
          </ac:spMkLst>
        </pc:spChg>
        <pc:spChg chg="add mod">
          <ac:chgData name="Breno Nicelatchi" userId="495d62745e7169d0" providerId="LiveId" clId="{61C7EF59-581B-4C78-B337-788B957C813C}" dt="2023-07-14T01:12:14.180" v="1739" actId="1037"/>
          <ac:spMkLst>
            <pc:docMk/>
            <pc:sldMk cId="3632743550" sldId="354"/>
            <ac:spMk id="5" creationId="{5C4ECC90-A095-1D01-3C2B-FE1EAED167BE}"/>
          </ac:spMkLst>
        </pc:spChg>
        <pc:spChg chg="add mod">
          <ac:chgData name="Breno Nicelatchi" userId="495d62745e7169d0" providerId="LiveId" clId="{61C7EF59-581B-4C78-B337-788B957C813C}" dt="2023-07-14T01:12:23.749" v="1777" actId="1037"/>
          <ac:spMkLst>
            <pc:docMk/>
            <pc:sldMk cId="3632743550" sldId="354"/>
            <ac:spMk id="6" creationId="{19F52B48-AC98-E751-4940-117DA3CB8945}"/>
          </ac:spMkLst>
        </pc:spChg>
        <pc:spChg chg="add mod">
          <ac:chgData name="Breno Nicelatchi" userId="495d62745e7169d0" providerId="LiveId" clId="{61C7EF59-581B-4C78-B337-788B957C813C}" dt="2023-07-14T01:12:23.749" v="1777" actId="1037"/>
          <ac:spMkLst>
            <pc:docMk/>
            <pc:sldMk cId="3632743550" sldId="354"/>
            <ac:spMk id="7" creationId="{7334F255-40A3-AFCD-55FC-805C9223E489}"/>
          </ac:spMkLst>
        </pc:spChg>
        <pc:spChg chg="add mod">
          <ac:chgData name="Breno Nicelatchi" userId="495d62745e7169d0" providerId="LiveId" clId="{61C7EF59-581B-4C78-B337-788B957C813C}" dt="2023-07-14T01:12:14.180" v="1739" actId="1037"/>
          <ac:spMkLst>
            <pc:docMk/>
            <pc:sldMk cId="3632743550" sldId="354"/>
            <ac:spMk id="11" creationId="{849AC035-34DE-3E9C-CD3E-E77D3AEF4094}"/>
          </ac:spMkLst>
        </pc:spChg>
        <pc:spChg chg="add mod">
          <ac:chgData name="Breno Nicelatchi" userId="495d62745e7169d0" providerId="LiveId" clId="{61C7EF59-581B-4C78-B337-788B957C813C}" dt="2023-07-14T01:12:18.595" v="1758" actId="1037"/>
          <ac:spMkLst>
            <pc:docMk/>
            <pc:sldMk cId="3632743550" sldId="354"/>
            <ac:spMk id="12" creationId="{68E6A3B3-3095-C6F6-887C-164CA5E37F89}"/>
          </ac:spMkLst>
        </pc:spChg>
        <pc:spChg chg="add mod">
          <ac:chgData name="Breno Nicelatchi" userId="495d62745e7169d0" providerId="LiveId" clId="{61C7EF59-581B-4C78-B337-788B957C813C}" dt="2023-07-14T01:12:23.749" v="1777" actId="1037"/>
          <ac:spMkLst>
            <pc:docMk/>
            <pc:sldMk cId="3632743550" sldId="354"/>
            <ac:spMk id="13" creationId="{E19FC66E-28B7-D6E1-14FD-2763B96F728B}"/>
          </ac:spMkLst>
        </pc:spChg>
        <pc:spChg chg="add mod">
          <ac:chgData name="Breno Nicelatchi" userId="495d62745e7169d0" providerId="LiveId" clId="{61C7EF59-581B-4C78-B337-788B957C813C}" dt="2023-07-14T01:09:28.285" v="1671" actId="1036"/>
          <ac:spMkLst>
            <pc:docMk/>
            <pc:sldMk cId="3632743550" sldId="354"/>
            <ac:spMk id="14" creationId="{4D17BB26-052B-B37B-A82D-BD52B2575A3F}"/>
          </ac:spMkLst>
        </pc:spChg>
        <pc:spChg chg="add mod">
          <ac:chgData name="Breno Nicelatchi" userId="495d62745e7169d0" providerId="LiveId" clId="{61C7EF59-581B-4C78-B337-788B957C813C}" dt="2023-07-14T01:09:28.285" v="1671" actId="1036"/>
          <ac:spMkLst>
            <pc:docMk/>
            <pc:sldMk cId="3632743550" sldId="354"/>
            <ac:spMk id="15" creationId="{54ADAD58-D5A3-FC67-AD56-2DA025BD57B2}"/>
          </ac:spMkLst>
        </pc:spChg>
        <pc:spChg chg="add mod">
          <ac:chgData name="Breno Nicelatchi" userId="495d62745e7169d0" providerId="LiveId" clId="{61C7EF59-581B-4C78-B337-788B957C813C}" dt="2023-07-14T01:11:04.836" v="1706" actId="1037"/>
          <ac:spMkLst>
            <pc:docMk/>
            <pc:sldMk cId="3632743550" sldId="354"/>
            <ac:spMk id="16" creationId="{1B49E89A-A7F2-5616-7A9F-EDD0902DBEEF}"/>
          </ac:spMkLst>
        </pc:spChg>
        <pc:spChg chg="add mod">
          <ac:chgData name="Breno Nicelatchi" userId="495d62745e7169d0" providerId="LiveId" clId="{61C7EF59-581B-4C78-B337-788B957C813C}" dt="2023-07-14T01:10:12.887" v="1680" actId="1076"/>
          <ac:spMkLst>
            <pc:docMk/>
            <pc:sldMk cId="3632743550" sldId="354"/>
            <ac:spMk id="17" creationId="{10721F90-E5EA-A3E4-72E0-B870D51F0398}"/>
          </ac:spMkLst>
        </pc:spChg>
        <pc:picChg chg="add mod">
          <ac:chgData name="Breno Nicelatchi" userId="495d62745e7169d0" providerId="LiveId" clId="{61C7EF59-581B-4C78-B337-788B957C813C}" dt="2023-07-14T01:12:45.636" v="1780" actId="1076"/>
          <ac:picMkLst>
            <pc:docMk/>
            <pc:sldMk cId="3632743550" sldId="354"/>
            <ac:picMk id="18" creationId="{275A617B-41AE-D189-108F-682E79928932}"/>
          </ac:picMkLst>
        </pc:picChg>
      </pc:sldChg>
      <pc:sldChg chg="addSp delSp modSp add mod delAnim modAnim">
        <pc:chgData name="Breno Nicelatchi" userId="495d62745e7169d0" providerId="LiveId" clId="{61C7EF59-581B-4C78-B337-788B957C813C}" dt="2023-07-14T15:58:56.095" v="5074" actId="478"/>
        <pc:sldMkLst>
          <pc:docMk/>
          <pc:sldMk cId="3177665036" sldId="355"/>
        </pc:sldMkLst>
        <pc:spChg chg="add mod">
          <ac:chgData name="Breno Nicelatchi" userId="495d62745e7169d0" providerId="LiveId" clId="{61C7EF59-581B-4C78-B337-788B957C813C}" dt="2023-07-14T01:42:59.313" v="2380" actId="1076"/>
          <ac:spMkLst>
            <pc:docMk/>
            <pc:sldMk cId="3177665036" sldId="355"/>
            <ac:spMk id="2" creationId="{F302C140-F193-37E0-B1BD-7BBAF5160D5F}"/>
          </ac:spMkLst>
        </pc:spChg>
        <pc:spChg chg="mod">
          <ac:chgData name="Breno Nicelatchi" userId="495d62745e7169d0" providerId="LiveId" clId="{61C7EF59-581B-4C78-B337-788B957C813C}" dt="2023-07-14T01:37:06.364" v="2336" actId="20577"/>
          <ac:spMkLst>
            <pc:docMk/>
            <pc:sldMk cId="3177665036" sldId="355"/>
            <ac:spMk id="9" creationId="{310E2EE8-167F-409F-82B0-AE5D1E156C85}"/>
          </ac:spMkLst>
        </pc:spChg>
        <pc:spChg chg="mod">
          <ac:chgData name="Breno Nicelatchi" userId="495d62745e7169d0" providerId="LiveId" clId="{61C7EF59-581B-4C78-B337-788B957C813C}" dt="2023-07-14T01:37:10.747" v="2339"/>
          <ac:spMkLst>
            <pc:docMk/>
            <pc:sldMk cId="3177665036" sldId="355"/>
            <ac:spMk id="10" creationId="{59DE52A7-81FF-433F-B056-4118BE7305D4}"/>
          </ac:spMkLst>
        </pc:spChg>
        <pc:picChg chg="add del mod">
          <ac:chgData name="Breno Nicelatchi" userId="495d62745e7169d0" providerId="LiveId" clId="{61C7EF59-581B-4C78-B337-788B957C813C}" dt="2023-07-14T01:40:02.693" v="2353" actId="478"/>
          <ac:picMkLst>
            <pc:docMk/>
            <pc:sldMk cId="3177665036" sldId="355"/>
            <ac:picMk id="3" creationId="{ED75F89E-83FC-6EB8-6029-700149F08429}"/>
          </ac:picMkLst>
        </pc:picChg>
        <pc:picChg chg="add del mod">
          <ac:chgData name="Breno Nicelatchi" userId="495d62745e7169d0" providerId="LiveId" clId="{61C7EF59-581B-4C78-B337-788B957C813C}" dt="2023-07-14T01:40:02.693" v="2353" actId="478"/>
          <ac:picMkLst>
            <pc:docMk/>
            <pc:sldMk cId="3177665036" sldId="355"/>
            <ac:picMk id="4" creationId="{F935633D-134A-3E37-EA78-D3AB0B756AE6}"/>
          </ac:picMkLst>
        </pc:picChg>
        <pc:picChg chg="add del mod">
          <ac:chgData name="Breno Nicelatchi" userId="495d62745e7169d0" providerId="LiveId" clId="{61C7EF59-581B-4C78-B337-788B957C813C}" dt="2023-07-14T01:40:02.693" v="2353" actId="478"/>
          <ac:picMkLst>
            <pc:docMk/>
            <pc:sldMk cId="3177665036" sldId="355"/>
            <ac:picMk id="5" creationId="{8182DB67-A715-D072-9BCF-229F3A09D780}"/>
          </ac:picMkLst>
        </pc:picChg>
        <pc:picChg chg="add mod">
          <ac:chgData name="Breno Nicelatchi" userId="495d62745e7169d0" providerId="LiveId" clId="{61C7EF59-581B-4C78-B337-788B957C813C}" dt="2023-07-14T01:43:23.116" v="2382"/>
          <ac:picMkLst>
            <pc:docMk/>
            <pc:sldMk cId="3177665036" sldId="355"/>
            <ac:picMk id="12290" creationId="{E31F3C02-7D3F-39BC-1D56-D11D4181F484}"/>
          </ac:picMkLst>
        </pc:picChg>
        <pc:picChg chg="add mod">
          <ac:chgData name="Breno Nicelatchi" userId="495d62745e7169d0" providerId="LiveId" clId="{61C7EF59-581B-4C78-B337-788B957C813C}" dt="2023-07-14T01:43:56.885" v="2387"/>
          <ac:picMkLst>
            <pc:docMk/>
            <pc:sldMk cId="3177665036" sldId="355"/>
            <ac:picMk id="12292" creationId="{5691ADDA-2795-93D1-1C70-8DA17BC5B578}"/>
          </ac:picMkLst>
        </pc:picChg>
        <pc:picChg chg="add mod">
          <ac:chgData name="Breno Nicelatchi" userId="495d62745e7169d0" providerId="LiveId" clId="{61C7EF59-581B-4C78-B337-788B957C813C}" dt="2023-07-14T01:43:53.033" v="2386"/>
          <ac:picMkLst>
            <pc:docMk/>
            <pc:sldMk cId="3177665036" sldId="355"/>
            <ac:picMk id="12294" creationId="{890B36D7-D4D5-08C4-696B-02A52F938023}"/>
          </ac:picMkLst>
        </pc:picChg>
        <pc:picChg chg="add del mod">
          <ac:chgData name="Breno Nicelatchi" userId="495d62745e7169d0" providerId="LiveId" clId="{61C7EF59-581B-4C78-B337-788B957C813C}" dt="2023-07-14T15:58:56.095" v="5074" actId="478"/>
          <ac:picMkLst>
            <pc:docMk/>
            <pc:sldMk cId="3177665036" sldId="355"/>
            <ac:picMk id="29698" creationId="{0D98413D-0206-5E7A-F63F-BF61B9B359C6}"/>
          </ac:picMkLst>
        </pc:picChg>
      </pc:sldChg>
      <pc:sldChg chg="addSp delSp modSp add del mod ord delAnim modAnim">
        <pc:chgData name="Breno Nicelatchi" userId="495d62745e7169d0" providerId="LiveId" clId="{61C7EF59-581B-4C78-B337-788B957C813C}" dt="2023-07-14T00:58:09.608" v="1569" actId="2696"/>
        <pc:sldMkLst>
          <pc:docMk/>
          <pc:sldMk cId="1200826834" sldId="356"/>
        </pc:sldMkLst>
        <pc:spChg chg="mod">
          <ac:chgData name="Breno Nicelatchi" userId="495d62745e7169d0" providerId="LiveId" clId="{61C7EF59-581B-4C78-B337-788B957C813C}" dt="2023-07-13T00:10:49.797" v="1042" actId="207"/>
          <ac:spMkLst>
            <pc:docMk/>
            <pc:sldMk cId="1200826834" sldId="356"/>
            <ac:spMk id="3" creationId="{0FB6E724-7EE3-8C09-B0B3-117C505C2C9F}"/>
          </ac:spMkLst>
        </pc:spChg>
        <pc:spChg chg="del">
          <ac:chgData name="Breno Nicelatchi" userId="495d62745e7169d0" providerId="LiveId" clId="{61C7EF59-581B-4C78-B337-788B957C813C}" dt="2023-07-13T00:11:06.995" v="1046" actId="478"/>
          <ac:spMkLst>
            <pc:docMk/>
            <pc:sldMk cId="1200826834" sldId="356"/>
            <ac:spMk id="37" creationId="{00000000-0000-0000-0000-000000000000}"/>
          </ac:spMkLst>
        </pc:spChg>
        <pc:spChg chg="del">
          <ac:chgData name="Breno Nicelatchi" userId="495d62745e7169d0" providerId="LiveId" clId="{61C7EF59-581B-4C78-B337-788B957C813C}" dt="2023-07-13T00:11:06.995" v="1046" actId="478"/>
          <ac:spMkLst>
            <pc:docMk/>
            <pc:sldMk cId="1200826834" sldId="356"/>
            <ac:spMk id="38" creationId="{00000000-0000-0000-0000-000000000000}"/>
          </ac:spMkLst>
        </pc:spChg>
        <pc:spChg chg="del">
          <ac:chgData name="Breno Nicelatchi" userId="495d62745e7169d0" providerId="LiveId" clId="{61C7EF59-581B-4C78-B337-788B957C813C}" dt="2023-07-13T00:11:06.995" v="1046" actId="478"/>
          <ac:spMkLst>
            <pc:docMk/>
            <pc:sldMk cId="1200826834" sldId="356"/>
            <ac:spMk id="39" creationId="{00000000-0000-0000-0000-000000000000}"/>
          </ac:spMkLst>
        </pc:spChg>
        <pc:spChg chg="del">
          <ac:chgData name="Breno Nicelatchi" userId="495d62745e7169d0" providerId="LiveId" clId="{61C7EF59-581B-4C78-B337-788B957C813C}" dt="2023-07-13T00:11:06.995" v="1046" actId="478"/>
          <ac:spMkLst>
            <pc:docMk/>
            <pc:sldMk cId="1200826834" sldId="356"/>
            <ac:spMk id="40" creationId="{00000000-0000-0000-0000-000000000000}"/>
          </ac:spMkLst>
        </pc:spChg>
        <pc:spChg chg="mod">
          <ac:chgData name="Breno Nicelatchi" userId="495d62745e7169d0" providerId="LiveId" clId="{61C7EF59-581B-4C78-B337-788B957C813C}" dt="2023-07-13T00:13:18.059" v="1090" actId="20577"/>
          <ac:spMkLst>
            <pc:docMk/>
            <pc:sldMk cId="1200826834" sldId="356"/>
            <ac:spMk id="41" creationId="{00000000-0000-0000-0000-000000000000}"/>
          </ac:spMkLst>
        </pc:spChg>
        <pc:spChg chg="mod">
          <ac:chgData name="Breno Nicelatchi" userId="495d62745e7169d0" providerId="LiveId" clId="{61C7EF59-581B-4C78-B337-788B957C813C}" dt="2023-07-13T00:11:55.542" v="1064" actId="113"/>
          <ac:spMkLst>
            <pc:docMk/>
            <pc:sldMk cId="1200826834" sldId="356"/>
            <ac:spMk id="42" creationId="{00000000-0000-0000-0000-000000000000}"/>
          </ac:spMkLst>
        </pc:spChg>
        <pc:spChg chg="del">
          <ac:chgData name="Breno Nicelatchi" userId="495d62745e7169d0" providerId="LiveId" clId="{61C7EF59-581B-4C78-B337-788B957C813C}" dt="2023-07-13T00:11:12.645" v="1047" actId="478"/>
          <ac:spMkLst>
            <pc:docMk/>
            <pc:sldMk cId="1200826834" sldId="356"/>
            <ac:spMk id="43" creationId="{00000000-0000-0000-0000-000000000000}"/>
          </ac:spMkLst>
        </pc:spChg>
        <pc:spChg chg="del">
          <ac:chgData name="Breno Nicelatchi" userId="495d62745e7169d0" providerId="LiveId" clId="{61C7EF59-581B-4C78-B337-788B957C813C}" dt="2023-07-13T00:11:12.645" v="1047" actId="478"/>
          <ac:spMkLst>
            <pc:docMk/>
            <pc:sldMk cId="1200826834" sldId="356"/>
            <ac:spMk id="44" creationId="{00000000-0000-0000-0000-000000000000}"/>
          </ac:spMkLst>
        </pc:spChg>
        <pc:spChg chg="del">
          <ac:chgData name="Breno Nicelatchi" userId="495d62745e7169d0" providerId="LiveId" clId="{61C7EF59-581B-4C78-B337-788B957C813C}" dt="2023-07-13T00:11:12.645" v="1047" actId="478"/>
          <ac:spMkLst>
            <pc:docMk/>
            <pc:sldMk cId="1200826834" sldId="356"/>
            <ac:spMk id="45" creationId="{00000000-0000-0000-0000-000000000000}"/>
          </ac:spMkLst>
        </pc:spChg>
        <pc:spChg chg="del">
          <ac:chgData name="Breno Nicelatchi" userId="495d62745e7169d0" providerId="LiveId" clId="{61C7EF59-581B-4C78-B337-788B957C813C}" dt="2023-07-13T00:11:12.645" v="1047" actId="478"/>
          <ac:spMkLst>
            <pc:docMk/>
            <pc:sldMk cId="1200826834" sldId="356"/>
            <ac:spMk id="46" creationId="{00000000-0000-0000-0000-000000000000}"/>
          </ac:spMkLst>
        </pc:spChg>
        <pc:spChg chg="del">
          <ac:chgData name="Breno Nicelatchi" userId="495d62745e7169d0" providerId="LiveId" clId="{61C7EF59-581B-4C78-B337-788B957C813C}" dt="2023-07-13T00:11:12.645" v="1047" actId="478"/>
          <ac:spMkLst>
            <pc:docMk/>
            <pc:sldMk cId="1200826834" sldId="356"/>
            <ac:spMk id="47" creationId="{00000000-0000-0000-0000-000000000000}"/>
          </ac:spMkLst>
        </pc:spChg>
        <pc:spChg chg="del">
          <ac:chgData name="Breno Nicelatchi" userId="495d62745e7169d0" providerId="LiveId" clId="{61C7EF59-581B-4C78-B337-788B957C813C}" dt="2023-07-13T00:11:12.645" v="1047" actId="478"/>
          <ac:spMkLst>
            <pc:docMk/>
            <pc:sldMk cId="1200826834" sldId="356"/>
            <ac:spMk id="48" creationId="{00000000-0000-0000-0000-000000000000}"/>
          </ac:spMkLst>
        </pc:spChg>
        <pc:spChg chg="mod">
          <ac:chgData name="Breno Nicelatchi" userId="495d62745e7169d0" providerId="LiveId" clId="{61C7EF59-581B-4C78-B337-788B957C813C}" dt="2023-07-13T00:10:53.479" v="1043" actId="207"/>
          <ac:spMkLst>
            <pc:docMk/>
            <pc:sldMk cId="1200826834" sldId="356"/>
            <ac:spMk id="54" creationId="{FF193475-3420-2619-4AD0-2E6C887197BB}"/>
          </ac:spMkLst>
        </pc:spChg>
        <pc:spChg chg="add mod ord">
          <ac:chgData name="Breno Nicelatchi" userId="495d62745e7169d0" providerId="LiveId" clId="{61C7EF59-581B-4C78-B337-788B957C813C}" dt="2023-07-13T00:14:27.643" v="1109" actId="1076"/>
          <ac:spMkLst>
            <pc:docMk/>
            <pc:sldMk cId="1200826834" sldId="356"/>
            <ac:spMk id="55" creationId="{0E03E6B6-AF7B-14A1-BA37-CA0D9BFBDFE2}"/>
          </ac:spMkLst>
        </pc:spChg>
        <pc:grpChg chg="add mod">
          <ac:chgData name="Breno Nicelatchi" userId="495d62745e7169d0" providerId="LiveId" clId="{61C7EF59-581B-4C78-B337-788B957C813C}" dt="2023-07-13T00:10:45.124" v="1041"/>
          <ac:grpSpMkLst>
            <pc:docMk/>
            <pc:sldMk cId="1200826834" sldId="356"/>
            <ac:grpSpMk id="2" creationId="{08740D00-9A49-A61B-EED3-4C4A45782EF1}"/>
          </ac:grpSpMkLst>
        </pc:grpChg>
        <pc:grpChg chg="del">
          <ac:chgData name="Breno Nicelatchi" userId="495d62745e7169d0" providerId="LiveId" clId="{61C7EF59-581B-4C78-B337-788B957C813C}" dt="2023-07-13T00:11:04.716" v="1045" actId="478"/>
          <ac:grpSpMkLst>
            <pc:docMk/>
            <pc:sldMk cId="1200826834" sldId="356"/>
            <ac:grpSpMk id="4" creationId="{00000000-0000-0000-0000-000000000000}"/>
          </ac:grpSpMkLst>
        </pc:grpChg>
        <pc:grpChg chg="del">
          <ac:chgData name="Breno Nicelatchi" userId="495d62745e7169d0" providerId="LiveId" clId="{61C7EF59-581B-4C78-B337-788B957C813C}" dt="2023-07-13T00:10:39.112" v="1040" actId="478"/>
          <ac:grpSpMkLst>
            <pc:docMk/>
            <pc:sldMk cId="1200826834" sldId="356"/>
            <ac:grpSpMk id="49" creationId="{D8B67024-7E63-45D7-8411-EE8131EC5883}"/>
          </ac:grpSpMkLst>
        </pc:grpChg>
        <pc:picChg chg="add mod">
          <ac:chgData name="Breno Nicelatchi" userId="495d62745e7169d0" providerId="LiveId" clId="{61C7EF59-581B-4C78-B337-788B957C813C}" dt="2023-07-13T00:14:01.238" v="1102" actId="1038"/>
          <ac:picMkLst>
            <pc:docMk/>
            <pc:sldMk cId="1200826834" sldId="356"/>
            <ac:picMk id="16386" creationId="{59BCB560-C8E3-81FE-ABD7-2CB9C99E7A8F}"/>
          </ac:picMkLst>
        </pc:picChg>
      </pc:sldChg>
      <pc:sldChg chg="add del">
        <pc:chgData name="Breno Nicelatchi" userId="495d62745e7169d0" providerId="LiveId" clId="{61C7EF59-581B-4C78-B337-788B957C813C}" dt="2023-07-14T16:00:53.659" v="5081" actId="47"/>
        <pc:sldMkLst>
          <pc:docMk/>
          <pc:sldMk cId="2623824587" sldId="356"/>
        </pc:sldMkLst>
      </pc:sldChg>
      <pc:sldChg chg="addSp modSp add del mod modAnim">
        <pc:chgData name="Breno Nicelatchi" userId="495d62745e7169d0" providerId="LiveId" clId="{61C7EF59-581B-4C78-B337-788B957C813C}" dt="2023-07-13T21:29:53.156" v="1138" actId="47"/>
        <pc:sldMkLst>
          <pc:docMk/>
          <pc:sldMk cId="800148643" sldId="357"/>
        </pc:sldMkLst>
        <pc:spChg chg="add mod ord">
          <ac:chgData name="Breno Nicelatchi" userId="495d62745e7169d0" providerId="LiveId" clId="{61C7EF59-581B-4C78-B337-788B957C813C}" dt="2023-07-13T21:29:31.406" v="1136" actId="1076"/>
          <ac:spMkLst>
            <pc:docMk/>
            <pc:sldMk cId="800148643" sldId="357"/>
            <ac:spMk id="4" creationId="{1F4D45AB-11D6-36EE-0293-71D6946B72FD}"/>
          </ac:spMkLst>
        </pc:spChg>
        <pc:spChg chg="mod">
          <ac:chgData name="Breno Nicelatchi" userId="495d62745e7169d0" providerId="LiveId" clId="{61C7EF59-581B-4C78-B337-788B957C813C}" dt="2023-07-13T00:15:41.346" v="1115" actId="1076"/>
          <ac:spMkLst>
            <pc:docMk/>
            <pc:sldMk cId="800148643" sldId="357"/>
            <ac:spMk id="41" creationId="{00000000-0000-0000-0000-000000000000}"/>
          </ac:spMkLst>
        </pc:spChg>
        <pc:spChg chg="mod">
          <ac:chgData name="Breno Nicelatchi" userId="495d62745e7169d0" providerId="LiveId" clId="{61C7EF59-581B-4C78-B337-788B957C813C}" dt="2023-07-13T00:15:41.346" v="1115" actId="1076"/>
          <ac:spMkLst>
            <pc:docMk/>
            <pc:sldMk cId="800148643" sldId="357"/>
            <ac:spMk id="42" creationId="{00000000-0000-0000-0000-000000000000}"/>
          </ac:spMkLst>
        </pc:spChg>
        <pc:picChg chg="add mod">
          <ac:chgData name="Breno Nicelatchi" userId="495d62745e7169d0" providerId="LiveId" clId="{61C7EF59-581B-4C78-B337-788B957C813C}" dt="2023-07-13T00:15:46.408" v="1119" actId="1035"/>
          <ac:picMkLst>
            <pc:docMk/>
            <pc:sldMk cId="800148643" sldId="357"/>
            <ac:picMk id="15362" creationId="{2CB9637A-5462-6B88-FAE9-29BCC798694D}"/>
          </ac:picMkLst>
        </pc:picChg>
      </pc:sldChg>
      <pc:sldChg chg="modSp add mod modAnim">
        <pc:chgData name="Breno Nicelatchi" userId="495d62745e7169d0" providerId="LiveId" clId="{61C7EF59-581B-4C78-B337-788B957C813C}" dt="2023-07-14T00:59:32.484" v="1582" actId="1076"/>
        <pc:sldMkLst>
          <pc:docMk/>
          <pc:sldMk cId="2307293001" sldId="358"/>
        </pc:sldMkLst>
        <pc:spChg chg="mod">
          <ac:chgData name="Breno Nicelatchi" userId="495d62745e7169d0" providerId="LiveId" clId="{61C7EF59-581B-4C78-B337-788B957C813C}" dt="2023-07-14T00:59:32.484" v="1582" actId="1076"/>
          <ac:spMkLst>
            <pc:docMk/>
            <pc:sldMk cId="2307293001" sldId="358"/>
            <ac:spMk id="41" creationId="{00000000-0000-0000-0000-000000000000}"/>
          </ac:spMkLst>
        </pc:spChg>
        <pc:spChg chg="mod">
          <ac:chgData name="Breno Nicelatchi" userId="495d62745e7169d0" providerId="LiveId" clId="{61C7EF59-581B-4C78-B337-788B957C813C}" dt="2023-07-14T00:59:32.484" v="1582" actId="1076"/>
          <ac:spMkLst>
            <pc:docMk/>
            <pc:sldMk cId="2307293001" sldId="358"/>
            <ac:spMk id="42" creationId="{00000000-0000-0000-0000-000000000000}"/>
          </ac:spMkLst>
        </pc:spChg>
      </pc:sldChg>
      <pc:sldChg chg="add del">
        <pc:chgData name="Breno Nicelatchi" userId="495d62745e7169d0" providerId="LiveId" clId="{61C7EF59-581B-4C78-B337-788B957C813C}" dt="2023-07-14T00:58:45.900" v="1571" actId="2696"/>
        <pc:sldMkLst>
          <pc:docMk/>
          <pc:sldMk cId="2806488815" sldId="358"/>
        </pc:sldMkLst>
      </pc:sldChg>
      <pc:sldChg chg="addSp delSp modSp add mod modAnim">
        <pc:chgData name="Breno Nicelatchi" userId="495d62745e7169d0" providerId="LiveId" clId="{61C7EF59-581B-4C78-B337-788B957C813C}" dt="2023-07-13T21:43:46.476" v="1383" actId="1038"/>
        <pc:sldMkLst>
          <pc:docMk/>
          <pc:sldMk cId="2578541334" sldId="359"/>
        </pc:sldMkLst>
        <pc:spChg chg="mod">
          <ac:chgData name="Breno Nicelatchi" userId="495d62745e7169d0" providerId="LiveId" clId="{61C7EF59-581B-4C78-B337-788B957C813C}" dt="2023-07-13T21:43:43.406" v="1382" actId="1036"/>
          <ac:spMkLst>
            <pc:docMk/>
            <pc:sldMk cId="2578541334" sldId="359"/>
            <ac:spMk id="3" creationId="{6846079B-2CDB-DF46-7308-F40D1E790360}"/>
          </ac:spMkLst>
        </pc:spChg>
        <pc:spChg chg="mod">
          <ac:chgData name="Breno Nicelatchi" userId="495d62745e7169d0" providerId="LiveId" clId="{61C7EF59-581B-4C78-B337-788B957C813C}" dt="2023-07-13T21:43:46.476" v="1383" actId="1038"/>
          <ac:spMkLst>
            <pc:docMk/>
            <pc:sldMk cId="2578541334" sldId="359"/>
            <ac:spMk id="4" creationId="{1B1AD36F-047C-ED75-EDF7-F2B5387622D8}"/>
          </ac:spMkLst>
        </pc:spChg>
        <pc:spChg chg="mod">
          <ac:chgData name="Breno Nicelatchi" userId="495d62745e7169d0" providerId="LiveId" clId="{61C7EF59-581B-4C78-B337-788B957C813C}" dt="2023-07-13T21:43:43.406" v="1382" actId="1036"/>
          <ac:spMkLst>
            <pc:docMk/>
            <pc:sldMk cId="2578541334" sldId="359"/>
            <ac:spMk id="5" creationId="{6EA4ABCC-6161-151E-5F6A-A63459C6F886}"/>
          </ac:spMkLst>
        </pc:spChg>
        <pc:spChg chg="mod">
          <ac:chgData name="Breno Nicelatchi" userId="495d62745e7169d0" providerId="LiveId" clId="{61C7EF59-581B-4C78-B337-788B957C813C}" dt="2023-07-13T21:43:14.376" v="1343" actId="1076"/>
          <ac:spMkLst>
            <pc:docMk/>
            <pc:sldMk cId="2578541334" sldId="359"/>
            <ac:spMk id="7" creationId="{B8D3563B-EA99-B955-4EA7-683250899E83}"/>
          </ac:spMkLst>
        </pc:spChg>
        <pc:picChg chg="del">
          <ac:chgData name="Breno Nicelatchi" userId="495d62745e7169d0" providerId="LiveId" clId="{61C7EF59-581B-4C78-B337-788B957C813C}" dt="2023-07-13T21:40:41.976" v="1316" actId="478"/>
          <ac:picMkLst>
            <pc:docMk/>
            <pc:sldMk cId="2578541334" sldId="359"/>
            <ac:picMk id="2050" creationId="{BEC70CC6-6C2C-7472-12DE-EDB61DB0588F}"/>
          </ac:picMkLst>
        </pc:picChg>
        <pc:picChg chg="add mod">
          <ac:chgData name="Breno Nicelatchi" userId="495d62745e7169d0" providerId="LiveId" clId="{61C7EF59-581B-4C78-B337-788B957C813C}" dt="2023-07-13T21:43:14.376" v="1343" actId="1076"/>
          <ac:picMkLst>
            <pc:docMk/>
            <pc:sldMk cId="2578541334" sldId="359"/>
            <ac:picMk id="3074" creationId="{2232D246-5C3F-E9F8-FA0C-5D28C8356AEF}"/>
          </ac:picMkLst>
        </pc:picChg>
        <pc:cxnChg chg="mod">
          <ac:chgData name="Breno Nicelatchi" userId="495d62745e7169d0" providerId="LiveId" clId="{61C7EF59-581B-4C78-B337-788B957C813C}" dt="2023-07-13T21:43:43.406" v="1382" actId="1036"/>
          <ac:cxnSpMkLst>
            <pc:docMk/>
            <pc:sldMk cId="2578541334" sldId="359"/>
            <ac:cxnSpMk id="6" creationId="{9C16DADC-94C9-D226-8BA6-7475CE0A4CE4}"/>
          </ac:cxnSpMkLst>
        </pc:cxnChg>
      </pc:sldChg>
      <pc:sldChg chg="addSp delSp modSp add mod delAnim modAnim">
        <pc:chgData name="Breno Nicelatchi" userId="495d62745e7169d0" providerId="LiveId" clId="{61C7EF59-581B-4C78-B337-788B957C813C}" dt="2023-07-13T22:36:09.449" v="1523" actId="1076"/>
        <pc:sldMkLst>
          <pc:docMk/>
          <pc:sldMk cId="3539528908" sldId="360"/>
        </pc:sldMkLst>
        <pc:spChg chg="mod">
          <ac:chgData name="Breno Nicelatchi" userId="495d62745e7169d0" providerId="LiveId" clId="{61C7EF59-581B-4C78-B337-788B957C813C}" dt="2023-07-13T22:31:25.773" v="1411"/>
          <ac:spMkLst>
            <pc:docMk/>
            <pc:sldMk cId="3539528908" sldId="360"/>
            <ac:spMk id="3" creationId="{BC3A0867-4028-A187-B932-F180509CA245}"/>
          </ac:spMkLst>
        </pc:spChg>
        <pc:spChg chg="del">
          <ac:chgData name="Breno Nicelatchi" userId="495d62745e7169d0" providerId="LiveId" clId="{61C7EF59-581B-4C78-B337-788B957C813C}" dt="2023-07-13T22:31:35.519" v="1412" actId="478"/>
          <ac:spMkLst>
            <pc:docMk/>
            <pc:sldMk cId="3539528908" sldId="360"/>
            <ac:spMk id="21" creationId="{00000000-0000-0000-0000-000000000000}"/>
          </ac:spMkLst>
        </pc:spChg>
        <pc:spChg chg="mod">
          <ac:chgData name="Breno Nicelatchi" userId="495d62745e7169d0" providerId="LiveId" clId="{61C7EF59-581B-4C78-B337-788B957C813C}" dt="2023-07-13T22:36:05.212" v="1522" actId="1038"/>
          <ac:spMkLst>
            <pc:docMk/>
            <pc:sldMk cId="3539528908" sldId="360"/>
            <ac:spMk id="22" creationId="{00000000-0000-0000-0000-000000000000}"/>
          </ac:spMkLst>
        </pc:spChg>
        <pc:spChg chg="del">
          <ac:chgData name="Breno Nicelatchi" userId="495d62745e7169d0" providerId="LiveId" clId="{61C7EF59-581B-4C78-B337-788B957C813C}" dt="2023-07-13T22:31:35.519" v="1412" actId="478"/>
          <ac:spMkLst>
            <pc:docMk/>
            <pc:sldMk cId="3539528908" sldId="360"/>
            <ac:spMk id="23" creationId="{00000000-0000-0000-0000-000000000000}"/>
          </ac:spMkLst>
        </pc:spChg>
        <pc:spChg chg="mod">
          <ac:chgData name="Breno Nicelatchi" userId="495d62745e7169d0" providerId="LiveId" clId="{61C7EF59-581B-4C78-B337-788B957C813C}" dt="2023-07-13T22:34:50.499" v="1484" actId="1076"/>
          <ac:spMkLst>
            <pc:docMk/>
            <pc:sldMk cId="3539528908" sldId="360"/>
            <ac:spMk id="24" creationId="{00000000-0000-0000-0000-000000000000}"/>
          </ac:spMkLst>
        </pc:spChg>
        <pc:spChg chg="del">
          <ac:chgData name="Breno Nicelatchi" userId="495d62745e7169d0" providerId="LiveId" clId="{61C7EF59-581B-4C78-B337-788B957C813C}" dt="2023-07-13T22:31:35.519" v="1412" actId="478"/>
          <ac:spMkLst>
            <pc:docMk/>
            <pc:sldMk cId="3539528908" sldId="360"/>
            <ac:spMk id="25" creationId="{00000000-0000-0000-0000-000000000000}"/>
          </ac:spMkLst>
        </pc:spChg>
        <pc:spChg chg="mod">
          <ac:chgData name="Breno Nicelatchi" userId="495d62745e7169d0" providerId="LiveId" clId="{61C7EF59-581B-4C78-B337-788B957C813C}" dt="2023-07-13T22:35:55.519" v="1503" actId="403"/>
          <ac:spMkLst>
            <pc:docMk/>
            <pc:sldMk cId="3539528908" sldId="360"/>
            <ac:spMk id="26" creationId="{00000000-0000-0000-0000-000000000000}"/>
          </ac:spMkLst>
        </pc:spChg>
        <pc:spChg chg="del">
          <ac:chgData name="Breno Nicelatchi" userId="495d62745e7169d0" providerId="LiveId" clId="{61C7EF59-581B-4C78-B337-788B957C813C}" dt="2023-07-13T22:31:35.519" v="1412" actId="478"/>
          <ac:spMkLst>
            <pc:docMk/>
            <pc:sldMk cId="3539528908" sldId="360"/>
            <ac:spMk id="27" creationId="{00000000-0000-0000-0000-000000000000}"/>
          </ac:spMkLst>
        </pc:spChg>
        <pc:spChg chg="mod">
          <ac:chgData name="Breno Nicelatchi" userId="495d62745e7169d0" providerId="LiveId" clId="{61C7EF59-581B-4C78-B337-788B957C813C}" dt="2023-07-13T22:33:08.099" v="1444" actId="20577"/>
          <ac:spMkLst>
            <pc:docMk/>
            <pc:sldMk cId="3539528908" sldId="360"/>
            <ac:spMk id="28" creationId="{00000000-0000-0000-0000-000000000000}"/>
          </ac:spMkLst>
        </pc:spChg>
        <pc:spChg chg="mod">
          <ac:chgData name="Breno Nicelatchi" userId="495d62745e7169d0" providerId="LiveId" clId="{61C7EF59-581B-4C78-B337-788B957C813C}" dt="2023-07-13T22:31:25.773" v="1411"/>
          <ac:spMkLst>
            <pc:docMk/>
            <pc:sldMk cId="3539528908" sldId="360"/>
            <ac:spMk id="32" creationId="{6660B48A-303F-C62B-AFF3-C0CFCBDD2348}"/>
          </ac:spMkLst>
        </pc:spChg>
        <pc:spChg chg="mod">
          <ac:chgData name="Breno Nicelatchi" userId="495d62745e7169d0" providerId="LiveId" clId="{61C7EF59-581B-4C78-B337-788B957C813C}" dt="2023-07-13T22:32:01.256" v="1417"/>
          <ac:spMkLst>
            <pc:docMk/>
            <pc:sldMk cId="3539528908" sldId="360"/>
            <ac:spMk id="35" creationId="{F8A0CB5D-F3CD-AC15-B4A7-A2C90B3E9953}"/>
          </ac:spMkLst>
        </pc:spChg>
        <pc:spChg chg="mod">
          <ac:chgData name="Breno Nicelatchi" userId="495d62745e7169d0" providerId="LiveId" clId="{61C7EF59-581B-4C78-B337-788B957C813C}" dt="2023-07-13T22:32:17.230" v="1422" actId="20577"/>
          <ac:spMkLst>
            <pc:docMk/>
            <pc:sldMk cId="3539528908" sldId="360"/>
            <ac:spMk id="36" creationId="{42262CFF-0493-0C35-84AC-0115E32637CA}"/>
          </ac:spMkLst>
        </pc:spChg>
        <pc:spChg chg="add mod">
          <ac:chgData name="Breno Nicelatchi" userId="495d62745e7169d0" providerId="LiveId" clId="{61C7EF59-581B-4C78-B337-788B957C813C}" dt="2023-07-13T22:36:09.449" v="1523" actId="1076"/>
          <ac:spMkLst>
            <pc:docMk/>
            <pc:sldMk cId="3539528908" sldId="360"/>
            <ac:spMk id="37" creationId="{3676CF41-CB12-EEB0-EA9F-D593FDEAFEF5}"/>
          </ac:spMkLst>
        </pc:spChg>
        <pc:grpChg chg="add mod">
          <ac:chgData name="Breno Nicelatchi" userId="495d62745e7169d0" providerId="LiveId" clId="{61C7EF59-581B-4C78-B337-788B957C813C}" dt="2023-07-13T22:31:25.773" v="1411"/>
          <ac:grpSpMkLst>
            <pc:docMk/>
            <pc:sldMk cId="3539528908" sldId="360"/>
            <ac:grpSpMk id="2" creationId="{AA6E338F-E659-9549-9C75-3FA9FBF0CC8F}"/>
          </ac:grpSpMkLst>
        </pc:grpChg>
        <pc:grpChg chg="mod">
          <ac:chgData name="Breno Nicelatchi" userId="495d62745e7169d0" providerId="LiveId" clId="{61C7EF59-581B-4C78-B337-788B957C813C}" dt="2023-07-13T22:31:54.769" v="1415" actId="1076"/>
          <ac:grpSpMkLst>
            <pc:docMk/>
            <pc:sldMk cId="3539528908" sldId="360"/>
            <ac:grpSpMk id="5" creationId="{00000000-0000-0000-0000-000000000000}"/>
          </ac:grpSpMkLst>
        </pc:grpChg>
        <pc:grpChg chg="del">
          <ac:chgData name="Breno Nicelatchi" userId="495d62745e7169d0" providerId="LiveId" clId="{61C7EF59-581B-4C78-B337-788B957C813C}" dt="2023-07-13T22:31:25.399" v="1410" actId="478"/>
          <ac:grpSpMkLst>
            <pc:docMk/>
            <pc:sldMk cId="3539528908" sldId="360"/>
            <ac:grpSpMk id="29" creationId="{6F09E743-C23B-4F91-B8BD-1C3D8C64DF2C}"/>
          </ac:grpSpMkLst>
        </pc:grpChg>
        <pc:grpChg chg="add mod">
          <ac:chgData name="Breno Nicelatchi" userId="495d62745e7169d0" providerId="LiveId" clId="{61C7EF59-581B-4C78-B337-788B957C813C}" dt="2023-07-13T22:32:13.879" v="1420" actId="14100"/>
          <ac:grpSpMkLst>
            <pc:docMk/>
            <pc:sldMk cId="3539528908" sldId="360"/>
            <ac:grpSpMk id="33" creationId="{1AB80902-53FA-AEB1-B9F1-18AECE8CDB00}"/>
          </ac:grpSpMkLst>
        </pc:grpChg>
        <pc:picChg chg="mod">
          <ac:chgData name="Breno Nicelatchi" userId="495d62745e7169d0" providerId="LiveId" clId="{61C7EF59-581B-4C78-B337-788B957C813C}" dt="2023-07-13T22:32:01.256" v="1417"/>
          <ac:picMkLst>
            <pc:docMk/>
            <pc:sldMk cId="3539528908" sldId="360"/>
            <ac:picMk id="34" creationId="{23289AC5-F56B-6317-EBB8-E885F53617A0}"/>
          </ac:picMkLst>
        </pc:picChg>
      </pc:sldChg>
      <pc:sldChg chg="addSp delSp modSp add mod">
        <pc:chgData name="Breno Nicelatchi" userId="495d62745e7169d0" providerId="LiveId" clId="{61C7EF59-581B-4C78-B337-788B957C813C}" dt="2023-07-14T01:06:10.280" v="1642" actId="1076"/>
        <pc:sldMkLst>
          <pc:docMk/>
          <pc:sldMk cId="3337502460" sldId="361"/>
        </pc:sldMkLst>
        <pc:spChg chg="mod">
          <ac:chgData name="Breno Nicelatchi" userId="495d62745e7169d0" providerId="LiveId" clId="{61C7EF59-581B-4C78-B337-788B957C813C}" dt="2023-07-14T01:00:53.341" v="1600" actId="1076"/>
          <ac:spMkLst>
            <pc:docMk/>
            <pc:sldMk cId="3337502460" sldId="361"/>
            <ac:spMk id="4" creationId="{7E566106-2B51-4728-B335-D3C0B843F07B}"/>
          </ac:spMkLst>
        </pc:spChg>
        <pc:spChg chg="mod">
          <ac:chgData name="Breno Nicelatchi" userId="495d62745e7169d0" providerId="LiveId" clId="{61C7EF59-581B-4C78-B337-788B957C813C}" dt="2023-07-14T01:00:09.570" v="1585"/>
          <ac:spMkLst>
            <pc:docMk/>
            <pc:sldMk cId="3337502460" sldId="361"/>
            <ac:spMk id="6" creationId="{B63159A4-7785-4445-C88D-45B6B5622F5A}"/>
          </ac:spMkLst>
        </pc:spChg>
        <pc:spChg chg="mod">
          <ac:chgData name="Breno Nicelatchi" userId="495d62745e7169d0" providerId="LiveId" clId="{61C7EF59-581B-4C78-B337-788B957C813C}" dt="2023-07-14T01:00:09.570" v="1585"/>
          <ac:spMkLst>
            <pc:docMk/>
            <pc:sldMk cId="3337502460" sldId="361"/>
            <ac:spMk id="7" creationId="{F687E8FE-0E38-79EB-BC0A-04516711FE8E}"/>
          </ac:spMkLst>
        </pc:spChg>
        <pc:spChg chg="mod">
          <ac:chgData name="Breno Nicelatchi" userId="495d62745e7169d0" providerId="LiveId" clId="{61C7EF59-581B-4C78-B337-788B957C813C}" dt="2023-07-14T01:00:53.341" v="1600" actId="1076"/>
          <ac:spMkLst>
            <pc:docMk/>
            <pc:sldMk cId="3337502460" sldId="361"/>
            <ac:spMk id="14" creationId="{EC715124-0563-4EFB-9F3D-9866CD97A68E}"/>
          </ac:spMkLst>
        </pc:spChg>
        <pc:spChg chg="mod">
          <ac:chgData name="Breno Nicelatchi" userId="495d62745e7169d0" providerId="LiveId" clId="{61C7EF59-581B-4C78-B337-788B957C813C}" dt="2023-07-14T01:01:18.894" v="1606" actId="6549"/>
          <ac:spMkLst>
            <pc:docMk/>
            <pc:sldMk cId="3337502460" sldId="361"/>
            <ac:spMk id="15" creationId="{00000000-0000-0000-0000-000000000000}"/>
          </ac:spMkLst>
        </pc:spChg>
        <pc:spChg chg="mod">
          <ac:chgData name="Breno Nicelatchi" userId="495d62745e7169d0" providerId="LiveId" clId="{61C7EF59-581B-4C78-B337-788B957C813C}" dt="2023-07-14T01:06:10.280" v="1642" actId="1076"/>
          <ac:spMkLst>
            <pc:docMk/>
            <pc:sldMk cId="3337502460" sldId="361"/>
            <ac:spMk id="21" creationId="{00000000-0000-0000-0000-000000000000}"/>
          </ac:spMkLst>
        </pc:spChg>
        <pc:grpChg chg="add mod">
          <ac:chgData name="Breno Nicelatchi" userId="495d62745e7169d0" providerId="LiveId" clId="{61C7EF59-581B-4C78-B337-788B957C813C}" dt="2023-07-14T01:00:09.570" v="1585"/>
          <ac:grpSpMkLst>
            <pc:docMk/>
            <pc:sldMk cId="3337502460" sldId="361"/>
            <ac:grpSpMk id="5" creationId="{2B584A19-0D3F-89CC-991E-FFFA12F68E66}"/>
          </ac:grpSpMkLst>
        </pc:grpChg>
        <pc:grpChg chg="del">
          <ac:chgData name="Breno Nicelatchi" userId="495d62745e7169d0" providerId="LiveId" clId="{61C7EF59-581B-4C78-B337-788B957C813C}" dt="2023-07-14T01:00:03.946" v="1584" actId="478"/>
          <ac:grpSpMkLst>
            <pc:docMk/>
            <pc:sldMk cId="3337502460" sldId="361"/>
            <ac:grpSpMk id="16" creationId="{EECBD4F6-FCF6-4B00-A6AD-041429F4BB46}"/>
          </ac:grpSpMkLst>
        </pc:grpChg>
        <pc:picChg chg="add mod">
          <ac:chgData name="Breno Nicelatchi" userId="495d62745e7169d0" providerId="LiveId" clId="{61C7EF59-581B-4C78-B337-788B957C813C}" dt="2023-07-14T01:02:09.636" v="1617" actId="14100"/>
          <ac:picMkLst>
            <pc:docMk/>
            <pc:sldMk cId="3337502460" sldId="361"/>
            <ac:picMk id="6146" creationId="{400BE458-3525-6C33-9565-1483AEE6BB29}"/>
          </ac:picMkLst>
        </pc:picChg>
        <pc:picChg chg="add mod">
          <ac:chgData name="Breno Nicelatchi" userId="495d62745e7169d0" providerId="LiveId" clId="{61C7EF59-581B-4C78-B337-788B957C813C}" dt="2023-07-14T01:03:12.459" v="1624" actId="14100"/>
          <ac:picMkLst>
            <pc:docMk/>
            <pc:sldMk cId="3337502460" sldId="361"/>
            <ac:picMk id="6148" creationId="{5E250FE1-1454-FCA2-5388-44B6F9C44E6B}"/>
          </ac:picMkLst>
        </pc:picChg>
        <pc:picChg chg="add mod">
          <ac:chgData name="Breno Nicelatchi" userId="495d62745e7169d0" providerId="LiveId" clId="{61C7EF59-581B-4C78-B337-788B957C813C}" dt="2023-07-14T01:04:10.638" v="1637" actId="1038"/>
          <ac:picMkLst>
            <pc:docMk/>
            <pc:sldMk cId="3337502460" sldId="361"/>
            <ac:picMk id="6150" creationId="{7433A2F5-AF00-74C7-76E2-3E6F6208D6E7}"/>
          </ac:picMkLst>
        </pc:picChg>
      </pc:sldChg>
      <pc:sldChg chg="addSp delSp modSp add mod delAnim modAnim">
        <pc:chgData name="Breno Nicelatchi" userId="495d62745e7169d0" providerId="LiveId" clId="{61C7EF59-581B-4C78-B337-788B957C813C}" dt="2023-07-14T01:19:39.213" v="1965" actId="113"/>
        <pc:sldMkLst>
          <pc:docMk/>
          <pc:sldMk cId="1194933186" sldId="362"/>
        </pc:sldMkLst>
        <pc:spChg chg="mod">
          <ac:chgData name="Breno Nicelatchi" userId="495d62745e7169d0" providerId="LiveId" clId="{61C7EF59-581B-4C78-B337-788B957C813C}" dt="2023-07-14T01:15:03.850" v="1795"/>
          <ac:spMkLst>
            <pc:docMk/>
            <pc:sldMk cId="1194933186" sldId="362"/>
            <ac:spMk id="3" creationId="{F79DD9CB-E519-07E7-CBAB-40DCA52566D3}"/>
          </ac:spMkLst>
        </pc:spChg>
        <pc:spChg chg="del">
          <ac:chgData name="Breno Nicelatchi" userId="495d62745e7169d0" providerId="LiveId" clId="{61C7EF59-581B-4C78-B337-788B957C813C}" dt="2023-07-14T01:16:55.044" v="1824" actId="478"/>
          <ac:spMkLst>
            <pc:docMk/>
            <pc:sldMk cId="1194933186" sldId="362"/>
            <ac:spMk id="4" creationId="{00000000-0000-0000-0000-000000000000}"/>
          </ac:spMkLst>
        </pc:spChg>
        <pc:spChg chg="mod">
          <ac:chgData name="Breno Nicelatchi" userId="495d62745e7169d0" providerId="LiveId" clId="{61C7EF59-581B-4C78-B337-788B957C813C}" dt="2023-07-14T01:15:03.850" v="1795"/>
          <ac:spMkLst>
            <pc:docMk/>
            <pc:sldMk cId="1194933186" sldId="362"/>
            <ac:spMk id="5" creationId="{AF963E45-1A1A-6EBC-DA22-DDE9831BF91F}"/>
          </ac:spMkLst>
        </pc:spChg>
        <pc:spChg chg="add del">
          <ac:chgData name="Breno Nicelatchi" userId="495d62745e7169d0" providerId="LiveId" clId="{61C7EF59-581B-4C78-B337-788B957C813C}" dt="2023-07-14T01:15:49.241" v="1808"/>
          <ac:spMkLst>
            <pc:docMk/>
            <pc:sldMk cId="1194933186" sldId="362"/>
            <ac:spMk id="6" creationId="{E12AEEED-76A9-FC1D-43F5-ADE12DDF8A1F}"/>
          </ac:spMkLst>
        </pc:spChg>
        <pc:spChg chg="mod">
          <ac:chgData name="Breno Nicelatchi" userId="495d62745e7169d0" providerId="LiveId" clId="{61C7EF59-581B-4C78-B337-788B957C813C}" dt="2023-07-14T01:19:26.603" v="1964" actId="1035"/>
          <ac:spMkLst>
            <pc:docMk/>
            <pc:sldMk cId="1194933186" sldId="362"/>
            <ac:spMk id="8" creationId="{00000000-0000-0000-0000-000000000000}"/>
          </ac:spMkLst>
        </pc:spChg>
        <pc:spChg chg="mod">
          <ac:chgData name="Breno Nicelatchi" userId="495d62745e7169d0" providerId="LiveId" clId="{61C7EF59-581B-4C78-B337-788B957C813C}" dt="2023-07-14T01:18:53.368" v="1954" actId="1037"/>
          <ac:spMkLst>
            <pc:docMk/>
            <pc:sldMk cId="1194933186" sldId="362"/>
            <ac:spMk id="15" creationId="{00000000-0000-0000-0000-000000000000}"/>
          </ac:spMkLst>
        </pc:spChg>
        <pc:grpChg chg="add mod">
          <ac:chgData name="Breno Nicelatchi" userId="495d62745e7169d0" providerId="LiveId" clId="{61C7EF59-581B-4C78-B337-788B957C813C}" dt="2023-07-14T01:15:03.850" v="1795"/>
          <ac:grpSpMkLst>
            <pc:docMk/>
            <pc:sldMk cId="1194933186" sldId="362"/>
            <ac:grpSpMk id="2" creationId="{2D9FDC35-BCA9-AADD-2EB0-4DF914E55FFB}"/>
          </ac:grpSpMkLst>
        </pc:grpChg>
        <pc:grpChg chg="del">
          <ac:chgData name="Breno Nicelatchi" userId="495d62745e7169d0" providerId="LiveId" clId="{61C7EF59-581B-4C78-B337-788B957C813C}" dt="2023-07-14T01:15:03.525" v="1794" actId="478"/>
          <ac:grpSpMkLst>
            <pc:docMk/>
            <pc:sldMk cId="1194933186" sldId="362"/>
            <ac:grpSpMk id="9" creationId="{8F5503BC-E2F3-4763-BB19-2E26F442D9EA}"/>
          </ac:grpSpMkLst>
        </pc:grpChg>
        <pc:graphicFrameChg chg="mod modGraphic">
          <ac:chgData name="Breno Nicelatchi" userId="495d62745e7169d0" providerId="LiveId" clId="{61C7EF59-581B-4C78-B337-788B957C813C}" dt="2023-07-14T01:19:39.213" v="1965" actId="113"/>
          <ac:graphicFrameMkLst>
            <pc:docMk/>
            <pc:sldMk cId="1194933186" sldId="362"/>
            <ac:graphicFrameMk id="46" creationId="{00000000-0000-0000-0000-000000000000}"/>
          </ac:graphicFrameMkLst>
        </pc:graphicFrameChg>
        <pc:picChg chg="add mod ord">
          <ac:chgData name="Breno Nicelatchi" userId="495d62745e7169d0" providerId="LiveId" clId="{61C7EF59-581B-4C78-B337-788B957C813C}" dt="2023-07-14T01:18:57.309" v="1955" actId="14100"/>
          <ac:picMkLst>
            <pc:docMk/>
            <pc:sldMk cId="1194933186" sldId="362"/>
            <ac:picMk id="7" creationId="{DD8D4218-A0E3-91FB-435B-9F160DD1CC88}"/>
          </ac:picMkLst>
        </pc:picChg>
        <pc:picChg chg="del">
          <ac:chgData name="Breno Nicelatchi" userId="495d62745e7169d0" providerId="LiveId" clId="{61C7EF59-581B-4C78-B337-788B957C813C}" dt="2023-07-14T01:15:28.050" v="1806" actId="478"/>
          <ac:picMkLst>
            <pc:docMk/>
            <pc:sldMk cId="1194933186" sldId="362"/>
            <ac:picMk id="48" creationId="{00000000-0000-0000-0000-000000000000}"/>
          </ac:picMkLst>
        </pc:picChg>
      </pc:sldChg>
      <pc:sldChg chg="addSp delSp modSp add mod delAnim">
        <pc:chgData name="Breno Nicelatchi" userId="495d62745e7169d0" providerId="LiveId" clId="{61C7EF59-581B-4C78-B337-788B957C813C}" dt="2023-07-14T01:23:57.039" v="2019" actId="14861"/>
        <pc:sldMkLst>
          <pc:docMk/>
          <pc:sldMk cId="2772162514" sldId="363"/>
        </pc:sldMkLst>
        <pc:spChg chg="mod">
          <ac:chgData name="Breno Nicelatchi" userId="495d62745e7169d0" providerId="LiveId" clId="{61C7EF59-581B-4C78-B337-788B957C813C}" dt="2023-07-14T01:20:34.365" v="1967"/>
          <ac:spMkLst>
            <pc:docMk/>
            <pc:sldMk cId="2772162514" sldId="363"/>
            <ac:spMk id="3" creationId="{1A0B9A6F-05BC-A869-822B-1234420E7A69}"/>
          </ac:spMkLst>
        </pc:spChg>
        <pc:spChg chg="mod">
          <ac:chgData name="Breno Nicelatchi" userId="495d62745e7169d0" providerId="LiveId" clId="{61C7EF59-581B-4C78-B337-788B957C813C}" dt="2023-07-14T01:22:42.136" v="2000" actId="1076"/>
          <ac:spMkLst>
            <pc:docMk/>
            <pc:sldMk cId="2772162514" sldId="363"/>
            <ac:spMk id="4" creationId="{00000000-0000-0000-0000-000000000000}"/>
          </ac:spMkLst>
        </pc:spChg>
        <pc:spChg chg="del">
          <ac:chgData name="Breno Nicelatchi" userId="495d62745e7169d0" providerId="LiveId" clId="{61C7EF59-581B-4C78-B337-788B957C813C}" dt="2023-07-14T01:20:54.877" v="1981" actId="478"/>
          <ac:spMkLst>
            <pc:docMk/>
            <pc:sldMk cId="2772162514" sldId="363"/>
            <ac:spMk id="5" creationId="{00000000-0000-0000-0000-000000000000}"/>
          </ac:spMkLst>
        </pc:spChg>
        <pc:spChg chg="del">
          <ac:chgData name="Breno Nicelatchi" userId="495d62745e7169d0" providerId="LiveId" clId="{61C7EF59-581B-4C78-B337-788B957C813C}" dt="2023-07-14T01:20:54.877" v="1981" actId="478"/>
          <ac:spMkLst>
            <pc:docMk/>
            <pc:sldMk cId="2772162514" sldId="363"/>
            <ac:spMk id="6" creationId="{00000000-0000-0000-0000-000000000000}"/>
          </ac:spMkLst>
        </pc:spChg>
        <pc:spChg chg="del">
          <ac:chgData name="Breno Nicelatchi" userId="495d62745e7169d0" providerId="LiveId" clId="{61C7EF59-581B-4C78-B337-788B957C813C}" dt="2023-07-14T01:20:54.877" v="1981" actId="478"/>
          <ac:spMkLst>
            <pc:docMk/>
            <pc:sldMk cId="2772162514" sldId="363"/>
            <ac:spMk id="7" creationId="{00000000-0000-0000-0000-000000000000}"/>
          </ac:spMkLst>
        </pc:spChg>
        <pc:spChg chg="mod">
          <ac:chgData name="Breno Nicelatchi" userId="495d62745e7169d0" providerId="LiveId" clId="{61C7EF59-581B-4C78-B337-788B957C813C}" dt="2023-07-14T01:20:34.365" v="1967"/>
          <ac:spMkLst>
            <pc:docMk/>
            <pc:sldMk cId="2772162514" sldId="363"/>
            <ac:spMk id="8" creationId="{1AB1ADDA-D0DE-C2C3-2D90-91F394069B39}"/>
          </ac:spMkLst>
        </pc:spChg>
        <pc:spChg chg="mod">
          <ac:chgData name="Breno Nicelatchi" userId="495d62745e7169d0" providerId="LiveId" clId="{61C7EF59-581B-4C78-B337-788B957C813C}" dt="2023-07-14T01:20:37.508" v="1970"/>
          <ac:spMkLst>
            <pc:docMk/>
            <pc:sldMk cId="2772162514" sldId="363"/>
            <ac:spMk id="10" creationId="{16039B7C-F77E-623A-1D86-79CAC9F8191E}"/>
          </ac:spMkLst>
        </pc:spChg>
        <pc:spChg chg="del">
          <ac:chgData name="Breno Nicelatchi" userId="495d62745e7169d0" providerId="LiveId" clId="{61C7EF59-581B-4C78-B337-788B957C813C}" dt="2023-07-14T01:20:54.877" v="1981" actId="478"/>
          <ac:spMkLst>
            <pc:docMk/>
            <pc:sldMk cId="2772162514" sldId="363"/>
            <ac:spMk id="12" creationId="{00000000-0000-0000-0000-000000000000}"/>
          </ac:spMkLst>
        </pc:spChg>
        <pc:spChg chg="mod">
          <ac:chgData name="Breno Nicelatchi" userId="495d62745e7169d0" providerId="LiveId" clId="{61C7EF59-581B-4C78-B337-788B957C813C}" dt="2023-07-14T01:23:35.704" v="2015" actId="1076"/>
          <ac:spMkLst>
            <pc:docMk/>
            <pc:sldMk cId="2772162514" sldId="363"/>
            <ac:spMk id="13" creationId="{00000000-0000-0000-0000-000000000000}"/>
          </ac:spMkLst>
        </pc:spChg>
        <pc:spChg chg="del">
          <ac:chgData name="Breno Nicelatchi" userId="495d62745e7169d0" providerId="LiveId" clId="{61C7EF59-581B-4C78-B337-788B957C813C}" dt="2023-07-14T01:20:54.877" v="1981" actId="478"/>
          <ac:spMkLst>
            <pc:docMk/>
            <pc:sldMk cId="2772162514" sldId="363"/>
            <ac:spMk id="14" creationId="{00000000-0000-0000-0000-000000000000}"/>
          </ac:spMkLst>
        </pc:spChg>
        <pc:spChg chg="del">
          <ac:chgData name="Breno Nicelatchi" userId="495d62745e7169d0" providerId="LiveId" clId="{61C7EF59-581B-4C78-B337-788B957C813C}" dt="2023-07-14T01:20:54.877" v="1981" actId="478"/>
          <ac:spMkLst>
            <pc:docMk/>
            <pc:sldMk cId="2772162514" sldId="363"/>
            <ac:spMk id="15" creationId="{00000000-0000-0000-0000-000000000000}"/>
          </ac:spMkLst>
        </pc:spChg>
        <pc:spChg chg="mod">
          <ac:chgData name="Breno Nicelatchi" userId="495d62745e7169d0" providerId="LiveId" clId="{61C7EF59-581B-4C78-B337-788B957C813C}" dt="2023-07-14T01:20:37.508" v="1970"/>
          <ac:spMkLst>
            <pc:docMk/>
            <pc:sldMk cId="2772162514" sldId="363"/>
            <ac:spMk id="18" creationId="{E21D98CC-0382-21A7-BA40-09B5AEB4E24C}"/>
          </ac:spMkLst>
        </pc:spChg>
        <pc:grpChg chg="add del mod">
          <ac:chgData name="Breno Nicelatchi" userId="495d62745e7169d0" providerId="LiveId" clId="{61C7EF59-581B-4C78-B337-788B957C813C}" dt="2023-07-14T01:20:35.468" v="1968"/>
          <ac:grpSpMkLst>
            <pc:docMk/>
            <pc:sldMk cId="2772162514" sldId="363"/>
            <ac:grpSpMk id="2" creationId="{78C54BD3-0D35-2C11-E6F3-BF7C0C28116A}"/>
          </ac:grpSpMkLst>
        </pc:grpChg>
        <pc:grpChg chg="add mod">
          <ac:chgData name="Breno Nicelatchi" userId="495d62745e7169d0" providerId="LiveId" clId="{61C7EF59-581B-4C78-B337-788B957C813C}" dt="2023-07-14T01:20:37.508" v="1970"/>
          <ac:grpSpMkLst>
            <pc:docMk/>
            <pc:sldMk cId="2772162514" sldId="363"/>
            <ac:grpSpMk id="9" creationId="{F6C286F9-FAF9-318C-39EC-3B6D317DB71E}"/>
          </ac:grpSpMkLst>
        </pc:grpChg>
        <pc:grpChg chg="del">
          <ac:chgData name="Breno Nicelatchi" userId="495d62745e7169d0" providerId="LiveId" clId="{61C7EF59-581B-4C78-B337-788B957C813C}" dt="2023-07-14T01:20:37.207" v="1969" actId="478"/>
          <ac:grpSpMkLst>
            <pc:docMk/>
            <pc:sldMk cId="2772162514" sldId="363"/>
            <ac:grpSpMk id="11" creationId="{A5FF67F2-27B4-47FD-AAA3-B6E569AC0840}"/>
          </ac:grpSpMkLst>
        </pc:grpChg>
        <pc:picChg chg="add mod">
          <ac:chgData name="Breno Nicelatchi" userId="495d62745e7169d0" providerId="LiveId" clId="{61C7EF59-581B-4C78-B337-788B957C813C}" dt="2023-07-14T01:23:57.039" v="2019" actId="14861"/>
          <ac:picMkLst>
            <pc:docMk/>
            <pc:sldMk cId="2772162514" sldId="363"/>
            <ac:picMk id="9218" creationId="{226AD20B-2CB5-BDB5-F54A-CC6343A46228}"/>
          </ac:picMkLst>
        </pc:picChg>
        <pc:picChg chg="add mod">
          <ac:chgData name="Breno Nicelatchi" userId="495d62745e7169d0" providerId="LiveId" clId="{61C7EF59-581B-4C78-B337-788B957C813C}" dt="2023-07-14T01:23:57.039" v="2019" actId="14861"/>
          <ac:picMkLst>
            <pc:docMk/>
            <pc:sldMk cId="2772162514" sldId="363"/>
            <ac:picMk id="9220" creationId="{BEB09347-2338-9E5B-348B-48516345B6A0}"/>
          </ac:picMkLst>
        </pc:picChg>
      </pc:sldChg>
      <pc:sldChg chg="addSp delSp modSp add mod delAnim modAnim">
        <pc:chgData name="Breno Nicelatchi" userId="495d62745e7169d0" providerId="LiveId" clId="{61C7EF59-581B-4C78-B337-788B957C813C}" dt="2023-07-14T01:29:35.955" v="2264" actId="14100"/>
        <pc:sldMkLst>
          <pc:docMk/>
          <pc:sldMk cId="2363243794" sldId="364"/>
        </pc:sldMkLst>
        <pc:spChg chg="mod">
          <ac:chgData name="Breno Nicelatchi" userId="495d62745e7169d0" providerId="LiveId" clId="{61C7EF59-581B-4C78-B337-788B957C813C}" dt="2023-07-14T01:29:15.725" v="2262" actId="207"/>
          <ac:spMkLst>
            <pc:docMk/>
            <pc:sldMk cId="2363243794" sldId="364"/>
            <ac:spMk id="3" creationId="{E775AEBA-1141-B4F8-BF1C-BD4B4D54ED4E}"/>
          </ac:spMkLst>
        </pc:spChg>
        <pc:spChg chg="mod">
          <ac:chgData name="Breno Nicelatchi" userId="495d62745e7169d0" providerId="LiveId" clId="{61C7EF59-581B-4C78-B337-788B957C813C}" dt="2023-07-14T01:29:15.725" v="2262" actId="207"/>
          <ac:spMkLst>
            <pc:docMk/>
            <pc:sldMk cId="2363243794" sldId="364"/>
            <ac:spMk id="4" creationId="{1711F69A-3687-483C-1666-65101BBB69D9}"/>
          </ac:spMkLst>
        </pc:spChg>
        <pc:spChg chg="mod">
          <ac:chgData name="Breno Nicelatchi" userId="495d62745e7169d0" providerId="LiveId" clId="{61C7EF59-581B-4C78-B337-788B957C813C}" dt="2023-07-14T01:28:51.599" v="2211" actId="14100"/>
          <ac:spMkLst>
            <pc:docMk/>
            <pc:sldMk cId="2363243794" sldId="364"/>
            <ac:spMk id="8" creationId="{6C0251AA-5ABE-9C4B-1056-E230218F25F9}"/>
          </ac:spMkLst>
        </pc:spChg>
        <pc:spChg chg="mod">
          <ac:chgData name="Breno Nicelatchi" userId="495d62745e7169d0" providerId="LiveId" clId="{61C7EF59-581B-4C78-B337-788B957C813C}" dt="2023-07-14T01:29:35.955" v="2264" actId="14100"/>
          <ac:spMkLst>
            <pc:docMk/>
            <pc:sldMk cId="2363243794" sldId="364"/>
            <ac:spMk id="9" creationId="{2F329E4D-BB1D-F85C-2F1C-389E3BC90EBE}"/>
          </ac:spMkLst>
        </pc:spChg>
        <pc:grpChg chg="add del mod">
          <ac:chgData name="Breno Nicelatchi" userId="495d62745e7169d0" providerId="LiveId" clId="{61C7EF59-581B-4C78-B337-788B957C813C}" dt="2023-07-14T01:29:32.478" v="2263" actId="478"/>
          <ac:grpSpMkLst>
            <pc:docMk/>
            <pc:sldMk cId="2363243794" sldId="364"/>
            <ac:grpSpMk id="2" creationId="{ADAE86CA-2271-A733-6FBF-6DDF2BAFB164}"/>
          </ac:grpSpMkLst>
        </pc:grpChg>
        <pc:picChg chg="del">
          <ac:chgData name="Breno Nicelatchi" userId="495d62745e7169d0" providerId="LiveId" clId="{61C7EF59-581B-4C78-B337-788B957C813C}" dt="2023-07-14T01:24:43.747" v="2021" actId="478"/>
          <ac:picMkLst>
            <pc:docMk/>
            <pc:sldMk cId="2363243794" sldId="364"/>
            <ac:picMk id="1026" creationId="{31A39D62-7E56-4F9D-9B18-BDC23F79CA57}"/>
          </ac:picMkLst>
        </pc:picChg>
        <pc:picChg chg="add mod">
          <ac:chgData name="Breno Nicelatchi" userId="495d62745e7169d0" providerId="LiveId" clId="{61C7EF59-581B-4C78-B337-788B957C813C}" dt="2023-07-14T01:26:23.563" v="2028" actId="167"/>
          <ac:picMkLst>
            <pc:docMk/>
            <pc:sldMk cId="2363243794" sldId="364"/>
            <ac:picMk id="10242" creationId="{A72DEFD4-FE2A-B7BE-FFDD-B962A67DBE47}"/>
          </ac:picMkLst>
        </pc:picChg>
      </pc:sldChg>
      <pc:sldChg chg="modSp add modAnim">
        <pc:chgData name="Breno Nicelatchi" userId="495d62745e7169d0" providerId="LiveId" clId="{61C7EF59-581B-4C78-B337-788B957C813C}" dt="2023-07-14T02:03:56.100" v="2576" actId="2711"/>
        <pc:sldMkLst>
          <pc:docMk/>
          <pc:sldMk cId="2562762057" sldId="365"/>
        </pc:sldMkLst>
        <pc:spChg chg="mod">
          <ac:chgData name="Breno Nicelatchi" userId="495d62745e7169d0" providerId="LiveId" clId="{61C7EF59-581B-4C78-B337-788B957C813C}" dt="2023-07-14T02:03:56.100" v="2576" actId="2711"/>
          <ac:spMkLst>
            <pc:docMk/>
            <pc:sldMk cId="2562762057" sldId="365"/>
            <ac:spMk id="18" creationId="{00000000-0000-0000-0000-000000000000}"/>
          </ac:spMkLst>
        </pc:spChg>
        <pc:spChg chg="mod">
          <ac:chgData name="Breno Nicelatchi" userId="495d62745e7169d0" providerId="LiveId" clId="{61C7EF59-581B-4C78-B337-788B957C813C}" dt="2023-07-14T01:36:47.020" v="2331" actId="20577"/>
          <ac:spMkLst>
            <pc:docMk/>
            <pc:sldMk cId="2562762057" sldId="365"/>
            <ac:spMk id="21" creationId="{E3130077-26DD-4DE2-B2DA-E57A0D9BEACB}"/>
          </ac:spMkLst>
        </pc:spChg>
      </pc:sldChg>
      <pc:sldChg chg="addSp delSp modSp add mod modAnim">
        <pc:chgData name="Breno Nicelatchi" userId="495d62745e7169d0" providerId="LiveId" clId="{61C7EF59-581B-4C78-B337-788B957C813C}" dt="2023-07-14T01:48:12.850" v="2442" actId="166"/>
        <pc:sldMkLst>
          <pc:docMk/>
          <pc:sldMk cId="3644205284" sldId="366"/>
        </pc:sldMkLst>
        <pc:spChg chg="mod">
          <ac:chgData name="Breno Nicelatchi" userId="495d62745e7169d0" providerId="LiveId" clId="{61C7EF59-581B-4C78-B337-788B957C813C}" dt="2023-07-14T01:46:33.482" v="2421" actId="2710"/>
          <ac:spMkLst>
            <pc:docMk/>
            <pc:sldMk cId="3644205284" sldId="366"/>
            <ac:spMk id="4" creationId="{3ED83246-CAAC-D118-14C9-DE2C6F7CD93E}"/>
          </ac:spMkLst>
        </pc:spChg>
        <pc:spChg chg="mod">
          <ac:chgData name="Breno Nicelatchi" userId="495d62745e7169d0" providerId="LiveId" clId="{61C7EF59-581B-4C78-B337-788B957C813C}" dt="2023-07-14T01:45:01.476" v="2390"/>
          <ac:spMkLst>
            <pc:docMk/>
            <pc:sldMk cId="3644205284" sldId="366"/>
            <ac:spMk id="5" creationId="{6B59FCED-49C8-F336-1625-FB2F02C82F45}"/>
          </ac:spMkLst>
        </pc:spChg>
        <pc:spChg chg="mod">
          <ac:chgData name="Breno Nicelatchi" userId="495d62745e7169d0" providerId="LiveId" clId="{61C7EF59-581B-4C78-B337-788B957C813C}" dt="2023-07-14T01:45:01.476" v="2390"/>
          <ac:spMkLst>
            <pc:docMk/>
            <pc:sldMk cId="3644205284" sldId="366"/>
            <ac:spMk id="6" creationId="{11627E22-9EB7-4B03-DABF-CB255DFEA666}"/>
          </ac:spMkLst>
        </pc:spChg>
        <pc:spChg chg="mod">
          <ac:chgData name="Breno Nicelatchi" userId="495d62745e7169d0" providerId="LiveId" clId="{61C7EF59-581B-4C78-B337-788B957C813C}" dt="2023-07-14T01:48:12.850" v="2442" actId="166"/>
          <ac:spMkLst>
            <pc:docMk/>
            <pc:sldMk cId="3644205284" sldId="366"/>
            <ac:spMk id="11" creationId="{23EC3042-0149-2E71-4A2D-4553DBE5D2C9}"/>
          </ac:spMkLst>
        </pc:spChg>
        <pc:grpChg chg="add mod">
          <ac:chgData name="Breno Nicelatchi" userId="495d62745e7169d0" providerId="LiveId" clId="{61C7EF59-581B-4C78-B337-788B957C813C}" dt="2023-07-14T01:45:01.476" v="2390"/>
          <ac:grpSpMkLst>
            <pc:docMk/>
            <pc:sldMk cId="3644205284" sldId="366"/>
            <ac:grpSpMk id="3" creationId="{CCDE446A-3CD2-AEB5-02E5-40FE4A78039C}"/>
          </ac:grpSpMkLst>
        </pc:grpChg>
        <pc:grpChg chg="del">
          <ac:chgData name="Breno Nicelatchi" userId="495d62745e7169d0" providerId="LiveId" clId="{61C7EF59-581B-4C78-B337-788B957C813C}" dt="2023-07-14T01:44:56.609" v="2389" actId="478"/>
          <ac:grpSpMkLst>
            <pc:docMk/>
            <pc:sldMk cId="3644205284" sldId="366"/>
            <ac:grpSpMk id="8" creationId="{4EB5DE41-9F83-4C07-81B1-13AC1937B2F2}"/>
          </ac:grpSpMkLst>
        </pc:grpChg>
        <pc:picChg chg="add mod ord">
          <ac:chgData name="Breno Nicelatchi" userId="495d62745e7169d0" providerId="LiveId" clId="{61C7EF59-581B-4C78-B337-788B957C813C}" dt="2023-07-14T01:45:17.106" v="2394" actId="167"/>
          <ac:picMkLst>
            <pc:docMk/>
            <pc:sldMk cId="3644205284" sldId="366"/>
            <ac:picMk id="7" creationId="{E02013CE-EE49-8BB2-8802-9646B19B8A5F}"/>
          </ac:picMkLst>
        </pc:picChg>
        <pc:picChg chg="add mod">
          <ac:chgData name="Breno Nicelatchi" userId="495d62745e7169d0" providerId="LiveId" clId="{61C7EF59-581B-4C78-B337-788B957C813C}" dt="2023-07-14T01:48:07.982" v="2441" actId="1036"/>
          <ac:picMkLst>
            <pc:docMk/>
            <pc:sldMk cId="3644205284" sldId="366"/>
            <ac:picMk id="12" creationId="{E53EBDDE-7633-BBDE-E025-31D62C701C06}"/>
          </ac:picMkLst>
        </pc:picChg>
        <pc:picChg chg="del">
          <ac:chgData name="Breno Nicelatchi" userId="495d62745e7169d0" providerId="LiveId" clId="{61C7EF59-581B-4C78-B337-788B957C813C}" dt="2023-07-14T01:45:05.129" v="2391" actId="478"/>
          <ac:picMkLst>
            <pc:docMk/>
            <pc:sldMk cId="3644205284" sldId="366"/>
            <ac:picMk id="1026" creationId="{4C7A3BF2-5E36-EBFF-2652-01F56147128F}"/>
          </ac:picMkLst>
        </pc:picChg>
      </pc:sldChg>
      <pc:sldChg chg="addSp delSp modSp add mod modAnim">
        <pc:chgData name="Breno Nicelatchi" userId="495d62745e7169d0" providerId="LiveId" clId="{61C7EF59-581B-4C78-B337-788B957C813C}" dt="2023-07-14T01:54:40.818" v="2499" actId="113"/>
        <pc:sldMkLst>
          <pc:docMk/>
          <pc:sldMk cId="3501278307" sldId="367"/>
        </pc:sldMkLst>
        <pc:spChg chg="mod">
          <ac:chgData name="Breno Nicelatchi" userId="495d62745e7169d0" providerId="LiveId" clId="{61C7EF59-581B-4C78-B337-788B957C813C}" dt="2023-07-14T01:49:49.413" v="2479"/>
          <ac:spMkLst>
            <pc:docMk/>
            <pc:sldMk cId="3501278307" sldId="367"/>
            <ac:spMk id="3" creationId="{EDA26995-E7FF-3251-C635-7976B8929FD7}"/>
          </ac:spMkLst>
        </pc:spChg>
        <pc:spChg chg="mod">
          <ac:chgData name="Breno Nicelatchi" userId="495d62745e7169d0" providerId="LiveId" clId="{61C7EF59-581B-4C78-B337-788B957C813C}" dt="2023-07-14T01:49:49.413" v="2479"/>
          <ac:spMkLst>
            <pc:docMk/>
            <pc:sldMk cId="3501278307" sldId="367"/>
            <ac:spMk id="4" creationId="{939BB72D-60B0-8289-F9BA-48D79A915655}"/>
          </ac:spMkLst>
        </pc:spChg>
        <pc:spChg chg="mod">
          <ac:chgData name="Breno Nicelatchi" userId="495d62745e7169d0" providerId="LiveId" clId="{61C7EF59-581B-4C78-B337-788B957C813C}" dt="2023-07-14T01:54:20.410" v="2495" actId="14100"/>
          <ac:spMkLst>
            <pc:docMk/>
            <pc:sldMk cId="3501278307" sldId="367"/>
            <ac:spMk id="8" creationId="{6C0251AA-5ABE-9C4B-1056-E230218F25F9}"/>
          </ac:spMkLst>
        </pc:spChg>
        <pc:spChg chg="mod">
          <ac:chgData name="Breno Nicelatchi" userId="495d62745e7169d0" providerId="LiveId" clId="{61C7EF59-581B-4C78-B337-788B957C813C}" dt="2023-07-14T01:54:40.818" v="2499" actId="113"/>
          <ac:spMkLst>
            <pc:docMk/>
            <pc:sldMk cId="3501278307" sldId="367"/>
            <ac:spMk id="9" creationId="{2F329E4D-BB1D-F85C-2F1C-389E3BC90EBE}"/>
          </ac:spMkLst>
        </pc:spChg>
        <pc:spChg chg="mod">
          <ac:chgData name="Breno Nicelatchi" userId="495d62745e7169d0" providerId="LiveId" clId="{61C7EF59-581B-4C78-B337-788B957C813C}" dt="2023-07-14T01:49:51.879" v="2481"/>
          <ac:spMkLst>
            <pc:docMk/>
            <pc:sldMk cId="3501278307" sldId="367"/>
            <ac:spMk id="11" creationId="{722228C5-013B-3B3F-F01D-84F1D41CB3A2}"/>
          </ac:spMkLst>
        </pc:spChg>
        <pc:spChg chg="mod">
          <ac:chgData name="Breno Nicelatchi" userId="495d62745e7169d0" providerId="LiveId" clId="{61C7EF59-581B-4C78-B337-788B957C813C}" dt="2023-07-14T01:49:51.879" v="2481"/>
          <ac:spMkLst>
            <pc:docMk/>
            <pc:sldMk cId="3501278307" sldId="367"/>
            <ac:spMk id="12" creationId="{2CEE66E4-0DA1-D30B-ECBB-8ACF4863A03F}"/>
          </ac:spMkLst>
        </pc:spChg>
        <pc:grpChg chg="add del mod">
          <ac:chgData name="Breno Nicelatchi" userId="495d62745e7169d0" providerId="LiveId" clId="{61C7EF59-581B-4C78-B337-788B957C813C}" dt="2023-07-14T01:49:51.177" v="2480"/>
          <ac:grpSpMkLst>
            <pc:docMk/>
            <pc:sldMk cId="3501278307" sldId="367"/>
            <ac:grpSpMk id="2" creationId="{3840BC09-6DB3-3242-97DE-86DF5CACCF6F}"/>
          </ac:grpSpMkLst>
        </pc:grpChg>
        <pc:grpChg chg="del">
          <ac:chgData name="Breno Nicelatchi" userId="495d62745e7169d0" providerId="LiveId" clId="{61C7EF59-581B-4C78-B337-788B957C813C}" dt="2023-07-14T01:49:47.526" v="2478" actId="478"/>
          <ac:grpSpMkLst>
            <pc:docMk/>
            <pc:sldMk cId="3501278307" sldId="367"/>
            <ac:grpSpMk id="5" creationId="{06266020-DEFE-8EE1-0956-18685A7BEEE8}"/>
          </ac:grpSpMkLst>
        </pc:grpChg>
        <pc:grpChg chg="add mod">
          <ac:chgData name="Breno Nicelatchi" userId="495d62745e7169d0" providerId="LiveId" clId="{61C7EF59-581B-4C78-B337-788B957C813C}" dt="2023-07-14T01:49:51.879" v="2481"/>
          <ac:grpSpMkLst>
            <pc:docMk/>
            <pc:sldMk cId="3501278307" sldId="367"/>
            <ac:grpSpMk id="10" creationId="{FAB764AB-E729-D556-83F7-344F35C16D81}"/>
          </ac:grpSpMkLst>
        </pc:grpChg>
        <pc:picChg chg="del">
          <ac:chgData name="Breno Nicelatchi" userId="495d62745e7169d0" providerId="LiveId" clId="{61C7EF59-581B-4C78-B337-788B957C813C}" dt="2023-07-14T01:49:39.996" v="2477" actId="478"/>
          <ac:picMkLst>
            <pc:docMk/>
            <pc:sldMk cId="3501278307" sldId="367"/>
            <ac:picMk id="10242" creationId="{A72DEFD4-FE2A-B7BE-FFDD-B962A67DBE47}"/>
          </ac:picMkLst>
        </pc:picChg>
        <pc:picChg chg="add mod">
          <ac:chgData name="Breno Nicelatchi" userId="495d62745e7169d0" providerId="LiveId" clId="{61C7EF59-581B-4C78-B337-788B957C813C}" dt="2023-07-14T01:53:51.785" v="2489" actId="14100"/>
          <ac:picMkLst>
            <pc:docMk/>
            <pc:sldMk cId="3501278307" sldId="367"/>
            <ac:picMk id="14338" creationId="{BDE905BC-0D0E-F1D7-70BA-4563E9D15616}"/>
          </ac:picMkLst>
        </pc:picChg>
      </pc:sldChg>
      <pc:sldChg chg="addSp delSp modSp add mod delAnim modAnim">
        <pc:chgData name="Breno Nicelatchi" userId="495d62745e7169d0" providerId="LiveId" clId="{61C7EF59-581B-4C78-B337-788B957C813C}" dt="2023-07-14T02:06:17.133" v="2653" actId="1076"/>
        <pc:sldMkLst>
          <pc:docMk/>
          <pc:sldMk cId="3572971721" sldId="368"/>
        </pc:sldMkLst>
        <pc:spChg chg="del">
          <ac:chgData name="Breno Nicelatchi" userId="495d62745e7169d0" providerId="LiveId" clId="{61C7EF59-581B-4C78-B337-788B957C813C}" dt="2023-07-14T01:57:45.605" v="2501" actId="478"/>
          <ac:spMkLst>
            <pc:docMk/>
            <pc:sldMk cId="3572971721" sldId="368"/>
            <ac:spMk id="2" creationId="{09ECCF4A-0E67-BAF1-A14C-FCE2550A1607}"/>
          </ac:spMkLst>
        </pc:spChg>
        <pc:spChg chg="del">
          <ac:chgData name="Breno Nicelatchi" userId="495d62745e7169d0" providerId="LiveId" clId="{61C7EF59-581B-4C78-B337-788B957C813C}" dt="2023-07-14T01:57:45.605" v="2501" actId="478"/>
          <ac:spMkLst>
            <pc:docMk/>
            <pc:sldMk cId="3572971721" sldId="368"/>
            <ac:spMk id="4" creationId="{3ED83246-CAAC-D118-14C9-DE2C6F7CD93E}"/>
          </ac:spMkLst>
        </pc:spChg>
        <pc:spChg chg="add del mod">
          <ac:chgData name="Breno Nicelatchi" userId="495d62745e7169d0" providerId="LiveId" clId="{61C7EF59-581B-4C78-B337-788B957C813C}" dt="2023-07-14T01:59:29.751" v="2509" actId="478"/>
          <ac:spMkLst>
            <pc:docMk/>
            <pc:sldMk cId="3572971721" sldId="368"/>
            <ac:spMk id="8" creationId="{537C9B50-D98A-1CB8-4499-E2C839FC4DCD}"/>
          </ac:spMkLst>
        </pc:spChg>
        <pc:spChg chg="add mod">
          <ac:chgData name="Breno Nicelatchi" userId="495d62745e7169d0" providerId="LiveId" clId="{61C7EF59-581B-4C78-B337-788B957C813C}" dt="2023-07-14T02:03:13.312" v="2563" actId="1076"/>
          <ac:spMkLst>
            <pc:docMk/>
            <pc:sldMk cId="3572971721" sldId="368"/>
            <ac:spMk id="9" creationId="{6E17C9B0-E157-60D6-8C08-31FDB7AD87A9}"/>
          </ac:spMkLst>
        </pc:spChg>
        <pc:spChg chg="add del mod">
          <ac:chgData name="Breno Nicelatchi" userId="495d62745e7169d0" providerId="LiveId" clId="{61C7EF59-581B-4C78-B337-788B957C813C}" dt="2023-07-14T02:01:34.511" v="2536" actId="478"/>
          <ac:spMkLst>
            <pc:docMk/>
            <pc:sldMk cId="3572971721" sldId="368"/>
            <ac:spMk id="10" creationId="{F7DB97FD-9902-9092-1462-D1D65C741CBC}"/>
          </ac:spMkLst>
        </pc:spChg>
        <pc:spChg chg="del">
          <ac:chgData name="Breno Nicelatchi" userId="495d62745e7169d0" providerId="LiveId" clId="{61C7EF59-581B-4C78-B337-788B957C813C}" dt="2023-07-14T01:57:45.605" v="2501" actId="478"/>
          <ac:spMkLst>
            <pc:docMk/>
            <pc:sldMk cId="3572971721" sldId="368"/>
            <ac:spMk id="11" creationId="{23EC3042-0149-2E71-4A2D-4553DBE5D2C9}"/>
          </ac:spMkLst>
        </pc:spChg>
        <pc:spChg chg="add mod">
          <ac:chgData name="Breno Nicelatchi" userId="495d62745e7169d0" providerId="LiveId" clId="{61C7EF59-581B-4C78-B337-788B957C813C}" dt="2023-07-14T02:03:13.312" v="2563" actId="1076"/>
          <ac:spMkLst>
            <pc:docMk/>
            <pc:sldMk cId="3572971721" sldId="368"/>
            <ac:spMk id="13" creationId="{4A3EFEB1-E9D4-AAE6-6BBF-231CFA520607}"/>
          </ac:spMkLst>
        </pc:spChg>
        <pc:spChg chg="add del mod">
          <ac:chgData name="Breno Nicelatchi" userId="495d62745e7169d0" providerId="LiveId" clId="{61C7EF59-581B-4C78-B337-788B957C813C}" dt="2023-07-14T02:02:58.504" v="2552" actId="478"/>
          <ac:spMkLst>
            <pc:docMk/>
            <pc:sldMk cId="3572971721" sldId="368"/>
            <ac:spMk id="14" creationId="{CCFBCD01-A7FF-9D6B-3EDF-3C7495856C20}"/>
          </ac:spMkLst>
        </pc:spChg>
        <pc:spChg chg="add mod">
          <ac:chgData name="Breno Nicelatchi" userId="495d62745e7169d0" providerId="LiveId" clId="{61C7EF59-581B-4C78-B337-788B957C813C}" dt="2023-07-14T02:03:13.312" v="2563" actId="1076"/>
          <ac:spMkLst>
            <pc:docMk/>
            <pc:sldMk cId="3572971721" sldId="368"/>
            <ac:spMk id="15" creationId="{BB442647-27C6-C316-518B-6FD54A523292}"/>
          </ac:spMkLst>
        </pc:spChg>
        <pc:spChg chg="add mod">
          <ac:chgData name="Breno Nicelatchi" userId="495d62745e7169d0" providerId="LiveId" clId="{61C7EF59-581B-4C78-B337-788B957C813C}" dt="2023-07-14T02:04:48.022" v="2611" actId="1076"/>
          <ac:spMkLst>
            <pc:docMk/>
            <pc:sldMk cId="3572971721" sldId="368"/>
            <ac:spMk id="16" creationId="{3AB75526-D1EC-417D-4C6F-D0B77398720F}"/>
          </ac:spMkLst>
        </pc:spChg>
        <pc:spChg chg="add mod">
          <ac:chgData name="Breno Nicelatchi" userId="495d62745e7169d0" providerId="LiveId" clId="{61C7EF59-581B-4C78-B337-788B957C813C}" dt="2023-07-14T02:06:17.133" v="2653" actId="1076"/>
          <ac:spMkLst>
            <pc:docMk/>
            <pc:sldMk cId="3572971721" sldId="368"/>
            <ac:spMk id="17" creationId="{F4D718C5-F05E-697D-124D-72A7A4EE282A}"/>
          </ac:spMkLst>
        </pc:spChg>
        <pc:spChg chg="add mod">
          <ac:chgData name="Breno Nicelatchi" userId="495d62745e7169d0" providerId="LiveId" clId="{61C7EF59-581B-4C78-B337-788B957C813C}" dt="2023-07-14T02:06:17.133" v="2653" actId="1076"/>
          <ac:spMkLst>
            <pc:docMk/>
            <pc:sldMk cId="3572971721" sldId="368"/>
            <ac:spMk id="18" creationId="{101A59BB-7675-248D-DF6C-56CB6D905D2E}"/>
          </ac:spMkLst>
        </pc:spChg>
        <pc:picChg chg="del">
          <ac:chgData name="Breno Nicelatchi" userId="495d62745e7169d0" providerId="LiveId" clId="{61C7EF59-581B-4C78-B337-788B957C813C}" dt="2023-07-14T01:57:45.605" v="2501" actId="478"/>
          <ac:picMkLst>
            <pc:docMk/>
            <pc:sldMk cId="3572971721" sldId="368"/>
            <ac:picMk id="7" creationId="{E02013CE-EE49-8BB2-8802-9646B19B8A5F}"/>
          </ac:picMkLst>
        </pc:picChg>
        <pc:picChg chg="del">
          <ac:chgData name="Breno Nicelatchi" userId="495d62745e7169d0" providerId="LiveId" clId="{61C7EF59-581B-4C78-B337-788B957C813C}" dt="2023-07-14T01:57:45.605" v="2501" actId="478"/>
          <ac:picMkLst>
            <pc:docMk/>
            <pc:sldMk cId="3572971721" sldId="368"/>
            <ac:picMk id="12" creationId="{E53EBDDE-7633-BBDE-E025-31D62C701C06}"/>
          </ac:picMkLst>
        </pc:picChg>
        <pc:picChg chg="add mod">
          <ac:chgData name="Breno Nicelatchi" userId="495d62745e7169d0" providerId="LiveId" clId="{61C7EF59-581B-4C78-B337-788B957C813C}" dt="2023-07-14T02:03:13.312" v="2563" actId="1076"/>
          <ac:picMkLst>
            <pc:docMk/>
            <pc:sldMk cId="3572971721" sldId="368"/>
            <ac:picMk id="16386" creationId="{ABA3E4C6-39AE-0BB4-CC96-4C658B65D8C8}"/>
          </ac:picMkLst>
        </pc:picChg>
        <pc:picChg chg="add mod">
          <ac:chgData name="Breno Nicelatchi" userId="495d62745e7169d0" providerId="LiveId" clId="{61C7EF59-581B-4C78-B337-788B957C813C}" dt="2023-07-14T02:03:13.312" v="2563" actId="1076"/>
          <ac:picMkLst>
            <pc:docMk/>
            <pc:sldMk cId="3572971721" sldId="368"/>
            <ac:picMk id="16388" creationId="{CBED15F8-759B-7018-F53A-1DB4DC01BA1F}"/>
          </ac:picMkLst>
        </pc:picChg>
        <pc:picChg chg="add mod">
          <ac:chgData name="Breno Nicelatchi" userId="495d62745e7169d0" providerId="LiveId" clId="{61C7EF59-581B-4C78-B337-788B957C813C}" dt="2023-07-14T02:03:13.312" v="2563" actId="1076"/>
          <ac:picMkLst>
            <pc:docMk/>
            <pc:sldMk cId="3572971721" sldId="368"/>
            <ac:picMk id="16390" creationId="{EDE964E2-F610-65C4-2568-B34ADDBC2896}"/>
          </ac:picMkLst>
        </pc:picChg>
      </pc:sldChg>
      <pc:sldChg chg="modSp add mod modTransition modAnim">
        <pc:chgData name="Breno Nicelatchi" userId="495d62745e7169d0" providerId="LiveId" clId="{61C7EF59-581B-4C78-B337-788B957C813C}" dt="2023-07-14T02:09:56.784" v="2683" actId="403"/>
        <pc:sldMkLst>
          <pc:docMk/>
          <pc:sldMk cId="1450517169" sldId="369"/>
        </pc:sldMkLst>
        <pc:spChg chg="mod">
          <ac:chgData name="Breno Nicelatchi" userId="495d62745e7169d0" providerId="LiveId" clId="{61C7EF59-581B-4C78-B337-788B957C813C}" dt="2023-07-14T02:07:19.258" v="2658" actId="207"/>
          <ac:spMkLst>
            <pc:docMk/>
            <pc:sldMk cId="1450517169" sldId="369"/>
            <ac:spMk id="13" creationId="{4A3EFEB1-E9D4-AAE6-6BBF-231CFA520607}"/>
          </ac:spMkLst>
        </pc:spChg>
        <pc:spChg chg="mod">
          <ac:chgData name="Breno Nicelatchi" userId="495d62745e7169d0" providerId="LiveId" clId="{61C7EF59-581B-4C78-B337-788B957C813C}" dt="2023-07-14T02:07:19.258" v="2658" actId="207"/>
          <ac:spMkLst>
            <pc:docMk/>
            <pc:sldMk cId="1450517169" sldId="369"/>
            <ac:spMk id="15" creationId="{BB442647-27C6-C316-518B-6FD54A523292}"/>
          </ac:spMkLst>
        </pc:spChg>
        <pc:spChg chg="mod">
          <ac:chgData name="Breno Nicelatchi" userId="495d62745e7169d0" providerId="LiveId" clId="{61C7EF59-581B-4C78-B337-788B957C813C}" dt="2023-07-14T02:09:56.784" v="2683" actId="403"/>
          <ac:spMkLst>
            <pc:docMk/>
            <pc:sldMk cId="1450517169" sldId="369"/>
            <ac:spMk id="16" creationId="{3AB75526-D1EC-417D-4C6F-D0B77398720F}"/>
          </ac:spMkLst>
        </pc:spChg>
        <pc:spChg chg="mod">
          <ac:chgData name="Breno Nicelatchi" userId="495d62745e7169d0" providerId="LiveId" clId="{61C7EF59-581B-4C78-B337-788B957C813C}" dt="2023-07-14T02:07:12.256" v="2657" actId="207"/>
          <ac:spMkLst>
            <pc:docMk/>
            <pc:sldMk cId="1450517169" sldId="369"/>
            <ac:spMk id="17" creationId="{F4D718C5-F05E-697D-124D-72A7A4EE282A}"/>
          </ac:spMkLst>
        </pc:spChg>
        <pc:spChg chg="mod">
          <ac:chgData name="Breno Nicelatchi" userId="495d62745e7169d0" providerId="LiveId" clId="{61C7EF59-581B-4C78-B337-788B957C813C}" dt="2023-07-14T02:07:12.256" v="2657" actId="207"/>
          <ac:spMkLst>
            <pc:docMk/>
            <pc:sldMk cId="1450517169" sldId="369"/>
            <ac:spMk id="18" creationId="{101A59BB-7675-248D-DF6C-56CB6D905D2E}"/>
          </ac:spMkLst>
        </pc:spChg>
        <pc:picChg chg="mod">
          <ac:chgData name="Breno Nicelatchi" userId="495d62745e7169d0" providerId="LiveId" clId="{61C7EF59-581B-4C78-B337-788B957C813C}" dt="2023-07-14T02:07:24.958" v="2659"/>
          <ac:picMkLst>
            <pc:docMk/>
            <pc:sldMk cId="1450517169" sldId="369"/>
            <ac:picMk id="16388" creationId="{CBED15F8-759B-7018-F53A-1DB4DC01BA1F}"/>
          </ac:picMkLst>
        </pc:picChg>
        <pc:picChg chg="mod">
          <ac:chgData name="Breno Nicelatchi" userId="495d62745e7169d0" providerId="LiveId" clId="{61C7EF59-581B-4C78-B337-788B957C813C}" dt="2023-07-14T02:07:28.874" v="2660"/>
          <ac:picMkLst>
            <pc:docMk/>
            <pc:sldMk cId="1450517169" sldId="369"/>
            <ac:picMk id="16390" creationId="{EDE964E2-F610-65C4-2568-B34ADDBC2896}"/>
          </ac:picMkLst>
        </pc:picChg>
      </pc:sldChg>
      <pc:sldChg chg="modSp add mod modAnim">
        <pc:chgData name="Breno Nicelatchi" userId="495d62745e7169d0" providerId="LiveId" clId="{61C7EF59-581B-4C78-B337-788B957C813C}" dt="2023-07-14T02:10:02.301" v="2685" actId="113"/>
        <pc:sldMkLst>
          <pc:docMk/>
          <pc:sldMk cId="1246994145" sldId="370"/>
        </pc:sldMkLst>
        <pc:spChg chg="mod">
          <ac:chgData name="Breno Nicelatchi" userId="495d62745e7169d0" providerId="LiveId" clId="{61C7EF59-581B-4C78-B337-788B957C813C}" dt="2023-07-14T02:08:01.923" v="2666" actId="108"/>
          <ac:spMkLst>
            <pc:docMk/>
            <pc:sldMk cId="1246994145" sldId="370"/>
            <ac:spMk id="9" creationId="{6E17C9B0-E157-60D6-8C08-31FDB7AD87A9}"/>
          </ac:spMkLst>
        </pc:spChg>
        <pc:spChg chg="mod">
          <ac:chgData name="Breno Nicelatchi" userId="495d62745e7169d0" providerId="LiveId" clId="{61C7EF59-581B-4C78-B337-788B957C813C}" dt="2023-07-14T02:07:38.695" v="2662" actId="108"/>
          <ac:spMkLst>
            <pc:docMk/>
            <pc:sldMk cId="1246994145" sldId="370"/>
            <ac:spMk id="13" creationId="{4A3EFEB1-E9D4-AAE6-6BBF-231CFA520607}"/>
          </ac:spMkLst>
        </pc:spChg>
        <pc:spChg chg="mod">
          <ac:chgData name="Breno Nicelatchi" userId="495d62745e7169d0" providerId="LiveId" clId="{61C7EF59-581B-4C78-B337-788B957C813C}" dt="2023-07-14T02:08:11.241" v="2668" actId="108"/>
          <ac:spMkLst>
            <pc:docMk/>
            <pc:sldMk cId="1246994145" sldId="370"/>
            <ac:spMk id="16" creationId="{3AB75526-D1EC-417D-4C6F-D0B77398720F}"/>
          </ac:spMkLst>
        </pc:spChg>
        <pc:spChg chg="mod">
          <ac:chgData name="Breno Nicelatchi" userId="495d62745e7169d0" providerId="LiveId" clId="{61C7EF59-581B-4C78-B337-788B957C813C}" dt="2023-07-14T02:10:02.301" v="2685" actId="113"/>
          <ac:spMkLst>
            <pc:docMk/>
            <pc:sldMk cId="1246994145" sldId="370"/>
            <ac:spMk id="17" creationId="{F4D718C5-F05E-697D-124D-72A7A4EE282A}"/>
          </ac:spMkLst>
        </pc:spChg>
        <pc:picChg chg="mod">
          <ac:chgData name="Breno Nicelatchi" userId="495d62745e7169d0" providerId="LiveId" clId="{61C7EF59-581B-4C78-B337-788B957C813C}" dt="2023-07-14T02:07:44.850" v="2663"/>
          <ac:picMkLst>
            <pc:docMk/>
            <pc:sldMk cId="1246994145" sldId="370"/>
            <ac:picMk id="16386" creationId="{ABA3E4C6-39AE-0BB4-CC96-4C658B65D8C8}"/>
          </ac:picMkLst>
        </pc:picChg>
        <pc:picChg chg="mod">
          <ac:chgData name="Breno Nicelatchi" userId="495d62745e7169d0" providerId="LiveId" clId="{61C7EF59-581B-4C78-B337-788B957C813C}" dt="2023-07-14T02:07:52.884" v="2665"/>
          <ac:picMkLst>
            <pc:docMk/>
            <pc:sldMk cId="1246994145" sldId="370"/>
            <ac:picMk id="16388" creationId="{CBED15F8-759B-7018-F53A-1DB4DC01BA1F}"/>
          </ac:picMkLst>
        </pc:picChg>
      </pc:sldChg>
      <pc:sldChg chg="modSp add mod modAnim">
        <pc:chgData name="Breno Nicelatchi" userId="495d62745e7169d0" providerId="LiveId" clId="{61C7EF59-581B-4C78-B337-788B957C813C}" dt="2023-07-14T02:10:07.670" v="2687" actId="403"/>
        <pc:sldMkLst>
          <pc:docMk/>
          <pc:sldMk cId="3749798669" sldId="371"/>
        </pc:sldMkLst>
        <pc:spChg chg="mod">
          <ac:chgData name="Breno Nicelatchi" userId="495d62745e7169d0" providerId="LiveId" clId="{61C7EF59-581B-4C78-B337-788B957C813C}" dt="2023-07-14T02:08:43.477" v="2674" actId="108"/>
          <ac:spMkLst>
            <pc:docMk/>
            <pc:sldMk cId="3749798669" sldId="371"/>
            <ac:spMk id="13" creationId="{4A3EFEB1-E9D4-AAE6-6BBF-231CFA520607}"/>
          </ac:spMkLst>
        </pc:spChg>
        <pc:spChg chg="mod">
          <ac:chgData name="Breno Nicelatchi" userId="495d62745e7169d0" providerId="LiveId" clId="{61C7EF59-581B-4C78-B337-788B957C813C}" dt="2023-07-14T02:08:18.788" v="2670" actId="108"/>
          <ac:spMkLst>
            <pc:docMk/>
            <pc:sldMk cId="3749798669" sldId="371"/>
            <ac:spMk id="15" creationId="{BB442647-27C6-C316-518B-6FD54A523292}"/>
          </ac:spMkLst>
        </pc:spChg>
        <pc:spChg chg="mod">
          <ac:chgData name="Breno Nicelatchi" userId="495d62745e7169d0" providerId="LiveId" clId="{61C7EF59-581B-4C78-B337-788B957C813C}" dt="2023-07-14T02:09:04.838" v="2678" actId="108"/>
          <ac:spMkLst>
            <pc:docMk/>
            <pc:sldMk cId="3749798669" sldId="371"/>
            <ac:spMk id="17" creationId="{F4D718C5-F05E-697D-124D-72A7A4EE282A}"/>
          </ac:spMkLst>
        </pc:spChg>
        <pc:spChg chg="mod">
          <ac:chgData name="Breno Nicelatchi" userId="495d62745e7169d0" providerId="LiveId" clId="{61C7EF59-581B-4C78-B337-788B957C813C}" dt="2023-07-14T02:10:07.670" v="2687" actId="403"/>
          <ac:spMkLst>
            <pc:docMk/>
            <pc:sldMk cId="3749798669" sldId="371"/>
            <ac:spMk id="18" creationId="{101A59BB-7675-248D-DF6C-56CB6D905D2E}"/>
          </ac:spMkLst>
        </pc:spChg>
        <pc:picChg chg="mod">
          <ac:chgData name="Breno Nicelatchi" userId="495d62745e7169d0" providerId="LiveId" clId="{61C7EF59-581B-4C78-B337-788B957C813C}" dt="2023-07-14T02:08:59.704" v="2677"/>
          <ac:picMkLst>
            <pc:docMk/>
            <pc:sldMk cId="3749798669" sldId="371"/>
            <ac:picMk id="16388" creationId="{CBED15F8-759B-7018-F53A-1DB4DC01BA1F}"/>
          </ac:picMkLst>
        </pc:picChg>
        <pc:picChg chg="mod">
          <ac:chgData name="Breno Nicelatchi" userId="495d62745e7169d0" providerId="LiveId" clId="{61C7EF59-581B-4C78-B337-788B957C813C}" dt="2023-07-14T02:08:56.790" v="2676"/>
          <ac:picMkLst>
            <pc:docMk/>
            <pc:sldMk cId="3749798669" sldId="371"/>
            <ac:picMk id="16390" creationId="{EDE964E2-F610-65C4-2568-B34ADDBC2896}"/>
          </ac:picMkLst>
        </pc:picChg>
      </pc:sldChg>
      <pc:sldChg chg="addSp delSp modSp add mod modAnim">
        <pc:chgData name="Breno Nicelatchi" userId="495d62745e7169d0" providerId="LiveId" clId="{61C7EF59-581B-4C78-B337-788B957C813C}" dt="2023-07-14T02:13:51.251" v="2717" actId="166"/>
        <pc:sldMkLst>
          <pc:docMk/>
          <pc:sldMk cId="2973806890" sldId="372"/>
        </pc:sldMkLst>
        <pc:spChg chg="add mod ord">
          <ac:chgData name="Breno Nicelatchi" userId="495d62745e7169d0" providerId="LiveId" clId="{61C7EF59-581B-4C78-B337-788B957C813C}" dt="2023-07-14T02:13:38.229" v="2716" actId="14100"/>
          <ac:spMkLst>
            <pc:docMk/>
            <pc:sldMk cId="2973806890" sldId="372"/>
            <ac:spMk id="4" creationId="{0937E5C2-E303-F915-2353-CBB4A81E54E1}"/>
          </ac:spMkLst>
        </pc:spChg>
        <pc:spChg chg="del">
          <ac:chgData name="Breno Nicelatchi" userId="495d62745e7169d0" providerId="LiveId" clId="{61C7EF59-581B-4C78-B337-788B957C813C}" dt="2023-07-14T02:10:38.440" v="2689" actId="478"/>
          <ac:spMkLst>
            <pc:docMk/>
            <pc:sldMk cId="2973806890" sldId="372"/>
            <ac:spMk id="9" creationId="{6E17C9B0-E157-60D6-8C08-31FDB7AD87A9}"/>
          </ac:spMkLst>
        </pc:spChg>
        <pc:spChg chg="del">
          <ac:chgData name="Breno Nicelatchi" userId="495d62745e7169d0" providerId="LiveId" clId="{61C7EF59-581B-4C78-B337-788B957C813C}" dt="2023-07-14T02:10:38.440" v="2689" actId="478"/>
          <ac:spMkLst>
            <pc:docMk/>
            <pc:sldMk cId="2973806890" sldId="372"/>
            <ac:spMk id="13" creationId="{4A3EFEB1-E9D4-AAE6-6BBF-231CFA520607}"/>
          </ac:spMkLst>
        </pc:spChg>
        <pc:spChg chg="del">
          <ac:chgData name="Breno Nicelatchi" userId="495d62745e7169d0" providerId="LiveId" clId="{61C7EF59-581B-4C78-B337-788B957C813C}" dt="2023-07-14T02:10:38.440" v="2689" actId="478"/>
          <ac:spMkLst>
            <pc:docMk/>
            <pc:sldMk cId="2973806890" sldId="372"/>
            <ac:spMk id="15" creationId="{BB442647-27C6-C316-518B-6FD54A523292}"/>
          </ac:spMkLst>
        </pc:spChg>
        <pc:spChg chg="del">
          <ac:chgData name="Breno Nicelatchi" userId="495d62745e7169d0" providerId="LiveId" clId="{61C7EF59-581B-4C78-B337-788B957C813C}" dt="2023-07-14T02:10:38.440" v="2689" actId="478"/>
          <ac:spMkLst>
            <pc:docMk/>
            <pc:sldMk cId="2973806890" sldId="372"/>
            <ac:spMk id="16" creationId="{3AB75526-D1EC-417D-4C6F-D0B77398720F}"/>
          </ac:spMkLst>
        </pc:spChg>
        <pc:spChg chg="del">
          <ac:chgData name="Breno Nicelatchi" userId="495d62745e7169d0" providerId="LiveId" clId="{61C7EF59-581B-4C78-B337-788B957C813C}" dt="2023-07-14T02:10:38.440" v="2689" actId="478"/>
          <ac:spMkLst>
            <pc:docMk/>
            <pc:sldMk cId="2973806890" sldId="372"/>
            <ac:spMk id="17" creationId="{F4D718C5-F05E-697D-124D-72A7A4EE282A}"/>
          </ac:spMkLst>
        </pc:spChg>
        <pc:spChg chg="del">
          <ac:chgData name="Breno Nicelatchi" userId="495d62745e7169d0" providerId="LiveId" clId="{61C7EF59-581B-4C78-B337-788B957C813C}" dt="2023-07-14T02:10:38.440" v="2689" actId="478"/>
          <ac:spMkLst>
            <pc:docMk/>
            <pc:sldMk cId="2973806890" sldId="372"/>
            <ac:spMk id="18" creationId="{101A59BB-7675-248D-DF6C-56CB6D905D2E}"/>
          </ac:spMkLst>
        </pc:spChg>
        <pc:grpChg chg="ord">
          <ac:chgData name="Breno Nicelatchi" userId="495d62745e7169d0" providerId="LiveId" clId="{61C7EF59-581B-4C78-B337-788B957C813C}" dt="2023-07-14T02:13:51.251" v="2717" actId="166"/>
          <ac:grpSpMkLst>
            <pc:docMk/>
            <pc:sldMk cId="2973806890" sldId="372"/>
            <ac:grpSpMk id="3" creationId="{CCDE446A-3CD2-AEB5-02E5-40FE4A78039C}"/>
          </ac:grpSpMkLst>
        </pc:grpChg>
        <pc:picChg chg="add del mod">
          <ac:chgData name="Breno Nicelatchi" userId="495d62745e7169d0" providerId="LiveId" clId="{61C7EF59-581B-4C78-B337-788B957C813C}" dt="2023-07-14T02:11:08.531" v="2691" actId="478"/>
          <ac:picMkLst>
            <pc:docMk/>
            <pc:sldMk cId="2973806890" sldId="372"/>
            <ac:picMk id="2" creationId="{1F8A4745-CE7B-F6B5-FB96-01CA5EC1CF77}"/>
          </ac:picMkLst>
        </pc:picChg>
        <pc:picChg chg="del">
          <ac:chgData name="Breno Nicelatchi" userId="495d62745e7169d0" providerId="LiveId" clId="{61C7EF59-581B-4C78-B337-788B957C813C}" dt="2023-07-14T02:10:38.440" v="2689" actId="478"/>
          <ac:picMkLst>
            <pc:docMk/>
            <pc:sldMk cId="2973806890" sldId="372"/>
            <ac:picMk id="16386" creationId="{ABA3E4C6-39AE-0BB4-CC96-4C658B65D8C8}"/>
          </ac:picMkLst>
        </pc:picChg>
        <pc:picChg chg="del">
          <ac:chgData name="Breno Nicelatchi" userId="495d62745e7169d0" providerId="LiveId" clId="{61C7EF59-581B-4C78-B337-788B957C813C}" dt="2023-07-14T02:10:38.440" v="2689" actId="478"/>
          <ac:picMkLst>
            <pc:docMk/>
            <pc:sldMk cId="2973806890" sldId="372"/>
            <ac:picMk id="16388" creationId="{CBED15F8-759B-7018-F53A-1DB4DC01BA1F}"/>
          </ac:picMkLst>
        </pc:picChg>
        <pc:picChg chg="del">
          <ac:chgData name="Breno Nicelatchi" userId="495d62745e7169d0" providerId="LiveId" clId="{61C7EF59-581B-4C78-B337-788B957C813C}" dt="2023-07-14T02:10:38.440" v="2689" actId="478"/>
          <ac:picMkLst>
            <pc:docMk/>
            <pc:sldMk cId="2973806890" sldId="372"/>
            <ac:picMk id="16390" creationId="{EDE964E2-F610-65C4-2568-B34ADDBC2896}"/>
          </ac:picMkLst>
        </pc:picChg>
        <pc:picChg chg="add mod">
          <ac:chgData name="Breno Nicelatchi" userId="495d62745e7169d0" providerId="LiveId" clId="{61C7EF59-581B-4C78-B337-788B957C813C}" dt="2023-07-14T02:12:48.064" v="2703" actId="1076"/>
          <ac:picMkLst>
            <pc:docMk/>
            <pc:sldMk cId="2973806890" sldId="372"/>
            <ac:picMk id="17410" creationId="{89B546A1-8B34-F0CA-8464-2698445BDF3A}"/>
          </ac:picMkLst>
        </pc:picChg>
      </pc:sldChg>
      <pc:sldChg chg="addSp delSp modSp add mod modAnim">
        <pc:chgData name="Breno Nicelatchi" userId="495d62745e7169d0" providerId="LiveId" clId="{61C7EF59-581B-4C78-B337-788B957C813C}" dt="2023-07-14T02:25:05.610" v="2771" actId="207"/>
        <pc:sldMkLst>
          <pc:docMk/>
          <pc:sldMk cId="2359772213" sldId="373"/>
        </pc:sldMkLst>
        <pc:spChg chg="mod">
          <ac:chgData name="Breno Nicelatchi" userId="495d62745e7169d0" providerId="LiveId" clId="{61C7EF59-581B-4C78-B337-788B957C813C}" dt="2023-07-14T02:25:05.610" v="2771" actId="207"/>
          <ac:spMkLst>
            <pc:docMk/>
            <pc:sldMk cId="2359772213" sldId="373"/>
            <ac:spMk id="5" creationId="{95C6FE8C-83CA-BBD1-4774-0D087F1559BF}"/>
          </ac:spMkLst>
        </pc:spChg>
        <pc:spChg chg="mod">
          <ac:chgData name="Breno Nicelatchi" userId="495d62745e7169d0" providerId="LiveId" clId="{61C7EF59-581B-4C78-B337-788B957C813C}" dt="2023-07-14T02:25:05.610" v="2771" actId="207"/>
          <ac:spMkLst>
            <pc:docMk/>
            <pc:sldMk cId="2359772213" sldId="373"/>
            <ac:spMk id="6" creationId="{79FED7DA-15AE-50BF-063D-A379E7E6E027}"/>
          </ac:spMkLst>
        </pc:spChg>
        <pc:spChg chg="mod">
          <ac:chgData name="Breno Nicelatchi" userId="495d62745e7169d0" providerId="LiveId" clId="{61C7EF59-581B-4C78-B337-788B957C813C}" dt="2023-07-14T02:24:45.212" v="2768"/>
          <ac:spMkLst>
            <pc:docMk/>
            <pc:sldMk cId="2359772213" sldId="373"/>
            <ac:spMk id="41" creationId="{00000000-0000-0000-0000-000000000000}"/>
          </ac:spMkLst>
        </pc:spChg>
        <pc:spChg chg="mod">
          <ac:chgData name="Breno Nicelatchi" userId="495d62745e7169d0" providerId="LiveId" clId="{61C7EF59-581B-4C78-B337-788B957C813C}" dt="2023-07-14T02:23:49.513" v="2757" actId="20577"/>
          <ac:spMkLst>
            <pc:docMk/>
            <pc:sldMk cId="2359772213" sldId="373"/>
            <ac:spMk id="42" creationId="{00000000-0000-0000-0000-000000000000}"/>
          </ac:spMkLst>
        </pc:spChg>
        <pc:grpChg chg="del">
          <ac:chgData name="Breno Nicelatchi" userId="495d62745e7169d0" providerId="LiveId" clId="{61C7EF59-581B-4C78-B337-788B957C813C}" dt="2023-07-14T02:24:58.083" v="2769" actId="478"/>
          <ac:grpSpMkLst>
            <pc:docMk/>
            <pc:sldMk cId="2359772213" sldId="373"/>
            <ac:grpSpMk id="2" creationId="{08740D00-9A49-A61B-EED3-4C4A45782EF1}"/>
          </ac:grpSpMkLst>
        </pc:grpChg>
        <pc:grpChg chg="add mod">
          <ac:chgData name="Breno Nicelatchi" userId="495d62745e7169d0" providerId="LiveId" clId="{61C7EF59-581B-4C78-B337-788B957C813C}" dt="2023-07-14T02:25:03.090" v="2770"/>
          <ac:grpSpMkLst>
            <pc:docMk/>
            <pc:sldMk cId="2359772213" sldId="373"/>
            <ac:grpSpMk id="4" creationId="{90DA1FD5-D886-1502-97FF-0AA17165A800}"/>
          </ac:grpSpMkLst>
        </pc:grpChg>
      </pc:sldChg>
      <pc:sldChg chg="addSp delSp modSp add mod delAnim">
        <pc:chgData name="Breno Nicelatchi" userId="495d62745e7169d0" providerId="LiveId" clId="{61C7EF59-581B-4C78-B337-788B957C813C}" dt="2023-07-14T02:31:14.081" v="2852" actId="1035"/>
        <pc:sldMkLst>
          <pc:docMk/>
          <pc:sldMk cId="1680194388" sldId="374"/>
        </pc:sldMkLst>
        <pc:spChg chg="mod">
          <ac:chgData name="Breno Nicelatchi" userId="495d62745e7169d0" providerId="LiveId" clId="{61C7EF59-581B-4C78-B337-788B957C813C}" dt="2023-07-14T02:31:14.081" v="2852" actId="1035"/>
          <ac:spMkLst>
            <pc:docMk/>
            <pc:sldMk cId="1680194388" sldId="374"/>
            <ac:spMk id="3" creationId="{DED0AE1F-42EB-2F44-032E-44F1363FFB8E}"/>
          </ac:spMkLst>
        </pc:spChg>
        <pc:spChg chg="mod">
          <ac:chgData name="Breno Nicelatchi" userId="495d62745e7169d0" providerId="LiveId" clId="{61C7EF59-581B-4C78-B337-788B957C813C}" dt="2023-07-14T02:31:14.081" v="2852" actId="1035"/>
          <ac:spMkLst>
            <pc:docMk/>
            <pc:sldMk cId="1680194388" sldId="374"/>
            <ac:spMk id="4" creationId="{C46F6284-3C2E-6010-D8A6-644F6327F5A8}"/>
          </ac:spMkLst>
        </pc:spChg>
        <pc:spChg chg="del mod">
          <ac:chgData name="Breno Nicelatchi" userId="495d62745e7169d0" providerId="LiveId" clId="{61C7EF59-581B-4C78-B337-788B957C813C}" dt="2023-07-14T02:26:19.452" v="2781" actId="478"/>
          <ac:spMkLst>
            <pc:docMk/>
            <pc:sldMk cId="1680194388" sldId="374"/>
            <ac:spMk id="5" creationId="{11BD1085-6606-72E4-758D-7AC4D1AF2D1B}"/>
          </ac:spMkLst>
        </pc:spChg>
        <pc:spChg chg="mod">
          <ac:chgData name="Breno Nicelatchi" userId="495d62745e7169d0" providerId="LiveId" clId="{61C7EF59-581B-4C78-B337-788B957C813C}" dt="2023-07-14T02:25:40.077" v="2774"/>
          <ac:spMkLst>
            <pc:docMk/>
            <pc:sldMk cId="1680194388" sldId="374"/>
            <ac:spMk id="6" creationId="{2422A0EA-059B-29B8-8C51-3722E6D964FC}"/>
          </ac:spMkLst>
        </pc:spChg>
        <pc:spChg chg="mod">
          <ac:chgData name="Breno Nicelatchi" userId="495d62745e7169d0" providerId="LiveId" clId="{61C7EF59-581B-4C78-B337-788B957C813C}" dt="2023-07-14T02:25:40.077" v="2774"/>
          <ac:spMkLst>
            <pc:docMk/>
            <pc:sldMk cId="1680194388" sldId="374"/>
            <ac:spMk id="7" creationId="{F79FD323-66C1-CDA6-8B30-33AEAA75F80C}"/>
          </ac:spMkLst>
        </pc:spChg>
        <pc:grpChg chg="add mod">
          <ac:chgData name="Breno Nicelatchi" userId="495d62745e7169d0" providerId="LiveId" clId="{61C7EF59-581B-4C78-B337-788B957C813C}" dt="2023-07-14T02:25:40.077" v="2774"/>
          <ac:grpSpMkLst>
            <pc:docMk/>
            <pc:sldMk cId="1680194388" sldId="374"/>
            <ac:grpSpMk id="2" creationId="{3266364D-73F2-B346-134D-A90BDB390CD1}"/>
          </ac:grpSpMkLst>
        </pc:grpChg>
        <pc:grpChg chg="del">
          <ac:chgData name="Breno Nicelatchi" userId="495d62745e7169d0" providerId="LiveId" clId="{61C7EF59-581B-4C78-B337-788B957C813C}" dt="2023-07-14T02:25:35.644" v="2773" actId="478"/>
          <ac:grpSpMkLst>
            <pc:docMk/>
            <pc:sldMk cId="1680194388" sldId="374"/>
            <ac:grpSpMk id="8" creationId="{4EB5DE41-9F83-4C07-81B1-13AC1937B2F2}"/>
          </ac:grpSpMkLst>
        </pc:grpChg>
        <pc:picChg chg="add mod">
          <ac:chgData name="Breno Nicelatchi" userId="495d62745e7169d0" providerId="LiveId" clId="{61C7EF59-581B-4C78-B337-788B957C813C}" dt="2023-07-14T02:31:14.081" v="2852" actId="1035"/>
          <ac:picMkLst>
            <pc:docMk/>
            <pc:sldMk cId="1680194388" sldId="374"/>
            <ac:picMk id="11" creationId="{E176FCAF-0C60-5F31-46F9-97729BB04381}"/>
          </ac:picMkLst>
        </pc:picChg>
        <pc:picChg chg="del mod">
          <ac:chgData name="Breno Nicelatchi" userId="495d62745e7169d0" providerId="LiveId" clId="{61C7EF59-581B-4C78-B337-788B957C813C}" dt="2023-07-14T02:26:51.486" v="2792" actId="478"/>
          <ac:picMkLst>
            <pc:docMk/>
            <pc:sldMk cId="1680194388" sldId="374"/>
            <ac:picMk id="4098" creationId="{F1D6D657-1E6F-DC4E-78AC-C9D83E7A3593}"/>
          </ac:picMkLst>
        </pc:picChg>
      </pc:sldChg>
      <pc:sldChg chg="addSp delSp modSp add mod modAnim">
        <pc:chgData name="Breno Nicelatchi" userId="495d62745e7169d0" providerId="LiveId" clId="{61C7EF59-581B-4C78-B337-788B957C813C}" dt="2023-07-14T02:30:48.322" v="2826" actId="20577"/>
        <pc:sldMkLst>
          <pc:docMk/>
          <pc:sldMk cId="994835968" sldId="375"/>
        </pc:sldMkLst>
        <pc:spChg chg="del">
          <ac:chgData name="Breno Nicelatchi" userId="495d62745e7169d0" providerId="LiveId" clId="{61C7EF59-581B-4C78-B337-788B957C813C}" dt="2023-07-14T02:28:55.456" v="2809" actId="478"/>
          <ac:spMkLst>
            <pc:docMk/>
            <pc:sldMk cId="994835968" sldId="375"/>
            <ac:spMk id="3" creationId="{DED0AE1F-42EB-2F44-032E-44F1363FFB8E}"/>
          </ac:spMkLst>
        </pc:spChg>
        <pc:spChg chg="del">
          <ac:chgData name="Breno Nicelatchi" userId="495d62745e7169d0" providerId="LiveId" clId="{61C7EF59-581B-4C78-B337-788B957C813C}" dt="2023-07-14T02:28:55.456" v="2809" actId="478"/>
          <ac:spMkLst>
            <pc:docMk/>
            <pc:sldMk cId="994835968" sldId="375"/>
            <ac:spMk id="4" creationId="{C46F6284-3C2E-6010-D8A6-644F6327F5A8}"/>
          </ac:spMkLst>
        </pc:spChg>
        <pc:spChg chg="add mod">
          <ac:chgData name="Breno Nicelatchi" userId="495d62745e7169d0" providerId="LiveId" clId="{61C7EF59-581B-4C78-B337-788B957C813C}" dt="2023-07-14T02:29:41.157" v="2816" actId="1076"/>
          <ac:spMkLst>
            <pc:docMk/>
            <pc:sldMk cId="994835968" sldId="375"/>
            <ac:spMk id="5" creationId="{B2C500CC-8143-B910-314F-2FC18C256A26}"/>
          </ac:spMkLst>
        </pc:spChg>
        <pc:spChg chg="add mod">
          <ac:chgData name="Breno Nicelatchi" userId="495d62745e7169d0" providerId="LiveId" clId="{61C7EF59-581B-4C78-B337-788B957C813C}" dt="2023-07-14T02:30:48.322" v="2826" actId="20577"/>
          <ac:spMkLst>
            <pc:docMk/>
            <pc:sldMk cId="994835968" sldId="375"/>
            <ac:spMk id="8" creationId="{4C22B360-4695-FDD9-0EDD-D9A68F9554EB}"/>
          </ac:spMkLst>
        </pc:spChg>
        <pc:spChg chg="add mod">
          <ac:chgData name="Breno Nicelatchi" userId="495d62745e7169d0" providerId="LiveId" clId="{61C7EF59-581B-4C78-B337-788B957C813C}" dt="2023-07-14T02:29:54.933" v="2818" actId="1076"/>
          <ac:spMkLst>
            <pc:docMk/>
            <pc:sldMk cId="994835968" sldId="375"/>
            <ac:spMk id="9" creationId="{00D9D073-C515-C55B-4D9B-5498AAE1A755}"/>
          </ac:spMkLst>
        </pc:spChg>
        <pc:picChg chg="del">
          <ac:chgData name="Breno Nicelatchi" userId="495d62745e7169d0" providerId="LiveId" clId="{61C7EF59-581B-4C78-B337-788B957C813C}" dt="2023-07-14T02:28:55.456" v="2809" actId="478"/>
          <ac:picMkLst>
            <pc:docMk/>
            <pc:sldMk cId="994835968" sldId="375"/>
            <ac:picMk id="11" creationId="{E176FCAF-0C60-5F31-46F9-97729BB04381}"/>
          </ac:picMkLst>
        </pc:picChg>
        <pc:picChg chg="add mod">
          <ac:chgData name="Breno Nicelatchi" userId="495d62745e7169d0" providerId="LiveId" clId="{61C7EF59-581B-4C78-B337-788B957C813C}" dt="2023-07-14T02:30:28.247" v="2824"/>
          <ac:picMkLst>
            <pc:docMk/>
            <pc:sldMk cId="994835968" sldId="375"/>
            <ac:picMk id="21506" creationId="{0C544E0B-5919-3D26-4155-75AC8C3A9C05}"/>
          </ac:picMkLst>
        </pc:picChg>
      </pc:sldChg>
      <pc:sldChg chg="addSp delSp modSp add mod delAnim modAnim">
        <pc:chgData name="Breno Nicelatchi" userId="495d62745e7169d0" providerId="LiveId" clId="{61C7EF59-581B-4C78-B337-788B957C813C}" dt="2023-07-14T02:35:21.018" v="2922" actId="20577"/>
        <pc:sldMkLst>
          <pc:docMk/>
          <pc:sldMk cId="1303911757" sldId="376"/>
        </pc:sldMkLst>
        <pc:spChg chg="add mod">
          <ac:chgData name="Breno Nicelatchi" userId="495d62745e7169d0" providerId="LiveId" clId="{61C7EF59-581B-4C78-B337-788B957C813C}" dt="2023-07-14T02:35:21.018" v="2922" actId="20577"/>
          <ac:spMkLst>
            <pc:docMk/>
            <pc:sldMk cId="1303911757" sldId="376"/>
            <ac:spMk id="4" creationId="{ECAF1D6D-E778-1F2B-2517-B8882FAD0CC1}"/>
          </ac:spMkLst>
        </pc:spChg>
        <pc:spChg chg="del">
          <ac:chgData name="Breno Nicelatchi" userId="495d62745e7169d0" providerId="LiveId" clId="{61C7EF59-581B-4C78-B337-788B957C813C}" dt="2023-07-14T02:31:51.678" v="2854" actId="478"/>
          <ac:spMkLst>
            <pc:docMk/>
            <pc:sldMk cId="1303911757" sldId="376"/>
            <ac:spMk id="5" creationId="{B2C500CC-8143-B910-314F-2FC18C256A26}"/>
          </ac:spMkLst>
        </pc:spChg>
        <pc:spChg chg="del">
          <ac:chgData name="Breno Nicelatchi" userId="495d62745e7169d0" providerId="LiveId" clId="{61C7EF59-581B-4C78-B337-788B957C813C}" dt="2023-07-14T02:31:51.678" v="2854" actId="478"/>
          <ac:spMkLst>
            <pc:docMk/>
            <pc:sldMk cId="1303911757" sldId="376"/>
            <ac:spMk id="8" creationId="{4C22B360-4695-FDD9-0EDD-D9A68F9554EB}"/>
          </ac:spMkLst>
        </pc:spChg>
        <pc:spChg chg="del">
          <ac:chgData name="Breno Nicelatchi" userId="495d62745e7169d0" providerId="LiveId" clId="{61C7EF59-581B-4C78-B337-788B957C813C}" dt="2023-07-14T02:31:51.678" v="2854" actId="478"/>
          <ac:spMkLst>
            <pc:docMk/>
            <pc:sldMk cId="1303911757" sldId="376"/>
            <ac:spMk id="9" creationId="{00D9D073-C515-C55B-4D9B-5498AAE1A755}"/>
          </ac:spMkLst>
        </pc:spChg>
        <pc:picChg chg="add del mod">
          <ac:chgData name="Breno Nicelatchi" userId="495d62745e7169d0" providerId="LiveId" clId="{61C7EF59-581B-4C78-B337-788B957C813C}" dt="2023-07-14T02:33:52.576" v="2903" actId="478"/>
          <ac:picMkLst>
            <pc:docMk/>
            <pc:sldMk cId="1303911757" sldId="376"/>
            <ac:picMk id="3" creationId="{93491C86-86A5-BF4B-47AF-13D0DDF0721C}"/>
          </ac:picMkLst>
        </pc:picChg>
        <pc:picChg chg="del">
          <ac:chgData name="Breno Nicelatchi" userId="495d62745e7169d0" providerId="LiveId" clId="{61C7EF59-581B-4C78-B337-788B957C813C}" dt="2023-07-14T02:31:51.678" v="2854" actId="478"/>
          <ac:picMkLst>
            <pc:docMk/>
            <pc:sldMk cId="1303911757" sldId="376"/>
            <ac:picMk id="21506" creationId="{0C544E0B-5919-3D26-4155-75AC8C3A9C05}"/>
          </ac:picMkLst>
        </pc:picChg>
        <pc:picChg chg="add mod">
          <ac:chgData name="Breno Nicelatchi" userId="495d62745e7169d0" providerId="LiveId" clId="{61C7EF59-581B-4C78-B337-788B957C813C}" dt="2023-07-14T02:35:05.584" v="2920" actId="14861"/>
          <ac:picMkLst>
            <pc:docMk/>
            <pc:sldMk cId="1303911757" sldId="376"/>
            <ac:picMk id="24578" creationId="{5A376253-4294-063A-965D-1FDDD28AD5EF}"/>
          </ac:picMkLst>
        </pc:picChg>
      </pc:sldChg>
      <pc:sldChg chg="addSp delSp modSp add mod modAnim">
        <pc:chgData name="Breno Nicelatchi" userId="495d62745e7169d0" providerId="LiveId" clId="{61C7EF59-581B-4C78-B337-788B957C813C}" dt="2023-07-14T02:37:20.846" v="2936" actId="1076"/>
        <pc:sldMkLst>
          <pc:docMk/>
          <pc:sldMk cId="4208831122" sldId="377"/>
        </pc:sldMkLst>
        <pc:spChg chg="mod">
          <ac:chgData name="Breno Nicelatchi" userId="495d62745e7169d0" providerId="LiveId" clId="{61C7EF59-581B-4C78-B337-788B957C813C}" dt="2023-07-14T02:36:21.557" v="2925"/>
          <ac:spMkLst>
            <pc:docMk/>
            <pc:sldMk cId="4208831122" sldId="377"/>
            <ac:spMk id="3" creationId="{B973C956-311E-CA46-E9C4-D94DA5673D44}"/>
          </ac:spMkLst>
        </pc:spChg>
        <pc:spChg chg="mod">
          <ac:chgData name="Breno Nicelatchi" userId="495d62745e7169d0" providerId="LiveId" clId="{61C7EF59-581B-4C78-B337-788B957C813C}" dt="2023-07-14T02:36:21.557" v="2925"/>
          <ac:spMkLst>
            <pc:docMk/>
            <pc:sldMk cId="4208831122" sldId="377"/>
            <ac:spMk id="4" creationId="{72BD0C3A-51BA-0F58-AF6D-3FEBA8D72AC5}"/>
          </ac:spMkLst>
        </pc:spChg>
        <pc:spChg chg="mod">
          <ac:chgData name="Breno Nicelatchi" userId="495d62745e7169d0" providerId="LiveId" clId="{61C7EF59-581B-4C78-B337-788B957C813C}" dt="2023-07-14T02:37:14.165" v="2935" actId="14100"/>
          <ac:spMkLst>
            <pc:docMk/>
            <pc:sldMk cId="4208831122" sldId="377"/>
            <ac:spMk id="8" creationId="{6C0251AA-5ABE-9C4B-1056-E230218F25F9}"/>
          </ac:spMkLst>
        </pc:spChg>
        <pc:spChg chg="mod">
          <ac:chgData name="Breno Nicelatchi" userId="495d62745e7169d0" providerId="LiveId" clId="{61C7EF59-581B-4C78-B337-788B957C813C}" dt="2023-07-14T02:37:20.846" v="2936" actId="1076"/>
          <ac:spMkLst>
            <pc:docMk/>
            <pc:sldMk cId="4208831122" sldId="377"/>
            <ac:spMk id="9" creationId="{2F329E4D-BB1D-F85C-2F1C-389E3BC90EBE}"/>
          </ac:spMkLst>
        </pc:spChg>
        <pc:grpChg chg="add mod">
          <ac:chgData name="Breno Nicelatchi" userId="495d62745e7169d0" providerId="LiveId" clId="{61C7EF59-581B-4C78-B337-788B957C813C}" dt="2023-07-14T02:36:21.557" v="2925"/>
          <ac:grpSpMkLst>
            <pc:docMk/>
            <pc:sldMk cId="4208831122" sldId="377"/>
            <ac:grpSpMk id="2" creationId="{1E554C87-29E2-BC3C-4859-032FC105AE61}"/>
          </ac:grpSpMkLst>
        </pc:grpChg>
        <pc:grpChg chg="del">
          <ac:chgData name="Breno Nicelatchi" userId="495d62745e7169d0" providerId="LiveId" clId="{61C7EF59-581B-4C78-B337-788B957C813C}" dt="2023-07-14T02:36:16.454" v="2924" actId="478"/>
          <ac:grpSpMkLst>
            <pc:docMk/>
            <pc:sldMk cId="4208831122" sldId="377"/>
            <ac:grpSpMk id="5" creationId="{06266020-DEFE-8EE1-0956-18685A7BEEE8}"/>
          </ac:grpSpMkLst>
        </pc:grpChg>
      </pc:sldChg>
      <pc:sldChg chg="addSp delSp modSp add mod delAnim modAnim">
        <pc:chgData name="Breno Nicelatchi" userId="495d62745e7169d0" providerId="LiveId" clId="{61C7EF59-581B-4C78-B337-788B957C813C}" dt="2023-07-14T12:58:03.750" v="2980" actId="1076"/>
        <pc:sldMkLst>
          <pc:docMk/>
          <pc:sldMk cId="3302828537" sldId="378"/>
        </pc:sldMkLst>
        <pc:spChg chg="add mod">
          <ac:chgData name="Breno Nicelatchi" userId="495d62745e7169d0" providerId="LiveId" clId="{61C7EF59-581B-4C78-B337-788B957C813C}" dt="2023-07-14T12:58:03.750" v="2980" actId="1076"/>
          <ac:spMkLst>
            <pc:docMk/>
            <pc:sldMk cId="3302828537" sldId="378"/>
            <ac:spMk id="5" creationId="{B7E1CFCE-EBBC-D695-9C09-FA57E0E34CFC}"/>
          </ac:spMkLst>
        </pc:spChg>
        <pc:spChg chg="add mod">
          <ac:chgData name="Breno Nicelatchi" userId="495d62745e7169d0" providerId="LiveId" clId="{61C7EF59-581B-4C78-B337-788B957C813C}" dt="2023-07-14T12:58:03.750" v="2980" actId="1076"/>
          <ac:spMkLst>
            <pc:docMk/>
            <pc:sldMk cId="3302828537" sldId="378"/>
            <ac:spMk id="6" creationId="{EF3A3750-A750-82ED-9EF6-7625E4D5EE5E}"/>
          </ac:spMkLst>
        </pc:spChg>
        <pc:spChg chg="add del mod">
          <ac:chgData name="Breno Nicelatchi" userId="495d62745e7169d0" providerId="LiveId" clId="{61C7EF59-581B-4C78-B337-788B957C813C}" dt="2023-07-14T12:57:03.236" v="2967" actId="478"/>
          <ac:spMkLst>
            <pc:docMk/>
            <pc:sldMk cId="3302828537" sldId="378"/>
            <ac:spMk id="7" creationId="{5F461736-2B06-79FF-4F1B-96738E4AF332}"/>
          </ac:spMkLst>
        </pc:spChg>
        <pc:spChg chg="del">
          <ac:chgData name="Breno Nicelatchi" userId="495d62745e7169d0" providerId="LiveId" clId="{61C7EF59-581B-4C78-B337-788B957C813C}" dt="2023-07-14T12:54:20.623" v="2938" actId="478"/>
          <ac:spMkLst>
            <pc:docMk/>
            <pc:sldMk cId="3302828537" sldId="378"/>
            <ac:spMk id="8" creationId="{6C0251AA-5ABE-9C4B-1056-E230218F25F9}"/>
          </ac:spMkLst>
        </pc:spChg>
        <pc:spChg chg="del">
          <ac:chgData name="Breno Nicelatchi" userId="495d62745e7169d0" providerId="LiveId" clId="{61C7EF59-581B-4C78-B337-788B957C813C}" dt="2023-07-14T12:54:27.342" v="2940" actId="478"/>
          <ac:spMkLst>
            <pc:docMk/>
            <pc:sldMk cId="3302828537" sldId="378"/>
            <ac:spMk id="9" creationId="{2F329E4D-BB1D-F85C-2F1C-389E3BC90EBE}"/>
          </ac:spMkLst>
        </pc:spChg>
        <pc:spChg chg="add del mod">
          <ac:chgData name="Breno Nicelatchi" userId="495d62745e7169d0" providerId="LiveId" clId="{61C7EF59-581B-4C78-B337-788B957C813C}" dt="2023-07-14T12:56:57.628" v="2966" actId="478"/>
          <ac:spMkLst>
            <pc:docMk/>
            <pc:sldMk cId="3302828537" sldId="378"/>
            <ac:spMk id="10" creationId="{5B49B415-9A39-2D69-7359-5B5E0F4D0268}"/>
          </ac:spMkLst>
        </pc:spChg>
        <pc:spChg chg="add mod">
          <ac:chgData name="Breno Nicelatchi" userId="495d62745e7169d0" providerId="LiveId" clId="{61C7EF59-581B-4C78-B337-788B957C813C}" dt="2023-07-14T12:58:03.750" v="2980" actId="1076"/>
          <ac:spMkLst>
            <pc:docMk/>
            <pc:sldMk cId="3302828537" sldId="378"/>
            <ac:spMk id="13" creationId="{ADBA17DC-D320-4926-06D0-8D49CA1E06E4}"/>
          </ac:spMkLst>
        </pc:spChg>
        <pc:spChg chg="add del mod">
          <ac:chgData name="Breno Nicelatchi" userId="495d62745e7169d0" providerId="LiveId" clId="{61C7EF59-581B-4C78-B337-788B957C813C}" dt="2023-07-14T12:57:05.662" v="2968" actId="478"/>
          <ac:spMkLst>
            <pc:docMk/>
            <pc:sldMk cId="3302828537" sldId="378"/>
            <ac:spMk id="14" creationId="{8E766EE1-366F-459B-8283-016B7327EB9E}"/>
          </ac:spMkLst>
        </pc:spChg>
        <pc:picChg chg="add del mod">
          <ac:chgData name="Breno Nicelatchi" userId="495d62745e7169d0" providerId="LiveId" clId="{61C7EF59-581B-4C78-B337-788B957C813C}" dt="2023-07-14T12:57:09.186" v="2969" actId="478"/>
          <ac:picMkLst>
            <pc:docMk/>
            <pc:sldMk cId="3302828537" sldId="378"/>
            <ac:picMk id="12" creationId="{CC68C5C0-05DA-E6FA-3000-29D9026F6B89}"/>
          </ac:picMkLst>
        </pc:picChg>
        <pc:picChg chg="del">
          <ac:chgData name="Breno Nicelatchi" userId="495d62745e7169d0" providerId="LiveId" clId="{61C7EF59-581B-4C78-B337-788B957C813C}" dt="2023-07-14T12:54:21.924" v="2939" actId="478"/>
          <ac:picMkLst>
            <pc:docMk/>
            <pc:sldMk cId="3302828537" sldId="378"/>
            <ac:picMk id="10242" creationId="{A72DEFD4-FE2A-B7BE-FFDD-B962A67DBE47}"/>
          </ac:picMkLst>
        </pc:picChg>
        <pc:cxnChg chg="add del mod">
          <ac:chgData name="Breno Nicelatchi" userId="495d62745e7169d0" providerId="LiveId" clId="{61C7EF59-581B-4C78-B337-788B957C813C}" dt="2023-07-14T12:57:12.581" v="2970" actId="478"/>
          <ac:cxnSpMkLst>
            <pc:docMk/>
            <pc:sldMk cId="3302828537" sldId="378"/>
            <ac:cxnSpMk id="11" creationId="{69860F9F-617C-F6D6-2969-7C7688718B80}"/>
          </ac:cxnSpMkLst>
        </pc:cxnChg>
      </pc:sldChg>
      <pc:sldChg chg="modSp add modAnim">
        <pc:chgData name="Breno Nicelatchi" userId="495d62745e7169d0" providerId="LiveId" clId="{61C7EF59-581B-4C78-B337-788B957C813C}" dt="2023-07-14T12:58:48.357" v="2988" actId="404"/>
        <pc:sldMkLst>
          <pc:docMk/>
          <pc:sldMk cId="2788891308" sldId="379"/>
        </pc:sldMkLst>
        <pc:spChg chg="mod">
          <ac:chgData name="Breno Nicelatchi" userId="495d62745e7169d0" providerId="LiveId" clId="{61C7EF59-581B-4C78-B337-788B957C813C}" dt="2023-07-14T12:58:48.357" v="2988" actId="404"/>
          <ac:spMkLst>
            <pc:docMk/>
            <pc:sldMk cId="2788891308" sldId="379"/>
            <ac:spMk id="18" creationId="{00000000-0000-0000-0000-000000000000}"/>
          </ac:spMkLst>
        </pc:spChg>
        <pc:spChg chg="mod">
          <ac:chgData name="Breno Nicelatchi" userId="495d62745e7169d0" providerId="LiveId" clId="{61C7EF59-581B-4C78-B337-788B957C813C}" dt="2023-07-14T12:58:33.752" v="2983" actId="20577"/>
          <ac:spMkLst>
            <pc:docMk/>
            <pc:sldMk cId="2788891308" sldId="379"/>
            <ac:spMk id="21" creationId="{E3130077-26DD-4DE2-B2DA-E57A0D9BEACB}"/>
          </ac:spMkLst>
        </pc:spChg>
      </pc:sldChg>
      <pc:sldChg chg="addSp delSp modSp add mod delAnim modAnim">
        <pc:chgData name="Breno Nicelatchi" userId="495d62745e7169d0" providerId="LiveId" clId="{61C7EF59-581B-4C78-B337-788B957C813C}" dt="2023-07-14T13:03:23.443" v="3397" actId="1036"/>
        <pc:sldMkLst>
          <pc:docMk/>
          <pc:sldMk cId="2066174770" sldId="380"/>
        </pc:sldMkLst>
        <pc:spChg chg="mod">
          <ac:chgData name="Breno Nicelatchi" userId="495d62745e7169d0" providerId="LiveId" clId="{61C7EF59-581B-4C78-B337-788B957C813C}" dt="2023-07-14T12:59:13.169" v="2996" actId="20577"/>
          <ac:spMkLst>
            <pc:docMk/>
            <pc:sldMk cId="2066174770" sldId="380"/>
            <ac:spMk id="3" creationId="{B973C956-311E-CA46-E9C4-D94DA5673D44}"/>
          </ac:spMkLst>
        </pc:spChg>
        <pc:spChg chg="mod">
          <ac:chgData name="Breno Nicelatchi" userId="495d62745e7169d0" providerId="LiveId" clId="{61C7EF59-581B-4C78-B337-788B957C813C}" dt="2023-07-14T12:59:08.289" v="2994"/>
          <ac:spMkLst>
            <pc:docMk/>
            <pc:sldMk cId="2066174770" sldId="380"/>
            <ac:spMk id="4" creationId="{72BD0C3A-51BA-0F58-AF6D-3FEBA8D72AC5}"/>
          </ac:spMkLst>
        </pc:spChg>
        <pc:spChg chg="del">
          <ac:chgData name="Breno Nicelatchi" userId="495d62745e7169d0" providerId="LiveId" clId="{61C7EF59-581B-4C78-B337-788B957C813C}" dt="2023-07-14T12:59:35.650" v="2997" actId="478"/>
          <ac:spMkLst>
            <pc:docMk/>
            <pc:sldMk cId="2066174770" sldId="380"/>
            <ac:spMk id="5" creationId="{B7E1CFCE-EBBC-D695-9C09-FA57E0E34CFC}"/>
          </ac:spMkLst>
        </pc:spChg>
        <pc:spChg chg="del">
          <ac:chgData name="Breno Nicelatchi" userId="495d62745e7169d0" providerId="LiveId" clId="{61C7EF59-581B-4C78-B337-788B957C813C}" dt="2023-07-14T12:59:35.650" v="2997" actId="478"/>
          <ac:spMkLst>
            <pc:docMk/>
            <pc:sldMk cId="2066174770" sldId="380"/>
            <ac:spMk id="6" creationId="{EF3A3750-A750-82ED-9EF6-7625E4D5EE5E}"/>
          </ac:spMkLst>
        </pc:spChg>
        <pc:spChg chg="add mod">
          <ac:chgData name="Breno Nicelatchi" userId="495d62745e7169d0" providerId="LiveId" clId="{61C7EF59-581B-4C78-B337-788B957C813C}" dt="2023-07-14T13:00:07.993" v="2999" actId="14100"/>
          <ac:spMkLst>
            <pc:docMk/>
            <pc:sldMk cId="2066174770" sldId="380"/>
            <ac:spMk id="7" creationId="{FA04D895-6526-C489-50B0-33690DC839DD}"/>
          </ac:spMkLst>
        </pc:spChg>
        <pc:spChg chg="add mod">
          <ac:chgData name="Breno Nicelatchi" userId="495d62745e7169d0" providerId="LiveId" clId="{61C7EF59-581B-4C78-B337-788B957C813C}" dt="2023-07-14T13:00:34.782" v="3007" actId="2710"/>
          <ac:spMkLst>
            <pc:docMk/>
            <pc:sldMk cId="2066174770" sldId="380"/>
            <ac:spMk id="8" creationId="{527B2472-FDC0-7B5F-5F23-8F5279A0FED9}"/>
          </ac:spMkLst>
        </pc:spChg>
        <pc:spChg chg="add mod">
          <ac:chgData name="Breno Nicelatchi" userId="495d62745e7169d0" providerId="LiveId" clId="{61C7EF59-581B-4C78-B337-788B957C813C}" dt="2023-07-14T13:01:57.725" v="3350" actId="14100"/>
          <ac:spMkLst>
            <pc:docMk/>
            <pc:sldMk cId="2066174770" sldId="380"/>
            <ac:spMk id="9" creationId="{3F7B3017-2097-D6EB-8A16-787BC316C741}"/>
          </ac:spMkLst>
        </pc:spChg>
        <pc:spChg chg="add mod">
          <ac:chgData name="Breno Nicelatchi" userId="495d62745e7169d0" providerId="LiveId" clId="{61C7EF59-581B-4C78-B337-788B957C813C}" dt="2023-07-14T13:02:02.223" v="3351" actId="1076"/>
          <ac:spMkLst>
            <pc:docMk/>
            <pc:sldMk cId="2066174770" sldId="380"/>
            <ac:spMk id="10" creationId="{124B9972-074A-2492-6939-F4A3A202D59D}"/>
          </ac:spMkLst>
        </pc:spChg>
        <pc:spChg chg="add mod">
          <ac:chgData name="Breno Nicelatchi" userId="495d62745e7169d0" providerId="LiveId" clId="{61C7EF59-581B-4C78-B337-788B957C813C}" dt="2023-07-14T13:03:23.443" v="3397" actId="1036"/>
          <ac:spMkLst>
            <pc:docMk/>
            <pc:sldMk cId="2066174770" sldId="380"/>
            <ac:spMk id="11" creationId="{1B13D428-B755-3A08-FFBE-450D4DDB0989}"/>
          </ac:spMkLst>
        </pc:spChg>
        <pc:spChg chg="del">
          <ac:chgData name="Breno Nicelatchi" userId="495d62745e7169d0" providerId="LiveId" clId="{61C7EF59-581B-4C78-B337-788B957C813C}" dt="2023-07-14T12:59:35.650" v="2997" actId="478"/>
          <ac:spMkLst>
            <pc:docMk/>
            <pc:sldMk cId="2066174770" sldId="380"/>
            <ac:spMk id="13" creationId="{ADBA17DC-D320-4926-06D0-8D49CA1E06E4}"/>
          </ac:spMkLst>
        </pc:spChg>
      </pc:sldChg>
      <pc:sldChg chg="addSp delSp modSp add mod delAnim modAnim">
        <pc:chgData name="Breno Nicelatchi" userId="495d62745e7169d0" providerId="LiveId" clId="{61C7EF59-581B-4C78-B337-788B957C813C}" dt="2023-07-14T13:22:33.283" v="3472" actId="1076"/>
        <pc:sldMkLst>
          <pc:docMk/>
          <pc:sldMk cId="261794904" sldId="381"/>
        </pc:sldMkLst>
        <pc:spChg chg="add mod ord">
          <ac:chgData name="Breno Nicelatchi" userId="495d62745e7169d0" providerId="LiveId" clId="{61C7EF59-581B-4C78-B337-788B957C813C}" dt="2023-07-14T13:21:35.474" v="3462" actId="166"/>
          <ac:spMkLst>
            <pc:docMk/>
            <pc:sldMk cId="261794904" sldId="381"/>
            <ac:spMk id="5" creationId="{725580FE-55CD-8223-F3FA-48CF2A4779DA}"/>
          </ac:spMkLst>
        </pc:spChg>
        <pc:spChg chg="add mod">
          <ac:chgData name="Breno Nicelatchi" userId="495d62745e7169d0" providerId="LiveId" clId="{61C7EF59-581B-4C78-B337-788B957C813C}" dt="2023-07-14T13:20:37.853" v="3452" actId="1076"/>
          <ac:spMkLst>
            <pc:docMk/>
            <pc:sldMk cId="261794904" sldId="381"/>
            <ac:spMk id="6" creationId="{A4ED6FEE-5270-A288-C160-9CBFC6F3305A}"/>
          </ac:spMkLst>
        </pc:spChg>
        <pc:spChg chg="del">
          <ac:chgData name="Breno Nicelatchi" userId="495d62745e7169d0" providerId="LiveId" clId="{61C7EF59-581B-4C78-B337-788B957C813C}" dt="2023-07-14T13:04:48.413" v="3400" actId="478"/>
          <ac:spMkLst>
            <pc:docMk/>
            <pc:sldMk cId="261794904" sldId="381"/>
            <ac:spMk id="7" creationId="{FA04D895-6526-C489-50B0-33690DC839DD}"/>
          </ac:spMkLst>
        </pc:spChg>
        <pc:spChg chg="del">
          <ac:chgData name="Breno Nicelatchi" userId="495d62745e7169d0" providerId="LiveId" clId="{61C7EF59-581B-4C78-B337-788B957C813C}" dt="2023-07-14T13:04:52.771" v="3401" actId="478"/>
          <ac:spMkLst>
            <pc:docMk/>
            <pc:sldMk cId="261794904" sldId="381"/>
            <ac:spMk id="8" creationId="{527B2472-FDC0-7B5F-5F23-8F5279A0FED9}"/>
          </ac:spMkLst>
        </pc:spChg>
        <pc:spChg chg="del">
          <ac:chgData name="Breno Nicelatchi" userId="495d62745e7169d0" providerId="LiveId" clId="{61C7EF59-581B-4C78-B337-788B957C813C}" dt="2023-07-14T13:04:45.797" v="3399" actId="478"/>
          <ac:spMkLst>
            <pc:docMk/>
            <pc:sldMk cId="261794904" sldId="381"/>
            <ac:spMk id="9" creationId="{3F7B3017-2097-D6EB-8A16-787BC316C741}"/>
          </ac:spMkLst>
        </pc:spChg>
        <pc:spChg chg="del">
          <ac:chgData name="Breno Nicelatchi" userId="495d62745e7169d0" providerId="LiveId" clId="{61C7EF59-581B-4C78-B337-788B957C813C}" dt="2023-07-14T13:04:52.771" v="3401" actId="478"/>
          <ac:spMkLst>
            <pc:docMk/>
            <pc:sldMk cId="261794904" sldId="381"/>
            <ac:spMk id="10" creationId="{124B9972-074A-2492-6939-F4A3A202D59D}"/>
          </ac:spMkLst>
        </pc:spChg>
        <pc:spChg chg="del">
          <ac:chgData name="Breno Nicelatchi" userId="495d62745e7169d0" providerId="LiveId" clId="{61C7EF59-581B-4C78-B337-788B957C813C}" dt="2023-07-14T13:04:52.771" v="3401" actId="478"/>
          <ac:spMkLst>
            <pc:docMk/>
            <pc:sldMk cId="261794904" sldId="381"/>
            <ac:spMk id="11" creationId="{1B13D428-B755-3A08-FFBE-450D4DDB0989}"/>
          </ac:spMkLst>
        </pc:spChg>
        <pc:spChg chg="add del mod">
          <ac:chgData name="Breno Nicelatchi" userId="495d62745e7169d0" providerId="LiveId" clId="{61C7EF59-581B-4C78-B337-788B957C813C}" dt="2023-07-14T13:22:11.823" v="3470" actId="478"/>
          <ac:spMkLst>
            <pc:docMk/>
            <pc:sldMk cId="261794904" sldId="381"/>
            <ac:spMk id="12" creationId="{4A838ABD-1EFB-92EF-9D39-375A3FF03029}"/>
          </ac:spMkLst>
        </pc:spChg>
        <pc:spChg chg="add del mod">
          <ac:chgData name="Breno Nicelatchi" userId="495d62745e7169d0" providerId="LiveId" clId="{61C7EF59-581B-4C78-B337-788B957C813C}" dt="2023-07-14T13:19:17.769" v="3427" actId="478"/>
          <ac:spMkLst>
            <pc:docMk/>
            <pc:sldMk cId="261794904" sldId="381"/>
            <ac:spMk id="13" creationId="{E1378BE4-95E5-4D5E-14AA-FEA630156E1C}"/>
          </ac:spMkLst>
        </pc:spChg>
        <pc:spChg chg="add mod">
          <ac:chgData name="Breno Nicelatchi" userId="495d62745e7169d0" providerId="LiveId" clId="{61C7EF59-581B-4C78-B337-788B957C813C}" dt="2023-07-14T13:22:33.283" v="3472" actId="1076"/>
          <ac:spMkLst>
            <pc:docMk/>
            <pc:sldMk cId="261794904" sldId="381"/>
            <ac:spMk id="14" creationId="{86FBBF78-8EAD-6763-36AB-E84C6175A7BF}"/>
          </ac:spMkLst>
        </pc:spChg>
        <pc:spChg chg="add mod">
          <ac:chgData name="Breno Nicelatchi" userId="495d62745e7169d0" providerId="LiveId" clId="{61C7EF59-581B-4C78-B337-788B957C813C}" dt="2023-07-14T13:21:16.887" v="3458" actId="14100"/>
          <ac:spMkLst>
            <pc:docMk/>
            <pc:sldMk cId="261794904" sldId="381"/>
            <ac:spMk id="15" creationId="{817B70F2-3C1A-8EEA-1B63-8354C40D1298}"/>
          </ac:spMkLst>
        </pc:spChg>
        <pc:spChg chg="add del mod">
          <ac:chgData name="Breno Nicelatchi" userId="495d62745e7169d0" providerId="LiveId" clId="{61C7EF59-581B-4C78-B337-788B957C813C}" dt="2023-07-14T13:22:11.823" v="3470" actId="478"/>
          <ac:spMkLst>
            <pc:docMk/>
            <pc:sldMk cId="261794904" sldId="381"/>
            <ac:spMk id="16" creationId="{75FF7E19-C716-50A7-0D8C-B4A9EEB136A4}"/>
          </ac:spMkLst>
        </pc:spChg>
        <pc:spChg chg="add mod">
          <ac:chgData name="Breno Nicelatchi" userId="495d62745e7169d0" providerId="LiveId" clId="{61C7EF59-581B-4C78-B337-788B957C813C}" dt="2023-07-14T13:21:59.943" v="3469" actId="14100"/>
          <ac:spMkLst>
            <pc:docMk/>
            <pc:sldMk cId="261794904" sldId="381"/>
            <ac:spMk id="17" creationId="{BA18B05B-4A0F-5813-E955-DDC80260F58A}"/>
          </ac:spMkLst>
        </pc:spChg>
      </pc:sldChg>
      <pc:sldChg chg="addSp delSp modSp add mod delAnim modAnim">
        <pc:chgData name="Breno Nicelatchi" userId="495d62745e7169d0" providerId="LiveId" clId="{61C7EF59-581B-4C78-B337-788B957C813C}" dt="2023-07-14T13:40:08.941" v="3564"/>
        <pc:sldMkLst>
          <pc:docMk/>
          <pc:sldMk cId="3456896465" sldId="382"/>
        </pc:sldMkLst>
        <pc:spChg chg="del">
          <ac:chgData name="Breno Nicelatchi" userId="495d62745e7169d0" providerId="LiveId" clId="{61C7EF59-581B-4C78-B337-788B957C813C}" dt="2023-07-14T13:28:31.915" v="3474" actId="478"/>
          <ac:spMkLst>
            <pc:docMk/>
            <pc:sldMk cId="3456896465" sldId="382"/>
            <ac:spMk id="5" creationId="{725580FE-55CD-8223-F3FA-48CF2A4779DA}"/>
          </ac:spMkLst>
        </pc:spChg>
        <pc:spChg chg="del">
          <ac:chgData name="Breno Nicelatchi" userId="495d62745e7169d0" providerId="LiveId" clId="{61C7EF59-581B-4C78-B337-788B957C813C}" dt="2023-07-14T13:28:31.915" v="3474" actId="478"/>
          <ac:spMkLst>
            <pc:docMk/>
            <pc:sldMk cId="3456896465" sldId="382"/>
            <ac:spMk id="6" creationId="{A4ED6FEE-5270-A288-C160-9CBFC6F3305A}"/>
          </ac:spMkLst>
        </pc:spChg>
        <pc:spChg chg="mod">
          <ac:chgData name="Breno Nicelatchi" userId="495d62745e7169d0" providerId="LiveId" clId="{61C7EF59-581B-4C78-B337-788B957C813C}" dt="2023-07-14T13:37:55.879" v="3527" actId="403"/>
          <ac:spMkLst>
            <pc:docMk/>
            <pc:sldMk cId="3456896465" sldId="382"/>
            <ac:spMk id="8" creationId="{0ACEBA9A-F47F-6FA3-A65C-C054D74925B3}"/>
          </ac:spMkLst>
        </pc:spChg>
        <pc:spChg chg="mod">
          <ac:chgData name="Breno Nicelatchi" userId="495d62745e7169d0" providerId="LiveId" clId="{61C7EF59-581B-4C78-B337-788B957C813C}" dt="2023-07-14T13:37:40.516" v="3510"/>
          <ac:spMkLst>
            <pc:docMk/>
            <pc:sldMk cId="3456896465" sldId="382"/>
            <ac:spMk id="9" creationId="{0E88C89A-F2A2-B3A6-C339-0581D241DB7F}"/>
          </ac:spMkLst>
        </pc:spChg>
        <pc:spChg chg="add mod">
          <ac:chgData name="Breno Nicelatchi" userId="495d62745e7169d0" providerId="LiveId" clId="{61C7EF59-581B-4C78-B337-788B957C813C}" dt="2023-07-14T13:39:50.083" v="3558" actId="1076"/>
          <ac:spMkLst>
            <pc:docMk/>
            <pc:sldMk cId="3456896465" sldId="382"/>
            <ac:spMk id="10" creationId="{914E9C27-225B-1B0F-3D9E-184115AA4002}"/>
          </ac:spMkLst>
        </pc:spChg>
        <pc:spChg chg="add mod">
          <ac:chgData name="Breno Nicelatchi" userId="495d62745e7169d0" providerId="LiveId" clId="{61C7EF59-581B-4C78-B337-788B957C813C}" dt="2023-07-14T13:39:50.083" v="3558" actId="1076"/>
          <ac:spMkLst>
            <pc:docMk/>
            <pc:sldMk cId="3456896465" sldId="382"/>
            <ac:spMk id="11" creationId="{B2089AB0-F1EC-4E31-5130-DB24C2E508D9}"/>
          </ac:spMkLst>
        </pc:spChg>
        <pc:spChg chg="add del mod">
          <ac:chgData name="Breno Nicelatchi" userId="495d62745e7169d0" providerId="LiveId" clId="{61C7EF59-581B-4C78-B337-788B957C813C}" dt="2023-07-14T13:38:37.768" v="3535" actId="478"/>
          <ac:spMkLst>
            <pc:docMk/>
            <pc:sldMk cId="3456896465" sldId="382"/>
            <ac:spMk id="12" creationId="{D377E953-2C67-1195-EC93-0D552255263E}"/>
          </ac:spMkLst>
        </pc:spChg>
        <pc:spChg chg="add mod ord">
          <ac:chgData name="Breno Nicelatchi" userId="495d62745e7169d0" providerId="LiveId" clId="{61C7EF59-581B-4C78-B337-788B957C813C}" dt="2023-07-14T13:40:08.941" v="3564"/>
          <ac:spMkLst>
            <pc:docMk/>
            <pc:sldMk cId="3456896465" sldId="382"/>
            <ac:spMk id="13" creationId="{5D8D3D75-D36C-B265-C4BB-1B4D36950587}"/>
          </ac:spMkLst>
        </pc:spChg>
        <pc:spChg chg="del">
          <ac:chgData name="Breno Nicelatchi" userId="495d62745e7169d0" providerId="LiveId" clId="{61C7EF59-581B-4C78-B337-788B957C813C}" dt="2023-07-14T13:28:31.915" v="3474" actId="478"/>
          <ac:spMkLst>
            <pc:docMk/>
            <pc:sldMk cId="3456896465" sldId="382"/>
            <ac:spMk id="14" creationId="{86FBBF78-8EAD-6763-36AB-E84C6175A7BF}"/>
          </ac:spMkLst>
        </pc:spChg>
        <pc:spChg chg="del">
          <ac:chgData name="Breno Nicelatchi" userId="495d62745e7169d0" providerId="LiveId" clId="{61C7EF59-581B-4C78-B337-788B957C813C}" dt="2023-07-14T13:28:31.915" v="3474" actId="478"/>
          <ac:spMkLst>
            <pc:docMk/>
            <pc:sldMk cId="3456896465" sldId="382"/>
            <ac:spMk id="15" creationId="{817B70F2-3C1A-8EEA-1B63-8354C40D1298}"/>
          </ac:spMkLst>
        </pc:spChg>
        <pc:spChg chg="del">
          <ac:chgData name="Breno Nicelatchi" userId="495d62745e7169d0" providerId="LiveId" clId="{61C7EF59-581B-4C78-B337-788B957C813C}" dt="2023-07-14T13:28:31.915" v="3474" actId="478"/>
          <ac:spMkLst>
            <pc:docMk/>
            <pc:sldMk cId="3456896465" sldId="382"/>
            <ac:spMk id="17" creationId="{BA18B05B-4A0F-5813-E955-DDC80260F58A}"/>
          </ac:spMkLst>
        </pc:spChg>
        <pc:grpChg chg="add mod">
          <ac:chgData name="Breno Nicelatchi" userId="495d62745e7169d0" providerId="LiveId" clId="{61C7EF59-581B-4C78-B337-788B957C813C}" dt="2023-07-14T13:38:07.812" v="3530" actId="14100"/>
          <ac:grpSpMkLst>
            <pc:docMk/>
            <pc:sldMk cId="3456896465" sldId="382"/>
            <ac:grpSpMk id="7" creationId="{CE5B997F-6382-3302-E470-54CF798E3DF2}"/>
          </ac:grpSpMkLst>
        </pc:grpChg>
      </pc:sldChg>
      <pc:sldChg chg="addSp delSp modSp add mod delAnim modAnim">
        <pc:chgData name="Breno Nicelatchi" userId="495d62745e7169d0" providerId="LiveId" clId="{61C7EF59-581B-4C78-B337-788B957C813C}" dt="2023-07-14T13:32:50.943" v="3508" actId="1076"/>
        <pc:sldMkLst>
          <pc:docMk/>
          <pc:sldMk cId="1584710647" sldId="383"/>
        </pc:sldMkLst>
        <pc:spChg chg="del">
          <ac:chgData name="Breno Nicelatchi" userId="495d62745e7169d0" providerId="LiveId" clId="{61C7EF59-581B-4C78-B337-788B957C813C}" dt="2023-07-14T13:29:30.527" v="3479" actId="478"/>
          <ac:spMkLst>
            <pc:docMk/>
            <pc:sldMk cId="1584710647" sldId="383"/>
            <ac:spMk id="4" creationId="{1F4D45AB-11D6-36EE-0293-71D6946B72FD}"/>
          </ac:spMkLst>
        </pc:spChg>
        <pc:spChg chg="mod">
          <ac:chgData name="Breno Nicelatchi" userId="495d62745e7169d0" providerId="LiveId" clId="{61C7EF59-581B-4C78-B337-788B957C813C}" dt="2023-07-14T13:29:22.379" v="3478" actId="207"/>
          <ac:spMkLst>
            <pc:docMk/>
            <pc:sldMk cId="1584710647" sldId="383"/>
            <ac:spMk id="6" creationId="{F644396C-E576-DCAC-8120-E77130000333}"/>
          </ac:spMkLst>
        </pc:spChg>
        <pc:spChg chg="mod">
          <ac:chgData name="Breno Nicelatchi" userId="495d62745e7169d0" providerId="LiveId" clId="{61C7EF59-581B-4C78-B337-788B957C813C}" dt="2023-07-14T13:29:22.379" v="3478" actId="207"/>
          <ac:spMkLst>
            <pc:docMk/>
            <pc:sldMk cId="1584710647" sldId="383"/>
            <ac:spMk id="7" creationId="{D93F0E9B-2147-27B0-6CFF-F9C31892545E}"/>
          </ac:spMkLst>
        </pc:spChg>
        <pc:spChg chg="add mod">
          <ac:chgData name="Breno Nicelatchi" userId="495d62745e7169d0" providerId="LiveId" clId="{61C7EF59-581B-4C78-B337-788B957C813C}" dt="2023-07-14T13:30:29.313" v="3495" actId="1076"/>
          <ac:spMkLst>
            <pc:docMk/>
            <pc:sldMk cId="1584710647" sldId="383"/>
            <ac:spMk id="8" creationId="{D858B5CA-3948-2D33-7E59-65DCFBF33D7A}"/>
          </ac:spMkLst>
        </pc:spChg>
        <pc:spChg chg="add mod">
          <ac:chgData name="Breno Nicelatchi" userId="495d62745e7169d0" providerId="LiveId" clId="{61C7EF59-581B-4C78-B337-788B957C813C}" dt="2023-07-14T13:32:50.943" v="3508" actId="1076"/>
          <ac:spMkLst>
            <pc:docMk/>
            <pc:sldMk cId="1584710647" sldId="383"/>
            <ac:spMk id="9" creationId="{6A86B8EF-8D28-7256-5531-B9B8D31976E1}"/>
          </ac:spMkLst>
        </pc:spChg>
        <pc:spChg chg="mod">
          <ac:chgData name="Breno Nicelatchi" userId="495d62745e7169d0" providerId="LiveId" clId="{61C7EF59-581B-4C78-B337-788B957C813C}" dt="2023-07-14T13:30:46.434" v="3497" actId="113"/>
          <ac:spMkLst>
            <pc:docMk/>
            <pc:sldMk cId="1584710647" sldId="383"/>
            <ac:spMk id="41" creationId="{00000000-0000-0000-0000-000000000000}"/>
          </ac:spMkLst>
        </pc:spChg>
        <pc:spChg chg="del">
          <ac:chgData name="Breno Nicelatchi" userId="495d62745e7169d0" providerId="LiveId" clId="{61C7EF59-581B-4C78-B337-788B957C813C}" dt="2023-07-14T13:29:32.555" v="3480" actId="478"/>
          <ac:spMkLst>
            <pc:docMk/>
            <pc:sldMk cId="1584710647" sldId="383"/>
            <ac:spMk id="42" creationId="{00000000-0000-0000-0000-000000000000}"/>
          </ac:spMkLst>
        </pc:spChg>
        <pc:grpChg chg="del">
          <ac:chgData name="Breno Nicelatchi" userId="495d62745e7169d0" providerId="LiveId" clId="{61C7EF59-581B-4C78-B337-788B957C813C}" dt="2023-07-14T13:29:13.798" v="3476" actId="478"/>
          <ac:grpSpMkLst>
            <pc:docMk/>
            <pc:sldMk cId="1584710647" sldId="383"/>
            <ac:grpSpMk id="2" creationId="{08740D00-9A49-A61B-EED3-4C4A45782EF1}"/>
          </ac:grpSpMkLst>
        </pc:grpChg>
        <pc:grpChg chg="add mod">
          <ac:chgData name="Breno Nicelatchi" userId="495d62745e7169d0" providerId="LiveId" clId="{61C7EF59-581B-4C78-B337-788B957C813C}" dt="2023-07-14T13:29:19.456" v="3477"/>
          <ac:grpSpMkLst>
            <pc:docMk/>
            <pc:sldMk cId="1584710647" sldId="383"/>
            <ac:grpSpMk id="5" creationId="{A13B56FF-082D-DBB0-EC69-C7D5F8FBA4FA}"/>
          </ac:grpSpMkLst>
        </pc:grpChg>
        <pc:picChg chg="add mod">
          <ac:chgData name="Breno Nicelatchi" userId="495d62745e7169d0" providerId="LiveId" clId="{61C7EF59-581B-4C78-B337-788B957C813C}" dt="2023-07-14T13:32:46.813" v="3507" actId="1076"/>
          <ac:picMkLst>
            <pc:docMk/>
            <pc:sldMk cId="1584710647" sldId="383"/>
            <ac:picMk id="1026" creationId="{88D5AE68-2745-2FAD-988B-43F155B64A41}"/>
          </ac:picMkLst>
        </pc:picChg>
        <pc:picChg chg="del">
          <ac:chgData name="Breno Nicelatchi" userId="495d62745e7169d0" providerId="LiveId" clId="{61C7EF59-581B-4C78-B337-788B957C813C}" dt="2023-07-14T13:29:30.527" v="3479" actId="478"/>
          <ac:picMkLst>
            <pc:docMk/>
            <pc:sldMk cId="1584710647" sldId="383"/>
            <ac:picMk id="15362" creationId="{2CB9637A-5462-6B88-FAE9-29BCC798694D}"/>
          </ac:picMkLst>
        </pc:picChg>
      </pc:sldChg>
      <pc:sldChg chg="add del">
        <pc:chgData name="Breno Nicelatchi" userId="495d62745e7169d0" providerId="LiveId" clId="{61C7EF59-581B-4C78-B337-788B957C813C}" dt="2023-07-14T14:30:21.891" v="3660" actId="47"/>
        <pc:sldMkLst>
          <pc:docMk/>
          <pc:sldMk cId="492117084" sldId="384"/>
        </pc:sldMkLst>
      </pc:sldChg>
      <pc:sldChg chg="modSp add mod">
        <pc:chgData name="Breno Nicelatchi" userId="495d62745e7169d0" providerId="LiveId" clId="{61C7EF59-581B-4C78-B337-788B957C813C}" dt="2023-07-14T13:42:18.623" v="3595" actId="1076"/>
        <pc:sldMkLst>
          <pc:docMk/>
          <pc:sldMk cId="2452337315" sldId="385"/>
        </pc:sldMkLst>
        <pc:spChg chg="mod">
          <ac:chgData name="Breno Nicelatchi" userId="495d62745e7169d0" providerId="LiveId" clId="{61C7EF59-581B-4C78-B337-788B957C813C}" dt="2023-07-14T13:42:18.623" v="3595" actId="1076"/>
          <ac:spMkLst>
            <pc:docMk/>
            <pc:sldMk cId="2452337315" sldId="385"/>
            <ac:spMk id="10" creationId="{914E9C27-225B-1B0F-3D9E-184115AA4002}"/>
          </ac:spMkLst>
        </pc:spChg>
        <pc:spChg chg="mod">
          <ac:chgData name="Breno Nicelatchi" userId="495d62745e7169d0" providerId="LiveId" clId="{61C7EF59-581B-4C78-B337-788B957C813C}" dt="2023-07-14T13:42:18.623" v="3595" actId="1076"/>
          <ac:spMkLst>
            <pc:docMk/>
            <pc:sldMk cId="2452337315" sldId="385"/>
            <ac:spMk id="11" creationId="{B2089AB0-F1EC-4E31-5130-DB24C2E508D9}"/>
          </ac:spMkLst>
        </pc:spChg>
        <pc:spChg chg="mod">
          <ac:chgData name="Breno Nicelatchi" userId="495d62745e7169d0" providerId="LiveId" clId="{61C7EF59-581B-4C78-B337-788B957C813C}" dt="2023-07-14T13:42:05.883" v="3592" actId="14100"/>
          <ac:spMkLst>
            <pc:docMk/>
            <pc:sldMk cId="2452337315" sldId="385"/>
            <ac:spMk id="13" creationId="{5D8D3D75-D36C-B265-C4BB-1B4D36950587}"/>
          </ac:spMkLst>
        </pc:spChg>
        <pc:grpChg chg="mod">
          <ac:chgData name="Breno Nicelatchi" userId="495d62745e7169d0" providerId="LiveId" clId="{61C7EF59-581B-4C78-B337-788B957C813C}" dt="2023-07-14T13:41:52.653" v="3584" actId="14100"/>
          <ac:grpSpMkLst>
            <pc:docMk/>
            <pc:sldMk cId="2452337315" sldId="385"/>
            <ac:grpSpMk id="7" creationId="{CE5B997F-6382-3302-E470-54CF798E3DF2}"/>
          </ac:grpSpMkLst>
        </pc:grpChg>
      </pc:sldChg>
      <pc:sldChg chg="addSp modSp add mod modAnim">
        <pc:chgData name="Breno Nicelatchi" userId="495d62745e7169d0" providerId="LiveId" clId="{61C7EF59-581B-4C78-B337-788B957C813C}" dt="2023-07-14T13:46:42.694" v="3659" actId="20577"/>
        <pc:sldMkLst>
          <pc:docMk/>
          <pc:sldMk cId="4174834305" sldId="386"/>
        </pc:sldMkLst>
        <pc:spChg chg="mod">
          <ac:chgData name="Breno Nicelatchi" userId="495d62745e7169d0" providerId="LiveId" clId="{61C7EF59-581B-4C78-B337-788B957C813C}" dt="2023-07-14T13:43:58.324" v="3634" actId="1076"/>
          <ac:spMkLst>
            <pc:docMk/>
            <pc:sldMk cId="4174834305" sldId="386"/>
            <ac:spMk id="10" creationId="{914E9C27-225B-1B0F-3D9E-184115AA4002}"/>
          </ac:spMkLst>
        </pc:spChg>
        <pc:spChg chg="mod">
          <ac:chgData name="Breno Nicelatchi" userId="495d62745e7169d0" providerId="LiveId" clId="{61C7EF59-581B-4C78-B337-788B957C813C}" dt="2023-07-14T13:43:58.324" v="3634" actId="1076"/>
          <ac:spMkLst>
            <pc:docMk/>
            <pc:sldMk cId="4174834305" sldId="386"/>
            <ac:spMk id="11" creationId="{B2089AB0-F1EC-4E31-5130-DB24C2E508D9}"/>
          </ac:spMkLst>
        </pc:spChg>
        <pc:spChg chg="mod">
          <ac:chgData name="Breno Nicelatchi" userId="495d62745e7169d0" providerId="LiveId" clId="{61C7EF59-581B-4C78-B337-788B957C813C}" dt="2023-07-14T13:46:42.694" v="3659" actId="20577"/>
          <ac:spMkLst>
            <pc:docMk/>
            <pc:sldMk cId="4174834305" sldId="386"/>
            <ac:spMk id="13" creationId="{5D8D3D75-D36C-B265-C4BB-1B4D36950587}"/>
          </ac:spMkLst>
        </pc:spChg>
        <pc:grpChg chg="mod">
          <ac:chgData name="Breno Nicelatchi" userId="495d62745e7169d0" providerId="LiveId" clId="{61C7EF59-581B-4C78-B337-788B957C813C}" dt="2023-07-14T13:43:22.101" v="3626" actId="14100"/>
          <ac:grpSpMkLst>
            <pc:docMk/>
            <pc:sldMk cId="4174834305" sldId="386"/>
            <ac:grpSpMk id="7" creationId="{CE5B997F-6382-3302-E470-54CF798E3DF2}"/>
          </ac:grpSpMkLst>
        </pc:grpChg>
        <pc:picChg chg="add mod">
          <ac:chgData name="Breno Nicelatchi" userId="495d62745e7169d0" providerId="LiveId" clId="{61C7EF59-581B-4C78-B337-788B957C813C}" dt="2023-07-14T13:46:15.348" v="3656"/>
          <ac:picMkLst>
            <pc:docMk/>
            <pc:sldMk cId="4174834305" sldId="386"/>
            <ac:picMk id="2050" creationId="{7C2F9B8A-B7A9-F471-4A6F-692DF553A0A3}"/>
          </ac:picMkLst>
        </pc:picChg>
        <pc:picChg chg="add mod">
          <ac:chgData name="Breno Nicelatchi" userId="495d62745e7169d0" providerId="LiveId" clId="{61C7EF59-581B-4C78-B337-788B957C813C}" dt="2023-07-14T13:46:19.497" v="3657"/>
          <ac:picMkLst>
            <pc:docMk/>
            <pc:sldMk cId="4174834305" sldId="386"/>
            <ac:picMk id="2052" creationId="{D4F12065-9725-73FD-308B-543625B69A02}"/>
          </ac:picMkLst>
        </pc:picChg>
        <pc:picChg chg="add mod">
          <ac:chgData name="Breno Nicelatchi" userId="495d62745e7169d0" providerId="LiveId" clId="{61C7EF59-581B-4C78-B337-788B957C813C}" dt="2023-07-14T13:46:22.778" v="3658"/>
          <ac:picMkLst>
            <pc:docMk/>
            <pc:sldMk cId="4174834305" sldId="386"/>
            <ac:picMk id="2054" creationId="{310B9ACC-84D3-EDAC-EE2D-F47FB5CAF9CB}"/>
          </ac:picMkLst>
        </pc:picChg>
      </pc:sldChg>
      <pc:sldChg chg="addSp delSp modSp add mod modAnim">
        <pc:chgData name="Breno Nicelatchi" userId="495d62745e7169d0" providerId="LiveId" clId="{61C7EF59-581B-4C78-B337-788B957C813C}" dt="2023-07-14T14:31:50.767" v="3674" actId="113"/>
        <pc:sldMkLst>
          <pc:docMk/>
          <pc:sldMk cId="3517100386" sldId="387"/>
        </pc:sldMkLst>
        <pc:spChg chg="mod">
          <ac:chgData name="Breno Nicelatchi" userId="495d62745e7169d0" providerId="LiveId" clId="{61C7EF59-581B-4C78-B337-788B957C813C}" dt="2023-07-14T14:31:50.767" v="3674" actId="113"/>
          <ac:spMkLst>
            <pc:docMk/>
            <pc:sldMk cId="3517100386" sldId="387"/>
            <ac:spMk id="2" creationId="{F302C140-F193-37E0-B1BD-7BBAF5160D5F}"/>
          </ac:spMkLst>
        </pc:spChg>
        <pc:spChg chg="mod">
          <ac:chgData name="Breno Nicelatchi" userId="495d62745e7169d0" providerId="LiveId" clId="{61C7EF59-581B-4C78-B337-788B957C813C}" dt="2023-07-14T14:31:12.810" v="3663"/>
          <ac:spMkLst>
            <pc:docMk/>
            <pc:sldMk cId="3517100386" sldId="387"/>
            <ac:spMk id="4" creationId="{55C952F2-779D-DC2D-8BD9-ABE2CA46EDED}"/>
          </ac:spMkLst>
        </pc:spChg>
        <pc:spChg chg="mod">
          <ac:chgData name="Breno Nicelatchi" userId="495d62745e7169d0" providerId="LiveId" clId="{61C7EF59-581B-4C78-B337-788B957C813C}" dt="2023-07-14T14:31:12.810" v="3663"/>
          <ac:spMkLst>
            <pc:docMk/>
            <pc:sldMk cId="3517100386" sldId="387"/>
            <ac:spMk id="5" creationId="{CC85DD58-7E9C-CD01-9F13-F134B17014B3}"/>
          </ac:spMkLst>
        </pc:spChg>
        <pc:grpChg chg="add mod">
          <ac:chgData name="Breno Nicelatchi" userId="495d62745e7169d0" providerId="LiveId" clId="{61C7EF59-581B-4C78-B337-788B957C813C}" dt="2023-07-14T14:31:12.810" v="3663"/>
          <ac:grpSpMkLst>
            <pc:docMk/>
            <pc:sldMk cId="3517100386" sldId="387"/>
            <ac:grpSpMk id="3" creationId="{E7CE801F-0BA1-D8C5-E0D0-E416032931D0}"/>
          </ac:grpSpMkLst>
        </pc:grpChg>
        <pc:grpChg chg="del">
          <ac:chgData name="Breno Nicelatchi" userId="495d62745e7169d0" providerId="LiveId" clId="{61C7EF59-581B-4C78-B337-788B957C813C}" dt="2023-07-14T14:31:07.439" v="3662" actId="478"/>
          <ac:grpSpMkLst>
            <pc:docMk/>
            <pc:sldMk cId="3517100386" sldId="387"/>
            <ac:grpSpMk id="8" creationId="{4EB5DE41-9F83-4C07-81B1-13AC1937B2F2}"/>
          </ac:grpSpMkLst>
        </pc:grpChg>
        <pc:picChg chg="mod">
          <ac:chgData name="Breno Nicelatchi" userId="495d62745e7169d0" providerId="LiveId" clId="{61C7EF59-581B-4C78-B337-788B957C813C}" dt="2023-07-14T14:31:20.157" v="3664" actId="1076"/>
          <ac:picMkLst>
            <pc:docMk/>
            <pc:sldMk cId="3517100386" sldId="387"/>
            <ac:picMk id="12290" creationId="{E31F3C02-7D3F-39BC-1D56-D11D4181F484}"/>
          </ac:picMkLst>
        </pc:picChg>
        <pc:picChg chg="mod">
          <ac:chgData name="Breno Nicelatchi" userId="495d62745e7169d0" providerId="LiveId" clId="{61C7EF59-581B-4C78-B337-788B957C813C}" dt="2023-07-14T14:31:20.157" v="3664" actId="1076"/>
          <ac:picMkLst>
            <pc:docMk/>
            <pc:sldMk cId="3517100386" sldId="387"/>
            <ac:picMk id="12292" creationId="{5691ADDA-2795-93D1-1C70-8DA17BC5B578}"/>
          </ac:picMkLst>
        </pc:picChg>
        <pc:picChg chg="mod">
          <ac:chgData name="Breno Nicelatchi" userId="495d62745e7169d0" providerId="LiveId" clId="{61C7EF59-581B-4C78-B337-788B957C813C}" dt="2023-07-14T14:31:20.157" v="3664" actId="1076"/>
          <ac:picMkLst>
            <pc:docMk/>
            <pc:sldMk cId="3517100386" sldId="387"/>
            <ac:picMk id="12294" creationId="{890B36D7-D4D5-08C4-696B-02A52F938023}"/>
          </ac:picMkLst>
        </pc:picChg>
      </pc:sldChg>
      <pc:sldChg chg="addSp delSp modSp add mod modAnim">
        <pc:chgData name="Breno Nicelatchi" userId="495d62745e7169d0" providerId="LiveId" clId="{61C7EF59-581B-4C78-B337-788B957C813C}" dt="2023-07-14T14:35:07.274" v="3721" actId="1035"/>
        <pc:sldMkLst>
          <pc:docMk/>
          <pc:sldMk cId="964246987" sldId="388"/>
        </pc:sldMkLst>
        <pc:spChg chg="mod">
          <ac:chgData name="Breno Nicelatchi" userId="495d62745e7169d0" providerId="LiveId" clId="{61C7EF59-581B-4C78-B337-788B957C813C}" dt="2023-07-14T14:32:48.037" v="3677"/>
          <ac:spMkLst>
            <pc:docMk/>
            <pc:sldMk cId="964246987" sldId="388"/>
            <ac:spMk id="3" creationId="{EE77B37B-A6A5-5163-A4A9-2C34CCBE43A5}"/>
          </ac:spMkLst>
        </pc:spChg>
        <pc:spChg chg="mod">
          <ac:chgData name="Breno Nicelatchi" userId="495d62745e7169d0" providerId="LiveId" clId="{61C7EF59-581B-4C78-B337-788B957C813C}" dt="2023-07-14T14:32:48.037" v="3677"/>
          <ac:spMkLst>
            <pc:docMk/>
            <pc:sldMk cId="964246987" sldId="388"/>
            <ac:spMk id="4" creationId="{B4F63100-B6CF-0F52-7F64-993A945E75EE}"/>
          </ac:spMkLst>
        </pc:spChg>
        <pc:spChg chg="mod">
          <ac:chgData name="Breno Nicelatchi" userId="495d62745e7169d0" providerId="LiveId" clId="{61C7EF59-581B-4C78-B337-788B957C813C}" dt="2023-07-14T14:34:57.107" v="3710" actId="14100"/>
          <ac:spMkLst>
            <pc:docMk/>
            <pc:sldMk cId="964246987" sldId="388"/>
            <ac:spMk id="8" creationId="{6C0251AA-5ABE-9C4B-1056-E230218F25F9}"/>
          </ac:spMkLst>
        </pc:spChg>
        <pc:spChg chg="mod">
          <ac:chgData name="Breno Nicelatchi" userId="495d62745e7169d0" providerId="LiveId" clId="{61C7EF59-581B-4C78-B337-788B957C813C}" dt="2023-07-14T14:35:07.274" v="3721" actId="1035"/>
          <ac:spMkLst>
            <pc:docMk/>
            <pc:sldMk cId="964246987" sldId="388"/>
            <ac:spMk id="9" creationId="{2F329E4D-BB1D-F85C-2F1C-389E3BC90EBE}"/>
          </ac:spMkLst>
        </pc:spChg>
        <pc:grpChg chg="add mod">
          <ac:chgData name="Breno Nicelatchi" userId="495d62745e7169d0" providerId="LiveId" clId="{61C7EF59-581B-4C78-B337-788B957C813C}" dt="2023-07-14T14:32:48.037" v="3677"/>
          <ac:grpSpMkLst>
            <pc:docMk/>
            <pc:sldMk cId="964246987" sldId="388"/>
            <ac:grpSpMk id="2" creationId="{1DB4FC85-B790-8EBB-C321-C6E1529F9430}"/>
          </ac:grpSpMkLst>
        </pc:grpChg>
        <pc:grpChg chg="del">
          <ac:chgData name="Breno Nicelatchi" userId="495d62745e7169d0" providerId="LiveId" clId="{61C7EF59-581B-4C78-B337-788B957C813C}" dt="2023-07-14T14:32:42.127" v="3676" actId="478"/>
          <ac:grpSpMkLst>
            <pc:docMk/>
            <pc:sldMk cId="964246987" sldId="388"/>
            <ac:grpSpMk id="5" creationId="{06266020-DEFE-8EE1-0956-18685A7BEEE8}"/>
          </ac:grpSpMkLst>
        </pc:grpChg>
        <pc:picChg chg="del">
          <ac:chgData name="Breno Nicelatchi" userId="495d62745e7169d0" providerId="LiveId" clId="{61C7EF59-581B-4C78-B337-788B957C813C}" dt="2023-07-14T14:34:06.347" v="3701" actId="478"/>
          <ac:picMkLst>
            <pc:docMk/>
            <pc:sldMk cId="964246987" sldId="388"/>
            <ac:picMk id="1026" creationId="{31A39D62-7E56-4F9D-9B18-BDC23F79CA57}"/>
          </ac:picMkLst>
        </pc:picChg>
        <pc:picChg chg="add mod">
          <ac:chgData name="Breno Nicelatchi" userId="495d62745e7169d0" providerId="LiveId" clId="{61C7EF59-581B-4C78-B337-788B957C813C}" dt="2023-07-14T14:34:43.671" v="3708"/>
          <ac:picMkLst>
            <pc:docMk/>
            <pc:sldMk cId="964246987" sldId="388"/>
            <ac:picMk id="3074" creationId="{ABCA7106-DC62-AFB0-07A8-C1FD2D573539}"/>
          </ac:picMkLst>
        </pc:picChg>
      </pc:sldChg>
      <pc:sldChg chg="addSp delSp modSp add mod delAnim">
        <pc:chgData name="Breno Nicelatchi" userId="495d62745e7169d0" providerId="LiveId" clId="{61C7EF59-581B-4C78-B337-788B957C813C}" dt="2023-07-14T14:38:25.118" v="3957" actId="1036"/>
        <pc:sldMkLst>
          <pc:docMk/>
          <pc:sldMk cId="124050799" sldId="389"/>
        </pc:sldMkLst>
        <pc:spChg chg="del">
          <ac:chgData name="Breno Nicelatchi" userId="495d62745e7169d0" providerId="LiveId" clId="{61C7EF59-581B-4C78-B337-788B957C813C}" dt="2023-07-14T14:35:55.137" v="3726" actId="478"/>
          <ac:spMkLst>
            <pc:docMk/>
            <pc:sldMk cId="124050799" sldId="389"/>
            <ac:spMk id="2" creationId="{30494701-F056-2449-C243-D38C1F7BA7EB}"/>
          </ac:spMkLst>
        </pc:spChg>
        <pc:spChg chg="del">
          <ac:chgData name="Breno Nicelatchi" userId="495d62745e7169d0" providerId="LiveId" clId="{61C7EF59-581B-4C78-B337-788B957C813C}" dt="2023-07-14T14:35:55.137" v="3726" actId="478"/>
          <ac:spMkLst>
            <pc:docMk/>
            <pc:sldMk cId="124050799" sldId="389"/>
            <ac:spMk id="3" creationId="{CFAE1AED-6E73-BAAF-29AD-2FC27C41AEE2}"/>
          </ac:spMkLst>
        </pc:spChg>
        <pc:spChg chg="mod">
          <ac:chgData name="Breno Nicelatchi" userId="495d62745e7169d0" providerId="LiveId" clId="{61C7EF59-581B-4C78-B337-788B957C813C}" dt="2023-07-14T14:38:19.278" v="3948" actId="1038"/>
          <ac:spMkLst>
            <pc:docMk/>
            <pc:sldMk cId="124050799" sldId="389"/>
            <ac:spMk id="4" creationId="{4545487F-7CB6-71AD-6C96-034F86028229}"/>
          </ac:spMkLst>
        </pc:spChg>
        <pc:spChg chg="mod">
          <ac:chgData name="Breno Nicelatchi" userId="495d62745e7169d0" providerId="LiveId" clId="{61C7EF59-581B-4C78-B337-788B957C813C}" dt="2023-07-14T14:38:19.278" v="3948" actId="1038"/>
          <ac:spMkLst>
            <pc:docMk/>
            <pc:sldMk cId="124050799" sldId="389"/>
            <ac:spMk id="5" creationId="{5C4ECC90-A095-1D01-3C2B-FE1EAED167BE}"/>
          </ac:spMkLst>
        </pc:spChg>
        <pc:spChg chg="del">
          <ac:chgData name="Breno Nicelatchi" userId="495d62745e7169d0" providerId="LiveId" clId="{61C7EF59-581B-4C78-B337-788B957C813C}" dt="2023-07-14T14:35:55.137" v="3726" actId="478"/>
          <ac:spMkLst>
            <pc:docMk/>
            <pc:sldMk cId="124050799" sldId="389"/>
            <ac:spMk id="6" creationId="{19F52B48-AC98-E751-4940-117DA3CB8945}"/>
          </ac:spMkLst>
        </pc:spChg>
        <pc:spChg chg="del">
          <ac:chgData name="Breno Nicelatchi" userId="495d62745e7169d0" providerId="LiveId" clId="{61C7EF59-581B-4C78-B337-788B957C813C}" dt="2023-07-14T14:35:55.137" v="3726" actId="478"/>
          <ac:spMkLst>
            <pc:docMk/>
            <pc:sldMk cId="124050799" sldId="389"/>
            <ac:spMk id="7" creationId="{7334F255-40A3-AFCD-55FC-805C9223E489}"/>
          </ac:spMkLst>
        </pc:spChg>
        <pc:spChg chg="mod">
          <ac:chgData name="Breno Nicelatchi" userId="495d62745e7169d0" providerId="LiveId" clId="{61C7EF59-581B-4C78-B337-788B957C813C}" dt="2023-07-14T14:38:19.278" v="3948" actId="1038"/>
          <ac:spMkLst>
            <pc:docMk/>
            <pc:sldMk cId="124050799" sldId="389"/>
            <ac:spMk id="11" creationId="{849AC035-34DE-3E9C-CD3E-E77D3AEF4094}"/>
          </ac:spMkLst>
        </pc:spChg>
        <pc:spChg chg="del">
          <ac:chgData name="Breno Nicelatchi" userId="495d62745e7169d0" providerId="LiveId" clId="{61C7EF59-581B-4C78-B337-788B957C813C}" dt="2023-07-14T14:35:55.137" v="3726" actId="478"/>
          <ac:spMkLst>
            <pc:docMk/>
            <pc:sldMk cId="124050799" sldId="389"/>
            <ac:spMk id="12" creationId="{68E6A3B3-3095-C6F6-887C-164CA5E37F89}"/>
          </ac:spMkLst>
        </pc:spChg>
        <pc:spChg chg="del">
          <ac:chgData name="Breno Nicelatchi" userId="495d62745e7169d0" providerId="LiveId" clId="{61C7EF59-581B-4C78-B337-788B957C813C}" dt="2023-07-14T14:35:55.137" v="3726" actId="478"/>
          <ac:spMkLst>
            <pc:docMk/>
            <pc:sldMk cId="124050799" sldId="389"/>
            <ac:spMk id="13" creationId="{E19FC66E-28B7-D6E1-14FD-2763B96F728B}"/>
          </ac:spMkLst>
        </pc:spChg>
        <pc:spChg chg="mod">
          <ac:chgData name="Breno Nicelatchi" userId="495d62745e7169d0" providerId="LiveId" clId="{61C7EF59-581B-4C78-B337-788B957C813C}" dt="2023-07-14T14:38:25.118" v="3957" actId="1036"/>
          <ac:spMkLst>
            <pc:docMk/>
            <pc:sldMk cId="124050799" sldId="389"/>
            <ac:spMk id="14" creationId="{4D17BB26-052B-B37B-A82D-BD52B2575A3F}"/>
          </ac:spMkLst>
        </pc:spChg>
        <pc:spChg chg="mod">
          <ac:chgData name="Breno Nicelatchi" userId="495d62745e7169d0" providerId="LiveId" clId="{61C7EF59-581B-4C78-B337-788B957C813C}" dt="2023-07-14T14:38:25.118" v="3957" actId="1036"/>
          <ac:spMkLst>
            <pc:docMk/>
            <pc:sldMk cId="124050799" sldId="389"/>
            <ac:spMk id="15" creationId="{54ADAD58-D5A3-FC67-AD56-2DA025BD57B2}"/>
          </ac:spMkLst>
        </pc:spChg>
        <pc:spChg chg="mod">
          <ac:chgData name="Breno Nicelatchi" userId="495d62745e7169d0" providerId="LiveId" clId="{61C7EF59-581B-4C78-B337-788B957C813C}" dt="2023-07-14T14:38:25.118" v="3957" actId="1036"/>
          <ac:spMkLst>
            <pc:docMk/>
            <pc:sldMk cId="124050799" sldId="389"/>
            <ac:spMk id="16" creationId="{1B49E89A-A7F2-5616-7A9F-EDD0902DBEEF}"/>
          </ac:spMkLst>
        </pc:spChg>
        <pc:spChg chg="del">
          <ac:chgData name="Breno Nicelatchi" userId="495d62745e7169d0" providerId="LiveId" clId="{61C7EF59-581B-4C78-B337-788B957C813C}" dt="2023-07-14T14:35:47.475" v="3725" actId="478"/>
          <ac:spMkLst>
            <pc:docMk/>
            <pc:sldMk cId="124050799" sldId="389"/>
            <ac:spMk id="17" creationId="{10721F90-E5EA-A3E4-72E0-B870D51F0398}"/>
          </ac:spMkLst>
        </pc:spChg>
        <pc:spChg chg="mod">
          <ac:chgData name="Breno Nicelatchi" userId="495d62745e7169d0" providerId="LiveId" clId="{61C7EF59-581B-4C78-B337-788B957C813C}" dt="2023-07-14T14:35:43.728" v="3724"/>
          <ac:spMkLst>
            <pc:docMk/>
            <pc:sldMk cId="124050799" sldId="389"/>
            <ac:spMk id="20" creationId="{5489BE2A-437D-E3E4-DEAF-EB375310CEA8}"/>
          </ac:spMkLst>
        </pc:spChg>
        <pc:spChg chg="mod">
          <ac:chgData name="Breno Nicelatchi" userId="495d62745e7169d0" providerId="LiveId" clId="{61C7EF59-581B-4C78-B337-788B957C813C}" dt="2023-07-14T14:35:43.728" v="3724"/>
          <ac:spMkLst>
            <pc:docMk/>
            <pc:sldMk cId="124050799" sldId="389"/>
            <ac:spMk id="21" creationId="{4DFEBA0D-DB80-5063-A401-18E2DF87D300}"/>
          </ac:spMkLst>
        </pc:spChg>
        <pc:grpChg chg="del">
          <ac:chgData name="Breno Nicelatchi" userId="495d62745e7169d0" providerId="LiveId" clId="{61C7EF59-581B-4C78-B337-788B957C813C}" dt="2023-07-14T14:35:38.683" v="3723" actId="478"/>
          <ac:grpSpMkLst>
            <pc:docMk/>
            <pc:sldMk cId="124050799" sldId="389"/>
            <ac:grpSpMk id="8" creationId="{4EB5DE41-9F83-4C07-81B1-13AC1937B2F2}"/>
          </ac:grpSpMkLst>
        </pc:grpChg>
        <pc:grpChg chg="add mod">
          <ac:chgData name="Breno Nicelatchi" userId="495d62745e7169d0" providerId="LiveId" clId="{61C7EF59-581B-4C78-B337-788B957C813C}" dt="2023-07-14T14:35:43.728" v="3724"/>
          <ac:grpSpMkLst>
            <pc:docMk/>
            <pc:sldMk cId="124050799" sldId="389"/>
            <ac:grpSpMk id="19" creationId="{DECDC912-18C9-2E9A-E210-62307BB03F6D}"/>
          </ac:grpSpMkLst>
        </pc:grpChg>
        <pc:picChg chg="mod">
          <ac:chgData name="Breno Nicelatchi" userId="495d62745e7169d0" providerId="LiveId" clId="{61C7EF59-581B-4C78-B337-788B957C813C}" dt="2023-07-14T14:37:34.989" v="3812" actId="1076"/>
          <ac:picMkLst>
            <pc:docMk/>
            <pc:sldMk cId="124050799" sldId="389"/>
            <ac:picMk id="18" creationId="{275A617B-41AE-D189-108F-682E79928932}"/>
          </ac:picMkLst>
        </pc:picChg>
      </pc:sldChg>
      <pc:sldChg chg="addSp delSp modSp add mod modAnim">
        <pc:chgData name="Breno Nicelatchi" userId="495d62745e7169d0" providerId="LiveId" clId="{61C7EF59-581B-4C78-B337-788B957C813C}" dt="2023-07-14T14:55:14.968" v="4061" actId="14100"/>
        <pc:sldMkLst>
          <pc:docMk/>
          <pc:sldMk cId="3044007416" sldId="390"/>
        </pc:sldMkLst>
        <pc:spChg chg="add mod">
          <ac:chgData name="Breno Nicelatchi" userId="495d62745e7169d0" providerId="LiveId" clId="{61C7EF59-581B-4C78-B337-788B957C813C}" dt="2023-07-14T14:52:07.458" v="4020"/>
          <ac:spMkLst>
            <pc:docMk/>
            <pc:sldMk cId="3044007416" sldId="390"/>
            <ac:spMk id="2" creationId="{63813CC9-5A38-6EB7-7394-EC29024EE6E4}"/>
          </ac:spMkLst>
        </pc:spChg>
        <pc:spChg chg="add mod">
          <ac:chgData name="Breno Nicelatchi" userId="495d62745e7169d0" providerId="LiveId" clId="{61C7EF59-581B-4C78-B337-788B957C813C}" dt="2023-07-14T14:52:15.888" v="4032" actId="14100"/>
          <ac:spMkLst>
            <pc:docMk/>
            <pc:sldMk cId="3044007416" sldId="390"/>
            <ac:spMk id="3" creationId="{73C7FD86-8E85-9409-5FA4-7B7700945989}"/>
          </ac:spMkLst>
        </pc:spChg>
        <pc:spChg chg="del">
          <ac:chgData name="Breno Nicelatchi" userId="495d62745e7169d0" providerId="LiveId" clId="{61C7EF59-581B-4C78-B337-788B957C813C}" dt="2023-07-14T14:42:05.938" v="3959" actId="478"/>
          <ac:spMkLst>
            <pc:docMk/>
            <pc:sldMk cId="3044007416" sldId="390"/>
            <ac:spMk id="4" creationId="{4545487F-7CB6-71AD-6C96-034F86028229}"/>
          </ac:spMkLst>
        </pc:spChg>
        <pc:spChg chg="del">
          <ac:chgData name="Breno Nicelatchi" userId="495d62745e7169d0" providerId="LiveId" clId="{61C7EF59-581B-4C78-B337-788B957C813C}" dt="2023-07-14T14:42:05.938" v="3959" actId="478"/>
          <ac:spMkLst>
            <pc:docMk/>
            <pc:sldMk cId="3044007416" sldId="390"/>
            <ac:spMk id="5" creationId="{5C4ECC90-A095-1D01-3C2B-FE1EAED167BE}"/>
          </ac:spMkLst>
        </pc:spChg>
        <pc:spChg chg="add mod">
          <ac:chgData name="Breno Nicelatchi" userId="495d62745e7169d0" providerId="LiveId" clId="{61C7EF59-581B-4C78-B337-788B957C813C}" dt="2023-07-14T14:53:55.889" v="4054" actId="120"/>
          <ac:spMkLst>
            <pc:docMk/>
            <pc:sldMk cId="3044007416" sldId="390"/>
            <ac:spMk id="6" creationId="{CEE4E914-BCAE-63F2-84F6-560D7EF0AFF3}"/>
          </ac:spMkLst>
        </pc:spChg>
        <pc:spChg chg="del">
          <ac:chgData name="Breno Nicelatchi" userId="495d62745e7169d0" providerId="LiveId" clId="{61C7EF59-581B-4C78-B337-788B957C813C}" dt="2023-07-14T14:42:05.938" v="3959" actId="478"/>
          <ac:spMkLst>
            <pc:docMk/>
            <pc:sldMk cId="3044007416" sldId="390"/>
            <ac:spMk id="11" creationId="{849AC035-34DE-3E9C-CD3E-E77D3AEF4094}"/>
          </ac:spMkLst>
        </pc:spChg>
        <pc:spChg chg="del">
          <ac:chgData name="Breno Nicelatchi" userId="495d62745e7169d0" providerId="LiveId" clId="{61C7EF59-581B-4C78-B337-788B957C813C}" dt="2023-07-14T14:42:05.938" v="3959" actId="478"/>
          <ac:spMkLst>
            <pc:docMk/>
            <pc:sldMk cId="3044007416" sldId="390"/>
            <ac:spMk id="14" creationId="{4D17BB26-052B-B37B-A82D-BD52B2575A3F}"/>
          </ac:spMkLst>
        </pc:spChg>
        <pc:spChg chg="del">
          <ac:chgData name="Breno Nicelatchi" userId="495d62745e7169d0" providerId="LiveId" clId="{61C7EF59-581B-4C78-B337-788B957C813C}" dt="2023-07-14T14:42:05.938" v="3959" actId="478"/>
          <ac:spMkLst>
            <pc:docMk/>
            <pc:sldMk cId="3044007416" sldId="390"/>
            <ac:spMk id="15" creationId="{54ADAD58-D5A3-FC67-AD56-2DA025BD57B2}"/>
          </ac:spMkLst>
        </pc:spChg>
        <pc:spChg chg="del">
          <ac:chgData name="Breno Nicelatchi" userId="495d62745e7169d0" providerId="LiveId" clId="{61C7EF59-581B-4C78-B337-788B957C813C}" dt="2023-07-14T14:42:05.938" v="3959" actId="478"/>
          <ac:spMkLst>
            <pc:docMk/>
            <pc:sldMk cId="3044007416" sldId="390"/>
            <ac:spMk id="16" creationId="{1B49E89A-A7F2-5616-7A9F-EDD0902DBEEF}"/>
          </ac:spMkLst>
        </pc:spChg>
        <pc:picChg chg="add del mod">
          <ac:chgData name="Breno Nicelatchi" userId="495d62745e7169d0" providerId="LiveId" clId="{61C7EF59-581B-4C78-B337-788B957C813C}" dt="2023-07-14T14:54:13.904" v="4055" actId="478"/>
          <ac:picMkLst>
            <pc:docMk/>
            <pc:sldMk cId="3044007416" sldId="390"/>
            <ac:picMk id="7" creationId="{9017CF54-0F69-E19E-FBA0-4EA8326755A1}"/>
          </ac:picMkLst>
        </pc:picChg>
        <pc:picChg chg="del">
          <ac:chgData name="Breno Nicelatchi" userId="495d62745e7169d0" providerId="LiveId" clId="{61C7EF59-581B-4C78-B337-788B957C813C}" dt="2023-07-14T14:42:05.938" v="3959" actId="478"/>
          <ac:picMkLst>
            <pc:docMk/>
            <pc:sldMk cId="3044007416" sldId="390"/>
            <ac:picMk id="18" creationId="{275A617B-41AE-D189-108F-682E79928932}"/>
          </ac:picMkLst>
        </pc:picChg>
        <pc:picChg chg="add mod">
          <ac:chgData name="Breno Nicelatchi" userId="495d62745e7169d0" providerId="LiveId" clId="{61C7EF59-581B-4C78-B337-788B957C813C}" dt="2023-07-14T14:55:14.968" v="4061" actId="14100"/>
          <ac:picMkLst>
            <pc:docMk/>
            <pc:sldMk cId="3044007416" sldId="390"/>
            <ac:picMk id="6146" creationId="{5D758A6C-F1EE-0DD0-7DA6-D5B30D9C550B}"/>
          </ac:picMkLst>
        </pc:picChg>
      </pc:sldChg>
      <pc:sldChg chg="addSp delSp modSp add mod modAnim">
        <pc:chgData name="Breno Nicelatchi" userId="495d62745e7169d0" providerId="LiveId" clId="{61C7EF59-581B-4C78-B337-788B957C813C}" dt="2023-07-14T14:46:01.247" v="4019" actId="1038"/>
        <pc:sldMkLst>
          <pc:docMk/>
          <pc:sldMk cId="2187837766" sldId="391"/>
        </pc:sldMkLst>
        <pc:spChg chg="mod">
          <ac:chgData name="Breno Nicelatchi" userId="495d62745e7169d0" providerId="LiveId" clId="{61C7EF59-581B-4C78-B337-788B957C813C}" dt="2023-07-14T14:43:23.815" v="3971" actId="1076"/>
          <ac:spMkLst>
            <pc:docMk/>
            <pc:sldMk cId="2187837766" sldId="391"/>
            <ac:spMk id="2" creationId="{09ECCF4A-0E67-BAF1-A14C-FCE2550A1607}"/>
          </ac:spMkLst>
        </pc:spChg>
        <pc:spChg chg="mod">
          <ac:chgData name="Breno Nicelatchi" userId="495d62745e7169d0" providerId="LiveId" clId="{61C7EF59-581B-4C78-B337-788B957C813C}" dt="2023-07-14T14:44:38.178" v="4003" actId="1038"/>
          <ac:spMkLst>
            <pc:docMk/>
            <pc:sldMk cId="2187837766" sldId="391"/>
            <ac:spMk id="4" creationId="{3ED83246-CAAC-D118-14C9-DE2C6F7CD93E}"/>
          </ac:spMkLst>
        </pc:spChg>
        <pc:spChg chg="mod">
          <ac:chgData name="Breno Nicelatchi" userId="495d62745e7169d0" providerId="LiveId" clId="{61C7EF59-581B-4C78-B337-788B957C813C}" dt="2023-07-14T14:42:44.940" v="3962"/>
          <ac:spMkLst>
            <pc:docMk/>
            <pc:sldMk cId="2187837766" sldId="391"/>
            <ac:spMk id="5" creationId="{65729996-698D-8865-A5F0-AE6877CCEC33}"/>
          </ac:spMkLst>
        </pc:spChg>
        <pc:spChg chg="mod">
          <ac:chgData name="Breno Nicelatchi" userId="495d62745e7169d0" providerId="LiveId" clId="{61C7EF59-581B-4C78-B337-788B957C813C}" dt="2023-07-14T14:42:44.940" v="3962"/>
          <ac:spMkLst>
            <pc:docMk/>
            <pc:sldMk cId="2187837766" sldId="391"/>
            <ac:spMk id="6" creationId="{14D46C5A-24D9-6C24-C793-8DFBB716780F}"/>
          </ac:spMkLst>
        </pc:spChg>
        <pc:spChg chg="add mod">
          <ac:chgData name="Breno Nicelatchi" userId="495d62745e7169d0" providerId="LiveId" clId="{61C7EF59-581B-4C78-B337-788B957C813C}" dt="2023-07-14T14:44:41.310" v="4004" actId="1076"/>
          <ac:spMkLst>
            <pc:docMk/>
            <pc:sldMk cId="2187837766" sldId="391"/>
            <ac:spMk id="7" creationId="{77FD373D-96A0-C488-A957-AEC8AF11E804}"/>
          </ac:spMkLst>
        </pc:spChg>
        <pc:spChg chg="mod">
          <ac:chgData name="Breno Nicelatchi" userId="495d62745e7169d0" providerId="LiveId" clId="{61C7EF59-581B-4C78-B337-788B957C813C}" dt="2023-07-14T14:43:54.975" v="3981" actId="14100"/>
          <ac:spMkLst>
            <pc:docMk/>
            <pc:sldMk cId="2187837766" sldId="391"/>
            <ac:spMk id="11" creationId="{23EC3042-0149-2E71-4A2D-4553DBE5D2C9}"/>
          </ac:spMkLst>
        </pc:spChg>
        <pc:spChg chg="add mod">
          <ac:chgData name="Breno Nicelatchi" userId="495d62745e7169d0" providerId="LiveId" clId="{61C7EF59-581B-4C78-B337-788B957C813C}" dt="2023-07-14T14:44:30.830" v="3991" actId="207"/>
          <ac:spMkLst>
            <pc:docMk/>
            <pc:sldMk cId="2187837766" sldId="391"/>
            <ac:spMk id="12" creationId="{17FD238D-E8DF-2A7D-6173-D60780659F1B}"/>
          </ac:spMkLst>
        </pc:spChg>
        <pc:grpChg chg="add mod">
          <ac:chgData name="Breno Nicelatchi" userId="495d62745e7169d0" providerId="LiveId" clId="{61C7EF59-581B-4C78-B337-788B957C813C}" dt="2023-07-14T14:42:44.940" v="3962"/>
          <ac:grpSpMkLst>
            <pc:docMk/>
            <pc:sldMk cId="2187837766" sldId="391"/>
            <ac:grpSpMk id="3" creationId="{2FA9FDD9-9FE7-9852-A4CF-B9EF2A5E112E}"/>
          </ac:grpSpMkLst>
        </pc:grpChg>
        <pc:grpChg chg="del">
          <ac:chgData name="Breno Nicelatchi" userId="495d62745e7169d0" providerId="LiveId" clId="{61C7EF59-581B-4C78-B337-788B957C813C}" dt="2023-07-14T14:42:35.283" v="3961" actId="478"/>
          <ac:grpSpMkLst>
            <pc:docMk/>
            <pc:sldMk cId="2187837766" sldId="391"/>
            <ac:grpSpMk id="8" creationId="{4EB5DE41-9F83-4C07-81B1-13AC1937B2F2}"/>
          </ac:grpSpMkLst>
        </pc:grpChg>
        <pc:picChg chg="del mod">
          <ac:chgData name="Breno Nicelatchi" userId="495d62745e7169d0" providerId="LiveId" clId="{61C7EF59-581B-4C78-B337-788B957C813C}" dt="2023-07-14T14:44:47.848" v="4005" actId="478"/>
          <ac:picMkLst>
            <pc:docMk/>
            <pc:sldMk cId="2187837766" sldId="391"/>
            <ac:picMk id="1026" creationId="{4C7A3BF2-5E36-EBFF-2652-01F56147128F}"/>
          </ac:picMkLst>
        </pc:picChg>
        <pc:picChg chg="add mod">
          <ac:chgData name="Breno Nicelatchi" userId="495d62745e7169d0" providerId="LiveId" clId="{61C7EF59-581B-4C78-B337-788B957C813C}" dt="2023-07-14T14:46:01.247" v="4019" actId="1038"/>
          <ac:picMkLst>
            <pc:docMk/>
            <pc:sldMk cId="2187837766" sldId="391"/>
            <ac:picMk id="5122" creationId="{28E7D8C6-5304-D8A9-25A5-24FA4F5633BB}"/>
          </ac:picMkLst>
        </pc:picChg>
      </pc:sldChg>
      <pc:sldChg chg="addSp delSp modSp add mod modAnim">
        <pc:chgData name="Breno Nicelatchi" userId="495d62745e7169d0" providerId="LiveId" clId="{61C7EF59-581B-4C78-B337-788B957C813C}" dt="2023-07-14T14:57:22.944" v="4067" actId="1076"/>
        <pc:sldMkLst>
          <pc:docMk/>
          <pc:sldMk cId="4240876052" sldId="392"/>
        </pc:sldMkLst>
        <pc:spChg chg="del">
          <ac:chgData name="Breno Nicelatchi" userId="495d62745e7169d0" providerId="LiveId" clId="{61C7EF59-581B-4C78-B337-788B957C813C}" dt="2023-07-14T14:53:03.100" v="4041" actId="478"/>
          <ac:spMkLst>
            <pc:docMk/>
            <pc:sldMk cId="4240876052" sldId="392"/>
            <ac:spMk id="2" creationId="{63813CC9-5A38-6EB7-7394-EC29024EE6E4}"/>
          </ac:spMkLst>
        </pc:spChg>
        <pc:spChg chg="del">
          <ac:chgData name="Breno Nicelatchi" userId="495d62745e7169d0" providerId="LiveId" clId="{61C7EF59-581B-4C78-B337-788B957C813C}" dt="2023-07-14T14:53:03.100" v="4041" actId="478"/>
          <ac:spMkLst>
            <pc:docMk/>
            <pc:sldMk cId="4240876052" sldId="392"/>
            <ac:spMk id="3" creationId="{73C7FD86-8E85-9409-5FA4-7B7700945989}"/>
          </ac:spMkLst>
        </pc:spChg>
        <pc:spChg chg="add mod">
          <ac:chgData name="Breno Nicelatchi" userId="495d62745e7169d0" providerId="LiveId" clId="{61C7EF59-581B-4C78-B337-788B957C813C}" dt="2023-07-14T14:53:47.913" v="4052" actId="2710"/>
          <ac:spMkLst>
            <pc:docMk/>
            <pc:sldMk cId="4240876052" sldId="392"/>
            <ac:spMk id="4" creationId="{EED1309F-C9DD-4E6D-853A-356578C4C007}"/>
          </ac:spMkLst>
        </pc:spChg>
        <pc:spChg chg="del">
          <ac:chgData name="Breno Nicelatchi" userId="495d62745e7169d0" providerId="LiveId" clId="{61C7EF59-581B-4C78-B337-788B957C813C}" dt="2023-07-14T14:53:03.100" v="4041" actId="478"/>
          <ac:spMkLst>
            <pc:docMk/>
            <pc:sldMk cId="4240876052" sldId="392"/>
            <ac:spMk id="6" creationId="{CEE4E914-BCAE-63F2-84F6-560D7EF0AFF3}"/>
          </ac:spMkLst>
        </pc:spChg>
        <pc:picChg chg="del">
          <ac:chgData name="Breno Nicelatchi" userId="495d62745e7169d0" providerId="LiveId" clId="{61C7EF59-581B-4C78-B337-788B957C813C}" dt="2023-07-14T14:53:03.100" v="4041" actId="478"/>
          <ac:picMkLst>
            <pc:docMk/>
            <pc:sldMk cId="4240876052" sldId="392"/>
            <ac:picMk id="7" creationId="{9017CF54-0F69-E19E-FBA0-4EA8326755A1}"/>
          </ac:picMkLst>
        </pc:picChg>
        <pc:picChg chg="add mod">
          <ac:chgData name="Breno Nicelatchi" userId="495d62745e7169d0" providerId="LiveId" clId="{61C7EF59-581B-4C78-B337-788B957C813C}" dt="2023-07-14T14:57:22.944" v="4067" actId="1076"/>
          <ac:picMkLst>
            <pc:docMk/>
            <pc:sldMk cId="4240876052" sldId="392"/>
            <ac:picMk id="8194" creationId="{C72B2168-449B-C914-DA2B-26A7F972BE42}"/>
          </ac:picMkLst>
        </pc:picChg>
      </pc:sldChg>
      <pc:sldChg chg="addSp delSp modSp add mod modAnim">
        <pc:chgData name="Breno Nicelatchi" userId="495d62745e7169d0" providerId="LiveId" clId="{61C7EF59-581B-4C78-B337-788B957C813C}" dt="2023-07-14T14:59:15.242" v="4078"/>
        <pc:sldMkLst>
          <pc:docMk/>
          <pc:sldMk cId="4032463104" sldId="393"/>
        </pc:sldMkLst>
        <pc:spChg chg="mod">
          <ac:chgData name="Breno Nicelatchi" userId="495d62745e7169d0" providerId="LiveId" clId="{61C7EF59-581B-4C78-B337-788B957C813C}" dt="2023-07-14T14:59:15.242" v="4078"/>
          <ac:spMkLst>
            <pc:docMk/>
            <pc:sldMk cId="4032463104" sldId="393"/>
            <ac:spMk id="4" creationId="{0937E5C2-E303-F915-2353-CBB4A81E54E1}"/>
          </ac:spMkLst>
        </pc:spChg>
        <pc:spChg chg="mod">
          <ac:chgData name="Breno Nicelatchi" userId="495d62745e7169d0" providerId="LiveId" clId="{61C7EF59-581B-4C78-B337-788B957C813C}" dt="2023-07-14T14:58:04.130" v="4070"/>
          <ac:spMkLst>
            <pc:docMk/>
            <pc:sldMk cId="4032463104" sldId="393"/>
            <ac:spMk id="7" creationId="{AA263514-D0E5-BBB8-4C4F-326FCA70C436}"/>
          </ac:spMkLst>
        </pc:spChg>
        <pc:spChg chg="mod">
          <ac:chgData name="Breno Nicelatchi" userId="495d62745e7169d0" providerId="LiveId" clId="{61C7EF59-581B-4C78-B337-788B957C813C}" dt="2023-07-14T14:58:04.130" v="4070"/>
          <ac:spMkLst>
            <pc:docMk/>
            <pc:sldMk cId="4032463104" sldId="393"/>
            <ac:spMk id="8" creationId="{1F498FF1-B408-F68C-F6E3-FAFD13E61907}"/>
          </ac:spMkLst>
        </pc:spChg>
        <pc:grpChg chg="add mod">
          <ac:chgData name="Breno Nicelatchi" userId="495d62745e7169d0" providerId="LiveId" clId="{61C7EF59-581B-4C78-B337-788B957C813C}" dt="2023-07-14T14:58:04.130" v="4070"/>
          <ac:grpSpMkLst>
            <pc:docMk/>
            <pc:sldMk cId="4032463104" sldId="393"/>
            <ac:grpSpMk id="2" creationId="{257ED814-0139-4745-76E7-652167907F05}"/>
          </ac:grpSpMkLst>
        </pc:grpChg>
        <pc:grpChg chg="del">
          <ac:chgData name="Breno Nicelatchi" userId="495d62745e7169d0" providerId="LiveId" clId="{61C7EF59-581B-4C78-B337-788B957C813C}" dt="2023-07-14T14:57:58.421" v="4069" actId="478"/>
          <ac:grpSpMkLst>
            <pc:docMk/>
            <pc:sldMk cId="4032463104" sldId="393"/>
            <ac:grpSpMk id="3" creationId="{CCDE446A-3CD2-AEB5-02E5-40FE4A78039C}"/>
          </ac:grpSpMkLst>
        </pc:grpChg>
        <pc:picChg chg="add mod">
          <ac:chgData name="Breno Nicelatchi" userId="495d62745e7169d0" providerId="LiveId" clId="{61C7EF59-581B-4C78-B337-788B957C813C}" dt="2023-07-14T14:59:01.149" v="4075" actId="167"/>
          <ac:picMkLst>
            <pc:docMk/>
            <pc:sldMk cId="4032463104" sldId="393"/>
            <ac:picMk id="9" creationId="{EB310B2B-B6B1-5B0F-8A7C-1C2CA8BF8080}"/>
          </ac:picMkLst>
        </pc:picChg>
        <pc:picChg chg="del">
          <ac:chgData name="Breno Nicelatchi" userId="495d62745e7169d0" providerId="LiveId" clId="{61C7EF59-581B-4C78-B337-788B957C813C}" dt="2023-07-14T14:58:07.668" v="4071" actId="478"/>
          <ac:picMkLst>
            <pc:docMk/>
            <pc:sldMk cId="4032463104" sldId="393"/>
            <ac:picMk id="17410" creationId="{89B546A1-8B34-F0CA-8464-2698445BDF3A}"/>
          </ac:picMkLst>
        </pc:picChg>
      </pc:sldChg>
      <pc:sldChg chg="addSp delSp modSp add mod modAnim">
        <pc:chgData name="Breno Nicelatchi" userId="495d62745e7169d0" providerId="LiveId" clId="{61C7EF59-581B-4C78-B337-788B957C813C}" dt="2023-07-14T15:02:21.798" v="4129" actId="113"/>
        <pc:sldMkLst>
          <pc:docMk/>
          <pc:sldMk cId="1750861773" sldId="394"/>
        </pc:sldMkLst>
        <pc:spChg chg="mod">
          <ac:chgData name="Breno Nicelatchi" userId="495d62745e7169d0" providerId="LiveId" clId="{61C7EF59-581B-4C78-B337-788B957C813C}" dt="2023-07-14T15:00:21.178" v="4081"/>
          <ac:spMkLst>
            <pc:docMk/>
            <pc:sldMk cId="1750861773" sldId="394"/>
            <ac:spMk id="3" creationId="{78A58BE2-9901-5ACD-66A5-307AE7FD60D8}"/>
          </ac:spMkLst>
        </pc:spChg>
        <pc:spChg chg="del mod">
          <ac:chgData name="Breno Nicelatchi" userId="495d62745e7169d0" providerId="LiveId" clId="{61C7EF59-581B-4C78-B337-788B957C813C}" dt="2023-07-14T15:01:52.178" v="4122" actId="478"/>
          <ac:spMkLst>
            <pc:docMk/>
            <pc:sldMk cId="1750861773" sldId="394"/>
            <ac:spMk id="4" creationId="{7E566106-2B51-4728-B335-D3C0B843F07B}"/>
          </ac:spMkLst>
        </pc:spChg>
        <pc:spChg chg="mod">
          <ac:chgData name="Breno Nicelatchi" userId="495d62745e7169d0" providerId="LiveId" clId="{61C7EF59-581B-4C78-B337-788B957C813C}" dt="2023-07-14T15:00:21.178" v="4081"/>
          <ac:spMkLst>
            <pc:docMk/>
            <pc:sldMk cId="1750861773" sldId="394"/>
            <ac:spMk id="8" creationId="{7E4DAD40-681C-0C13-D094-21256A252340}"/>
          </ac:spMkLst>
        </pc:spChg>
        <pc:spChg chg="mod">
          <ac:chgData name="Breno Nicelatchi" userId="495d62745e7169d0" providerId="LiveId" clId="{61C7EF59-581B-4C78-B337-788B957C813C}" dt="2023-07-14T15:01:47.328" v="4120" actId="1076"/>
          <ac:spMkLst>
            <pc:docMk/>
            <pc:sldMk cId="1750861773" sldId="394"/>
            <ac:spMk id="11" creationId="{00000000-0000-0000-0000-000000000000}"/>
          </ac:spMkLst>
        </pc:spChg>
        <pc:spChg chg="mod">
          <ac:chgData name="Breno Nicelatchi" userId="495d62745e7169d0" providerId="LiveId" clId="{61C7EF59-581B-4C78-B337-788B957C813C}" dt="2023-07-14T15:01:47.328" v="4120" actId="1076"/>
          <ac:spMkLst>
            <pc:docMk/>
            <pc:sldMk cId="1750861773" sldId="394"/>
            <ac:spMk id="14" creationId="{EC715124-0563-4EFB-9F3D-9866CD97A68E}"/>
          </ac:spMkLst>
        </pc:spChg>
        <pc:spChg chg="mod">
          <ac:chgData name="Breno Nicelatchi" userId="495d62745e7169d0" providerId="LiveId" clId="{61C7EF59-581B-4C78-B337-788B957C813C}" dt="2023-07-14T15:01:47.328" v="4120" actId="1076"/>
          <ac:spMkLst>
            <pc:docMk/>
            <pc:sldMk cId="1750861773" sldId="394"/>
            <ac:spMk id="15" creationId="{00000000-0000-0000-0000-000000000000}"/>
          </ac:spMkLst>
        </pc:spChg>
        <pc:spChg chg="mod">
          <ac:chgData name="Breno Nicelatchi" userId="495d62745e7169d0" providerId="LiveId" clId="{61C7EF59-581B-4C78-B337-788B957C813C}" dt="2023-07-14T15:01:47.328" v="4120" actId="1076"/>
          <ac:spMkLst>
            <pc:docMk/>
            <pc:sldMk cId="1750861773" sldId="394"/>
            <ac:spMk id="17" creationId="{00000000-0000-0000-0000-000000000000}"/>
          </ac:spMkLst>
        </pc:spChg>
        <pc:spChg chg="mod">
          <ac:chgData name="Breno Nicelatchi" userId="495d62745e7169d0" providerId="LiveId" clId="{61C7EF59-581B-4C78-B337-788B957C813C}" dt="2023-07-14T15:02:21.798" v="4129" actId="113"/>
          <ac:spMkLst>
            <pc:docMk/>
            <pc:sldMk cId="1750861773" sldId="394"/>
            <ac:spMk id="21" creationId="{00000000-0000-0000-0000-000000000000}"/>
          </ac:spMkLst>
        </pc:spChg>
        <pc:grpChg chg="add mod">
          <ac:chgData name="Breno Nicelatchi" userId="495d62745e7169d0" providerId="LiveId" clId="{61C7EF59-581B-4C78-B337-788B957C813C}" dt="2023-07-14T15:00:21.178" v="4081"/>
          <ac:grpSpMkLst>
            <pc:docMk/>
            <pc:sldMk cId="1750861773" sldId="394"/>
            <ac:grpSpMk id="2" creationId="{7D90ED20-D0F6-7305-9170-DB8E621F08ED}"/>
          </ac:grpSpMkLst>
        </pc:grpChg>
        <pc:grpChg chg="del">
          <ac:chgData name="Breno Nicelatchi" userId="495d62745e7169d0" providerId="LiveId" clId="{61C7EF59-581B-4C78-B337-788B957C813C}" dt="2023-07-14T15:00:15.118" v="4080" actId="478"/>
          <ac:grpSpMkLst>
            <pc:docMk/>
            <pc:sldMk cId="1750861773" sldId="394"/>
            <ac:grpSpMk id="5" creationId="{2B584A19-0D3F-89CC-991E-FFFA12F68E66}"/>
          </ac:grpSpMkLst>
        </pc:grpChg>
        <pc:grpChg chg="add mod">
          <ac:chgData name="Breno Nicelatchi" userId="495d62745e7169d0" providerId="LiveId" clId="{61C7EF59-581B-4C78-B337-788B957C813C}" dt="2023-07-14T15:01:47.328" v="4120" actId="1076"/>
          <ac:grpSpMkLst>
            <pc:docMk/>
            <pc:sldMk cId="1750861773" sldId="394"/>
            <ac:grpSpMk id="9" creationId="{50D6B98B-A7E7-10EA-41BC-C60475E345AE}"/>
          </ac:grpSpMkLst>
        </pc:grpChg>
        <pc:picChg chg="mod">
          <ac:chgData name="Breno Nicelatchi" userId="495d62745e7169d0" providerId="LiveId" clId="{61C7EF59-581B-4C78-B337-788B957C813C}" dt="2023-07-14T15:01:47.328" v="4120" actId="1076"/>
          <ac:picMkLst>
            <pc:docMk/>
            <pc:sldMk cId="1750861773" sldId="394"/>
            <ac:picMk id="6146" creationId="{400BE458-3525-6C33-9565-1483AEE6BB29}"/>
          </ac:picMkLst>
        </pc:picChg>
        <pc:picChg chg="mod">
          <ac:chgData name="Breno Nicelatchi" userId="495d62745e7169d0" providerId="LiveId" clId="{61C7EF59-581B-4C78-B337-788B957C813C}" dt="2023-07-14T15:01:47.328" v="4120" actId="1076"/>
          <ac:picMkLst>
            <pc:docMk/>
            <pc:sldMk cId="1750861773" sldId="394"/>
            <ac:picMk id="6148" creationId="{5E250FE1-1454-FCA2-5388-44B6F9C44E6B}"/>
          </ac:picMkLst>
        </pc:picChg>
        <pc:picChg chg="mod">
          <ac:chgData name="Breno Nicelatchi" userId="495d62745e7169d0" providerId="LiveId" clId="{61C7EF59-581B-4C78-B337-788B957C813C}" dt="2023-07-14T15:01:47.328" v="4120" actId="1076"/>
          <ac:picMkLst>
            <pc:docMk/>
            <pc:sldMk cId="1750861773" sldId="394"/>
            <ac:picMk id="6150" creationId="{7433A2F5-AF00-74C7-76E2-3E6F6208D6E7}"/>
          </ac:picMkLst>
        </pc:picChg>
      </pc:sldChg>
      <pc:sldChg chg="addSp delSp modSp add mod delAnim">
        <pc:chgData name="Breno Nicelatchi" userId="495d62745e7169d0" providerId="LiveId" clId="{61C7EF59-581B-4C78-B337-788B957C813C}" dt="2023-07-14T15:08:17.619" v="4203" actId="1076"/>
        <pc:sldMkLst>
          <pc:docMk/>
          <pc:sldMk cId="1000793968" sldId="395"/>
        </pc:sldMkLst>
        <pc:spChg chg="mod">
          <ac:chgData name="Breno Nicelatchi" userId="495d62745e7169d0" providerId="LiveId" clId="{61C7EF59-581B-4C78-B337-788B957C813C}" dt="2023-07-14T15:02:57.548" v="4132"/>
          <ac:spMkLst>
            <pc:docMk/>
            <pc:sldMk cId="1000793968" sldId="395"/>
            <ac:spMk id="6" creationId="{92A8B377-E28B-96EA-7D2E-E9A638FAFB64}"/>
          </ac:spMkLst>
        </pc:spChg>
        <pc:spChg chg="mod ord">
          <ac:chgData name="Breno Nicelatchi" userId="495d62745e7169d0" providerId="LiveId" clId="{61C7EF59-581B-4C78-B337-788B957C813C}" dt="2023-07-14T15:04:06.233" v="4143" actId="167"/>
          <ac:spMkLst>
            <pc:docMk/>
            <pc:sldMk cId="1000793968" sldId="395"/>
            <ac:spMk id="8" creationId="{00000000-0000-0000-0000-000000000000}"/>
          </ac:spMkLst>
        </pc:spChg>
        <pc:spChg chg="mod">
          <ac:chgData name="Breno Nicelatchi" userId="495d62745e7169d0" providerId="LiveId" clId="{61C7EF59-581B-4C78-B337-788B957C813C}" dt="2023-07-14T15:02:57.548" v="4132"/>
          <ac:spMkLst>
            <pc:docMk/>
            <pc:sldMk cId="1000793968" sldId="395"/>
            <ac:spMk id="9" creationId="{82E53A4B-4E94-8CE5-E167-2626AA43D0E2}"/>
          </ac:spMkLst>
        </pc:spChg>
        <pc:spChg chg="add mod">
          <ac:chgData name="Breno Nicelatchi" userId="495d62745e7169d0" providerId="LiveId" clId="{61C7EF59-581B-4C78-B337-788B957C813C}" dt="2023-07-14T15:08:17.619" v="4203" actId="1076"/>
          <ac:spMkLst>
            <pc:docMk/>
            <pc:sldMk cId="1000793968" sldId="395"/>
            <ac:spMk id="10" creationId="{64AEE86A-61DA-BBD6-FEF9-87A586C2818A}"/>
          </ac:spMkLst>
        </pc:spChg>
        <pc:spChg chg="add mod">
          <ac:chgData name="Breno Nicelatchi" userId="495d62745e7169d0" providerId="LiveId" clId="{61C7EF59-581B-4C78-B337-788B957C813C}" dt="2023-07-14T15:08:17.619" v="4203" actId="1076"/>
          <ac:spMkLst>
            <pc:docMk/>
            <pc:sldMk cId="1000793968" sldId="395"/>
            <ac:spMk id="11" creationId="{BFF7DE4D-AA5A-9723-724B-3830423F1A7D}"/>
          </ac:spMkLst>
        </pc:spChg>
        <pc:spChg chg="add mod">
          <ac:chgData name="Breno Nicelatchi" userId="495d62745e7169d0" providerId="LiveId" clId="{61C7EF59-581B-4C78-B337-788B957C813C}" dt="2023-07-14T15:08:17.619" v="4203" actId="1076"/>
          <ac:spMkLst>
            <pc:docMk/>
            <pc:sldMk cId="1000793968" sldId="395"/>
            <ac:spMk id="12" creationId="{4A1BDE70-2349-E247-EA77-15E7A2CFBBEE}"/>
          </ac:spMkLst>
        </pc:spChg>
        <pc:spChg chg="add mod">
          <ac:chgData name="Breno Nicelatchi" userId="495d62745e7169d0" providerId="LiveId" clId="{61C7EF59-581B-4C78-B337-788B957C813C}" dt="2023-07-14T15:08:17.619" v="4203" actId="1076"/>
          <ac:spMkLst>
            <pc:docMk/>
            <pc:sldMk cId="1000793968" sldId="395"/>
            <ac:spMk id="13" creationId="{6DCDC6E6-8F44-1730-5D18-7AD480346C10}"/>
          </ac:spMkLst>
        </pc:spChg>
        <pc:spChg chg="del">
          <ac:chgData name="Breno Nicelatchi" userId="495d62745e7169d0" providerId="LiveId" clId="{61C7EF59-581B-4C78-B337-788B957C813C}" dt="2023-07-14T15:03:13.478" v="4135" actId="478"/>
          <ac:spMkLst>
            <pc:docMk/>
            <pc:sldMk cId="1000793968" sldId="395"/>
            <ac:spMk id="15" creationId="{00000000-0000-0000-0000-000000000000}"/>
          </ac:spMkLst>
        </pc:spChg>
        <pc:grpChg chg="del">
          <ac:chgData name="Breno Nicelatchi" userId="495d62745e7169d0" providerId="LiveId" clId="{61C7EF59-581B-4C78-B337-788B957C813C}" dt="2023-07-14T15:02:52.758" v="4131" actId="478"/>
          <ac:grpSpMkLst>
            <pc:docMk/>
            <pc:sldMk cId="1000793968" sldId="395"/>
            <ac:grpSpMk id="2" creationId="{2D9FDC35-BCA9-AADD-2EB0-4DF914E55FFB}"/>
          </ac:grpSpMkLst>
        </pc:grpChg>
        <pc:grpChg chg="add mod">
          <ac:chgData name="Breno Nicelatchi" userId="495d62745e7169d0" providerId="LiveId" clId="{61C7EF59-581B-4C78-B337-788B957C813C}" dt="2023-07-14T15:02:57.548" v="4132"/>
          <ac:grpSpMkLst>
            <pc:docMk/>
            <pc:sldMk cId="1000793968" sldId="395"/>
            <ac:grpSpMk id="4" creationId="{2AD63826-F59D-0A37-9690-FD864DDCDC2A}"/>
          </ac:grpSpMkLst>
        </pc:grpChg>
        <pc:graphicFrameChg chg="mod modGraphic">
          <ac:chgData name="Breno Nicelatchi" userId="495d62745e7169d0" providerId="LiveId" clId="{61C7EF59-581B-4C78-B337-788B957C813C}" dt="2023-07-14T15:06:40.478" v="4191"/>
          <ac:graphicFrameMkLst>
            <pc:docMk/>
            <pc:sldMk cId="1000793968" sldId="395"/>
            <ac:graphicFrameMk id="46" creationId="{00000000-0000-0000-0000-000000000000}"/>
          </ac:graphicFrameMkLst>
        </pc:graphicFrameChg>
        <pc:picChg chg="del">
          <ac:chgData name="Breno Nicelatchi" userId="495d62745e7169d0" providerId="LiveId" clId="{61C7EF59-581B-4C78-B337-788B957C813C}" dt="2023-07-14T15:03:13.478" v="4135" actId="478"/>
          <ac:picMkLst>
            <pc:docMk/>
            <pc:sldMk cId="1000793968" sldId="395"/>
            <ac:picMk id="7" creationId="{DD8D4218-A0E3-91FB-435B-9F160DD1CC88}"/>
          </ac:picMkLst>
        </pc:picChg>
      </pc:sldChg>
      <pc:sldChg chg="addSp delSp modSp add mod modAnim">
        <pc:chgData name="Breno Nicelatchi" userId="495d62745e7169d0" providerId="LiveId" clId="{61C7EF59-581B-4C78-B337-788B957C813C}" dt="2023-07-14T15:09:42.963" v="4232" actId="1035"/>
        <pc:sldMkLst>
          <pc:docMk/>
          <pc:sldMk cId="3292216245" sldId="396"/>
        </pc:sldMkLst>
        <pc:spChg chg="mod">
          <ac:chgData name="Breno Nicelatchi" userId="495d62745e7169d0" providerId="LiveId" clId="{61C7EF59-581B-4C78-B337-788B957C813C}" dt="2023-07-14T15:09:18.672" v="4206"/>
          <ac:spMkLst>
            <pc:docMk/>
            <pc:sldMk cId="3292216245" sldId="396"/>
            <ac:spMk id="3" creationId="{8238299D-7B65-EE8F-BE47-A196A19AAD08}"/>
          </ac:spMkLst>
        </pc:spChg>
        <pc:spChg chg="mod">
          <ac:chgData name="Breno Nicelatchi" userId="495d62745e7169d0" providerId="LiveId" clId="{61C7EF59-581B-4C78-B337-788B957C813C}" dt="2023-07-14T15:09:18.672" v="4206"/>
          <ac:spMkLst>
            <pc:docMk/>
            <pc:sldMk cId="3292216245" sldId="396"/>
            <ac:spMk id="4" creationId="{4365418F-E872-313B-C591-1E3EB70C6352}"/>
          </ac:spMkLst>
        </pc:spChg>
        <pc:spChg chg="mod">
          <ac:chgData name="Breno Nicelatchi" userId="495d62745e7169d0" providerId="LiveId" clId="{61C7EF59-581B-4C78-B337-788B957C813C}" dt="2023-07-14T15:09:42.963" v="4232" actId="1035"/>
          <ac:spMkLst>
            <pc:docMk/>
            <pc:sldMk cId="3292216245" sldId="396"/>
            <ac:spMk id="8" creationId="{6C0251AA-5ABE-9C4B-1056-E230218F25F9}"/>
          </ac:spMkLst>
        </pc:spChg>
        <pc:spChg chg="mod">
          <ac:chgData name="Breno Nicelatchi" userId="495d62745e7169d0" providerId="LiveId" clId="{61C7EF59-581B-4C78-B337-788B957C813C}" dt="2023-07-14T15:09:42.963" v="4232" actId="1035"/>
          <ac:spMkLst>
            <pc:docMk/>
            <pc:sldMk cId="3292216245" sldId="396"/>
            <ac:spMk id="9" creationId="{2F329E4D-BB1D-F85C-2F1C-389E3BC90EBE}"/>
          </ac:spMkLst>
        </pc:spChg>
        <pc:grpChg chg="add mod">
          <ac:chgData name="Breno Nicelatchi" userId="495d62745e7169d0" providerId="LiveId" clId="{61C7EF59-581B-4C78-B337-788B957C813C}" dt="2023-07-14T15:09:18.672" v="4206"/>
          <ac:grpSpMkLst>
            <pc:docMk/>
            <pc:sldMk cId="3292216245" sldId="396"/>
            <ac:grpSpMk id="2" creationId="{D9A1732A-C16B-25F3-6F55-E5450E2D581D}"/>
          </ac:grpSpMkLst>
        </pc:grpChg>
        <pc:grpChg chg="del">
          <ac:chgData name="Breno Nicelatchi" userId="495d62745e7169d0" providerId="LiveId" clId="{61C7EF59-581B-4C78-B337-788B957C813C}" dt="2023-07-14T15:09:13.698" v="4205" actId="478"/>
          <ac:grpSpMkLst>
            <pc:docMk/>
            <pc:sldMk cId="3292216245" sldId="396"/>
            <ac:grpSpMk id="5" creationId="{06266020-DEFE-8EE1-0956-18685A7BEEE8}"/>
          </ac:grpSpMkLst>
        </pc:grpChg>
      </pc:sldChg>
      <pc:sldChg chg="addSp delSp modSp add mod delAnim modAnim">
        <pc:chgData name="Breno Nicelatchi" userId="495d62745e7169d0" providerId="LiveId" clId="{61C7EF59-581B-4C78-B337-788B957C813C}" dt="2023-07-14T15:12:42.868" v="4310" actId="113"/>
        <pc:sldMkLst>
          <pc:docMk/>
          <pc:sldMk cId="2414097545" sldId="397"/>
        </pc:sldMkLst>
        <pc:spChg chg="mod">
          <ac:chgData name="Breno Nicelatchi" userId="495d62745e7169d0" providerId="LiveId" clId="{61C7EF59-581B-4C78-B337-788B957C813C}" dt="2023-07-14T15:11:21.450" v="4241" actId="1076"/>
          <ac:spMkLst>
            <pc:docMk/>
            <pc:sldMk cId="2414097545" sldId="397"/>
            <ac:spMk id="2" creationId="{09ECCF4A-0E67-BAF1-A14C-FCE2550A1607}"/>
          </ac:spMkLst>
        </pc:spChg>
        <pc:spChg chg="mod">
          <ac:chgData name="Breno Nicelatchi" userId="495d62745e7169d0" providerId="LiveId" clId="{61C7EF59-581B-4C78-B337-788B957C813C}" dt="2023-07-14T15:12:42.868" v="4310" actId="113"/>
          <ac:spMkLst>
            <pc:docMk/>
            <pc:sldMk cId="2414097545" sldId="397"/>
            <ac:spMk id="4" creationId="{3ED83246-CAAC-D118-14C9-DE2C6F7CD93E}"/>
          </ac:spMkLst>
        </pc:spChg>
        <pc:spChg chg="mod">
          <ac:chgData name="Breno Nicelatchi" userId="495d62745e7169d0" providerId="LiveId" clId="{61C7EF59-581B-4C78-B337-788B957C813C}" dt="2023-07-14T15:11:00.398" v="4235"/>
          <ac:spMkLst>
            <pc:docMk/>
            <pc:sldMk cId="2414097545" sldId="397"/>
            <ac:spMk id="9" creationId="{60BD9DB9-94C1-4847-E1BD-383E5DF6D137}"/>
          </ac:spMkLst>
        </pc:spChg>
        <pc:spChg chg="mod">
          <ac:chgData name="Breno Nicelatchi" userId="495d62745e7169d0" providerId="LiveId" clId="{61C7EF59-581B-4C78-B337-788B957C813C}" dt="2023-07-14T15:11:00.398" v="4235"/>
          <ac:spMkLst>
            <pc:docMk/>
            <pc:sldMk cId="2414097545" sldId="397"/>
            <ac:spMk id="10" creationId="{D26C1E6A-C40C-A6B5-AFE3-DD489CE09AAF}"/>
          </ac:spMkLst>
        </pc:spChg>
        <pc:spChg chg="mod">
          <ac:chgData name="Breno Nicelatchi" userId="495d62745e7169d0" providerId="LiveId" clId="{61C7EF59-581B-4C78-B337-788B957C813C}" dt="2023-07-14T15:11:21.450" v="4241" actId="1076"/>
          <ac:spMkLst>
            <pc:docMk/>
            <pc:sldMk cId="2414097545" sldId="397"/>
            <ac:spMk id="11" creationId="{23EC3042-0149-2E71-4A2D-4553DBE5D2C9}"/>
          </ac:spMkLst>
        </pc:spChg>
        <pc:spChg chg="add mod">
          <ac:chgData name="Breno Nicelatchi" userId="495d62745e7169d0" providerId="LiveId" clId="{61C7EF59-581B-4C78-B337-788B957C813C}" dt="2023-07-14T15:11:21.450" v="4241" actId="1076"/>
          <ac:spMkLst>
            <pc:docMk/>
            <pc:sldMk cId="2414097545" sldId="397"/>
            <ac:spMk id="13" creationId="{64D742AA-F1BB-9B1E-EF8B-D0AF65500BC5}"/>
          </ac:spMkLst>
        </pc:spChg>
        <pc:spChg chg="add mod">
          <ac:chgData name="Breno Nicelatchi" userId="495d62745e7169d0" providerId="LiveId" clId="{61C7EF59-581B-4C78-B337-788B957C813C}" dt="2023-07-14T15:12:35.378" v="4309" actId="113"/>
          <ac:spMkLst>
            <pc:docMk/>
            <pc:sldMk cId="2414097545" sldId="397"/>
            <ac:spMk id="14" creationId="{5A13F7B5-0C23-9B95-9713-B3C649F21320}"/>
          </ac:spMkLst>
        </pc:spChg>
        <pc:grpChg chg="del">
          <ac:chgData name="Breno Nicelatchi" userId="495d62745e7169d0" providerId="LiveId" clId="{61C7EF59-581B-4C78-B337-788B957C813C}" dt="2023-07-14T15:10:55.778" v="4234" actId="478"/>
          <ac:grpSpMkLst>
            <pc:docMk/>
            <pc:sldMk cId="2414097545" sldId="397"/>
            <ac:grpSpMk id="3" creationId="{CCDE446A-3CD2-AEB5-02E5-40FE4A78039C}"/>
          </ac:grpSpMkLst>
        </pc:grpChg>
        <pc:grpChg chg="add mod">
          <ac:chgData name="Breno Nicelatchi" userId="495d62745e7169d0" providerId="LiveId" clId="{61C7EF59-581B-4C78-B337-788B957C813C}" dt="2023-07-14T15:11:00.398" v="4235"/>
          <ac:grpSpMkLst>
            <pc:docMk/>
            <pc:sldMk cId="2414097545" sldId="397"/>
            <ac:grpSpMk id="8" creationId="{74AB34AF-5600-DE33-B620-337135A236EF}"/>
          </ac:grpSpMkLst>
        </pc:grpChg>
        <pc:picChg chg="del">
          <ac:chgData name="Breno Nicelatchi" userId="495d62745e7169d0" providerId="LiveId" clId="{61C7EF59-581B-4C78-B337-788B957C813C}" dt="2023-07-14T15:11:03.623" v="4236" actId="478"/>
          <ac:picMkLst>
            <pc:docMk/>
            <pc:sldMk cId="2414097545" sldId="397"/>
            <ac:picMk id="7" creationId="{E02013CE-EE49-8BB2-8802-9646B19B8A5F}"/>
          </ac:picMkLst>
        </pc:picChg>
        <pc:picChg chg="mod">
          <ac:chgData name="Breno Nicelatchi" userId="495d62745e7169d0" providerId="LiveId" clId="{61C7EF59-581B-4C78-B337-788B957C813C}" dt="2023-07-14T15:11:21.450" v="4241" actId="1076"/>
          <ac:picMkLst>
            <pc:docMk/>
            <pc:sldMk cId="2414097545" sldId="397"/>
            <ac:picMk id="12" creationId="{E53EBDDE-7633-BBDE-E025-31D62C701C06}"/>
          </ac:picMkLst>
        </pc:picChg>
      </pc:sldChg>
      <pc:sldChg chg="addSp delSp modSp add mod">
        <pc:chgData name="Breno Nicelatchi" userId="495d62745e7169d0" providerId="LiveId" clId="{61C7EF59-581B-4C78-B337-788B957C813C}" dt="2023-07-14T15:15:01.653" v="4353"/>
        <pc:sldMkLst>
          <pc:docMk/>
          <pc:sldMk cId="713357071" sldId="398"/>
        </pc:sldMkLst>
        <pc:spChg chg="mod">
          <ac:chgData name="Breno Nicelatchi" userId="495d62745e7169d0" providerId="LiveId" clId="{61C7EF59-581B-4C78-B337-788B957C813C}" dt="2023-07-14T15:14:54.984" v="4352" actId="207"/>
          <ac:spMkLst>
            <pc:docMk/>
            <pc:sldMk cId="713357071" sldId="398"/>
            <ac:spMk id="3" creationId="{DED0AE1F-42EB-2F44-032E-44F1363FFB8E}"/>
          </ac:spMkLst>
        </pc:spChg>
        <pc:spChg chg="mod">
          <ac:chgData name="Breno Nicelatchi" userId="495d62745e7169d0" providerId="LiveId" clId="{61C7EF59-581B-4C78-B337-788B957C813C}" dt="2023-07-14T15:14:46.648" v="4351" actId="1035"/>
          <ac:spMkLst>
            <pc:docMk/>
            <pc:sldMk cId="713357071" sldId="398"/>
            <ac:spMk id="4" creationId="{C46F6284-3C2E-6010-D8A6-644F6327F5A8}"/>
          </ac:spMkLst>
        </pc:spChg>
        <pc:spChg chg="mod">
          <ac:chgData name="Breno Nicelatchi" userId="495d62745e7169d0" providerId="LiveId" clId="{61C7EF59-581B-4C78-B337-788B957C813C}" dt="2023-07-14T15:13:12.788" v="4313"/>
          <ac:spMkLst>
            <pc:docMk/>
            <pc:sldMk cId="713357071" sldId="398"/>
            <ac:spMk id="8" creationId="{BB021982-41B3-9949-C813-631B785B4630}"/>
          </ac:spMkLst>
        </pc:spChg>
        <pc:spChg chg="mod">
          <ac:chgData name="Breno Nicelatchi" userId="495d62745e7169d0" providerId="LiveId" clId="{61C7EF59-581B-4C78-B337-788B957C813C}" dt="2023-07-14T15:13:12.788" v="4313"/>
          <ac:spMkLst>
            <pc:docMk/>
            <pc:sldMk cId="713357071" sldId="398"/>
            <ac:spMk id="9" creationId="{D37F39C4-CE3A-A5D8-CAFB-22B701C319E7}"/>
          </ac:spMkLst>
        </pc:spChg>
        <pc:grpChg chg="del">
          <ac:chgData name="Breno Nicelatchi" userId="495d62745e7169d0" providerId="LiveId" clId="{61C7EF59-581B-4C78-B337-788B957C813C}" dt="2023-07-14T15:13:08.054" v="4312" actId="478"/>
          <ac:grpSpMkLst>
            <pc:docMk/>
            <pc:sldMk cId="713357071" sldId="398"/>
            <ac:grpSpMk id="2" creationId="{3266364D-73F2-B346-134D-A90BDB390CD1}"/>
          </ac:grpSpMkLst>
        </pc:grpChg>
        <pc:grpChg chg="add mod">
          <ac:chgData name="Breno Nicelatchi" userId="495d62745e7169d0" providerId="LiveId" clId="{61C7EF59-581B-4C78-B337-788B957C813C}" dt="2023-07-14T15:13:12.788" v="4313"/>
          <ac:grpSpMkLst>
            <pc:docMk/>
            <pc:sldMk cId="713357071" sldId="398"/>
            <ac:grpSpMk id="5" creationId="{4A7C065A-598B-A3F8-12CB-AF42BB27B374}"/>
          </ac:grpSpMkLst>
        </pc:grpChg>
        <pc:picChg chg="mod">
          <ac:chgData name="Breno Nicelatchi" userId="495d62745e7169d0" providerId="LiveId" clId="{61C7EF59-581B-4C78-B337-788B957C813C}" dt="2023-07-14T15:15:01.653" v="4353"/>
          <ac:picMkLst>
            <pc:docMk/>
            <pc:sldMk cId="713357071" sldId="398"/>
            <ac:picMk id="11" creationId="{E176FCAF-0C60-5F31-46F9-97729BB04381}"/>
          </ac:picMkLst>
        </pc:picChg>
      </pc:sldChg>
      <pc:sldChg chg="addSp delSp modSp add mod delAnim modAnim">
        <pc:chgData name="Breno Nicelatchi" userId="495d62745e7169d0" providerId="LiveId" clId="{61C7EF59-581B-4C78-B337-788B957C813C}" dt="2023-07-14T15:16:59.992" v="4378" actId="478"/>
        <pc:sldMkLst>
          <pc:docMk/>
          <pc:sldMk cId="1855598" sldId="399"/>
        </pc:sldMkLst>
        <pc:spChg chg="mod">
          <ac:chgData name="Breno Nicelatchi" userId="495d62745e7169d0" providerId="LiveId" clId="{61C7EF59-581B-4C78-B337-788B957C813C}" dt="2023-07-14T15:15:32.788" v="4357" actId="207"/>
          <ac:spMkLst>
            <pc:docMk/>
            <pc:sldMk cId="1855598" sldId="399"/>
            <ac:spMk id="3" creationId="{883F2A80-6D1E-6DED-086C-D2C5CEC58AE0}"/>
          </ac:spMkLst>
        </pc:spChg>
        <pc:spChg chg="mod">
          <ac:chgData name="Breno Nicelatchi" userId="495d62745e7169d0" providerId="LiveId" clId="{61C7EF59-581B-4C78-B337-788B957C813C}" dt="2023-07-14T15:15:32.788" v="4357" actId="207"/>
          <ac:spMkLst>
            <pc:docMk/>
            <pc:sldMk cId="1855598" sldId="399"/>
            <ac:spMk id="7" creationId="{F4A292E3-919A-A48D-1AB0-E0CF5055F92D}"/>
          </ac:spMkLst>
        </pc:spChg>
        <pc:spChg chg="mod">
          <ac:chgData name="Breno Nicelatchi" userId="495d62745e7169d0" providerId="LiveId" clId="{61C7EF59-581B-4C78-B337-788B957C813C}" dt="2023-07-14T15:16:14.688" v="4368" actId="14100"/>
          <ac:spMkLst>
            <pc:docMk/>
            <pc:sldMk cId="1855598" sldId="399"/>
            <ac:spMk id="41" creationId="{00000000-0000-0000-0000-000000000000}"/>
          </ac:spMkLst>
        </pc:spChg>
        <pc:spChg chg="mod">
          <ac:chgData name="Breno Nicelatchi" userId="495d62745e7169d0" providerId="LiveId" clId="{61C7EF59-581B-4C78-B337-788B957C813C}" dt="2023-07-14T15:16:28.440" v="4373" actId="14100"/>
          <ac:spMkLst>
            <pc:docMk/>
            <pc:sldMk cId="1855598" sldId="399"/>
            <ac:spMk id="42" creationId="{00000000-0000-0000-0000-000000000000}"/>
          </ac:spMkLst>
        </pc:spChg>
        <pc:spChg chg="del mod">
          <ac:chgData name="Breno Nicelatchi" userId="495d62745e7169d0" providerId="LiveId" clId="{61C7EF59-581B-4C78-B337-788B957C813C}" dt="2023-07-14T15:16:59.992" v="4378" actId="478"/>
          <ac:spMkLst>
            <pc:docMk/>
            <pc:sldMk cId="1855598" sldId="399"/>
            <ac:spMk id="55" creationId="{0E03E6B6-AF7B-14A1-BA37-CA0D9BFBDFE2}"/>
          </ac:spMkLst>
        </pc:spChg>
        <pc:grpChg chg="add mod">
          <ac:chgData name="Breno Nicelatchi" userId="495d62745e7169d0" providerId="LiveId" clId="{61C7EF59-581B-4C78-B337-788B957C813C}" dt="2023-07-14T15:15:31.128" v="4356"/>
          <ac:grpSpMkLst>
            <pc:docMk/>
            <pc:sldMk cId="1855598" sldId="399"/>
            <ac:grpSpMk id="2" creationId="{66DC4864-A0A8-3BE6-EAC2-97F6C5D58FFB}"/>
          </ac:grpSpMkLst>
        </pc:grpChg>
        <pc:grpChg chg="del">
          <ac:chgData name="Breno Nicelatchi" userId="495d62745e7169d0" providerId="LiveId" clId="{61C7EF59-581B-4C78-B337-788B957C813C}" dt="2023-07-14T15:15:26.618" v="4355" actId="478"/>
          <ac:grpSpMkLst>
            <pc:docMk/>
            <pc:sldMk cId="1855598" sldId="399"/>
            <ac:grpSpMk id="4" creationId="{90DA1FD5-D886-1502-97FF-0AA17165A800}"/>
          </ac:grpSpMkLst>
        </pc:grpChg>
        <pc:picChg chg="mod">
          <ac:chgData name="Breno Nicelatchi" userId="495d62745e7169d0" providerId="LiveId" clId="{61C7EF59-581B-4C78-B337-788B957C813C}" dt="2023-07-14T15:16:58.491" v="4377" actId="1076"/>
          <ac:picMkLst>
            <pc:docMk/>
            <pc:sldMk cId="1855598" sldId="399"/>
            <ac:picMk id="16386" creationId="{59BCB560-C8E3-81FE-ABD7-2CB9C99E7A8F}"/>
          </ac:picMkLst>
        </pc:picChg>
      </pc:sldChg>
      <pc:sldChg chg="modSp add mod modAnim">
        <pc:chgData name="Breno Nicelatchi" userId="495d62745e7169d0" providerId="LiveId" clId="{61C7EF59-581B-4C78-B337-788B957C813C}" dt="2023-07-14T15:18:17.568" v="4392" actId="113"/>
        <pc:sldMkLst>
          <pc:docMk/>
          <pc:sldMk cId="4139414983" sldId="400"/>
        </pc:sldMkLst>
        <pc:spChg chg="mod">
          <ac:chgData name="Breno Nicelatchi" userId="495d62745e7169d0" providerId="LiveId" clId="{61C7EF59-581B-4C78-B337-788B957C813C}" dt="2023-07-14T15:17:54.128" v="4388" actId="6549"/>
          <ac:spMkLst>
            <pc:docMk/>
            <pc:sldMk cId="4139414983" sldId="400"/>
            <ac:spMk id="8" creationId="{0ACEBA9A-F47F-6FA3-A65C-C054D74925B3}"/>
          </ac:spMkLst>
        </pc:spChg>
        <pc:spChg chg="mod">
          <ac:chgData name="Breno Nicelatchi" userId="495d62745e7169d0" providerId="LiveId" clId="{61C7EF59-581B-4C78-B337-788B957C813C}" dt="2023-07-14T15:17:42.168" v="4385" actId="20577"/>
          <ac:spMkLst>
            <pc:docMk/>
            <pc:sldMk cId="4139414983" sldId="400"/>
            <ac:spMk id="11" creationId="{B2089AB0-F1EC-4E31-5130-DB24C2E508D9}"/>
          </ac:spMkLst>
        </pc:spChg>
        <pc:spChg chg="mod">
          <ac:chgData name="Breno Nicelatchi" userId="495d62745e7169d0" providerId="LiveId" clId="{61C7EF59-581B-4C78-B337-788B957C813C}" dt="2023-07-14T15:18:17.568" v="4392" actId="113"/>
          <ac:spMkLst>
            <pc:docMk/>
            <pc:sldMk cId="4139414983" sldId="400"/>
            <ac:spMk id="13" creationId="{5D8D3D75-D36C-B265-C4BB-1B4D36950587}"/>
          </ac:spMkLst>
        </pc:spChg>
        <pc:grpChg chg="mod">
          <ac:chgData name="Breno Nicelatchi" userId="495d62745e7169d0" providerId="LiveId" clId="{61C7EF59-581B-4C78-B337-788B957C813C}" dt="2023-07-14T15:17:57.828" v="4389" actId="14100"/>
          <ac:grpSpMkLst>
            <pc:docMk/>
            <pc:sldMk cId="4139414983" sldId="400"/>
            <ac:grpSpMk id="7" creationId="{CE5B997F-6382-3302-E470-54CF798E3DF2}"/>
          </ac:grpSpMkLst>
        </pc:grpChg>
      </pc:sldChg>
      <pc:sldChg chg="addSp delSp modSp add mod modAnim">
        <pc:chgData name="Breno Nicelatchi" userId="495d62745e7169d0" providerId="LiveId" clId="{61C7EF59-581B-4C78-B337-788B957C813C}" dt="2023-07-14T15:20:31.650" v="4488" actId="1036"/>
        <pc:sldMkLst>
          <pc:docMk/>
          <pc:sldMk cId="3232971613" sldId="401"/>
        </pc:sldMkLst>
        <pc:spChg chg="mod">
          <ac:chgData name="Breno Nicelatchi" userId="495d62745e7169d0" providerId="LiveId" clId="{61C7EF59-581B-4C78-B337-788B957C813C}" dt="2023-07-14T15:19:16.058" v="4395"/>
          <ac:spMkLst>
            <pc:docMk/>
            <pc:sldMk cId="3232971613" sldId="401"/>
            <ac:spMk id="4" creationId="{E7071B86-1B0B-A3BF-94EF-665F4CE47604}"/>
          </ac:spMkLst>
        </pc:spChg>
        <pc:spChg chg="mod">
          <ac:chgData name="Breno Nicelatchi" userId="495d62745e7169d0" providerId="LiveId" clId="{61C7EF59-581B-4C78-B337-788B957C813C}" dt="2023-07-14T15:19:16.058" v="4395"/>
          <ac:spMkLst>
            <pc:docMk/>
            <pc:sldMk cId="3232971613" sldId="401"/>
            <ac:spMk id="7" creationId="{51ACAC5B-5017-021F-BDE3-85A74D690BA5}"/>
          </ac:spMkLst>
        </pc:spChg>
        <pc:spChg chg="mod ord">
          <ac:chgData name="Breno Nicelatchi" userId="495d62745e7169d0" providerId="LiveId" clId="{61C7EF59-581B-4C78-B337-788B957C813C}" dt="2023-07-14T15:20:31.650" v="4488" actId="1036"/>
          <ac:spMkLst>
            <pc:docMk/>
            <pc:sldMk cId="3232971613" sldId="401"/>
            <ac:spMk id="9" creationId="{6E17C9B0-E157-60D6-8C08-31FDB7AD87A9}"/>
          </ac:spMkLst>
        </pc:spChg>
        <pc:spChg chg="del">
          <ac:chgData name="Breno Nicelatchi" userId="495d62745e7169d0" providerId="LiveId" clId="{61C7EF59-581B-4C78-B337-788B957C813C}" dt="2023-07-14T15:19:22.426" v="4397" actId="478"/>
          <ac:spMkLst>
            <pc:docMk/>
            <pc:sldMk cId="3232971613" sldId="401"/>
            <ac:spMk id="13" creationId="{4A3EFEB1-E9D4-AAE6-6BBF-231CFA520607}"/>
          </ac:spMkLst>
        </pc:spChg>
        <pc:spChg chg="del">
          <ac:chgData name="Breno Nicelatchi" userId="495d62745e7169d0" providerId="LiveId" clId="{61C7EF59-581B-4C78-B337-788B957C813C}" dt="2023-07-14T15:19:22.426" v="4397" actId="478"/>
          <ac:spMkLst>
            <pc:docMk/>
            <pc:sldMk cId="3232971613" sldId="401"/>
            <ac:spMk id="15" creationId="{BB442647-27C6-C316-518B-6FD54A523292}"/>
          </ac:spMkLst>
        </pc:spChg>
        <pc:spChg chg="mod">
          <ac:chgData name="Breno Nicelatchi" userId="495d62745e7169d0" providerId="LiveId" clId="{61C7EF59-581B-4C78-B337-788B957C813C}" dt="2023-07-14T15:20:31.650" v="4488" actId="1036"/>
          <ac:spMkLst>
            <pc:docMk/>
            <pc:sldMk cId="3232971613" sldId="401"/>
            <ac:spMk id="16" creationId="{3AB75526-D1EC-417D-4C6F-D0B77398720F}"/>
          </ac:spMkLst>
        </pc:spChg>
        <pc:spChg chg="del">
          <ac:chgData name="Breno Nicelatchi" userId="495d62745e7169d0" providerId="LiveId" clId="{61C7EF59-581B-4C78-B337-788B957C813C}" dt="2023-07-14T15:19:22.426" v="4397" actId="478"/>
          <ac:spMkLst>
            <pc:docMk/>
            <pc:sldMk cId="3232971613" sldId="401"/>
            <ac:spMk id="17" creationId="{F4D718C5-F05E-697D-124D-72A7A4EE282A}"/>
          </ac:spMkLst>
        </pc:spChg>
        <pc:spChg chg="del">
          <ac:chgData name="Breno Nicelatchi" userId="495d62745e7169d0" providerId="LiveId" clId="{61C7EF59-581B-4C78-B337-788B957C813C}" dt="2023-07-14T15:19:22.426" v="4397" actId="478"/>
          <ac:spMkLst>
            <pc:docMk/>
            <pc:sldMk cId="3232971613" sldId="401"/>
            <ac:spMk id="18" creationId="{101A59BB-7675-248D-DF6C-56CB6D905D2E}"/>
          </ac:spMkLst>
        </pc:spChg>
        <pc:grpChg chg="add mod">
          <ac:chgData name="Breno Nicelatchi" userId="495d62745e7169d0" providerId="LiveId" clId="{61C7EF59-581B-4C78-B337-788B957C813C}" dt="2023-07-14T15:19:16.058" v="4395"/>
          <ac:grpSpMkLst>
            <pc:docMk/>
            <pc:sldMk cId="3232971613" sldId="401"/>
            <ac:grpSpMk id="2" creationId="{27D973BC-A321-04F5-648C-DFB8CCFDAF1B}"/>
          </ac:grpSpMkLst>
        </pc:grpChg>
        <pc:grpChg chg="del">
          <ac:chgData name="Breno Nicelatchi" userId="495d62745e7169d0" providerId="LiveId" clId="{61C7EF59-581B-4C78-B337-788B957C813C}" dt="2023-07-14T15:19:10.295" v="4394" actId="478"/>
          <ac:grpSpMkLst>
            <pc:docMk/>
            <pc:sldMk cId="3232971613" sldId="401"/>
            <ac:grpSpMk id="3" creationId="{CCDE446A-3CD2-AEB5-02E5-40FE4A78039C}"/>
          </ac:grpSpMkLst>
        </pc:grpChg>
        <pc:picChg chg="mod">
          <ac:chgData name="Breno Nicelatchi" userId="495d62745e7169d0" providerId="LiveId" clId="{61C7EF59-581B-4C78-B337-788B957C813C}" dt="2023-07-14T15:20:31.650" v="4488" actId="1036"/>
          <ac:picMkLst>
            <pc:docMk/>
            <pc:sldMk cId="3232971613" sldId="401"/>
            <ac:picMk id="16386" creationId="{ABA3E4C6-39AE-0BB4-CC96-4C658B65D8C8}"/>
          </ac:picMkLst>
        </pc:picChg>
        <pc:picChg chg="del">
          <ac:chgData name="Breno Nicelatchi" userId="495d62745e7169d0" providerId="LiveId" clId="{61C7EF59-581B-4C78-B337-788B957C813C}" dt="2023-07-14T15:19:22.426" v="4397" actId="478"/>
          <ac:picMkLst>
            <pc:docMk/>
            <pc:sldMk cId="3232971613" sldId="401"/>
            <ac:picMk id="16388" creationId="{CBED15F8-759B-7018-F53A-1DB4DC01BA1F}"/>
          </ac:picMkLst>
        </pc:picChg>
        <pc:picChg chg="del">
          <ac:chgData name="Breno Nicelatchi" userId="495d62745e7169d0" providerId="LiveId" clId="{61C7EF59-581B-4C78-B337-788B957C813C}" dt="2023-07-14T15:19:22.426" v="4397" actId="478"/>
          <ac:picMkLst>
            <pc:docMk/>
            <pc:sldMk cId="3232971613" sldId="401"/>
            <ac:picMk id="16390" creationId="{EDE964E2-F610-65C4-2568-B34ADDBC2896}"/>
          </ac:picMkLst>
        </pc:picChg>
      </pc:sldChg>
      <pc:sldChg chg="addSp delSp modSp add mod delAnim modAnim">
        <pc:chgData name="Breno Nicelatchi" userId="495d62745e7169d0" providerId="LiveId" clId="{61C7EF59-581B-4C78-B337-788B957C813C}" dt="2023-07-14T15:24:33.547" v="4554" actId="1036"/>
        <pc:sldMkLst>
          <pc:docMk/>
          <pc:sldMk cId="1149794207" sldId="402"/>
        </pc:sldMkLst>
        <pc:spChg chg="mod">
          <ac:chgData name="Breno Nicelatchi" userId="495d62745e7169d0" providerId="LiveId" clId="{61C7EF59-581B-4C78-B337-788B957C813C}" dt="2023-07-14T15:21:15.158" v="4491"/>
          <ac:spMkLst>
            <pc:docMk/>
            <pc:sldMk cId="1149794207" sldId="402"/>
            <ac:spMk id="3" creationId="{DEE910B0-4CBC-C06A-A7F9-AB68DB55B528}"/>
          </ac:spMkLst>
        </pc:spChg>
        <pc:spChg chg="mod">
          <ac:chgData name="Breno Nicelatchi" userId="495d62745e7169d0" providerId="LiveId" clId="{61C7EF59-581B-4C78-B337-788B957C813C}" dt="2023-07-14T15:21:15.158" v="4491"/>
          <ac:spMkLst>
            <pc:docMk/>
            <pc:sldMk cId="1149794207" sldId="402"/>
            <ac:spMk id="4" creationId="{0DA4A0C2-A169-DBB8-AA31-26471998A84E}"/>
          </ac:spMkLst>
        </pc:spChg>
        <pc:spChg chg="mod">
          <ac:chgData name="Breno Nicelatchi" userId="495d62745e7169d0" providerId="LiveId" clId="{61C7EF59-581B-4C78-B337-788B957C813C}" dt="2023-07-14T15:21:33.268" v="4497" actId="14100"/>
          <ac:spMkLst>
            <pc:docMk/>
            <pc:sldMk cId="1149794207" sldId="402"/>
            <ac:spMk id="8" creationId="{6C0251AA-5ABE-9C4B-1056-E230218F25F9}"/>
          </ac:spMkLst>
        </pc:spChg>
        <pc:spChg chg="mod">
          <ac:chgData name="Breno Nicelatchi" userId="495d62745e7169d0" providerId="LiveId" clId="{61C7EF59-581B-4C78-B337-788B957C813C}" dt="2023-07-14T15:24:27.908" v="4539" actId="1076"/>
          <ac:spMkLst>
            <pc:docMk/>
            <pc:sldMk cId="1149794207" sldId="402"/>
            <ac:spMk id="9" creationId="{2F329E4D-BB1D-F85C-2F1C-389E3BC90EBE}"/>
          </ac:spMkLst>
        </pc:spChg>
        <pc:spChg chg="add mod">
          <ac:chgData name="Breno Nicelatchi" userId="495d62745e7169d0" providerId="LiveId" clId="{61C7EF59-581B-4C78-B337-788B957C813C}" dt="2023-07-14T15:24:33.547" v="4554" actId="1036"/>
          <ac:spMkLst>
            <pc:docMk/>
            <pc:sldMk cId="1149794207" sldId="402"/>
            <ac:spMk id="10" creationId="{E9CE9953-A516-504B-27A5-C408744FDB48}"/>
          </ac:spMkLst>
        </pc:spChg>
        <pc:spChg chg="add del mod">
          <ac:chgData name="Breno Nicelatchi" userId="495d62745e7169d0" providerId="LiveId" clId="{61C7EF59-581B-4C78-B337-788B957C813C}" dt="2023-07-14T15:24:16.922" v="4536" actId="21"/>
          <ac:spMkLst>
            <pc:docMk/>
            <pc:sldMk cId="1149794207" sldId="402"/>
            <ac:spMk id="11" creationId="{1401D8DF-E8D3-E9AA-22AE-FC57EE9DAFB2}"/>
          </ac:spMkLst>
        </pc:spChg>
        <pc:grpChg chg="add mod">
          <ac:chgData name="Breno Nicelatchi" userId="495d62745e7169d0" providerId="LiveId" clId="{61C7EF59-581B-4C78-B337-788B957C813C}" dt="2023-07-14T15:21:15.158" v="4491"/>
          <ac:grpSpMkLst>
            <pc:docMk/>
            <pc:sldMk cId="1149794207" sldId="402"/>
            <ac:grpSpMk id="2" creationId="{5F5310D8-8274-BC08-4B5D-92B3EA0CFBCC}"/>
          </ac:grpSpMkLst>
        </pc:grpChg>
        <pc:grpChg chg="del">
          <ac:chgData name="Breno Nicelatchi" userId="495d62745e7169d0" providerId="LiveId" clId="{61C7EF59-581B-4C78-B337-788B957C813C}" dt="2023-07-14T15:21:10.043" v="4490" actId="478"/>
          <ac:grpSpMkLst>
            <pc:docMk/>
            <pc:sldMk cId="1149794207" sldId="402"/>
            <ac:grpSpMk id="5" creationId="{06266020-DEFE-8EE1-0956-18685A7BEEE8}"/>
          </ac:grpSpMkLst>
        </pc:grpChg>
      </pc:sldChg>
      <pc:sldChg chg="addSp delSp modSp add mod modAnim">
        <pc:chgData name="Breno Nicelatchi" userId="495d62745e7169d0" providerId="LiveId" clId="{61C7EF59-581B-4C78-B337-788B957C813C}" dt="2023-07-14T15:24:22.579" v="4538" actId="1076"/>
        <pc:sldMkLst>
          <pc:docMk/>
          <pc:sldMk cId="2855638801" sldId="403"/>
        </pc:sldMkLst>
        <pc:spChg chg="mod">
          <ac:chgData name="Breno Nicelatchi" userId="495d62745e7169d0" providerId="LiveId" clId="{61C7EF59-581B-4C78-B337-788B957C813C}" dt="2023-07-14T15:22:13.682" v="4510"/>
          <ac:spMkLst>
            <pc:docMk/>
            <pc:sldMk cId="2855638801" sldId="403"/>
            <ac:spMk id="3" creationId="{FA406A3E-C12B-3503-A792-C31490E675A5}"/>
          </ac:spMkLst>
        </pc:spChg>
        <pc:spChg chg="mod">
          <ac:chgData name="Breno Nicelatchi" userId="495d62745e7169d0" providerId="LiveId" clId="{61C7EF59-581B-4C78-B337-788B957C813C}" dt="2023-07-14T15:22:13.682" v="4510"/>
          <ac:spMkLst>
            <pc:docMk/>
            <pc:sldMk cId="2855638801" sldId="403"/>
            <ac:spMk id="4" creationId="{CE6E01E0-334E-4687-E030-5300AEC12C41}"/>
          </ac:spMkLst>
        </pc:spChg>
        <pc:spChg chg="add mod">
          <ac:chgData name="Breno Nicelatchi" userId="495d62745e7169d0" providerId="LiveId" clId="{61C7EF59-581B-4C78-B337-788B957C813C}" dt="2023-07-14T15:24:22.579" v="4538" actId="1076"/>
          <ac:spMkLst>
            <pc:docMk/>
            <pc:sldMk cId="2855638801" sldId="403"/>
            <ac:spMk id="5" creationId="{20C32F53-704E-222F-4B40-136E3D6883F3}"/>
          </ac:spMkLst>
        </pc:spChg>
        <pc:spChg chg="mod">
          <ac:chgData name="Breno Nicelatchi" userId="495d62745e7169d0" providerId="LiveId" clId="{61C7EF59-581B-4C78-B337-788B957C813C}" dt="2023-07-14T15:23:43.632" v="4533" actId="20577"/>
          <ac:spMkLst>
            <pc:docMk/>
            <pc:sldMk cId="2855638801" sldId="403"/>
            <ac:spMk id="6" creationId="{00000000-0000-0000-0000-000000000000}"/>
          </ac:spMkLst>
        </pc:spChg>
        <pc:grpChg chg="add mod">
          <ac:chgData name="Breno Nicelatchi" userId="495d62745e7169d0" providerId="LiveId" clId="{61C7EF59-581B-4C78-B337-788B957C813C}" dt="2023-07-14T15:22:13.682" v="4510"/>
          <ac:grpSpMkLst>
            <pc:docMk/>
            <pc:sldMk cId="2855638801" sldId="403"/>
            <ac:grpSpMk id="2" creationId="{F330579F-873E-65C2-0DB7-0253B7BBF6F7}"/>
          </ac:grpSpMkLst>
        </pc:grpChg>
        <pc:grpChg chg="del">
          <ac:chgData name="Breno Nicelatchi" userId="495d62745e7169d0" providerId="LiveId" clId="{61C7EF59-581B-4C78-B337-788B957C813C}" dt="2023-07-14T15:22:08.072" v="4509" actId="478"/>
          <ac:grpSpMkLst>
            <pc:docMk/>
            <pc:sldMk cId="2855638801" sldId="403"/>
            <ac:grpSpMk id="8" creationId="{4EB5DE41-9F83-4C07-81B1-13AC1937B2F2}"/>
          </ac:grpSpMkLst>
        </pc:grpChg>
        <pc:picChg chg="del">
          <ac:chgData name="Breno Nicelatchi" userId="495d62745e7169d0" providerId="LiveId" clId="{61C7EF59-581B-4C78-B337-788B957C813C}" dt="2023-07-14T15:22:15.691" v="4511" actId="478"/>
          <ac:picMkLst>
            <pc:docMk/>
            <pc:sldMk cId="2855638801" sldId="403"/>
            <ac:picMk id="8194" creationId="{DC10CF03-86BA-C9A6-E7BD-203BA0E26E6E}"/>
          </ac:picMkLst>
        </pc:picChg>
        <pc:picChg chg="add mod">
          <ac:chgData name="Breno Nicelatchi" userId="495d62745e7169d0" providerId="LiveId" clId="{61C7EF59-581B-4C78-B337-788B957C813C}" dt="2023-07-14T15:23:17.409" v="4521"/>
          <ac:picMkLst>
            <pc:docMk/>
            <pc:sldMk cId="2855638801" sldId="403"/>
            <ac:picMk id="9218" creationId="{4BB3A672-382B-30EB-332D-9C5B6058E3A7}"/>
          </ac:picMkLst>
        </pc:picChg>
      </pc:sldChg>
      <pc:sldChg chg="addSp delSp modSp add mod delAnim modAnim">
        <pc:chgData name="Breno Nicelatchi" userId="495d62745e7169d0" providerId="LiveId" clId="{61C7EF59-581B-4C78-B337-788B957C813C}" dt="2023-07-14T15:29:54.108" v="4592"/>
        <pc:sldMkLst>
          <pc:docMk/>
          <pc:sldMk cId="3448790427" sldId="404"/>
        </pc:sldMkLst>
        <pc:spChg chg="mod">
          <ac:chgData name="Breno Nicelatchi" userId="495d62745e7169d0" providerId="LiveId" clId="{61C7EF59-581B-4C78-B337-788B957C813C}" dt="2023-07-14T15:27:55.238" v="4579" actId="1076"/>
          <ac:spMkLst>
            <pc:docMk/>
            <pc:sldMk cId="3448790427" sldId="404"/>
            <ac:spMk id="3" creationId="{6846079B-2CDB-DF46-7308-F40D1E790360}"/>
          </ac:spMkLst>
        </pc:spChg>
        <pc:spChg chg="mod">
          <ac:chgData name="Breno Nicelatchi" userId="495d62745e7169d0" providerId="LiveId" clId="{61C7EF59-581B-4C78-B337-788B957C813C}" dt="2023-07-14T15:27:55.238" v="4579" actId="1076"/>
          <ac:spMkLst>
            <pc:docMk/>
            <pc:sldMk cId="3448790427" sldId="404"/>
            <ac:spMk id="4" creationId="{1B1AD36F-047C-ED75-EDF7-F2B5387622D8}"/>
          </ac:spMkLst>
        </pc:spChg>
        <pc:spChg chg="mod">
          <ac:chgData name="Breno Nicelatchi" userId="495d62745e7169d0" providerId="LiveId" clId="{61C7EF59-581B-4C78-B337-788B957C813C}" dt="2023-07-14T15:27:55.238" v="4579" actId="1076"/>
          <ac:spMkLst>
            <pc:docMk/>
            <pc:sldMk cId="3448790427" sldId="404"/>
            <ac:spMk id="5" creationId="{6EA4ABCC-6161-151E-5F6A-A63459C6F886}"/>
          </ac:spMkLst>
        </pc:spChg>
        <pc:spChg chg="del">
          <ac:chgData name="Breno Nicelatchi" userId="495d62745e7169d0" providerId="LiveId" clId="{61C7EF59-581B-4C78-B337-788B957C813C}" dt="2023-07-14T15:27:50.043" v="4578" actId="478"/>
          <ac:spMkLst>
            <pc:docMk/>
            <pc:sldMk cId="3448790427" sldId="404"/>
            <ac:spMk id="7" creationId="{B8D3563B-EA99-B955-4EA7-683250899E83}"/>
          </ac:spMkLst>
        </pc:spChg>
        <pc:spChg chg="mod">
          <ac:chgData name="Breno Nicelatchi" userId="495d62745e7169d0" providerId="LiveId" clId="{61C7EF59-581B-4C78-B337-788B957C813C}" dt="2023-07-14T15:29:54.108" v="4592"/>
          <ac:spMkLst>
            <pc:docMk/>
            <pc:sldMk cId="3448790427" sldId="404"/>
            <ac:spMk id="11" creationId="{79B4BFC8-E8EA-7192-A455-370950D905B6}"/>
          </ac:spMkLst>
        </pc:spChg>
        <pc:spChg chg="mod">
          <ac:chgData name="Breno Nicelatchi" userId="495d62745e7169d0" providerId="LiveId" clId="{61C7EF59-581B-4C78-B337-788B957C813C}" dt="2023-07-14T15:29:54.108" v="4592"/>
          <ac:spMkLst>
            <pc:docMk/>
            <pc:sldMk cId="3448790427" sldId="404"/>
            <ac:spMk id="12" creationId="{D70B9F35-C140-C974-4D55-CE9050FCE497}"/>
          </ac:spMkLst>
        </pc:spChg>
        <pc:grpChg chg="add mod">
          <ac:chgData name="Breno Nicelatchi" userId="495d62745e7169d0" providerId="LiveId" clId="{61C7EF59-581B-4C78-B337-788B957C813C}" dt="2023-07-14T15:29:54.108" v="4592"/>
          <ac:grpSpMkLst>
            <pc:docMk/>
            <pc:sldMk cId="3448790427" sldId="404"/>
            <ac:grpSpMk id="2" creationId="{396875D0-E77B-531C-2732-E053AC758635}"/>
          </ac:grpSpMkLst>
        </pc:grpChg>
        <pc:grpChg chg="del">
          <ac:chgData name="Breno Nicelatchi" userId="495d62745e7169d0" providerId="LiveId" clId="{61C7EF59-581B-4C78-B337-788B957C813C}" dt="2023-07-14T15:29:49.413" v="4591" actId="478"/>
          <ac:grpSpMkLst>
            <pc:docMk/>
            <pc:sldMk cId="3448790427" sldId="404"/>
            <ac:grpSpMk id="8" creationId="{4EB5DE41-9F83-4C07-81B1-13AC1937B2F2}"/>
          </ac:grpSpMkLst>
        </pc:grpChg>
        <pc:picChg chg="del">
          <ac:chgData name="Breno Nicelatchi" userId="495d62745e7169d0" providerId="LiveId" clId="{61C7EF59-581B-4C78-B337-788B957C813C}" dt="2023-07-14T15:26:19.439" v="4573" actId="478"/>
          <ac:picMkLst>
            <pc:docMk/>
            <pc:sldMk cId="3448790427" sldId="404"/>
            <ac:picMk id="2050" creationId="{BEC70CC6-6C2C-7472-12DE-EDB61DB0588F}"/>
          </ac:picMkLst>
        </pc:picChg>
        <pc:picChg chg="add mod">
          <ac:chgData name="Breno Nicelatchi" userId="495d62745e7169d0" providerId="LiveId" clId="{61C7EF59-581B-4C78-B337-788B957C813C}" dt="2023-07-14T15:28:41.850" v="4588" actId="1076"/>
          <ac:picMkLst>
            <pc:docMk/>
            <pc:sldMk cId="3448790427" sldId="404"/>
            <ac:picMk id="17410" creationId="{66942451-4D06-0D70-773D-66681A58C3E9}"/>
          </ac:picMkLst>
        </pc:picChg>
        <pc:cxnChg chg="mod">
          <ac:chgData name="Breno Nicelatchi" userId="495d62745e7169d0" providerId="LiveId" clId="{61C7EF59-581B-4C78-B337-788B957C813C}" dt="2023-07-14T15:27:55.238" v="4579" actId="1076"/>
          <ac:cxnSpMkLst>
            <pc:docMk/>
            <pc:sldMk cId="3448790427" sldId="404"/>
            <ac:cxnSpMk id="6" creationId="{9C16DADC-94C9-D226-8BA6-7475CE0A4CE4}"/>
          </ac:cxnSpMkLst>
        </pc:cxnChg>
      </pc:sldChg>
      <pc:sldChg chg="addSp delSp modSp add mod delAnim modAnim">
        <pc:chgData name="Breno Nicelatchi" userId="495d62745e7169d0" providerId="LiveId" clId="{61C7EF59-581B-4C78-B337-788B957C813C}" dt="2023-07-14T15:31:47.533" v="4718" actId="14100"/>
        <pc:sldMkLst>
          <pc:docMk/>
          <pc:sldMk cId="2154886383" sldId="405"/>
        </pc:sldMkLst>
        <pc:spChg chg="mod">
          <ac:chgData name="Breno Nicelatchi" userId="495d62745e7169d0" providerId="LiveId" clId="{61C7EF59-581B-4C78-B337-788B957C813C}" dt="2023-07-14T15:31:47.533" v="4718" actId="14100"/>
          <ac:spMkLst>
            <pc:docMk/>
            <pc:sldMk cId="2154886383" sldId="405"/>
            <ac:spMk id="4" creationId="{00000000-0000-0000-0000-000000000000}"/>
          </ac:spMkLst>
        </pc:spChg>
        <pc:spChg chg="mod">
          <ac:chgData name="Breno Nicelatchi" userId="495d62745e7169d0" providerId="LiveId" clId="{61C7EF59-581B-4C78-B337-788B957C813C}" dt="2023-07-14T15:30:19.453" v="4654" actId="20577"/>
          <ac:spMkLst>
            <pc:docMk/>
            <pc:sldMk cId="2154886383" sldId="405"/>
            <ac:spMk id="8" creationId="{00000000-0000-0000-0000-000000000000}"/>
          </ac:spMkLst>
        </pc:spChg>
        <pc:spChg chg="del">
          <ac:chgData name="Breno Nicelatchi" userId="495d62745e7169d0" providerId="LiveId" clId="{61C7EF59-581B-4C78-B337-788B957C813C}" dt="2023-07-14T15:29:42.008" v="4590" actId="478"/>
          <ac:spMkLst>
            <pc:docMk/>
            <pc:sldMk cId="2154886383" sldId="405"/>
            <ac:spMk id="22" creationId="{00000000-0000-0000-0000-000000000000}"/>
          </ac:spMkLst>
        </pc:spChg>
        <pc:spChg chg="mod">
          <ac:chgData name="Breno Nicelatchi" userId="495d62745e7169d0" providerId="LiveId" clId="{61C7EF59-581B-4C78-B337-788B957C813C}" dt="2023-07-14T15:29:56.750" v="4594" actId="207"/>
          <ac:spMkLst>
            <pc:docMk/>
            <pc:sldMk cId="2154886383" sldId="405"/>
            <ac:spMk id="23" creationId="{E06BEB86-D962-0041-6000-7040F9D8F644}"/>
          </ac:spMkLst>
        </pc:spChg>
        <pc:spChg chg="del">
          <ac:chgData name="Breno Nicelatchi" userId="495d62745e7169d0" providerId="LiveId" clId="{61C7EF59-581B-4C78-B337-788B957C813C}" dt="2023-07-14T15:30:17.708" v="4652" actId="478"/>
          <ac:spMkLst>
            <pc:docMk/>
            <pc:sldMk cId="2154886383" sldId="405"/>
            <ac:spMk id="24" creationId="{00000000-0000-0000-0000-000000000000}"/>
          </ac:spMkLst>
        </pc:spChg>
        <pc:spChg chg="mod">
          <ac:chgData name="Breno Nicelatchi" userId="495d62745e7169d0" providerId="LiveId" clId="{61C7EF59-581B-4C78-B337-788B957C813C}" dt="2023-07-14T15:29:56.750" v="4594" actId="207"/>
          <ac:spMkLst>
            <pc:docMk/>
            <pc:sldMk cId="2154886383" sldId="405"/>
            <ac:spMk id="25" creationId="{861591EC-1EA7-9AEB-9C6E-832BC21F1398}"/>
          </ac:spMkLst>
        </pc:spChg>
        <pc:spChg chg="mod">
          <ac:chgData name="Breno Nicelatchi" userId="495d62745e7169d0" providerId="LiveId" clId="{61C7EF59-581B-4C78-B337-788B957C813C}" dt="2023-07-14T15:31:28.948" v="4716" actId="20577"/>
          <ac:spMkLst>
            <pc:docMk/>
            <pc:sldMk cId="2154886383" sldId="405"/>
            <ac:spMk id="26" creationId="{00000000-0000-0000-0000-000000000000}"/>
          </ac:spMkLst>
        </pc:spChg>
        <pc:spChg chg="del">
          <ac:chgData name="Breno Nicelatchi" userId="495d62745e7169d0" providerId="LiveId" clId="{61C7EF59-581B-4C78-B337-788B957C813C}" dt="2023-07-14T15:30:01.148" v="4595" actId="478"/>
          <ac:spMkLst>
            <pc:docMk/>
            <pc:sldMk cId="2154886383" sldId="405"/>
            <ac:spMk id="28" creationId="{00000000-0000-0000-0000-000000000000}"/>
          </ac:spMkLst>
        </pc:spChg>
        <pc:spChg chg="mod">
          <ac:chgData name="Breno Nicelatchi" userId="495d62745e7169d0" providerId="LiveId" clId="{61C7EF59-581B-4C78-B337-788B957C813C}" dt="2023-07-14T15:30:21.638" v="4656" actId="20577"/>
          <ac:spMkLst>
            <pc:docMk/>
            <pc:sldMk cId="2154886383" sldId="405"/>
            <ac:spMk id="36" creationId="{42262CFF-0493-0C35-84AC-0115E32637CA}"/>
          </ac:spMkLst>
        </pc:spChg>
        <pc:spChg chg="mod">
          <ac:chgData name="Breno Nicelatchi" userId="495d62745e7169d0" providerId="LiveId" clId="{61C7EF59-581B-4C78-B337-788B957C813C}" dt="2023-07-14T15:31:25.596" v="4714" actId="20577"/>
          <ac:spMkLst>
            <pc:docMk/>
            <pc:sldMk cId="2154886383" sldId="405"/>
            <ac:spMk id="37" creationId="{3676CF41-CB12-EEB0-EA9F-D593FDEAFEF5}"/>
          </ac:spMkLst>
        </pc:spChg>
        <pc:grpChg chg="del">
          <ac:chgData name="Breno Nicelatchi" userId="495d62745e7169d0" providerId="LiveId" clId="{61C7EF59-581B-4C78-B337-788B957C813C}" dt="2023-07-14T15:29:42.008" v="4590" actId="478"/>
          <ac:grpSpMkLst>
            <pc:docMk/>
            <pc:sldMk cId="2154886383" sldId="405"/>
            <ac:grpSpMk id="2" creationId="{AA6E338F-E659-9549-9C75-3FA9FBF0CC8F}"/>
          </ac:grpSpMkLst>
        </pc:grpChg>
        <pc:grpChg chg="mod">
          <ac:chgData name="Breno Nicelatchi" userId="495d62745e7169d0" providerId="LiveId" clId="{61C7EF59-581B-4C78-B337-788B957C813C}" dt="2023-07-14T15:30:34.843" v="4658" actId="1076"/>
          <ac:grpSpMkLst>
            <pc:docMk/>
            <pc:sldMk cId="2154886383" sldId="405"/>
            <ac:grpSpMk id="5" creationId="{00000000-0000-0000-0000-000000000000}"/>
          </ac:grpSpMkLst>
        </pc:grpChg>
        <pc:grpChg chg="del">
          <ac:chgData name="Breno Nicelatchi" userId="495d62745e7169d0" providerId="LiveId" clId="{61C7EF59-581B-4C78-B337-788B957C813C}" dt="2023-07-14T15:30:17.708" v="4652" actId="478"/>
          <ac:grpSpMkLst>
            <pc:docMk/>
            <pc:sldMk cId="2154886383" sldId="405"/>
            <ac:grpSpMk id="9" creationId="{00000000-0000-0000-0000-000000000000}"/>
          </ac:grpSpMkLst>
        </pc:grpChg>
        <pc:grpChg chg="del">
          <ac:chgData name="Breno Nicelatchi" userId="495d62745e7169d0" providerId="LiveId" clId="{61C7EF59-581B-4C78-B337-788B957C813C}" dt="2023-07-14T15:30:17.708" v="4652" actId="478"/>
          <ac:grpSpMkLst>
            <pc:docMk/>
            <pc:sldMk cId="2154886383" sldId="405"/>
            <ac:grpSpMk id="13" creationId="{00000000-0000-0000-0000-000000000000}"/>
          </ac:grpSpMkLst>
        </pc:grpChg>
        <pc:grpChg chg="del">
          <ac:chgData name="Breno Nicelatchi" userId="495d62745e7169d0" providerId="LiveId" clId="{61C7EF59-581B-4C78-B337-788B957C813C}" dt="2023-07-14T15:30:01.148" v="4595" actId="478"/>
          <ac:grpSpMkLst>
            <pc:docMk/>
            <pc:sldMk cId="2154886383" sldId="405"/>
            <ac:grpSpMk id="17" creationId="{00000000-0000-0000-0000-000000000000}"/>
          </ac:grpSpMkLst>
        </pc:grpChg>
        <pc:grpChg chg="add mod">
          <ac:chgData name="Breno Nicelatchi" userId="495d62745e7169d0" providerId="LiveId" clId="{61C7EF59-581B-4C78-B337-788B957C813C}" dt="2023-07-14T15:29:55.244" v="4593"/>
          <ac:grpSpMkLst>
            <pc:docMk/>
            <pc:sldMk cId="2154886383" sldId="405"/>
            <ac:grpSpMk id="21" creationId="{7ADB1165-F904-433A-E219-7907C83199C1}"/>
          </ac:grpSpMkLst>
        </pc:grpChg>
        <pc:grpChg chg="mod">
          <ac:chgData name="Breno Nicelatchi" userId="495d62745e7169d0" providerId="LiveId" clId="{61C7EF59-581B-4C78-B337-788B957C813C}" dt="2023-07-14T15:30:28.698" v="4657" actId="1076"/>
          <ac:grpSpMkLst>
            <pc:docMk/>
            <pc:sldMk cId="2154886383" sldId="405"/>
            <ac:grpSpMk id="33" creationId="{1AB80902-53FA-AEB1-B9F1-18AECE8CDB00}"/>
          </ac:grpSpMkLst>
        </pc:grpChg>
      </pc:sldChg>
      <pc:sldChg chg="modSp add modAnim">
        <pc:chgData name="Breno Nicelatchi" userId="495d62745e7169d0" providerId="LiveId" clId="{61C7EF59-581B-4C78-B337-788B957C813C}" dt="2023-07-14T15:38:23.045" v="4733" actId="20577"/>
        <pc:sldMkLst>
          <pc:docMk/>
          <pc:sldMk cId="2278594872" sldId="406"/>
        </pc:sldMkLst>
        <pc:spChg chg="mod">
          <ac:chgData name="Breno Nicelatchi" userId="495d62745e7169d0" providerId="LiveId" clId="{61C7EF59-581B-4C78-B337-788B957C813C}" dt="2023-07-14T15:38:23.045" v="4733" actId="20577"/>
          <ac:spMkLst>
            <pc:docMk/>
            <pc:sldMk cId="2278594872" sldId="406"/>
            <ac:spMk id="18" creationId="{00000000-0000-0000-0000-000000000000}"/>
          </ac:spMkLst>
        </pc:spChg>
        <pc:spChg chg="mod">
          <ac:chgData name="Breno Nicelatchi" userId="495d62745e7169d0" providerId="LiveId" clId="{61C7EF59-581B-4C78-B337-788B957C813C}" dt="2023-07-14T15:37:52.535" v="4721" actId="20577"/>
          <ac:spMkLst>
            <pc:docMk/>
            <pc:sldMk cId="2278594872" sldId="406"/>
            <ac:spMk id="21" creationId="{E3130077-26DD-4DE2-B2DA-E57A0D9BEACB}"/>
          </ac:spMkLst>
        </pc:spChg>
      </pc:sldChg>
      <pc:sldChg chg="addSp delSp modSp add mod modAnim">
        <pc:chgData name="Breno Nicelatchi" userId="495d62745e7169d0" providerId="LiveId" clId="{61C7EF59-581B-4C78-B337-788B957C813C}" dt="2023-07-14T15:39:52.209" v="4756"/>
        <pc:sldMkLst>
          <pc:docMk/>
          <pc:sldMk cId="1683017835" sldId="407"/>
        </pc:sldMkLst>
        <pc:spChg chg="del">
          <ac:chgData name="Breno Nicelatchi" userId="495d62745e7169d0" providerId="LiveId" clId="{61C7EF59-581B-4C78-B337-788B957C813C}" dt="2023-07-14T15:37:59.675" v="4723" actId="478"/>
          <ac:spMkLst>
            <pc:docMk/>
            <pc:sldMk cId="1683017835" sldId="407"/>
            <ac:spMk id="3" creationId="{6846079B-2CDB-DF46-7308-F40D1E790360}"/>
          </ac:spMkLst>
        </pc:spChg>
        <pc:spChg chg="del">
          <ac:chgData name="Breno Nicelatchi" userId="495d62745e7169d0" providerId="LiveId" clId="{61C7EF59-581B-4C78-B337-788B957C813C}" dt="2023-07-14T15:37:59.675" v="4723" actId="478"/>
          <ac:spMkLst>
            <pc:docMk/>
            <pc:sldMk cId="1683017835" sldId="407"/>
            <ac:spMk id="4" creationId="{1B1AD36F-047C-ED75-EDF7-F2B5387622D8}"/>
          </ac:spMkLst>
        </pc:spChg>
        <pc:spChg chg="del">
          <ac:chgData name="Breno Nicelatchi" userId="495d62745e7169d0" providerId="LiveId" clId="{61C7EF59-581B-4C78-B337-788B957C813C}" dt="2023-07-14T15:37:59.675" v="4723" actId="478"/>
          <ac:spMkLst>
            <pc:docMk/>
            <pc:sldMk cId="1683017835" sldId="407"/>
            <ac:spMk id="5" creationId="{6EA4ABCC-6161-151E-5F6A-A63459C6F886}"/>
          </ac:spMkLst>
        </pc:spChg>
        <pc:spChg chg="add mod">
          <ac:chgData name="Breno Nicelatchi" userId="495d62745e7169d0" providerId="LiveId" clId="{61C7EF59-581B-4C78-B337-788B957C813C}" dt="2023-07-14T15:39:52.209" v="4756"/>
          <ac:spMkLst>
            <pc:docMk/>
            <pc:sldMk cId="1683017835" sldId="407"/>
            <ac:spMk id="8" creationId="{0E243827-604D-34B3-7A9A-90F4D6D74680}"/>
          </ac:spMkLst>
        </pc:spChg>
        <pc:spChg chg="mod">
          <ac:chgData name="Breno Nicelatchi" userId="495d62745e7169d0" providerId="LiveId" clId="{61C7EF59-581B-4C78-B337-788B957C813C}" dt="2023-07-14T15:38:11.275" v="4728" actId="20577"/>
          <ac:spMkLst>
            <pc:docMk/>
            <pc:sldMk cId="1683017835" sldId="407"/>
            <ac:spMk id="11" creationId="{79B4BFC8-E8EA-7192-A455-370950D905B6}"/>
          </ac:spMkLst>
        </pc:spChg>
        <pc:spChg chg="mod">
          <ac:chgData name="Breno Nicelatchi" userId="495d62745e7169d0" providerId="LiveId" clId="{61C7EF59-581B-4C78-B337-788B957C813C}" dt="2023-07-14T15:38:17.069" v="4729" actId="20577"/>
          <ac:spMkLst>
            <pc:docMk/>
            <pc:sldMk cId="1683017835" sldId="407"/>
            <ac:spMk id="12" creationId="{D70B9F35-C140-C974-4D55-CE9050FCE497}"/>
          </ac:spMkLst>
        </pc:spChg>
        <pc:picChg chg="add mod">
          <ac:chgData name="Breno Nicelatchi" userId="495d62745e7169d0" providerId="LiveId" clId="{61C7EF59-581B-4C78-B337-788B957C813C}" dt="2023-07-14T15:39:32.459" v="4750" actId="1076"/>
          <ac:picMkLst>
            <pc:docMk/>
            <pc:sldMk cId="1683017835" sldId="407"/>
            <ac:picMk id="7" creationId="{C5DD9CBA-F12F-E653-B79A-CCEA0CE37B8E}"/>
          </ac:picMkLst>
        </pc:picChg>
        <pc:picChg chg="del">
          <ac:chgData name="Breno Nicelatchi" userId="495d62745e7169d0" providerId="LiveId" clId="{61C7EF59-581B-4C78-B337-788B957C813C}" dt="2023-07-14T15:37:59.675" v="4723" actId="478"/>
          <ac:picMkLst>
            <pc:docMk/>
            <pc:sldMk cId="1683017835" sldId="407"/>
            <ac:picMk id="17410" creationId="{66942451-4D06-0D70-773D-66681A58C3E9}"/>
          </ac:picMkLst>
        </pc:picChg>
        <pc:cxnChg chg="del">
          <ac:chgData name="Breno Nicelatchi" userId="495d62745e7169d0" providerId="LiveId" clId="{61C7EF59-581B-4C78-B337-788B957C813C}" dt="2023-07-14T15:37:59.675" v="4723" actId="478"/>
          <ac:cxnSpMkLst>
            <pc:docMk/>
            <pc:sldMk cId="1683017835" sldId="407"/>
            <ac:cxnSpMk id="6" creationId="{9C16DADC-94C9-D226-8BA6-7475CE0A4CE4}"/>
          </ac:cxnSpMkLst>
        </pc:cxnChg>
      </pc:sldChg>
      <pc:sldChg chg="addSp modSp add mod modAnim">
        <pc:chgData name="Breno Nicelatchi" userId="495d62745e7169d0" providerId="LiveId" clId="{61C7EF59-581B-4C78-B337-788B957C813C}" dt="2023-07-14T15:47:08.167" v="4882" actId="207"/>
        <pc:sldMkLst>
          <pc:docMk/>
          <pc:sldMk cId="1757843239" sldId="408"/>
        </pc:sldMkLst>
        <pc:spChg chg="add mod">
          <ac:chgData name="Breno Nicelatchi" userId="495d62745e7169d0" providerId="LiveId" clId="{61C7EF59-581B-4C78-B337-788B957C813C}" dt="2023-07-14T15:42:01.075" v="4790" actId="404"/>
          <ac:spMkLst>
            <pc:docMk/>
            <pc:sldMk cId="1757843239" sldId="408"/>
            <ac:spMk id="3" creationId="{0573679D-3B1C-F87D-F03D-92F4C3AF889E}"/>
          </ac:spMkLst>
        </pc:spChg>
        <pc:spChg chg="add mod">
          <ac:chgData name="Breno Nicelatchi" userId="495d62745e7169d0" providerId="LiveId" clId="{61C7EF59-581B-4C78-B337-788B957C813C}" dt="2023-07-14T15:42:03.928" v="4791" actId="20577"/>
          <ac:spMkLst>
            <pc:docMk/>
            <pc:sldMk cId="1757843239" sldId="408"/>
            <ac:spMk id="4" creationId="{774F6AA2-CAB1-EBD1-4F64-652D4DA5624E}"/>
          </ac:spMkLst>
        </pc:spChg>
        <pc:spChg chg="add mod">
          <ac:chgData name="Breno Nicelatchi" userId="495d62745e7169d0" providerId="LiveId" clId="{61C7EF59-581B-4C78-B337-788B957C813C}" dt="2023-07-14T15:42:01.075" v="4790" actId="404"/>
          <ac:spMkLst>
            <pc:docMk/>
            <pc:sldMk cId="1757843239" sldId="408"/>
            <ac:spMk id="5" creationId="{7FABF068-576A-97DB-385E-B03D47822509}"/>
          </ac:spMkLst>
        </pc:spChg>
        <pc:spChg chg="add mod">
          <ac:chgData name="Breno Nicelatchi" userId="495d62745e7169d0" providerId="LiveId" clId="{61C7EF59-581B-4C78-B337-788B957C813C}" dt="2023-07-14T15:42:06.209" v="4792" actId="20577"/>
          <ac:spMkLst>
            <pc:docMk/>
            <pc:sldMk cId="1757843239" sldId="408"/>
            <ac:spMk id="6" creationId="{8E2E456D-C235-8135-1335-745579673A98}"/>
          </ac:spMkLst>
        </pc:spChg>
        <pc:spChg chg="add mod">
          <ac:chgData name="Breno Nicelatchi" userId="495d62745e7169d0" providerId="LiveId" clId="{61C7EF59-581B-4C78-B337-788B957C813C}" dt="2023-07-14T15:47:08.167" v="4882" actId="207"/>
          <ac:spMkLst>
            <pc:docMk/>
            <pc:sldMk cId="1757843239" sldId="408"/>
            <ac:spMk id="7" creationId="{1BF03FC6-AE3F-515A-C197-FAEA1BE0CD46}"/>
          </ac:spMkLst>
        </pc:spChg>
      </pc:sldChg>
      <pc:sldChg chg="addSp modSp add mod modAnim">
        <pc:chgData name="Breno Nicelatchi" userId="495d62745e7169d0" providerId="LiveId" clId="{61C7EF59-581B-4C78-B337-788B957C813C}" dt="2023-07-14T15:47:25.940" v="4885" actId="207"/>
        <pc:sldMkLst>
          <pc:docMk/>
          <pc:sldMk cId="1698351487" sldId="409"/>
        </pc:sldMkLst>
        <pc:spChg chg="add mod">
          <ac:chgData name="Breno Nicelatchi" userId="495d62745e7169d0" providerId="LiveId" clId="{61C7EF59-581B-4C78-B337-788B957C813C}" dt="2023-07-14T15:46:39.769" v="4879" actId="1076"/>
          <ac:spMkLst>
            <pc:docMk/>
            <pc:sldMk cId="1698351487" sldId="409"/>
            <ac:spMk id="3" creationId="{B9675839-AA9C-1D11-2EDD-34BF5BF4A22C}"/>
          </ac:spMkLst>
        </pc:spChg>
        <pc:spChg chg="add mod">
          <ac:chgData name="Breno Nicelatchi" userId="495d62745e7169d0" providerId="LiveId" clId="{61C7EF59-581B-4C78-B337-788B957C813C}" dt="2023-07-14T15:46:39.769" v="4879" actId="1076"/>
          <ac:spMkLst>
            <pc:docMk/>
            <pc:sldMk cId="1698351487" sldId="409"/>
            <ac:spMk id="4" creationId="{5D6F08D7-6362-8E34-9C5B-079095BE0527}"/>
          </ac:spMkLst>
        </pc:spChg>
        <pc:spChg chg="add mod">
          <ac:chgData name="Breno Nicelatchi" userId="495d62745e7169d0" providerId="LiveId" clId="{61C7EF59-581B-4C78-B337-788B957C813C}" dt="2023-07-14T15:46:39.769" v="4879" actId="1076"/>
          <ac:spMkLst>
            <pc:docMk/>
            <pc:sldMk cId="1698351487" sldId="409"/>
            <ac:spMk id="5" creationId="{7A5B9E31-0FE4-4576-9079-2D30E76E7C0F}"/>
          </ac:spMkLst>
        </pc:spChg>
        <pc:spChg chg="add mod">
          <ac:chgData name="Breno Nicelatchi" userId="495d62745e7169d0" providerId="LiveId" clId="{61C7EF59-581B-4C78-B337-788B957C813C}" dt="2023-07-14T15:47:25.940" v="4885" actId="207"/>
          <ac:spMkLst>
            <pc:docMk/>
            <pc:sldMk cId="1698351487" sldId="409"/>
            <ac:spMk id="7" creationId="{AFF84A73-56C2-FCBC-BAFC-7B0F31059CE3}"/>
          </ac:spMkLst>
        </pc:spChg>
        <pc:picChg chg="add mod">
          <ac:chgData name="Breno Nicelatchi" userId="495d62745e7169d0" providerId="LiveId" clId="{61C7EF59-581B-4C78-B337-788B957C813C}" dt="2023-07-14T15:46:34.425" v="4878" actId="1076"/>
          <ac:picMkLst>
            <pc:docMk/>
            <pc:sldMk cId="1698351487" sldId="409"/>
            <ac:picMk id="6" creationId="{CCB99851-B631-1928-22C6-B8AE85099601}"/>
          </ac:picMkLst>
        </pc:picChg>
      </pc:sldChg>
      <pc:sldChg chg="addSp modSp add mod modAnim">
        <pc:chgData name="Breno Nicelatchi" userId="495d62745e7169d0" providerId="LiveId" clId="{61C7EF59-581B-4C78-B337-788B957C813C}" dt="2023-07-14T15:55:03.170" v="5021" actId="1076"/>
        <pc:sldMkLst>
          <pc:docMk/>
          <pc:sldMk cId="2108415318" sldId="410"/>
        </pc:sldMkLst>
        <pc:spChg chg="add mod">
          <ac:chgData name="Breno Nicelatchi" userId="495d62745e7169d0" providerId="LiveId" clId="{61C7EF59-581B-4C78-B337-788B957C813C}" dt="2023-07-14T15:55:03.170" v="5021" actId="1076"/>
          <ac:spMkLst>
            <pc:docMk/>
            <pc:sldMk cId="2108415318" sldId="410"/>
            <ac:spMk id="3" creationId="{8B25218D-A7CC-B624-5707-8A34254C78E2}"/>
          </ac:spMkLst>
        </pc:spChg>
        <pc:spChg chg="add mod">
          <ac:chgData name="Breno Nicelatchi" userId="495d62745e7169d0" providerId="LiveId" clId="{61C7EF59-581B-4C78-B337-788B957C813C}" dt="2023-07-14T15:55:03.170" v="5021" actId="1076"/>
          <ac:spMkLst>
            <pc:docMk/>
            <pc:sldMk cId="2108415318" sldId="410"/>
            <ac:spMk id="4" creationId="{9C5C75D8-B3A1-CE51-DE1F-90739841E631}"/>
          </ac:spMkLst>
        </pc:spChg>
        <pc:spChg chg="add mod">
          <ac:chgData name="Breno Nicelatchi" userId="495d62745e7169d0" providerId="LiveId" clId="{61C7EF59-581B-4C78-B337-788B957C813C}" dt="2023-07-14T15:55:03.170" v="5021" actId="1076"/>
          <ac:spMkLst>
            <pc:docMk/>
            <pc:sldMk cId="2108415318" sldId="410"/>
            <ac:spMk id="5" creationId="{3656221D-FA98-C2B5-C386-8495B54EBFD0}"/>
          </ac:spMkLst>
        </pc:spChg>
        <pc:spChg chg="add mod">
          <ac:chgData name="Breno Nicelatchi" userId="495d62745e7169d0" providerId="LiveId" clId="{61C7EF59-581B-4C78-B337-788B957C813C}" dt="2023-07-14T15:54:53.695" v="5020"/>
          <ac:spMkLst>
            <pc:docMk/>
            <pc:sldMk cId="2108415318" sldId="410"/>
            <ac:spMk id="6" creationId="{4A3F04FA-9E3B-5B1B-BCF6-30651DC95857}"/>
          </ac:spMkLst>
        </pc:spChg>
        <pc:spChg chg="mod">
          <ac:chgData name="Breno Nicelatchi" userId="495d62745e7169d0" providerId="LiveId" clId="{61C7EF59-581B-4C78-B337-788B957C813C}" dt="2023-07-14T15:48:00.711" v="4899" actId="20577"/>
          <ac:spMkLst>
            <pc:docMk/>
            <pc:sldMk cId="2108415318" sldId="410"/>
            <ac:spMk id="11" creationId="{79B4BFC8-E8EA-7192-A455-370950D905B6}"/>
          </ac:spMkLst>
        </pc:spChg>
        <pc:spChg chg="mod">
          <ac:chgData name="Breno Nicelatchi" userId="495d62745e7169d0" providerId="LiveId" clId="{61C7EF59-581B-4C78-B337-788B957C813C}" dt="2023-07-14T15:48:05.188" v="4908" actId="20577"/>
          <ac:spMkLst>
            <pc:docMk/>
            <pc:sldMk cId="2108415318" sldId="410"/>
            <ac:spMk id="12" creationId="{D70B9F35-C140-C974-4D55-CE9050FCE497}"/>
          </ac:spMkLst>
        </pc:spChg>
        <pc:picChg chg="add mod">
          <ac:chgData name="Breno Nicelatchi" userId="495d62745e7169d0" providerId="LiveId" clId="{61C7EF59-581B-4C78-B337-788B957C813C}" dt="2023-07-14T15:54:53.695" v="5020"/>
          <ac:picMkLst>
            <pc:docMk/>
            <pc:sldMk cId="2108415318" sldId="410"/>
            <ac:picMk id="7" creationId="{8810B8BB-528F-96A6-4982-C9AF05424FEB}"/>
          </ac:picMkLst>
        </pc:picChg>
      </pc:sldChg>
      <pc:sldChg chg="addSp delSp modSp add mod delAnim modAnim">
        <pc:chgData name="Breno Nicelatchi" userId="495d62745e7169d0" providerId="LiveId" clId="{61C7EF59-581B-4C78-B337-788B957C813C}" dt="2023-07-14T15:43:49.862" v="4821"/>
        <pc:sldMkLst>
          <pc:docMk/>
          <pc:sldMk cId="3152111765" sldId="411"/>
        </pc:sldMkLst>
        <pc:spChg chg="mod">
          <ac:chgData name="Breno Nicelatchi" userId="495d62745e7169d0" providerId="LiveId" clId="{61C7EF59-581B-4C78-B337-788B957C813C}" dt="2023-07-14T15:42:56.495" v="4795"/>
          <ac:spMkLst>
            <pc:docMk/>
            <pc:sldMk cId="3152111765" sldId="411"/>
            <ac:spMk id="6" creationId="{E81C3503-663C-8F19-E9F6-DD81AAD0B208}"/>
          </ac:spMkLst>
        </pc:spChg>
        <pc:spChg chg="mod">
          <ac:chgData name="Breno Nicelatchi" userId="495d62745e7169d0" providerId="LiveId" clId="{61C7EF59-581B-4C78-B337-788B957C813C}" dt="2023-07-14T15:43:17.465" v="4803" actId="20577"/>
          <ac:spMkLst>
            <pc:docMk/>
            <pc:sldMk cId="3152111765" sldId="411"/>
            <ac:spMk id="8" creationId="{0ACEBA9A-F47F-6FA3-A65C-C054D74925B3}"/>
          </ac:spMkLst>
        </pc:spChg>
        <pc:spChg chg="del">
          <ac:chgData name="Breno Nicelatchi" userId="495d62745e7169d0" providerId="LiveId" clId="{61C7EF59-581B-4C78-B337-788B957C813C}" dt="2023-07-14T15:43:24.255" v="4812" actId="478"/>
          <ac:spMkLst>
            <pc:docMk/>
            <pc:sldMk cId="3152111765" sldId="411"/>
            <ac:spMk id="10" creationId="{914E9C27-225B-1B0F-3D9E-184115AA4002}"/>
          </ac:spMkLst>
        </pc:spChg>
        <pc:spChg chg="del">
          <ac:chgData name="Breno Nicelatchi" userId="495d62745e7169d0" providerId="LiveId" clId="{61C7EF59-581B-4C78-B337-788B957C813C}" dt="2023-07-14T15:43:26.486" v="4813" actId="478"/>
          <ac:spMkLst>
            <pc:docMk/>
            <pc:sldMk cId="3152111765" sldId="411"/>
            <ac:spMk id="11" creationId="{B2089AB0-F1EC-4E31-5130-DB24C2E508D9}"/>
          </ac:spMkLst>
        </pc:spChg>
        <pc:spChg chg="mod">
          <ac:chgData name="Breno Nicelatchi" userId="495d62745e7169d0" providerId="LiveId" clId="{61C7EF59-581B-4C78-B337-788B957C813C}" dt="2023-07-14T15:42:56.495" v="4795"/>
          <ac:spMkLst>
            <pc:docMk/>
            <pc:sldMk cId="3152111765" sldId="411"/>
            <ac:spMk id="12" creationId="{F59E3932-5029-69A2-C59A-4364A41F0C94}"/>
          </ac:spMkLst>
        </pc:spChg>
        <pc:spChg chg="mod">
          <ac:chgData name="Breno Nicelatchi" userId="495d62745e7169d0" providerId="LiveId" clId="{61C7EF59-581B-4C78-B337-788B957C813C}" dt="2023-07-14T15:43:49.862" v="4821"/>
          <ac:spMkLst>
            <pc:docMk/>
            <pc:sldMk cId="3152111765" sldId="411"/>
            <ac:spMk id="13" creationId="{5D8D3D75-D36C-B265-C4BB-1B4D36950587}"/>
          </ac:spMkLst>
        </pc:spChg>
        <pc:grpChg chg="del">
          <ac:chgData name="Breno Nicelatchi" userId="495d62745e7169d0" providerId="LiveId" clId="{61C7EF59-581B-4C78-B337-788B957C813C}" dt="2023-07-14T15:42:51.285" v="4794" actId="478"/>
          <ac:grpSpMkLst>
            <pc:docMk/>
            <pc:sldMk cId="3152111765" sldId="411"/>
            <ac:grpSpMk id="2" creationId="{1E554C87-29E2-BC3C-4859-032FC105AE61}"/>
          </ac:grpSpMkLst>
        </pc:grpChg>
        <pc:grpChg chg="add mod">
          <ac:chgData name="Breno Nicelatchi" userId="495d62745e7169d0" providerId="LiveId" clId="{61C7EF59-581B-4C78-B337-788B957C813C}" dt="2023-07-14T15:42:56.495" v="4795"/>
          <ac:grpSpMkLst>
            <pc:docMk/>
            <pc:sldMk cId="3152111765" sldId="411"/>
            <ac:grpSpMk id="5" creationId="{D6B50A01-9FAF-0CFE-D560-4D4A07BD5E05}"/>
          </ac:grpSpMkLst>
        </pc:grpChg>
        <pc:grpChg chg="mod">
          <ac:chgData name="Breno Nicelatchi" userId="495d62745e7169d0" providerId="LiveId" clId="{61C7EF59-581B-4C78-B337-788B957C813C}" dt="2023-07-14T15:43:29.365" v="4814" actId="14100"/>
          <ac:grpSpMkLst>
            <pc:docMk/>
            <pc:sldMk cId="3152111765" sldId="411"/>
            <ac:grpSpMk id="7" creationId="{CE5B997F-6382-3302-E470-54CF798E3DF2}"/>
          </ac:grpSpMkLst>
        </pc:grpChg>
      </pc:sldChg>
      <pc:sldChg chg="modSp add modAnim">
        <pc:chgData name="Breno Nicelatchi" userId="495d62745e7169d0" providerId="LiveId" clId="{61C7EF59-581B-4C78-B337-788B957C813C}" dt="2023-07-14T15:47:49.056" v="4897" actId="20577"/>
        <pc:sldMkLst>
          <pc:docMk/>
          <pc:sldMk cId="707036180" sldId="412"/>
        </pc:sldMkLst>
        <pc:spChg chg="mod">
          <ac:chgData name="Breno Nicelatchi" userId="495d62745e7169d0" providerId="LiveId" clId="{61C7EF59-581B-4C78-B337-788B957C813C}" dt="2023-07-14T15:47:49.056" v="4897" actId="20577"/>
          <ac:spMkLst>
            <pc:docMk/>
            <pc:sldMk cId="707036180" sldId="412"/>
            <ac:spMk id="18" creationId="{00000000-0000-0000-0000-000000000000}"/>
          </ac:spMkLst>
        </pc:spChg>
        <pc:spChg chg="mod">
          <ac:chgData name="Breno Nicelatchi" userId="495d62745e7169d0" providerId="LiveId" clId="{61C7EF59-581B-4C78-B337-788B957C813C}" dt="2023-07-14T15:47:42.184" v="4888" actId="20577"/>
          <ac:spMkLst>
            <pc:docMk/>
            <pc:sldMk cId="707036180" sldId="412"/>
            <ac:spMk id="21" creationId="{E3130077-26DD-4DE2-B2DA-E57A0D9BEACB}"/>
          </ac:spMkLst>
        </pc:spChg>
      </pc:sldChg>
      <pc:sldChg chg="addSp delSp modSp add mod delAnim modAnim">
        <pc:chgData name="Breno Nicelatchi" userId="495d62745e7169d0" providerId="LiveId" clId="{61C7EF59-581B-4C78-B337-788B957C813C}" dt="2023-07-14T15:50:53.618" v="4967"/>
        <pc:sldMkLst>
          <pc:docMk/>
          <pc:sldMk cId="249403862" sldId="413"/>
        </pc:sldMkLst>
        <pc:spChg chg="del">
          <ac:chgData name="Breno Nicelatchi" userId="495d62745e7169d0" providerId="LiveId" clId="{61C7EF59-581B-4C78-B337-788B957C813C}" dt="2023-07-14T15:48:47.875" v="4921" actId="478"/>
          <ac:spMkLst>
            <pc:docMk/>
            <pc:sldMk cId="249403862" sldId="413"/>
            <ac:spMk id="4" creationId="{00000000-0000-0000-0000-000000000000}"/>
          </ac:spMkLst>
        </pc:spChg>
        <pc:spChg chg="mod">
          <ac:chgData name="Breno Nicelatchi" userId="495d62745e7169d0" providerId="LiveId" clId="{61C7EF59-581B-4C78-B337-788B957C813C}" dt="2023-07-14T15:48:39.279" v="4911" actId="20577"/>
          <ac:spMkLst>
            <pc:docMk/>
            <pc:sldMk cId="249403862" sldId="413"/>
            <ac:spMk id="23" creationId="{E06BEB86-D962-0041-6000-7040F9D8F644}"/>
          </ac:spMkLst>
        </pc:spChg>
        <pc:spChg chg="mod">
          <ac:chgData name="Breno Nicelatchi" userId="495d62745e7169d0" providerId="LiveId" clId="{61C7EF59-581B-4C78-B337-788B957C813C}" dt="2023-07-14T15:48:44.136" v="4920" actId="20577"/>
          <ac:spMkLst>
            <pc:docMk/>
            <pc:sldMk cId="249403862" sldId="413"/>
            <ac:spMk id="25" creationId="{861591EC-1EA7-9AEB-9C6E-832BC21F1398}"/>
          </ac:spMkLst>
        </pc:spChg>
        <pc:spChg chg="del">
          <ac:chgData name="Breno Nicelatchi" userId="495d62745e7169d0" providerId="LiveId" clId="{61C7EF59-581B-4C78-B337-788B957C813C}" dt="2023-07-14T15:49:16.755" v="4930" actId="478"/>
          <ac:spMkLst>
            <pc:docMk/>
            <pc:sldMk cId="249403862" sldId="413"/>
            <ac:spMk id="26" creationId="{00000000-0000-0000-0000-000000000000}"/>
          </ac:spMkLst>
        </pc:spChg>
        <pc:spChg chg="mod">
          <ac:chgData name="Breno Nicelatchi" userId="495d62745e7169d0" providerId="LiveId" clId="{61C7EF59-581B-4C78-B337-788B957C813C}" dt="2023-07-14T15:49:57.798" v="4940" actId="20577"/>
          <ac:spMkLst>
            <pc:docMk/>
            <pc:sldMk cId="249403862" sldId="413"/>
            <ac:spMk id="36" creationId="{42262CFF-0493-0C35-84AC-0115E32637CA}"/>
          </ac:spMkLst>
        </pc:spChg>
        <pc:spChg chg="mod">
          <ac:chgData name="Breno Nicelatchi" userId="495d62745e7169d0" providerId="LiveId" clId="{61C7EF59-581B-4C78-B337-788B957C813C}" dt="2023-07-14T15:50:53.618" v="4967"/>
          <ac:spMkLst>
            <pc:docMk/>
            <pc:sldMk cId="249403862" sldId="413"/>
            <ac:spMk id="37" creationId="{3676CF41-CB12-EEB0-EA9F-D593FDEAFEF5}"/>
          </ac:spMkLst>
        </pc:spChg>
        <pc:grpChg chg="del">
          <ac:chgData name="Breno Nicelatchi" userId="495d62745e7169d0" providerId="LiveId" clId="{61C7EF59-581B-4C78-B337-788B957C813C}" dt="2023-07-14T15:49:16.755" v="4930" actId="478"/>
          <ac:grpSpMkLst>
            <pc:docMk/>
            <pc:sldMk cId="249403862" sldId="413"/>
            <ac:grpSpMk id="5" creationId="{00000000-0000-0000-0000-000000000000}"/>
          </ac:grpSpMkLst>
        </pc:grpChg>
        <pc:grpChg chg="mod">
          <ac:chgData name="Breno Nicelatchi" userId="495d62745e7169d0" providerId="LiveId" clId="{61C7EF59-581B-4C78-B337-788B957C813C}" dt="2023-07-14T15:49:13.805" v="4929" actId="1076"/>
          <ac:grpSpMkLst>
            <pc:docMk/>
            <pc:sldMk cId="249403862" sldId="413"/>
            <ac:grpSpMk id="33" creationId="{1AB80902-53FA-AEB1-B9F1-18AECE8CDB00}"/>
          </ac:grpSpMkLst>
        </pc:grpChg>
        <pc:picChg chg="add mod">
          <ac:chgData name="Breno Nicelatchi" userId="495d62745e7169d0" providerId="LiveId" clId="{61C7EF59-581B-4C78-B337-788B957C813C}" dt="2023-07-14T15:50:20.149" v="4963"/>
          <ac:picMkLst>
            <pc:docMk/>
            <pc:sldMk cId="249403862" sldId="413"/>
            <ac:picMk id="19458" creationId="{74403083-5B01-71A3-09D5-EE1111CB342C}"/>
          </ac:picMkLst>
        </pc:picChg>
      </pc:sldChg>
      <pc:sldChg chg="addSp delSp modSp add mod delAnim modAnim">
        <pc:chgData name="Breno Nicelatchi" userId="495d62745e7169d0" providerId="LiveId" clId="{61C7EF59-581B-4C78-B337-788B957C813C}" dt="2023-07-14T15:53:07.121" v="5004"/>
        <pc:sldMkLst>
          <pc:docMk/>
          <pc:sldMk cId="300282986" sldId="414"/>
        </pc:sldMkLst>
        <pc:spChg chg="add mod">
          <ac:chgData name="Breno Nicelatchi" userId="495d62745e7169d0" providerId="LiveId" clId="{61C7EF59-581B-4C78-B337-788B957C813C}" dt="2023-07-14T15:52:56.432" v="5003" actId="2710"/>
          <ac:spMkLst>
            <pc:docMk/>
            <pc:sldMk cId="300282986" sldId="414"/>
            <ac:spMk id="2" creationId="{B9932965-BD6B-EDCF-E542-41C98B817819}"/>
          </ac:spMkLst>
        </pc:spChg>
        <pc:spChg chg="del">
          <ac:chgData name="Breno Nicelatchi" userId="495d62745e7169d0" providerId="LiveId" clId="{61C7EF59-581B-4C78-B337-788B957C813C}" dt="2023-07-14T15:52:00.905" v="4984" actId="478"/>
          <ac:spMkLst>
            <pc:docMk/>
            <pc:sldMk cId="300282986" sldId="414"/>
            <ac:spMk id="4" creationId="{0937E5C2-E303-F915-2353-CBB4A81E54E1}"/>
          </ac:spMkLst>
        </pc:spChg>
        <pc:spChg chg="mod">
          <ac:chgData name="Breno Nicelatchi" userId="495d62745e7169d0" providerId="LiveId" clId="{61C7EF59-581B-4C78-B337-788B957C813C}" dt="2023-07-14T15:51:24.254" v="4970" actId="20577"/>
          <ac:spMkLst>
            <pc:docMk/>
            <pc:sldMk cId="300282986" sldId="414"/>
            <ac:spMk id="5" creationId="{6B59FCED-49C8-F336-1625-FB2F02C82F45}"/>
          </ac:spMkLst>
        </pc:spChg>
        <pc:spChg chg="mod">
          <ac:chgData name="Breno Nicelatchi" userId="495d62745e7169d0" providerId="LiveId" clId="{61C7EF59-581B-4C78-B337-788B957C813C}" dt="2023-07-14T15:51:28.498" v="4979" actId="20577"/>
          <ac:spMkLst>
            <pc:docMk/>
            <pc:sldMk cId="300282986" sldId="414"/>
            <ac:spMk id="6" creationId="{11627E22-9EB7-4B03-DABF-CB255DFEA666}"/>
          </ac:spMkLst>
        </pc:spChg>
        <pc:picChg chg="mod">
          <ac:chgData name="Breno Nicelatchi" userId="495d62745e7169d0" providerId="LiveId" clId="{61C7EF59-581B-4C78-B337-788B957C813C}" dt="2023-07-14T15:53:07.121" v="5004"/>
          <ac:picMkLst>
            <pc:docMk/>
            <pc:sldMk cId="300282986" sldId="414"/>
            <ac:picMk id="17410" creationId="{89B546A1-8B34-F0CA-8464-2698445BDF3A}"/>
          </ac:picMkLst>
        </pc:picChg>
      </pc:sldChg>
      <pc:sldChg chg="delSp add del modAnim">
        <pc:chgData name="Breno Nicelatchi" userId="495d62745e7169d0" providerId="LiveId" clId="{61C7EF59-581B-4C78-B337-788B957C813C}" dt="2023-07-14T16:00:53.659" v="5081" actId="47"/>
        <pc:sldMkLst>
          <pc:docMk/>
          <pc:sldMk cId="3439174117" sldId="415"/>
        </pc:sldMkLst>
        <pc:spChg chg="del">
          <ac:chgData name="Breno Nicelatchi" userId="495d62745e7169d0" providerId="LiveId" clId="{61C7EF59-581B-4C78-B337-788B957C813C}" dt="2023-07-14T15:55:09.609" v="5023" actId="478"/>
          <ac:spMkLst>
            <pc:docMk/>
            <pc:sldMk cId="3439174117" sldId="415"/>
            <ac:spMk id="3" creationId="{8B25218D-A7CC-B624-5707-8A34254C78E2}"/>
          </ac:spMkLst>
        </pc:spChg>
        <pc:spChg chg="del">
          <ac:chgData name="Breno Nicelatchi" userId="495d62745e7169d0" providerId="LiveId" clId="{61C7EF59-581B-4C78-B337-788B957C813C}" dt="2023-07-14T15:55:09.609" v="5023" actId="478"/>
          <ac:spMkLst>
            <pc:docMk/>
            <pc:sldMk cId="3439174117" sldId="415"/>
            <ac:spMk id="4" creationId="{9C5C75D8-B3A1-CE51-DE1F-90739841E631}"/>
          </ac:spMkLst>
        </pc:spChg>
        <pc:spChg chg="del">
          <ac:chgData name="Breno Nicelatchi" userId="495d62745e7169d0" providerId="LiveId" clId="{61C7EF59-581B-4C78-B337-788B957C813C}" dt="2023-07-14T15:55:09.609" v="5023" actId="478"/>
          <ac:spMkLst>
            <pc:docMk/>
            <pc:sldMk cId="3439174117" sldId="415"/>
            <ac:spMk id="5" creationId="{3656221D-FA98-C2B5-C386-8495B54EBFD0}"/>
          </ac:spMkLst>
        </pc:spChg>
        <pc:spChg chg="del">
          <ac:chgData name="Breno Nicelatchi" userId="495d62745e7169d0" providerId="LiveId" clId="{61C7EF59-581B-4C78-B337-788B957C813C}" dt="2023-07-14T15:55:09.609" v="5023" actId="478"/>
          <ac:spMkLst>
            <pc:docMk/>
            <pc:sldMk cId="3439174117" sldId="415"/>
            <ac:spMk id="6" creationId="{4A3F04FA-9E3B-5B1B-BCF6-30651DC95857}"/>
          </ac:spMkLst>
        </pc:spChg>
        <pc:picChg chg="del">
          <ac:chgData name="Breno Nicelatchi" userId="495d62745e7169d0" providerId="LiveId" clId="{61C7EF59-581B-4C78-B337-788B957C813C}" dt="2023-07-14T15:55:09.609" v="5023" actId="478"/>
          <ac:picMkLst>
            <pc:docMk/>
            <pc:sldMk cId="3439174117" sldId="415"/>
            <ac:picMk id="7" creationId="{8810B8BB-528F-96A6-4982-C9AF05424FEB}"/>
          </ac:picMkLst>
        </pc:picChg>
      </pc:sldChg>
      <pc:sldChg chg="addSp delSp modSp add mod modAnim">
        <pc:chgData name="Breno Nicelatchi" userId="495d62745e7169d0" providerId="LiveId" clId="{61C7EF59-581B-4C78-B337-788B957C813C}" dt="2023-07-14T15:57:40.356" v="5071" actId="20577"/>
        <pc:sldMkLst>
          <pc:docMk/>
          <pc:sldMk cId="3692971230" sldId="416"/>
        </pc:sldMkLst>
        <pc:spChg chg="add del">
          <ac:chgData name="Breno Nicelatchi" userId="495d62745e7169d0" providerId="LiveId" clId="{61C7EF59-581B-4C78-B337-788B957C813C}" dt="2023-07-14T15:56:56.566" v="5044"/>
          <ac:spMkLst>
            <pc:docMk/>
            <pc:sldMk cId="3692971230" sldId="416"/>
            <ac:spMk id="2" creationId="{CE68349D-E3B3-926F-D0BE-63CF8A1B6E5F}"/>
          </ac:spMkLst>
        </pc:spChg>
        <pc:spChg chg="mod">
          <ac:chgData name="Breno Nicelatchi" userId="495d62745e7169d0" providerId="LiveId" clId="{61C7EF59-581B-4C78-B337-788B957C813C}" dt="2023-07-14T15:56:03.425" v="5026" actId="20577"/>
          <ac:spMkLst>
            <pc:docMk/>
            <pc:sldMk cId="3692971230" sldId="416"/>
            <ac:spMk id="6" creationId="{CABCBC8C-25C4-A623-D3DF-EE7BFF7A1CEF}"/>
          </ac:spMkLst>
        </pc:spChg>
        <pc:spChg chg="mod">
          <ac:chgData name="Breno Nicelatchi" userId="495d62745e7169d0" providerId="LiveId" clId="{61C7EF59-581B-4C78-B337-788B957C813C}" dt="2023-07-14T15:56:07.975" v="5035" actId="20577"/>
          <ac:spMkLst>
            <pc:docMk/>
            <pc:sldMk cId="3692971230" sldId="416"/>
            <ac:spMk id="7" creationId="{DD3CFE67-3879-AE06-A51B-2B78C4654662}"/>
          </ac:spMkLst>
        </pc:spChg>
        <pc:spChg chg="mod">
          <ac:chgData name="Breno Nicelatchi" userId="495d62745e7169d0" providerId="LiveId" clId="{61C7EF59-581B-4C78-B337-788B957C813C}" dt="2023-07-14T15:57:28.936" v="5065" actId="14100"/>
          <ac:spMkLst>
            <pc:docMk/>
            <pc:sldMk cId="3692971230" sldId="416"/>
            <ac:spMk id="8" creationId="{6C0251AA-5ABE-9C4B-1056-E230218F25F9}"/>
          </ac:spMkLst>
        </pc:spChg>
        <pc:spChg chg="mod">
          <ac:chgData name="Breno Nicelatchi" userId="495d62745e7169d0" providerId="LiveId" clId="{61C7EF59-581B-4C78-B337-788B957C813C}" dt="2023-07-14T15:57:40.356" v="5071" actId="20577"/>
          <ac:spMkLst>
            <pc:docMk/>
            <pc:sldMk cId="3692971230" sldId="416"/>
            <ac:spMk id="9" creationId="{2F329E4D-BB1D-F85C-2F1C-389E3BC90EBE}"/>
          </ac:spMkLst>
        </pc:spChg>
        <pc:picChg chg="add mod">
          <ac:chgData name="Breno Nicelatchi" userId="495d62745e7169d0" providerId="LiveId" clId="{61C7EF59-581B-4C78-B337-788B957C813C}" dt="2023-07-14T15:57:26.150" v="5064" actId="1076"/>
          <ac:picMkLst>
            <pc:docMk/>
            <pc:sldMk cId="3692971230" sldId="416"/>
            <ac:picMk id="3" creationId="{EA96ED9C-53E2-67E2-B181-24BCE42B9CE7}"/>
          </ac:picMkLst>
        </pc:picChg>
        <pc:picChg chg="del">
          <ac:chgData name="Breno Nicelatchi" userId="495d62745e7169d0" providerId="LiveId" clId="{61C7EF59-581B-4C78-B337-788B957C813C}" dt="2023-07-14T15:56:28.475" v="5042" actId="478"/>
          <ac:picMkLst>
            <pc:docMk/>
            <pc:sldMk cId="3692971230" sldId="416"/>
            <ac:picMk id="1026" creationId="{31A39D62-7E56-4F9D-9B18-BDC23F79CA57}"/>
          </ac:picMkLst>
        </pc:picChg>
      </pc:sldChg>
      <pc:sldMasterChg chg="modTransition modSldLayout">
        <pc:chgData name="Breno Nicelatchi" userId="495d62745e7169d0" providerId="LiveId" clId="{61C7EF59-581B-4C78-B337-788B957C813C}" dt="2023-07-12T21:50:15.751" v="75"/>
        <pc:sldMasterMkLst>
          <pc:docMk/>
          <pc:sldMasterMk cId="1422831293" sldId="2147483648"/>
        </pc:sldMasterMkLst>
        <pc:sldLayoutChg chg="modTransition">
          <pc:chgData name="Breno Nicelatchi" userId="495d62745e7169d0" providerId="LiveId" clId="{61C7EF59-581B-4C78-B337-788B957C813C}" dt="2023-07-12T21:50:15.751" v="75"/>
          <pc:sldLayoutMkLst>
            <pc:docMk/>
            <pc:sldMasterMk cId="1422831293" sldId="2147483648"/>
            <pc:sldLayoutMk cId="3639131913" sldId="2147483649"/>
          </pc:sldLayoutMkLst>
        </pc:sldLayoutChg>
        <pc:sldLayoutChg chg="modTransition">
          <pc:chgData name="Breno Nicelatchi" userId="495d62745e7169d0" providerId="LiveId" clId="{61C7EF59-581B-4C78-B337-788B957C813C}" dt="2023-07-12T21:50:15.751" v="75"/>
          <pc:sldLayoutMkLst>
            <pc:docMk/>
            <pc:sldMasterMk cId="1422831293" sldId="2147483648"/>
            <pc:sldLayoutMk cId="936705363" sldId="2147483650"/>
          </pc:sldLayoutMkLst>
        </pc:sldLayoutChg>
        <pc:sldLayoutChg chg="modTransition">
          <pc:chgData name="Breno Nicelatchi" userId="495d62745e7169d0" providerId="LiveId" clId="{61C7EF59-581B-4C78-B337-788B957C813C}" dt="2023-07-12T21:50:15.751" v="75"/>
          <pc:sldLayoutMkLst>
            <pc:docMk/>
            <pc:sldMasterMk cId="1422831293" sldId="2147483648"/>
            <pc:sldLayoutMk cId="3173123725" sldId="2147483651"/>
          </pc:sldLayoutMkLst>
        </pc:sldLayoutChg>
        <pc:sldLayoutChg chg="modTransition">
          <pc:chgData name="Breno Nicelatchi" userId="495d62745e7169d0" providerId="LiveId" clId="{61C7EF59-581B-4C78-B337-788B957C813C}" dt="2023-07-12T21:50:15.751" v="75"/>
          <pc:sldLayoutMkLst>
            <pc:docMk/>
            <pc:sldMasterMk cId="1422831293" sldId="2147483648"/>
            <pc:sldLayoutMk cId="362943277" sldId="2147483652"/>
          </pc:sldLayoutMkLst>
        </pc:sldLayoutChg>
        <pc:sldLayoutChg chg="modTransition">
          <pc:chgData name="Breno Nicelatchi" userId="495d62745e7169d0" providerId="LiveId" clId="{61C7EF59-581B-4C78-B337-788B957C813C}" dt="2023-07-12T21:50:15.751" v="75"/>
          <pc:sldLayoutMkLst>
            <pc:docMk/>
            <pc:sldMasterMk cId="1422831293" sldId="2147483648"/>
            <pc:sldLayoutMk cId="4231436677" sldId="2147483653"/>
          </pc:sldLayoutMkLst>
        </pc:sldLayoutChg>
        <pc:sldLayoutChg chg="modTransition">
          <pc:chgData name="Breno Nicelatchi" userId="495d62745e7169d0" providerId="LiveId" clId="{61C7EF59-581B-4C78-B337-788B957C813C}" dt="2023-07-12T21:50:15.751" v="75"/>
          <pc:sldLayoutMkLst>
            <pc:docMk/>
            <pc:sldMasterMk cId="1422831293" sldId="2147483648"/>
            <pc:sldLayoutMk cId="382735781" sldId="2147483654"/>
          </pc:sldLayoutMkLst>
        </pc:sldLayoutChg>
        <pc:sldLayoutChg chg="modTransition">
          <pc:chgData name="Breno Nicelatchi" userId="495d62745e7169d0" providerId="LiveId" clId="{61C7EF59-581B-4C78-B337-788B957C813C}" dt="2023-07-12T21:50:15.751" v="75"/>
          <pc:sldLayoutMkLst>
            <pc:docMk/>
            <pc:sldMasterMk cId="1422831293" sldId="2147483648"/>
            <pc:sldLayoutMk cId="356044345" sldId="2147483655"/>
          </pc:sldLayoutMkLst>
        </pc:sldLayoutChg>
        <pc:sldLayoutChg chg="modTransition">
          <pc:chgData name="Breno Nicelatchi" userId="495d62745e7169d0" providerId="LiveId" clId="{61C7EF59-581B-4C78-B337-788B957C813C}" dt="2023-07-12T21:50:15.751" v="75"/>
          <pc:sldLayoutMkLst>
            <pc:docMk/>
            <pc:sldMasterMk cId="1422831293" sldId="2147483648"/>
            <pc:sldLayoutMk cId="2179095425" sldId="2147483656"/>
          </pc:sldLayoutMkLst>
        </pc:sldLayoutChg>
        <pc:sldLayoutChg chg="modTransition">
          <pc:chgData name="Breno Nicelatchi" userId="495d62745e7169d0" providerId="LiveId" clId="{61C7EF59-581B-4C78-B337-788B957C813C}" dt="2023-07-12T21:50:15.751" v="75"/>
          <pc:sldLayoutMkLst>
            <pc:docMk/>
            <pc:sldMasterMk cId="1422831293" sldId="2147483648"/>
            <pc:sldLayoutMk cId="51136409" sldId="2147483657"/>
          </pc:sldLayoutMkLst>
        </pc:sldLayoutChg>
        <pc:sldLayoutChg chg="modTransition">
          <pc:chgData name="Breno Nicelatchi" userId="495d62745e7169d0" providerId="LiveId" clId="{61C7EF59-581B-4C78-B337-788B957C813C}" dt="2023-07-12T21:50:15.751" v="75"/>
          <pc:sldLayoutMkLst>
            <pc:docMk/>
            <pc:sldMasterMk cId="1422831293" sldId="2147483648"/>
            <pc:sldLayoutMk cId="3349829543" sldId="2147483658"/>
          </pc:sldLayoutMkLst>
        </pc:sldLayoutChg>
        <pc:sldLayoutChg chg="modTransition">
          <pc:chgData name="Breno Nicelatchi" userId="495d62745e7169d0" providerId="LiveId" clId="{61C7EF59-581B-4C78-B337-788B957C813C}" dt="2023-07-12T21:50:15.751" v="75"/>
          <pc:sldLayoutMkLst>
            <pc:docMk/>
            <pc:sldMasterMk cId="1422831293" sldId="2147483648"/>
            <pc:sldLayoutMk cId="1655196356" sldId="2147483659"/>
          </pc:sldLayoutMkLst>
        </pc:sldLayoutChg>
        <pc:sldLayoutChg chg="modTransition">
          <pc:chgData name="Breno Nicelatchi" userId="495d62745e7169d0" providerId="LiveId" clId="{61C7EF59-581B-4C78-B337-788B957C813C}" dt="2023-07-12T21:50:15.751" v="75"/>
          <pc:sldLayoutMkLst>
            <pc:docMk/>
            <pc:sldMasterMk cId="3699514219" sldId="2147483691"/>
            <pc:sldLayoutMk cId="4118550814" sldId="2147483677"/>
          </pc:sldLayoutMkLst>
        </pc:sldLayoutChg>
        <pc:sldLayoutChg chg="modTransition">
          <pc:chgData name="Breno Nicelatchi" userId="495d62745e7169d0" providerId="LiveId" clId="{61C7EF59-581B-4C78-B337-788B957C813C}" dt="2023-07-12T21:50:15.751" v="75"/>
          <pc:sldLayoutMkLst>
            <pc:docMk/>
            <pc:sldMasterMk cId="1422831293" sldId="2147483648"/>
            <pc:sldLayoutMk cId="4258368724" sldId="2147483678"/>
          </pc:sldLayoutMkLst>
        </pc:sldLayoutChg>
        <pc:sldLayoutChg chg="modTransition">
          <pc:chgData name="Breno Nicelatchi" userId="495d62745e7169d0" providerId="LiveId" clId="{61C7EF59-581B-4C78-B337-788B957C813C}" dt="2023-07-12T21:50:15.751" v="75"/>
          <pc:sldLayoutMkLst>
            <pc:docMk/>
            <pc:sldMasterMk cId="1422831293" sldId="2147483648"/>
            <pc:sldLayoutMk cId="1336893319" sldId="2147483679"/>
          </pc:sldLayoutMkLst>
        </pc:sldLayoutChg>
        <pc:sldLayoutChg chg="modTransition">
          <pc:chgData name="Breno Nicelatchi" userId="495d62745e7169d0" providerId="LiveId" clId="{61C7EF59-581B-4C78-B337-788B957C813C}" dt="2023-07-12T21:50:15.751" v="75"/>
          <pc:sldLayoutMkLst>
            <pc:docMk/>
            <pc:sldMasterMk cId="1422831293" sldId="2147483648"/>
            <pc:sldLayoutMk cId="3175748210" sldId="2147483680"/>
          </pc:sldLayoutMkLst>
        </pc:sldLayoutChg>
      </pc:sldMasterChg>
      <pc:sldMasterChg chg="del modTransition delSldLayout modSldLayout">
        <pc:chgData name="Breno Nicelatchi" userId="495d62745e7169d0" providerId="LiveId" clId="{61C7EF59-581B-4C78-B337-788B957C813C}" dt="2023-07-14T16:00:53.659" v="5081" actId="47"/>
        <pc:sldMasterMkLst>
          <pc:docMk/>
          <pc:sldMasterMk cId="2595643221" sldId="2147483660"/>
        </pc:sldMasterMkLst>
        <pc:sldLayoutChg chg="del modTransition">
          <pc:chgData name="Breno Nicelatchi" userId="495d62745e7169d0" providerId="LiveId" clId="{61C7EF59-581B-4C78-B337-788B957C813C}" dt="2023-07-14T16:00:53.659" v="5081" actId="47"/>
          <pc:sldLayoutMkLst>
            <pc:docMk/>
            <pc:sldMasterMk cId="2595643221" sldId="2147483660"/>
            <pc:sldLayoutMk cId="3378761399" sldId="2147483661"/>
          </pc:sldLayoutMkLst>
        </pc:sldLayoutChg>
        <pc:sldLayoutChg chg="del modTransition">
          <pc:chgData name="Breno Nicelatchi" userId="495d62745e7169d0" providerId="LiveId" clId="{61C7EF59-581B-4C78-B337-788B957C813C}" dt="2023-07-14T16:00:53.659" v="5081" actId="47"/>
          <pc:sldLayoutMkLst>
            <pc:docMk/>
            <pc:sldMasterMk cId="2595643221" sldId="2147483660"/>
            <pc:sldLayoutMk cId="4117558236" sldId="2147483662"/>
          </pc:sldLayoutMkLst>
        </pc:sldLayoutChg>
        <pc:sldLayoutChg chg="del modTransition">
          <pc:chgData name="Breno Nicelatchi" userId="495d62745e7169d0" providerId="LiveId" clId="{61C7EF59-581B-4C78-B337-788B957C813C}" dt="2023-07-14T16:00:53.659" v="5081" actId="47"/>
          <pc:sldLayoutMkLst>
            <pc:docMk/>
            <pc:sldMasterMk cId="2595643221" sldId="2147483660"/>
            <pc:sldLayoutMk cId="446788964" sldId="2147483663"/>
          </pc:sldLayoutMkLst>
        </pc:sldLayoutChg>
      </pc:sldMasterChg>
      <pc:sldMasterChg chg="modTransition modSldLayout">
        <pc:chgData name="Breno Nicelatchi" userId="495d62745e7169d0" providerId="LiveId" clId="{61C7EF59-581B-4C78-B337-788B957C813C}" dt="2023-07-12T21:50:15.751" v="75"/>
        <pc:sldMasterMkLst>
          <pc:docMk/>
          <pc:sldMasterMk cId="3212769602" sldId="2147483681"/>
        </pc:sldMasterMkLst>
        <pc:sldLayoutChg chg="modTransition">
          <pc:chgData name="Breno Nicelatchi" userId="495d62745e7169d0" providerId="LiveId" clId="{61C7EF59-581B-4C78-B337-788B957C813C}" dt="2023-07-12T21:50:15.751" v="75"/>
          <pc:sldLayoutMkLst>
            <pc:docMk/>
            <pc:sldMasterMk cId="3212769602" sldId="2147483681"/>
            <pc:sldLayoutMk cId="1667804752" sldId="2147483682"/>
          </pc:sldLayoutMkLst>
        </pc:sldLayoutChg>
        <pc:sldLayoutChg chg="modTransition">
          <pc:chgData name="Breno Nicelatchi" userId="495d62745e7169d0" providerId="LiveId" clId="{61C7EF59-581B-4C78-B337-788B957C813C}" dt="2023-07-12T21:50:15.751" v="75"/>
          <pc:sldLayoutMkLst>
            <pc:docMk/>
            <pc:sldMasterMk cId="3212769602" sldId="2147483681"/>
            <pc:sldLayoutMk cId="3455191801" sldId="2147483683"/>
          </pc:sldLayoutMkLst>
        </pc:sldLayoutChg>
        <pc:sldLayoutChg chg="modTransition">
          <pc:chgData name="Breno Nicelatchi" userId="495d62745e7169d0" providerId="LiveId" clId="{61C7EF59-581B-4C78-B337-788B957C813C}" dt="2023-07-12T21:50:15.751" v="75"/>
          <pc:sldLayoutMkLst>
            <pc:docMk/>
            <pc:sldMasterMk cId="3212769602" sldId="2147483681"/>
            <pc:sldLayoutMk cId="3446183389" sldId="2147483684"/>
          </pc:sldLayoutMkLst>
        </pc:sldLayoutChg>
      </pc:sldMasterChg>
    </pc:docChg>
  </pc:docChgLst>
  <pc:docChgLst>
    <pc:chgData name="Herbert Bento" userId="ba54d7a0fc78066d" providerId="LiveId" clId="{3310498C-7C09-456F-A1DC-5D325DC4C0BC}"/>
    <pc:docChg chg="modSld">
      <pc:chgData name="Herbert Bento" userId="ba54d7a0fc78066d" providerId="LiveId" clId="{3310498C-7C09-456F-A1DC-5D325DC4C0BC}" dt="2023-09-26T23:53:20.942" v="0" actId="20577"/>
      <pc:docMkLst>
        <pc:docMk/>
      </pc:docMkLst>
      <pc:sldChg chg="modSp modAnim">
        <pc:chgData name="Herbert Bento" userId="ba54d7a0fc78066d" providerId="LiveId" clId="{3310498C-7C09-456F-A1DC-5D325DC4C0BC}" dt="2023-09-26T23:53:20.942" v="0" actId="20577"/>
        <pc:sldMkLst>
          <pc:docMk/>
          <pc:sldMk cId="2350849247" sldId="259"/>
        </pc:sldMkLst>
        <pc:spChg chg="mod">
          <ac:chgData name="Herbert Bento" userId="ba54d7a0fc78066d" providerId="LiveId" clId="{3310498C-7C09-456F-A1DC-5D325DC4C0BC}" dt="2023-09-26T23:53:20.942" v="0" actId="20577"/>
          <ac:spMkLst>
            <pc:docMk/>
            <pc:sldMk cId="2350849247" sldId="259"/>
            <ac:spMk id="49" creationId="{B48BDC4A-0EDD-4EB8-8ADA-0A5D757220EE}"/>
          </ac:spMkLst>
        </pc:spChg>
      </pc:sldChg>
    </pc:docChg>
  </pc:docChgLst>
  <pc:docChgLst>
    <pc:chgData name="Breno Nicelatchi" userId="495d62745e7169d0" providerId="LiveId" clId="{4118756B-B9CD-4C14-A489-2756D74A9F37}"/>
    <pc:docChg chg="undo redo custSel addSld delSld modSld sldOrd">
      <pc:chgData name="Breno Nicelatchi" userId="495d62745e7169d0" providerId="LiveId" clId="{4118756B-B9CD-4C14-A489-2756D74A9F37}" dt="2023-09-19T20:07:45.643" v="5204"/>
      <pc:docMkLst>
        <pc:docMk/>
      </pc:docMkLst>
      <pc:sldChg chg="addSp delSp modSp modAnim">
        <pc:chgData name="Breno Nicelatchi" userId="495d62745e7169d0" providerId="LiveId" clId="{4118756B-B9CD-4C14-A489-2756D74A9F37}" dt="2023-09-18T17:42:03.529" v="33" actId="14100"/>
        <pc:sldMkLst>
          <pc:docMk/>
          <pc:sldMk cId="2350849247" sldId="259"/>
        </pc:sldMkLst>
        <pc:spChg chg="mod">
          <ac:chgData name="Breno Nicelatchi" userId="495d62745e7169d0" providerId="LiveId" clId="{4118756B-B9CD-4C14-A489-2756D74A9F37}" dt="2023-09-18T17:40:27.697" v="21" actId="20577"/>
          <ac:spMkLst>
            <pc:docMk/>
            <pc:sldMk cId="2350849247" sldId="259"/>
            <ac:spMk id="49" creationId="{B48BDC4A-0EDD-4EB8-8ADA-0A5D757220EE}"/>
          </ac:spMkLst>
        </pc:spChg>
        <pc:spChg chg="mod">
          <ac:chgData name="Breno Nicelatchi" userId="495d62745e7169d0" providerId="LiveId" clId="{4118756B-B9CD-4C14-A489-2756D74A9F37}" dt="2023-09-18T17:40:24.774" v="19" actId="403"/>
          <ac:spMkLst>
            <pc:docMk/>
            <pc:sldMk cId="2350849247" sldId="259"/>
            <ac:spMk id="50" creationId="{CB6C051F-87B5-4CF0-846F-6B65B328DE25}"/>
          </ac:spMkLst>
        </pc:spChg>
        <pc:picChg chg="add mod">
          <ac:chgData name="Breno Nicelatchi" userId="495d62745e7169d0" providerId="LiveId" clId="{4118756B-B9CD-4C14-A489-2756D74A9F37}" dt="2023-09-18T17:42:03.529" v="33" actId="14100"/>
          <ac:picMkLst>
            <pc:docMk/>
            <pc:sldMk cId="2350849247" sldId="259"/>
            <ac:picMk id="1026" creationId="{B8C226B7-DDFF-2C9A-0734-F0374425C49D}"/>
          </ac:picMkLst>
        </pc:picChg>
        <pc:picChg chg="del">
          <ac:chgData name="Breno Nicelatchi" userId="495d62745e7169d0" providerId="LiveId" clId="{4118756B-B9CD-4C14-A489-2756D74A9F37}" dt="2023-09-18T17:40:31.582" v="22" actId="478"/>
          <ac:picMkLst>
            <pc:docMk/>
            <pc:sldMk cId="2350849247" sldId="259"/>
            <ac:picMk id="3074" creationId="{EA6C53B4-4788-DCC3-E9F8-C3673FBF76A4}"/>
          </ac:picMkLst>
        </pc:picChg>
      </pc:sldChg>
      <pc:sldChg chg="delSp modSp mod delAnim">
        <pc:chgData name="Breno Nicelatchi" userId="495d62745e7169d0" providerId="LiveId" clId="{4118756B-B9CD-4C14-A489-2756D74A9F37}" dt="2023-09-18T17:46:24.499" v="400" actId="1035"/>
        <pc:sldMkLst>
          <pc:docMk/>
          <pc:sldMk cId="3175647433" sldId="261"/>
        </pc:sldMkLst>
        <pc:spChg chg="mod">
          <ac:chgData name="Breno Nicelatchi" userId="495d62745e7169d0" providerId="LiveId" clId="{4118756B-B9CD-4C14-A489-2756D74A9F37}" dt="2023-09-18T17:46:24.499" v="400" actId="1035"/>
          <ac:spMkLst>
            <pc:docMk/>
            <pc:sldMk cId="3175647433" sldId="261"/>
            <ac:spMk id="3" creationId="{00000000-0000-0000-0000-000000000000}"/>
          </ac:spMkLst>
        </pc:spChg>
        <pc:spChg chg="mod">
          <ac:chgData name="Breno Nicelatchi" userId="495d62745e7169d0" providerId="LiveId" clId="{4118756B-B9CD-4C14-A489-2756D74A9F37}" dt="2023-09-18T17:46:24.499" v="400" actId="1035"/>
          <ac:spMkLst>
            <pc:docMk/>
            <pc:sldMk cId="3175647433" sldId="261"/>
            <ac:spMk id="4" creationId="{00000000-0000-0000-0000-000000000000}"/>
          </ac:spMkLst>
        </pc:spChg>
        <pc:spChg chg="mod">
          <ac:chgData name="Breno Nicelatchi" userId="495d62745e7169d0" providerId="LiveId" clId="{4118756B-B9CD-4C14-A489-2756D74A9F37}" dt="2023-09-18T17:46:24.499" v="400" actId="1035"/>
          <ac:spMkLst>
            <pc:docMk/>
            <pc:sldMk cId="3175647433" sldId="261"/>
            <ac:spMk id="5" creationId="{00000000-0000-0000-0000-000000000000}"/>
          </ac:spMkLst>
        </pc:spChg>
        <pc:spChg chg="mod">
          <ac:chgData name="Breno Nicelatchi" userId="495d62745e7169d0" providerId="LiveId" clId="{4118756B-B9CD-4C14-A489-2756D74A9F37}" dt="2023-09-18T17:46:24.499" v="400" actId="1035"/>
          <ac:spMkLst>
            <pc:docMk/>
            <pc:sldMk cId="3175647433" sldId="261"/>
            <ac:spMk id="6" creationId="{00000000-0000-0000-0000-000000000000}"/>
          </ac:spMkLst>
        </pc:spChg>
        <pc:spChg chg="del">
          <ac:chgData name="Breno Nicelatchi" userId="495d62745e7169d0" providerId="LiveId" clId="{4118756B-B9CD-4C14-A489-2756D74A9F37}" dt="2023-09-18T17:43:43.759" v="36" actId="478"/>
          <ac:spMkLst>
            <pc:docMk/>
            <pc:sldMk cId="3175647433" sldId="261"/>
            <ac:spMk id="7" creationId="{00000000-0000-0000-0000-000000000000}"/>
          </ac:spMkLst>
        </pc:spChg>
        <pc:spChg chg="mod">
          <ac:chgData name="Breno Nicelatchi" userId="495d62745e7169d0" providerId="LiveId" clId="{4118756B-B9CD-4C14-A489-2756D74A9F37}" dt="2023-09-18T17:46:24.499" v="400" actId="1035"/>
          <ac:spMkLst>
            <pc:docMk/>
            <pc:sldMk cId="3175647433" sldId="261"/>
            <ac:spMk id="12" creationId="{00000000-0000-0000-0000-000000000000}"/>
          </ac:spMkLst>
        </pc:spChg>
        <pc:spChg chg="mod">
          <ac:chgData name="Breno Nicelatchi" userId="495d62745e7169d0" providerId="LiveId" clId="{4118756B-B9CD-4C14-A489-2756D74A9F37}" dt="2023-09-18T17:46:24.499" v="400" actId="1035"/>
          <ac:spMkLst>
            <pc:docMk/>
            <pc:sldMk cId="3175647433" sldId="261"/>
            <ac:spMk id="13" creationId="{00000000-0000-0000-0000-000000000000}"/>
          </ac:spMkLst>
        </pc:spChg>
        <pc:spChg chg="mod">
          <ac:chgData name="Breno Nicelatchi" userId="495d62745e7169d0" providerId="LiveId" clId="{4118756B-B9CD-4C14-A489-2756D74A9F37}" dt="2023-09-18T17:46:24.499" v="400" actId="1035"/>
          <ac:spMkLst>
            <pc:docMk/>
            <pc:sldMk cId="3175647433" sldId="261"/>
            <ac:spMk id="14" creationId="{00000000-0000-0000-0000-000000000000}"/>
          </ac:spMkLst>
        </pc:spChg>
        <pc:spChg chg="mod">
          <ac:chgData name="Breno Nicelatchi" userId="495d62745e7169d0" providerId="LiveId" clId="{4118756B-B9CD-4C14-A489-2756D74A9F37}" dt="2023-09-18T17:46:24.499" v="400" actId="1035"/>
          <ac:spMkLst>
            <pc:docMk/>
            <pc:sldMk cId="3175647433" sldId="261"/>
            <ac:spMk id="15" creationId="{00000000-0000-0000-0000-000000000000}"/>
          </ac:spMkLst>
        </pc:spChg>
        <pc:spChg chg="del">
          <ac:chgData name="Breno Nicelatchi" userId="495d62745e7169d0" providerId="LiveId" clId="{4118756B-B9CD-4C14-A489-2756D74A9F37}" dt="2023-09-18T17:43:43.759" v="36" actId="478"/>
          <ac:spMkLst>
            <pc:docMk/>
            <pc:sldMk cId="3175647433" sldId="261"/>
            <ac:spMk id="17" creationId="{00000000-0000-0000-0000-000000000000}"/>
          </ac:spMkLst>
        </pc:spChg>
        <pc:cxnChg chg="mod">
          <ac:chgData name="Breno Nicelatchi" userId="495d62745e7169d0" providerId="LiveId" clId="{4118756B-B9CD-4C14-A489-2756D74A9F37}" dt="2023-09-18T17:46:24.499" v="400" actId="1035"/>
          <ac:cxnSpMkLst>
            <pc:docMk/>
            <pc:sldMk cId="3175647433" sldId="261"/>
            <ac:cxnSpMk id="18" creationId="{00000000-0000-0000-0000-000000000000}"/>
          </ac:cxnSpMkLst>
        </pc:cxnChg>
        <pc:cxnChg chg="mod">
          <ac:chgData name="Breno Nicelatchi" userId="495d62745e7169d0" providerId="LiveId" clId="{4118756B-B9CD-4C14-A489-2756D74A9F37}" dt="2023-09-18T17:46:24.499" v="400" actId="1035"/>
          <ac:cxnSpMkLst>
            <pc:docMk/>
            <pc:sldMk cId="3175647433" sldId="261"/>
            <ac:cxnSpMk id="19" creationId="{00000000-0000-0000-0000-000000000000}"/>
          </ac:cxnSpMkLst>
        </pc:cxnChg>
        <pc:cxnChg chg="mod">
          <ac:chgData name="Breno Nicelatchi" userId="495d62745e7169d0" providerId="LiveId" clId="{4118756B-B9CD-4C14-A489-2756D74A9F37}" dt="2023-09-18T17:46:24.499" v="400" actId="1035"/>
          <ac:cxnSpMkLst>
            <pc:docMk/>
            <pc:sldMk cId="3175647433" sldId="261"/>
            <ac:cxnSpMk id="20" creationId="{00000000-0000-0000-0000-000000000000}"/>
          </ac:cxnSpMkLst>
        </pc:cxnChg>
        <pc:cxnChg chg="mod">
          <ac:chgData name="Breno Nicelatchi" userId="495d62745e7169d0" providerId="LiveId" clId="{4118756B-B9CD-4C14-A489-2756D74A9F37}" dt="2023-09-18T17:46:24.499" v="400" actId="1035"/>
          <ac:cxnSpMkLst>
            <pc:docMk/>
            <pc:sldMk cId="3175647433" sldId="261"/>
            <ac:cxnSpMk id="21" creationId="{00000000-0000-0000-0000-000000000000}"/>
          </ac:cxnSpMkLst>
        </pc:cxnChg>
        <pc:cxnChg chg="del">
          <ac:chgData name="Breno Nicelatchi" userId="495d62745e7169d0" providerId="LiveId" clId="{4118756B-B9CD-4C14-A489-2756D74A9F37}" dt="2023-09-18T17:43:43.759" v="36" actId="478"/>
          <ac:cxnSpMkLst>
            <pc:docMk/>
            <pc:sldMk cId="3175647433" sldId="261"/>
            <ac:cxnSpMk id="22" creationId="{00000000-0000-0000-0000-000000000000}"/>
          </ac:cxnSpMkLst>
        </pc:cxnChg>
      </pc:sldChg>
      <pc:sldChg chg="del">
        <pc:chgData name="Breno Nicelatchi" userId="495d62745e7169d0" providerId="LiveId" clId="{4118756B-B9CD-4C14-A489-2756D74A9F37}" dt="2023-09-19T15:41:01.551" v="4380" actId="47"/>
        <pc:sldMkLst>
          <pc:docMk/>
          <pc:sldMk cId="3723500361" sldId="305"/>
        </pc:sldMkLst>
      </pc:sldChg>
      <pc:sldChg chg="modSp">
        <pc:chgData name="Breno Nicelatchi" userId="495d62745e7169d0" providerId="LiveId" clId="{4118756B-B9CD-4C14-A489-2756D74A9F37}" dt="2023-09-18T17:47:03.224" v="412" actId="20577"/>
        <pc:sldMkLst>
          <pc:docMk/>
          <pc:sldMk cId="2208164036" sldId="308"/>
        </pc:sldMkLst>
        <pc:spChg chg="mod">
          <ac:chgData name="Breno Nicelatchi" userId="495d62745e7169d0" providerId="LiveId" clId="{4118756B-B9CD-4C14-A489-2756D74A9F37}" dt="2023-09-18T17:47:03.224" v="412" actId="20577"/>
          <ac:spMkLst>
            <pc:docMk/>
            <pc:sldMk cId="2208164036" sldId="308"/>
            <ac:spMk id="18" creationId="{00000000-0000-0000-0000-000000000000}"/>
          </ac:spMkLst>
        </pc:spChg>
      </pc:sldChg>
      <pc:sldChg chg="del">
        <pc:chgData name="Breno Nicelatchi" userId="495d62745e7169d0" providerId="LiveId" clId="{4118756B-B9CD-4C14-A489-2756D74A9F37}" dt="2023-09-19T15:41:01.551" v="4380" actId="47"/>
        <pc:sldMkLst>
          <pc:docMk/>
          <pc:sldMk cId="1984907580" sldId="349"/>
        </pc:sldMkLst>
      </pc:sldChg>
      <pc:sldChg chg="del">
        <pc:chgData name="Breno Nicelatchi" userId="495d62745e7169d0" providerId="LiveId" clId="{4118756B-B9CD-4C14-A489-2756D74A9F37}" dt="2023-09-19T15:41:01.551" v="4380" actId="47"/>
        <pc:sldMkLst>
          <pc:docMk/>
          <pc:sldMk cId="479327074" sldId="350"/>
        </pc:sldMkLst>
      </pc:sldChg>
      <pc:sldChg chg="del">
        <pc:chgData name="Breno Nicelatchi" userId="495d62745e7169d0" providerId="LiveId" clId="{4118756B-B9CD-4C14-A489-2756D74A9F37}" dt="2023-09-19T15:41:01.551" v="4380" actId="47"/>
        <pc:sldMkLst>
          <pc:docMk/>
          <pc:sldMk cId="355841232" sldId="351"/>
        </pc:sldMkLst>
      </pc:sldChg>
      <pc:sldChg chg="del">
        <pc:chgData name="Breno Nicelatchi" userId="495d62745e7169d0" providerId="LiveId" clId="{4118756B-B9CD-4C14-A489-2756D74A9F37}" dt="2023-09-19T15:41:01.551" v="4380" actId="47"/>
        <pc:sldMkLst>
          <pc:docMk/>
          <pc:sldMk cId="1678108785" sldId="352"/>
        </pc:sldMkLst>
      </pc:sldChg>
      <pc:sldChg chg="del">
        <pc:chgData name="Breno Nicelatchi" userId="495d62745e7169d0" providerId="LiveId" clId="{4118756B-B9CD-4C14-A489-2756D74A9F37}" dt="2023-09-19T15:41:01.551" v="4380" actId="47"/>
        <pc:sldMkLst>
          <pc:docMk/>
          <pc:sldMk cId="3141511932" sldId="353"/>
        </pc:sldMkLst>
      </pc:sldChg>
      <pc:sldChg chg="del">
        <pc:chgData name="Breno Nicelatchi" userId="495d62745e7169d0" providerId="LiveId" clId="{4118756B-B9CD-4C14-A489-2756D74A9F37}" dt="2023-09-19T15:41:01.551" v="4380" actId="47"/>
        <pc:sldMkLst>
          <pc:docMk/>
          <pc:sldMk cId="3632743550" sldId="354"/>
        </pc:sldMkLst>
      </pc:sldChg>
      <pc:sldChg chg="del">
        <pc:chgData name="Breno Nicelatchi" userId="495d62745e7169d0" providerId="LiveId" clId="{4118756B-B9CD-4C14-A489-2756D74A9F37}" dt="2023-09-19T15:41:01.551" v="4380" actId="47"/>
        <pc:sldMkLst>
          <pc:docMk/>
          <pc:sldMk cId="3177665036" sldId="355"/>
        </pc:sldMkLst>
      </pc:sldChg>
      <pc:sldChg chg="del">
        <pc:chgData name="Breno Nicelatchi" userId="495d62745e7169d0" providerId="LiveId" clId="{4118756B-B9CD-4C14-A489-2756D74A9F37}" dt="2023-09-19T15:41:01.551" v="4380" actId="47"/>
        <pc:sldMkLst>
          <pc:docMk/>
          <pc:sldMk cId="2307293001" sldId="358"/>
        </pc:sldMkLst>
      </pc:sldChg>
      <pc:sldChg chg="del">
        <pc:chgData name="Breno Nicelatchi" userId="495d62745e7169d0" providerId="LiveId" clId="{4118756B-B9CD-4C14-A489-2756D74A9F37}" dt="2023-09-19T15:41:01.551" v="4380" actId="47"/>
        <pc:sldMkLst>
          <pc:docMk/>
          <pc:sldMk cId="2578541334" sldId="359"/>
        </pc:sldMkLst>
      </pc:sldChg>
      <pc:sldChg chg="del">
        <pc:chgData name="Breno Nicelatchi" userId="495d62745e7169d0" providerId="LiveId" clId="{4118756B-B9CD-4C14-A489-2756D74A9F37}" dt="2023-09-19T15:41:01.551" v="4380" actId="47"/>
        <pc:sldMkLst>
          <pc:docMk/>
          <pc:sldMk cId="3539528908" sldId="360"/>
        </pc:sldMkLst>
      </pc:sldChg>
      <pc:sldChg chg="del">
        <pc:chgData name="Breno Nicelatchi" userId="495d62745e7169d0" providerId="LiveId" clId="{4118756B-B9CD-4C14-A489-2756D74A9F37}" dt="2023-09-19T15:41:01.551" v="4380" actId="47"/>
        <pc:sldMkLst>
          <pc:docMk/>
          <pc:sldMk cId="3337502460" sldId="361"/>
        </pc:sldMkLst>
      </pc:sldChg>
      <pc:sldChg chg="del">
        <pc:chgData name="Breno Nicelatchi" userId="495d62745e7169d0" providerId="LiveId" clId="{4118756B-B9CD-4C14-A489-2756D74A9F37}" dt="2023-09-19T15:41:01.551" v="4380" actId="47"/>
        <pc:sldMkLst>
          <pc:docMk/>
          <pc:sldMk cId="1194933186" sldId="362"/>
        </pc:sldMkLst>
      </pc:sldChg>
      <pc:sldChg chg="del">
        <pc:chgData name="Breno Nicelatchi" userId="495d62745e7169d0" providerId="LiveId" clId="{4118756B-B9CD-4C14-A489-2756D74A9F37}" dt="2023-09-19T15:41:01.551" v="4380" actId="47"/>
        <pc:sldMkLst>
          <pc:docMk/>
          <pc:sldMk cId="2772162514" sldId="363"/>
        </pc:sldMkLst>
      </pc:sldChg>
      <pc:sldChg chg="del">
        <pc:chgData name="Breno Nicelatchi" userId="495d62745e7169d0" providerId="LiveId" clId="{4118756B-B9CD-4C14-A489-2756D74A9F37}" dt="2023-09-19T15:41:01.551" v="4380" actId="47"/>
        <pc:sldMkLst>
          <pc:docMk/>
          <pc:sldMk cId="2363243794" sldId="364"/>
        </pc:sldMkLst>
      </pc:sldChg>
      <pc:sldChg chg="del">
        <pc:chgData name="Breno Nicelatchi" userId="495d62745e7169d0" providerId="LiveId" clId="{4118756B-B9CD-4C14-A489-2756D74A9F37}" dt="2023-09-19T15:41:01.551" v="4380" actId="47"/>
        <pc:sldMkLst>
          <pc:docMk/>
          <pc:sldMk cId="2562762057" sldId="365"/>
        </pc:sldMkLst>
      </pc:sldChg>
      <pc:sldChg chg="del">
        <pc:chgData name="Breno Nicelatchi" userId="495d62745e7169d0" providerId="LiveId" clId="{4118756B-B9CD-4C14-A489-2756D74A9F37}" dt="2023-09-19T15:41:01.551" v="4380" actId="47"/>
        <pc:sldMkLst>
          <pc:docMk/>
          <pc:sldMk cId="3644205284" sldId="366"/>
        </pc:sldMkLst>
      </pc:sldChg>
      <pc:sldChg chg="del">
        <pc:chgData name="Breno Nicelatchi" userId="495d62745e7169d0" providerId="LiveId" clId="{4118756B-B9CD-4C14-A489-2756D74A9F37}" dt="2023-09-19T15:41:01.551" v="4380" actId="47"/>
        <pc:sldMkLst>
          <pc:docMk/>
          <pc:sldMk cId="3501278307" sldId="367"/>
        </pc:sldMkLst>
      </pc:sldChg>
      <pc:sldChg chg="del">
        <pc:chgData name="Breno Nicelatchi" userId="495d62745e7169d0" providerId="LiveId" clId="{4118756B-B9CD-4C14-A489-2756D74A9F37}" dt="2023-09-19T15:41:01.551" v="4380" actId="47"/>
        <pc:sldMkLst>
          <pc:docMk/>
          <pc:sldMk cId="3572971721" sldId="368"/>
        </pc:sldMkLst>
      </pc:sldChg>
      <pc:sldChg chg="del">
        <pc:chgData name="Breno Nicelatchi" userId="495d62745e7169d0" providerId="LiveId" clId="{4118756B-B9CD-4C14-A489-2756D74A9F37}" dt="2023-09-19T15:41:01.551" v="4380" actId="47"/>
        <pc:sldMkLst>
          <pc:docMk/>
          <pc:sldMk cId="1450517169" sldId="369"/>
        </pc:sldMkLst>
      </pc:sldChg>
      <pc:sldChg chg="del">
        <pc:chgData name="Breno Nicelatchi" userId="495d62745e7169d0" providerId="LiveId" clId="{4118756B-B9CD-4C14-A489-2756D74A9F37}" dt="2023-09-19T15:41:01.551" v="4380" actId="47"/>
        <pc:sldMkLst>
          <pc:docMk/>
          <pc:sldMk cId="1246994145" sldId="370"/>
        </pc:sldMkLst>
      </pc:sldChg>
      <pc:sldChg chg="del">
        <pc:chgData name="Breno Nicelatchi" userId="495d62745e7169d0" providerId="LiveId" clId="{4118756B-B9CD-4C14-A489-2756D74A9F37}" dt="2023-09-19T15:41:01.551" v="4380" actId="47"/>
        <pc:sldMkLst>
          <pc:docMk/>
          <pc:sldMk cId="3749798669" sldId="371"/>
        </pc:sldMkLst>
      </pc:sldChg>
      <pc:sldChg chg="del">
        <pc:chgData name="Breno Nicelatchi" userId="495d62745e7169d0" providerId="LiveId" clId="{4118756B-B9CD-4C14-A489-2756D74A9F37}" dt="2023-09-19T15:41:01.551" v="4380" actId="47"/>
        <pc:sldMkLst>
          <pc:docMk/>
          <pc:sldMk cId="2973806890" sldId="372"/>
        </pc:sldMkLst>
      </pc:sldChg>
      <pc:sldChg chg="del">
        <pc:chgData name="Breno Nicelatchi" userId="495d62745e7169d0" providerId="LiveId" clId="{4118756B-B9CD-4C14-A489-2756D74A9F37}" dt="2023-09-19T15:41:01.551" v="4380" actId="47"/>
        <pc:sldMkLst>
          <pc:docMk/>
          <pc:sldMk cId="2359772213" sldId="373"/>
        </pc:sldMkLst>
      </pc:sldChg>
      <pc:sldChg chg="del">
        <pc:chgData name="Breno Nicelatchi" userId="495d62745e7169d0" providerId="LiveId" clId="{4118756B-B9CD-4C14-A489-2756D74A9F37}" dt="2023-09-19T15:41:01.551" v="4380" actId="47"/>
        <pc:sldMkLst>
          <pc:docMk/>
          <pc:sldMk cId="1680194388" sldId="374"/>
        </pc:sldMkLst>
      </pc:sldChg>
      <pc:sldChg chg="del">
        <pc:chgData name="Breno Nicelatchi" userId="495d62745e7169d0" providerId="LiveId" clId="{4118756B-B9CD-4C14-A489-2756D74A9F37}" dt="2023-09-19T15:41:01.551" v="4380" actId="47"/>
        <pc:sldMkLst>
          <pc:docMk/>
          <pc:sldMk cId="994835968" sldId="375"/>
        </pc:sldMkLst>
      </pc:sldChg>
      <pc:sldChg chg="del">
        <pc:chgData name="Breno Nicelatchi" userId="495d62745e7169d0" providerId="LiveId" clId="{4118756B-B9CD-4C14-A489-2756D74A9F37}" dt="2023-09-19T15:41:01.551" v="4380" actId="47"/>
        <pc:sldMkLst>
          <pc:docMk/>
          <pc:sldMk cId="1303911757" sldId="376"/>
        </pc:sldMkLst>
      </pc:sldChg>
      <pc:sldChg chg="del">
        <pc:chgData name="Breno Nicelatchi" userId="495d62745e7169d0" providerId="LiveId" clId="{4118756B-B9CD-4C14-A489-2756D74A9F37}" dt="2023-09-19T15:41:01.551" v="4380" actId="47"/>
        <pc:sldMkLst>
          <pc:docMk/>
          <pc:sldMk cId="4208831122" sldId="377"/>
        </pc:sldMkLst>
      </pc:sldChg>
      <pc:sldChg chg="del">
        <pc:chgData name="Breno Nicelatchi" userId="495d62745e7169d0" providerId="LiveId" clId="{4118756B-B9CD-4C14-A489-2756D74A9F37}" dt="2023-09-19T15:41:01.551" v="4380" actId="47"/>
        <pc:sldMkLst>
          <pc:docMk/>
          <pc:sldMk cId="3302828537" sldId="378"/>
        </pc:sldMkLst>
      </pc:sldChg>
      <pc:sldChg chg="del">
        <pc:chgData name="Breno Nicelatchi" userId="495d62745e7169d0" providerId="LiveId" clId="{4118756B-B9CD-4C14-A489-2756D74A9F37}" dt="2023-09-19T15:41:01.551" v="4380" actId="47"/>
        <pc:sldMkLst>
          <pc:docMk/>
          <pc:sldMk cId="2788891308" sldId="379"/>
        </pc:sldMkLst>
      </pc:sldChg>
      <pc:sldChg chg="del">
        <pc:chgData name="Breno Nicelatchi" userId="495d62745e7169d0" providerId="LiveId" clId="{4118756B-B9CD-4C14-A489-2756D74A9F37}" dt="2023-09-19T15:41:01.551" v="4380" actId="47"/>
        <pc:sldMkLst>
          <pc:docMk/>
          <pc:sldMk cId="2066174770" sldId="380"/>
        </pc:sldMkLst>
      </pc:sldChg>
      <pc:sldChg chg="del">
        <pc:chgData name="Breno Nicelatchi" userId="495d62745e7169d0" providerId="LiveId" clId="{4118756B-B9CD-4C14-A489-2756D74A9F37}" dt="2023-09-19T15:41:01.551" v="4380" actId="47"/>
        <pc:sldMkLst>
          <pc:docMk/>
          <pc:sldMk cId="261794904" sldId="381"/>
        </pc:sldMkLst>
      </pc:sldChg>
      <pc:sldChg chg="del">
        <pc:chgData name="Breno Nicelatchi" userId="495d62745e7169d0" providerId="LiveId" clId="{4118756B-B9CD-4C14-A489-2756D74A9F37}" dt="2023-09-19T15:41:01.551" v="4380" actId="47"/>
        <pc:sldMkLst>
          <pc:docMk/>
          <pc:sldMk cId="3456896465" sldId="382"/>
        </pc:sldMkLst>
      </pc:sldChg>
      <pc:sldChg chg="del">
        <pc:chgData name="Breno Nicelatchi" userId="495d62745e7169d0" providerId="LiveId" clId="{4118756B-B9CD-4C14-A489-2756D74A9F37}" dt="2023-09-19T15:41:01.551" v="4380" actId="47"/>
        <pc:sldMkLst>
          <pc:docMk/>
          <pc:sldMk cId="1584710647" sldId="383"/>
        </pc:sldMkLst>
      </pc:sldChg>
      <pc:sldChg chg="del">
        <pc:chgData name="Breno Nicelatchi" userId="495d62745e7169d0" providerId="LiveId" clId="{4118756B-B9CD-4C14-A489-2756D74A9F37}" dt="2023-09-19T15:41:01.551" v="4380" actId="47"/>
        <pc:sldMkLst>
          <pc:docMk/>
          <pc:sldMk cId="2452337315" sldId="385"/>
        </pc:sldMkLst>
      </pc:sldChg>
      <pc:sldChg chg="del">
        <pc:chgData name="Breno Nicelatchi" userId="495d62745e7169d0" providerId="LiveId" clId="{4118756B-B9CD-4C14-A489-2756D74A9F37}" dt="2023-09-19T15:41:01.551" v="4380" actId="47"/>
        <pc:sldMkLst>
          <pc:docMk/>
          <pc:sldMk cId="4174834305" sldId="386"/>
        </pc:sldMkLst>
      </pc:sldChg>
      <pc:sldChg chg="del">
        <pc:chgData name="Breno Nicelatchi" userId="495d62745e7169d0" providerId="LiveId" clId="{4118756B-B9CD-4C14-A489-2756D74A9F37}" dt="2023-09-19T15:41:01.551" v="4380" actId="47"/>
        <pc:sldMkLst>
          <pc:docMk/>
          <pc:sldMk cId="3517100386" sldId="387"/>
        </pc:sldMkLst>
      </pc:sldChg>
      <pc:sldChg chg="del">
        <pc:chgData name="Breno Nicelatchi" userId="495d62745e7169d0" providerId="LiveId" clId="{4118756B-B9CD-4C14-A489-2756D74A9F37}" dt="2023-09-19T15:41:01.551" v="4380" actId="47"/>
        <pc:sldMkLst>
          <pc:docMk/>
          <pc:sldMk cId="964246987" sldId="388"/>
        </pc:sldMkLst>
      </pc:sldChg>
      <pc:sldChg chg="del">
        <pc:chgData name="Breno Nicelatchi" userId="495d62745e7169d0" providerId="LiveId" clId="{4118756B-B9CD-4C14-A489-2756D74A9F37}" dt="2023-09-19T15:41:01.551" v="4380" actId="47"/>
        <pc:sldMkLst>
          <pc:docMk/>
          <pc:sldMk cId="124050799" sldId="389"/>
        </pc:sldMkLst>
      </pc:sldChg>
      <pc:sldChg chg="del">
        <pc:chgData name="Breno Nicelatchi" userId="495d62745e7169d0" providerId="LiveId" clId="{4118756B-B9CD-4C14-A489-2756D74A9F37}" dt="2023-09-19T15:41:01.551" v="4380" actId="47"/>
        <pc:sldMkLst>
          <pc:docMk/>
          <pc:sldMk cId="3044007416" sldId="390"/>
        </pc:sldMkLst>
      </pc:sldChg>
      <pc:sldChg chg="del">
        <pc:chgData name="Breno Nicelatchi" userId="495d62745e7169d0" providerId="LiveId" clId="{4118756B-B9CD-4C14-A489-2756D74A9F37}" dt="2023-09-19T15:41:01.551" v="4380" actId="47"/>
        <pc:sldMkLst>
          <pc:docMk/>
          <pc:sldMk cId="2187837766" sldId="391"/>
        </pc:sldMkLst>
      </pc:sldChg>
      <pc:sldChg chg="del">
        <pc:chgData name="Breno Nicelatchi" userId="495d62745e7169d0" providerId="LiveId" clId="{4118756B-B9CD-4C14-A489-2756D74A9F37}" dt="2023-09-19T15:41:01.551" v="4380" actId="47"/>
        <pc:sldMkLst>
          <pc:docMk/>
          <pc:sldMk cId="4240876052" sldId="392"/>
        </pc:sldMkLst>
      </pc:sldChg>
      <pc:sldChg chg="del">
        <pc:chgData name="Breno Nicelatchi" userId="495d62745e7169d0" providerId="LiveId" clId="{4118756B-B9CD-4C14-A489-2756D74A9F37}" dt="2023-09-19T15:41:01.551" v="4380" actId="47"/>
        <pc:sldMkLst>
          <pc:docMk/>
          <pc:sldMk cId="4032463104" sldId="393"/>
        </pc:sldMkLst>
      </pc:sldChg>
      <pc:sldChg chg="del">
        <pc:chgData name="Breno Nicelatchi" userId="495d62745e7169d0" providerId="LiveId" clId="{4118756B-B9CD-4C14-A489-2756D74A9F37}" dt="2023-09-19T15:41:01.551" v="4380" actId="47"/>
        <pc:sldMkLst>
          <pc:docMk/>
          <pc:sldMk cId="1750861773" sldId="394"/>
        </pc:sldMkLst>
      </pc:sldChg>
      <pc:sldChg chg="del">
        <pc:chgData name="Breno Nicelatchi" userId="495d62745e7169d0" providerId="LiveId" clId="{4118756B-B9CD-4C14-A489-2756D74A9F37}" dt="2023-09-19T15:41:01.551" v="4380" actId="47"/>
        <pc:sldMkLst>
          <pc:docMk/>
          <pc:sldMk cId="1000793968" sldId="395"/>
        </pc:sldMkLst>
      </pc:sldChg>
      <pc:sldChg chg="del">
        <pc:chgData name="Breno Nicelatchi" userId="495d62745e7169d0" providerId="LiveId" clId="{4118756B-B9CD-4C14-A489-2756D74A9F37}" dt="2023-09-19T15:41:01.551" v="4380" actId="47"/>
        <pc:sldMkLst>
          <pc:docMk/>
          <pc:sldMk cId="3292216245" sldId="396"/>
        </pc:sldMkLst>
      </pc:sldChg>
      <pc:sldChg chg="del">
        <pc:chgData name="Breno Nicelatchi" userId="495d62745e7169d0" providerId="LiveId" clId="{4118756B-B9CD-4C14-A489-2756D74A9F37}" dt="2023-09-19T15:41:01.551" v="4380" actId="47"/>
        <pc:sldMkLst>
          <pc:docMk/>
          <pc:sldMk cId="2414097545" sldId="397"/>
        </pc:sldMkLst>
      </pc:sldChg>
      <pc:sldChg chg="del">
        <pc:chgData name="Breno Nicelatchi" userId="495d62745e7169d0" providerId="LiveId" clId="{4118756B-B9CD-4C14-A489-2756D74A9F37}" dt="2023-09-19T15:41:01.551" v="4380" actId="47"/>
        <pc:sldMkLst>
          <pc:docMk/>
          <pc:sldMk cId="713357071" sldId="398"/>
        </pc:sldMkLst>
      </pc:sldChg>
      <pc:sldChg chg="del">
        <pc:chgData name="Breno Nicelatchi" userId="495d62745e7169d0" providerId="LiveId" clId="{4118756B-B9CD-4C14-A489-2756D74A9F37}" dt="2023-09-19T15:41:01.551" v="4380" actId="47"/>
        <pc:sldMkLst>
          <pc:docMk/>
          <pc:sldMk cId="1855598" sldId="399"/>
        </pc:sldMkLst>
      </pc:sldChg>
      <pc:sldChg chg="del">
        <pc:chgData name="Breno Nicelatchi" userId="495d62745e7169d0" providerId="LiveId" clId="{4118756B-B9CD-4C14-A489-2756D74A9F37}" dt="2023-09-19T15:41:01.551" v="4380" actId="47"/>
        <pc:sldMkLst>
          <pc:docMk/>
          <pc:sldMk cId="4139414983" sldId="400"/>
        </pc:sldMkLst>
      </pc:sldChg>
      <pc:sldChg chg="del">
        <pc:chgData name="Breno Nicelatchi" userId="495d62745e7169d0" providerId="LiveId" clId="{4118756B-B9CD-4C14-A489-2756D74A9F37}" dt="2023-09-19T15:41:01.551" v="4380" actId="47"/>
        <pc:sldMkLst>
          <pc:docMk/>
          <pc:sldMk cId="3232971613" sldId="401"/>
        </pc:sldMkLst>
      </pc:sldChg>
      <pc:sldChg chg="del">
        <pc:chgData name="Breno Nicelatchi" userId="495d62745e7169d0" providerId="LiveId" clId="{4118756B-B9CD-4C14-A489-2756D74A9F37}" dt="2023-09-19T15:41:01.551" v="4380" actId="47"/>
        <pc:sldMkLst>
          <pc:docMk/>
          <pc:sldMk cId="1149794207" sldId="402"/>
        </pc:sldMkLst>
      </pc:sldChg>
      <pc:sldChg chg="del">
        <pc:chgData name="Breno Nicelatchi" userId="495d62745e7169d0" providerId="LiveId" clId="{4118756B-B9CD-4C14-A489-2756D74A9F37}" dt="2023-09-19T15:41:01.551" v="4380" actId="47"/>
        <pc:sldMkLst>
          <pc:docMk/>
          <pc:sldMk cId="2855638801" sldId="403"/>
        </pc:sldMkLst>
      </pc:sldChg>
      <pc:sldChg chg="del">
        <pc:chgData name="Breno Nicelatchi" userId="495d62745e7169d0" providerId="LiveId" clId="{4118756B-B9CD-4C14-A489-2756D74A9F37}" dt="2023-09-19T15:41:01.551" v="4380" actId="47"/>
        <pc:sldMkLst>
          <pc:docMk/>
          <pc:sldMk cId="3448790427" sldId="404"/>
        </pc:sldMkLst>
      </pc:sldChg>
      <pc:sldChg chg="del">
        <pc:chgData name="Breno Nicelatchi" userId="495d62745e7169d0" providerId="LiveId" clId="{4118756B-B9CD-4C14-A489-2756D74A9F37}" dt="2023-09-19T15:41:01.551" v="4380" actId="47"/>
        <pc:sldMkLst>
          <pc:docMk/>
          <pc:sldMk cId="2154886383" sldId="405"/>
        </pc:sldMkLst>
      </pc:sldChg>
      <pc:sldChg chg="del">
        <pc:chgData name="Breno Nicelatchi" userId="495d62745e7169d0" providerId="LiveId" clId="{4118756B-B9CD-4C14-A489-2756D74A9F37}" dt="2023-09-19T15:41:01.551" v="4380" actId="47"/>
        <pc:sldMkLst>
          <pc:docMk/>
          <pc:sldMk cId="2278594872" sldId="406"/>
        </pc:sldMkLst>
      </pc:sldChg>
      <pc:sldChg chg="del">
        <pc:chgData name="Breno Nicelatchi" userId="495d62745e7169d0" providerId="LiveId" clId="{4118756B-B9CD-4C14-A489-2756D74A9F37}" dt="2023-09-19T15:41:01.551" v="4380" actId="47"/>
        <pc:sldMkLst>
          <pc:docMk/>
          <pc:sldMk cId="1683017835" sldId="407"/>
        </pc:sldMkLst>
      </pc:sldChg>
      <pc:sldChg chg="del">
        <pc:chgData name="Breno Nicelatchi" userId="495d62745e7169d0" providerId="LiveId" clId="{4118756B-B9CD-4C14-A489-2756D74A9F37}" dt="2023-09-19T15:41:01.551" v="4380" actId="47"/>
        <pc:sldMkLst>
          <pc:docMk/>
          <pc:sldMk cId="1757843239" sldId="408"/>
        </pc:sldMkLst>
      </pc:sldChg>
      <pc:sldChg chg="del">
        <pc:chgData name="Breno Nicelatchi" userId="495d62745e7169d0" providerId="LiveId" clId="{4118756B-B9CD-4C14-A489-2756D74A9F37}" dt="2023-09-19T15:41:01.551" v="4380" actId="47"/>
        <pc:sldMkLst>
          <pc:docMk/>
          <pc:sldMk cId="1698351487" sldId="409"/>
        </pc:sldMkLst>
      </pc:sldChg>
      <pc:sldChg chg="del">
        <pc:chgData name="Breno Nicelatchi" userId="495d62745e7169d0" providerId="LiveId" clId="{4118756B-B9CD-4C14-A489-2756D74A9F37}" dt="2023-09-19T15:41:01.551" v="4380" actId="47"/>
        <pc:sldMkLst>
          <pc:docMk/>
          <pc:sldMk cId="2108415318" sldId="410"/>
        </pc:sldMkLst>
      </pc:sldChg>
      <pc:sldChg chg="del">
        <pc:chgData name="Breno Nicelatchi" userId="495d62745e7169d0" providerId="LiveId" clId="{4118756B-B9CD-4C14-A489-2756D74A9F37}" dt="2023-09-19T15:41:01.551" v="4380" actId="47"/>
        <pc:sldMkLst>
          <pc:docMk/>
          <pc:sldMk cId="3152111765" sldId="411"/>
        </pc:sldMkLst>
      </pc:sldChg>
      <pc:sldChg chg="del">
        <pc:chgData name="Breno Nicelatchi" userId="495d62745e7169d0" providerId="LiveId" clId="{4118756B-B9CD-4C14-A489-2756D74A9F37}" dt="2023-09-19T15:41:01.551" v="4380" actId="47"/>
        <pc:sldMkLst>
          <pc:docMk/>
          <pc:sldMk cId="707036180" sldId="412"/>
        </pc:sldMkLst>
      </pc:sldChg>
      <pc:sldChg chg="del">
        <pc:chgData name="Breno Nicelatchi" userId="495d62745e7169d0" providerId="LiveId" clId="{4118756B-B9CD-4C14-A489-2756D74A9F37}" dt="2023-09-19T15:41:01.551" v="4380" actId="47"/>
        <pc:sldMkLst>
          <pc:docMk/>
          <pc:sldMk cId="249403862" sldId="413"/>
        </pc:sldMkLst>
      </pc:sldChg>
      <pc:sldChg chg="del">
        <pc:chgData name="Breno Nicelatchi" userId="495d62745e7169d0" providerId="LiveId" clId="{4118756B-B9CD-4C14-A489-2756D74A9F37}" dt="2023-09-19T15:41:01.551" v="4380" actId="47"/>
        <pc:sldMkLst>
          <pc:docMk/>
          <pc:sldMk cId="300282986" sldId="414"/>
        </pc:sldMkLst>
      </pc:sldChg>
      <pc:sldChg chg="del">
        <pc:chgData name="Breno Nicelatchi" userId="495d62745e7169d0" providerId="LiveId" clId="{4118756B-B9CD-4C14-A489-2756D74A9F37}" dt="2023-09-19T15:41:01.551" v="4380" actId="47"/>
        <pc:sldMkLst>
          <pc:docMk/>
          <pc:sldMk cId="3692971230" sldId="416"/>
        </pc:sldMkLst>
      </pc:sldChg>
      <pc:sldChg chg="delSp modSp add mod delAnim modAnim">
        <pc:chgData name="Breno Nicelatchi" userId="495d62745e7169d0" providerId="LiveId" clId="{4118756B-B9CD-4C14-A489-2756D74A9F37}" dt="2023-09-18T17:46:17.766" v="365" actId="1036"/>
        <pc:sldMkLst>
          <pc:docMk/>
          <pc:sldMk cId="1135807225" sldId="417"/>
        </pc:sldMkLst>
        <pc:spChg chg="mod">
          <ac:chgData name="Breno Nicelatchi" userId="495d62745e7169d0" providerId="LiveId" clId="{4118756B-B9CD-4C14-A489-2756D74A9F37}" dt="2023-09-18T17:46:17.766" v="365" actId="1036"/>
          <ac:spMkLst>
            <pc:docMk/>
            <pc:sldMk cId="1135807225" sldId="417"/>
            <ac:spMk id="3" creationId="{00000000-0000-0000-0000-000000000000}"/>
          </ac:spMkLst>
        </pc:spChg>
        <pc:spChg chg="mod">
          <ac:chgData name="Breno Nicelatchi" userId="495d62745e7169d0" providerId="LiveId" clId="{4118756B-B9CD-4C14-A489-2756D74A9F37}" dt="2023-09-18T17:46:17.766" v="365" actId="1036"/>
          <ac:spMkLst>
            <pc:docMk/>
            <pc:sldMk cId="1135807225" sldId="417"/>
            <ac:spMk id="4" creationId="{00000000-0000-0000-0000-000000000000}"/>
          </ac:spMkLst>
        </pc:spChg>
        <pc:spChg chg="mod">
          <ac:chgData name="Breno Nicelatchi" userId="495d62745e7169d0" providerId="LiveId" clId="{4118756B-B9CD-4C14-A489-2756D74A9F37}" dt="2023-09-18T17:46:17.766" v="365" actId="1036"/>
          <ac:spMkLst>
            <pc:docMk/>
            <pc:sldMk cId="1135807225" sldId="417"/>
            <ac:spMk id="5" creationId="{00000000-0000-0000-0000-000000000000}"/>
          </ac:spMkLst>
        </pc:spChg>
        <pc:spChg chg="mod">
          <ac:chgData name="Breno Nicelatchi" userId="495d62745e7169d0" providerId="LiveId" clId="{4118756B-B9CD-4C14-A489-2756D74A9F37}" dt="2023-09-18T17:46:17.766" v="365" actId="1036"/>
          <ac:spMkLst>
            <pc:docMk/>
            <pc:sldMk cId="1135807225" sldId="417"/>
            <ac:spMk id="6" creationId="{00000000-0000-0000-0000-000000000000}"/>
          </ac:spMkLst>
        </pc:spChg>
        <pc:spChg chg="del">
          <ac:chgData name="Breno Nicelatchi" userId="495d62745e7169d0" providerId="LiveId" clId="{4118756B-B9CD-4C14-A489-2756D74A9F37}" dt="2023-09-18T17:43:36.695" v="35" actId="478"/>
          <ac:spMkLst>
            <pc:docMk/>
            <pc:sldMk cId="1135807225" sldId="417"/>
            <ac:spMk id="7" creationId="{00000000-0000-0000-0000-000000000000}"/>
          </ac:spMkLst>
        </pc:spChg>
        <pc:spChg chg="mod">
          <ac:chgData name="Breno Nicelatchi" userId="495d62745e7169d0" providerId="LiveId" clId="{4118756B-B9CD-4C14-A489-2756D74A9F37}" dt="2023-09-18T17:46:17.766" v="365" actId="1036"/>
          <ac:spMkLst>
            <pc:docMk/>
            <pc:sldMk cId="1135807225" sldId="417"/>
            <ac:spMk id="12" creationId="{00000000-0000-0000-0000-000000000000}"/>
          </ac:spMkLst>
        </pc:spChg>
        <pc:spChg chg="mod">
          <ac:chgData name="Breno Nicelatchi" userId="495d62745e7169d0" providerId="LiveId" clId="{4118756B-B9CD-4C14-A489-2756D74A9F37}" dt="2023-09-18T17:46:17.766" v="365" actId="1036"/>
          <ac:spMkLst>
            <pc:docMk/>
            <pc:sldMk cId="1135807225" sldId="417"/>
            <ac:spMk id="13" creationId="{00000000-0000-0000-0000-000000000000}"/>
          </ac:spMkLst>
        </pc:spChg>
        <pc:spChg chg="mod">
          <ac:chgData name="Breno Nicelatchi" userId="495d62745e7169d0" providerId="LiveId" clId="{4118756B-B9CD-4C14-A489-2756D74A9F37}" dt="2023-09-18T17:46:17.766" v="365" actId="1036"/>
          <ac:spMkLst>
            <pc:docMk/>
            <pc:sldMk cId="1135807225" sldId="417"/>
            <ac:spMk id="14" creationId="{00000000-0000-0000-0000-000000000000}"/>
          </ac:spMkLst>
        </pc:spChg>
        <pc:spChg chg="mod">
          <ac:chgData name="Breno Nicelatchi" userId="495d62745e7169d0" providerId="LiveId" clId="{4118756B-B9CD-4C14-A489-2756D74A9F37}" dt="2023-09-18T17:46:17.766" v="365" actId="1036"/>
          <ac:spMkLst>
            <pc:docMk/>
            <pc:sldMk cId="1135807225" sldId="417"/>
            <ac:spMk id="15" creationId="{00000000-0000-0000-0000-000000000000}"/>
          </ac:spMkLst>
        </pc:spChg>
        <pc:spChg chg="del">
          <ac:chgData name="Breno Nicelatchi" userId="495d62745e7169d0" providerId="LiveId" clId="{4118756B-B9CD-4C14-A489-2756D74A9F37}" dt="2023-09-18T17:43:36.695" v="35" actId="478"/>
          <ac:spMkLst>
            <pc:docMk/>
            <pc:sldMk cId="1135807225" sldId="417"/>
            <ac:spMk id="17" creationId="{00000000-0000-0000-0000-000000000000}"/>
          </ac:spMkLst>
        </pc:spChg>
        <pc:spChg chg="mod">
          <ac:chgData name="Breno Nicelatchi" userId="495d62745e7169d0" providerId="LiveId" clId="{4118756B-B9CD-4C14-A489-2756D74A9F37}" dt="2023-09-18T17:46:08.112" v="278" actId="1038"/>
          <ac:spMkLst>
            <pc:docMk/>
            <pc:sldMk cId="1135807225" sldId="417"/>
            <ac:spMk id="24" creationId="{30FE3D83-61C6-40BF-A54F-C0E745A1D2CB}"/>
          </ac:spMkLst>
        </pc:spChg>
        <pc:spChg chg="mod">
          <ac:chgData name="Breno Nicelatchi" userId="495d62745e7169d0" providerId="LiveId" clId="{4118756B-B9CD-4C14-A489-2756D74A9F37}" dt="2023-09-18T17:46:08.112" v="278" actId="1038"/>
          <ac:spMkLst>
            <pc:docMk/>
            <pc:sldMk cId="1135807225" sldId="417"/>
            <ac:spMk id="25" creationId="{FBF8BE60-DF7C-453C-858B-3760EECF85AD}"/>
          </ac:spMkLst>
        </pc:spChg>
        <pc:spChg chg="mod">
          <ac:chgData name="Breno Nicelatchi" userId="495d62745e7169d0" providerId="LiveId" clId="{4118756B-B9CD-4C14-A489-2756D74A9F37}" dt="2023-09-18T17:46:08.112" v="278" actId="1038"/>
          <ac:spMkLst>
            <pc:docMk/>
            <pc:sldMk cId="1135807225" sldId="417"/>
            <ac:spMk id="69" creationId="{8D606466-63E0-43E8-847B-7ABBBE372ED0}"/>
          </ac:spMkLst>
        </pc:spChg>
        <pc:grpChg chg="mod">
          <ac:chgData name="Breno Nicelatchi" userId="495d62745e7169d0" providerId="LiveId" clId="{4118756B-B9CD-4C14-A489-2756D74A9F37}" dt="2023-09-18T17:46:08.112" v="278" actId="1038"/>
          <ac:grpSpMkLst>
            <pc:docMk/>
            <pc:sldMk cId="1135807225" sldId="417"/>
            <ac:grpSpMk id="2" creationId="{0088D110-36CA-453E-9F6E-3B721F3A02C2}"/>
          </ac:grpSpMkLst>
        </pc:grpChg>
        <pc:picChg chg="mod">
          <ac:chgData name="Breno Nicelatchi" userId="495d62745e7169d0" providerId="LiveId" clId="{4118756B-B9CD-4C14-A489-2756D74A9F37}" dt="2023-09-18T17:46:08.112" v="278" actId="1038"/>
          <ac:picMkLst>
            <pc:docMk/>
            <pc:sldMk cId="1135807225" sldId="417"/>
            <ac:picMk id="8" creationId="{A49CA9D5-96DF-635F-060D-73DF23DAEABC}"/>
          </ac:picMkLst>
        </pc:picChg>
        <pc:cxnChg chg="mod">
          <ac:chgData name="Breno Nicelatchi" userId="495d62745e7169d0" providerId="LiveId" clId="{4118756B-B9CD-4C14-A489-2756D74A9F37}" dt="2023-09-18T17:46:17.766" v="365" actId="1036"/>
          <ac:cxnSpMkLst>
            <pc:docMk/>
            <pc:sldMk cId="1135807225" sldId="417"/>
            <ac:cxnSpMk id="18" creationId="{00000000-0000-0000-0000-000000000000}"/>
          </ac:cxnSpMkLst>
        </pc:cxnChg>
        <pc:cxnChg chg="mod">
          <ac:chgData name="Breno Nicelatchi" userId="495d62745e7169d0" providerId="LiveId" clId="{4118756B-B9CD-4C14-A489-2756D74A9F37}" dt="2023-09-18T17:46:17.766" v="365" actId="1036"/>
          <ac:cxnSpMkLst>
            <pc:docMk/>
            <pc:sldMk cId="1135807225" sldId="417"/>
            <ac:cxnSpMk id="19" creationId="{00000000-0000-0000-0000-000000000000}"/>
          </ac:cxnSpMkLst>
        </pc:cxnChg>
        <pc:cxnChg chg="mod">
          <ac:chgData name="Breno Nicelatchi" userId="495d62745e7169d0" providerId="LiveId" clId="{4118756B-B9CD-4C14-A489-2756D74A9F37}" dt="2023-09-18T17:46:17.766" v="365" actId="1036"/>
          <ac:cxnSpMkLst>
            <pc:docMk/>
            <pc:sldMk cId="1135807225" sldId="417"/>
            <ac:cxnSpMk id="20" creationId="{00000000-0000-0000-0000-000000000000}"/>
          </ac:cxnSpMkLst>
        </pc:cxnChg>
        <pc:cxnChg chg="mod">
          <ac:chgData name="Breno Nicelatchi" userId="495d62745e7169d0" providerId="LiveId" clId="{4118756B-B9CD-4C14-A489-2756D74A9F37}" dt="2023-09-18T17:46:17.766" v="365" actId="1036"/>
          <ac:cxnSpMkLst>
            <pc:docMk/>
            <pc:sldMk cId="1135807225" sldId="417"/>
            <ac:cxnSpMk id="21" creationId="{00000000-0000-0000-0000-000000000000}"/>
          </ac:cxnSpMkLst>
        </pc:cxnChg>
        <pc:cxnChg chg="del">
          <ac:chgData name="Breno Nicelatchi" userId="495d62745e7169d0" providerId="LiveId" clId="{4118756B-B9CD-4C14-A489-2756D74A9F37}" dt="2023-09-18T17:43:36.695" v="35" actId="478"/>
          <ac:cxnSpMkLst>
            <pc:docMk/>
            <pc:sldMk cId="1135807225" sldId="417"/>
            <ac:cxnSpMk id="22" creationId="{00000000-0000-0000-0000-000000000000}"/>
          </ac:cxnSpMkLst>
        </pc:cxnChg>
      </pc:sldChg>
      <pc:sldChg chg="delSp add del modAnim">
        <pc:chgData name="Breno Nicelatchi" userId="495d62745e7169d0" providerId="LiveId" clId="{4118756B-B9CD-4C14-A489-2756D74A9F37}" dt="2023-09-19T19:58:43.702" v="4945" actId="47"/>
        <pc:sldMkLst>
          <pc:docMk/>
          <pc:sldMk cId="3188088851" sldId="418"/>
        </pc:sldMkLst>
        <pc:spChg chg="del">
          <ac:chgData name="Breno Nicelatchi" userId="495d62745e7169d0" providerId="LiveId" clId="{4118756B-B9CD-4C14-A489-2756D74A9F37}" dt="2023-09-18T17:47:11.202" v="414" actId="478"/>
          <ac:spMkLst>
            <pc:docMk/>
            <pc:sldMk cId="3188088851" sldId="418"/>
            <ac:spMk id="18" creationId="{00000000-0000-0000-0000-000000000000}"/>
          </ac:spMkLst>
        </pc:spChg>
        <pc:spChg chg="del">
          <ac:chgData name="Breno Nicelatchi" userId="495d62745e7169d0" providerId="LiveId" clId="{4118756B-B9CD-4C14-A489-2756D74A9F37}" dt="2023-09-18T17:47:11.202" v="414" actId="478"/>
          <ac:spMkLst>
            <pc:docMk/>
            <pc:sldMk cId="3188088851" sldId="418"/>
            <ac:spMk id="21" creationId="{E3130077-26DD-4DE2-B2DA-E57A0D9BEACB}"/>
          </ac:spMkLst>
        </pc:spChg>
        <pc:spChg chg="del">
          <ac:chgData name="Breno Nicelatchi" userId="495d62745e7169d0" providerId="LiveId" clId="{4118756B-B9CD-4C14-A489-2756D74A9F37}" dt="2023-09-18T17:47:11.202" v="414" actId="478"/>
          <ac:spMkLst>
            <pc:docMk/>
            <pc:sldMk cId="3188088851" sldId="418"/>
            <ac:spMk id="28" creationId="{CAC76E9D-EA3C-40C1-98BD-1CDBE7B4F91A}"/>
          </ac:spMkLst>
        </pc:spChg>
        <pc:grpChg chg="del">
          <ac:chgData name="Breno Nicelatchi" userId="495d62745e7169d0" providerId="LiveId" clId="{4118756B-B9CD-4C14-A489-2756D74A9F37}" dt="2023-09-18T17:47:11.202" v="414" actId="478"/>
          <ac:grpSpMkLst>
            <pc:docMk/>
            <pc:sldMk cId="3188088851" sldId="418"/>
            <ac:grpSpMk id="6" creationId="{5DE986BC-4DCB-4EE8-AEE2-70E830CC1CFD}"/>
          </ac:grpSpMkLst>
        </pc:grpChg>
        <pc:picChg chg="del">
          <ac:chgData name="Breno Nicelatchi" userId="495d62745e7169d0" providerId="LiveId" clId="{4118756B-B9CD-4C14-A489-2756D74A9F37}" dt="2023-09-18T17:47:11.202" v="414" actId="478"/>
          <ac:picMkLst>
            <pc:docMk/>
            <pc:sldMk cId="3188088851" sldId="418"/>
            <ac:picMk id="4098" creationId="{052260F4-EAEF-889F-4493-51C0A587E525}"/>
          </ac:picMkLst>
        </pc:picChg>
      </pc:sldChg>
      <pc:sldChg chg="add del">
        <pc:chgData name="Breno Nicelatchi" userId="495d62745e7169d0" providerId="LiveId" clId="{4118756B-B9CD-4C14-A489-2756D74A9F37}" dt="2023-09-19T19:58:43.702" v="4945" actId="47"/>
        <pc:sldMkLst>
          <pc:docMk/>
          <pc:sldMk cId="2219823828" sldId="419"/>
        </pc:sldMkLst>
      </pc:sldChg>
      <pc:sldChg chg="add del">
        <pc:chgData name="Breno Nicelatchi" userId="495d62745e7169d0" providerId="LiveId" clId="{4118756B-B9CD-4C14-A489-2756D74A9F37}" dt="2023-09-19T19:58:43.702" v="4945" actId="47"/>
        <pc:sldMkLst>
          <pc:docMk/>
          <pc:sldMk cId="3171699970" sldId="420"/>
        </pc:sldMkLst>
      </pc:sldChg>
      <pc:sldChg chg="add del">
        <pc:chgData name="Breno Nicelatchi" userId="495d62745e7169d0" providerId="LiveId" clId="{4118756B-B9CD-4C14-A489-2756D74A9F37}" dt="2023-09-19T19:58:43.702" v="4945" actId="47"/>
        <pc:sldMkLst>
          <pc:docMk/>
          <pc:sldMk cId="386306342" sldId="421"/>
        </pc:sldMkLst>
      </pc:sldChg>
      <pc:sldChg chg="add del">
        <pc:chgData name="Breno Nicelatchi" userId="495d62745e7169d0" providerId="LiveId" clId="{4118756B-B9CD-4C14-A489-2756D74A9F37}" dt="2023-09-19T19:58:43.702" v="4945" actId="47"/>
        <pc:sldMkLst>
          <pc:docMk/>
          <pc:sldMk cId="78955797" sldId="422"/>
        </pc:sldMkLst>
      </pc:sldChg>
      <pc:sldChg chg="modSp add mod modAnim">
        <pc:chgData name="Breno Nicelatchi" userId="495d62745e7169d0" providerId="LiveId" clId="{4118756B-B9CD-4C14-A489-2756D74A9F37}" dt="2023-09-19T19:58:58.603" v="4955" actId="20577"/>
        <pc:sldMkLst>
          <pc:docMk/>
          <pc:sldMk cId="2018556856" sldId="423"/>
        </pc:sldMkLst>
        <pc:spChg chg="mod">
          <ac:chgData name="Breno Nicelatchi" userId="495d62745e7169d0" providerId="LiveId" clId="{4118756B-B9CD-4C14-A489-2756D74A9F37}" dt="2023-09-18T17:57:34.369" v="437" actId="113"/>
          <ac:spMkLst>
            <pc:docMk/>
            <pc:sldMk cId="2018556856" sldId="423"/>
            <ac:spMk id="4" creationId="{C46F6284-3C2E-6010-D8A6-644F6327F5A8}"/>
          </ac:spMkLst>
        </pc:spChg>
        <pc:spChg chg="mod">
          <ac:chgData name="Breno Nicelatchi" userId="495d62745e7169d0" providerId="LiveId" clId="{4118756B-B9CD-4C14-A489-2756D74A9F37}" dt="2023-09-18T17:57:41.243" v="439" actId="1076"/>
          <ac:spMkLst>
            <pc:docMk/>
            <pc:sldMk cId="2018556856" sldId="423"/>
            <ac:spMk id="5" creationId="{11BD1085-6606-72E4-758D-7AC4D1AF2D1B}"/>
          </ac:spMkLst>
        </pc:spChg>
        <pc:spChg chg="mod">
          <ac:chgData name="Breno Nicelatchi" userId="495d62745e7169d0" providerId="LiveId" clId="{4118756B-B9CD-4C14-A489-2756D74A9F37}" dt="2023-09-19T19:58:58.603" v="4955" actId="20577"/>
          <ac:spMkLst>
            <pc:docMk/>
            <pc:sldMk cId="2018556856" sldId="423"/>
            <ac:spMk id="10" creationId="{59DE52A7-81FF-433F-B056-4118BE7305D4}"/>
          </ac:spMkLst>
        </pc:spChg>
      </pc:sldChg>
      <pc:sldChg chg="addSp delSp modSp add mod modAnim">
        <pc:chgData name="Breno Nicelatchi" userId="495d62745e7169d0" providerId="LiveId" clId="{4118756B-B9CD-4C14-A489-2756D74A9F37}" dt="2023-09-19T19:59:04.878" v="4957"/>
        <pc:sldMkLst>
          <pc:docMk/>
          <pc:sldMk cId="2693699918" sldId="424"/>
        </pc:sldMkLst>
        <pc:spChg chg="mod">
          <ac:chgData name="Breno Nicelatchi" userId="495d62745e7169d0" providerId="LiveId" clId="{4118756B-B9CD-4C14-A489-2756D74A9F37}" dt="2023-09-19T19:59:04.878" v="4957"/>
          <ac:spMkLst>
            <pc:docMk/>
            <pc:sldMk cId="2693699918" sldId="424"/>
            <ac:spMk id="6" creationId="{7705EEAB-2DED-FD36-B9A8-42F07641117E}"/>
          </ac:spMkLst>
        </pc:spChg>
        <pc:spChg chg="mod">
          <ac:chgData name="Breno Nicelatchi" userId="495d62745e7169d0" providerId="LiveId" clId="{4118756B-B9CD-4C14-A489-2756D74A9F37}" dt="2023-09-19T19:59:04.878" v="4957"/>
          <ac:spMkLst>
            <pc:docMk/>
            <pc:sldMk cId="2693699918" sldId="424"/>
            <ac:spMk id="7" creationId="{E86ACA95-40F8-CCB9-F804-977DC7B44345}"/>
          </ac:spMkLst>
        </pc:spChg>
        <pc:spChg chg="mod">
          <ac:chgData name="Breno Nicelatchi" userId="495d62745e7169d0" providerId="LiveId" clId="{4118756B-B9CD-4C14-A489-2756D74A9F37}" dt="2023-09-18T17:58:21.116" v="462" actId="1036"/>
          <ac:spMkLst>
            <pc:docMk/>
            <pc:sldMk cId="2693699918" sldId="424"/>
            <ac:spMk id="9" creationId="{2F329E4D-BB1D-F85C-2F1C-389E3BC90EBE}"/>
          </ac:spMkLst>
        </pc:spChg>
        <pc:grpChg chg="del">
          <ac:chgData name="Breno Nicelatchi" userId="495d62745e7169d0" providerId="LiveId" clId="{4118756B-B9CD-4C14-A489-2756D74A9F37}" dt="2023-09-19T19:59:04.581" v="4956" actId="478"/>
          <ac:grpSpMkLst>
            <pc:docMk/>
            <pc:sldMk cId="2693699918" sldId="424"/>
            <ac:grpSpMk id="2" creationId="{1DB4FC85-B790-8EBB-C321-C6E1529F9430}"/>
          </ac:grpSpMkLst>
        </pc:grpChg>
        <pc:grpChg chg="add mod">
          <ac:chgData name="Breno Nicelatchi" userId="495d62745e7169d0" providerId="LiveId" clId="{4118756B-B9CD-4C14-A489-2756D74A9F37}" dt="2023-09-19T19:59:04.878" v="4957"/>
          <ac:grpSpMkLst>
            <pc:docMk/>
            <pc:sldMk cId="2693699918" sldId="424"/>
            <ac:grpSpMk id="5" creationId="{842E4352-D08B-01B5-3F79-A54C74BEE534}"/>
          </ac:grpSpMkLst>
        </pc:grpChg>
      </pc:sldChg>
      <pc:sldChg chg="addSp delSp modSp add mod delAnim">
        <pc:chgData name="Breno Nicelatchi" userId="495d62745e7169d0" providerId="LiveId" clId="{4118756B-B9CD-4C14-A489-2756D74A9F37}" dt="2023-09-19T19:59:09.776" v="4959"/>
        <pc:sldMkLst>
          <pc:docMk/>
          <pc:sldMk cId="31765172" sldId="425"/>
        </pc:sldMkLst>
        <pc:spChg chg="mod">
          <ac:chgData name="Breno Nicelatchi" userId="495d62745e7169d0" providerId="LiveId" clId="{4118756B-B9CD-4C14-A489-2756D74A9F37}" dt="2023-09-18T17:59:17.072" v="483" actId="1036"/>
          <ac:spMkLst>
            <pc:docMk/>
            <pc:sldMk cId="31765172" sldId="425"/>
            <ac:spMk id="18" creationId="{C2B4BC5F-9E3C-3ECD-E191-5B1D0E46045D}"/>
          </ac:spMkLst>
        </pc:spChg>
        <pc:spChg chg="mod">
          <ac:chgData name="Breno Nicelatchi" userId="495d62745e7169d0" providerId="LiveId" clId="{4118756B-B9CD-4C14-A489-2756D74A9F37}" dt="2023-09-18T17:59:06.063" v="468" actId="14100"/>
          <ac:spMkLst>
            <pc:docMk/>
            <pc:sldMk cId="31765172" sldId="425"/>
            <ac:spMk id="19" creationId="{ABD3AD14-22B8-610B-3550-4B2EBBB7E598}"/>
          </ac:spMkLst>
        </pc:spChg>
        <pc:spChg chg="mod">
          <ac:chgData name="Breno Nicelatchi" userId="495d62745e7169d0" providerId="LiveId" clId="{4118756B-B9CD-4C14-A489-2756D74A9F37}" dt="2023-09-19T19:59:09.776" v="4959"/>
          <ac:spMkLst>
            <pc:docMk/>
            <pc:sldMk cId="31765172" sldId="425"/>
            <ac:spMk id="20" creationId="{04D77F3A-56E3-82E0-68A4-698CB9151A08}"/>
          </ac:spMkLst>
        </pc:spChg>
        <pc:spChg chg="del">
          <ac:chgData name="Breno Nicelatchi" userId="495d62745e7169d0" providerId="LiveId" clId="{4118756B-B9CD-4C14-A489-2756D74A9F37}" dt="2023-09-18T17:59:02.530" v="467" actId="478"/>
          <ac:spMkLst>
            <pc:docMk/>
            <pc:sldMk cId="31765172" sldId="425"/>
            <ac:spMk id="20" creationId="{F987CB54-9CE1-D906-9CDC-0D85524B72F8}"/>
          </ac:spMkLst>
        </pc:spChg>
        <pc:spChg chg="mod">
          <ac:chgData name="Breno Nicelatchi" userId="495d62745e7169d0" providerId="LiveId" clId="{4118756B-B9CD-4C14-A489-2756D74A9F37}" dt="2023-09-19T19:59:09.776" v="4959"/>
          <ac:spMkLst>
            <pc:docMk/>
            <pc:sldMk cId="31765172" sldId="425"/>
            <ac:spMk id="21" creationId="{C1D358DA-6804-E69B-EA15-BFE8F58F537C}"/>
          </ac:spMkLst>
        </pc:spChg>
        <pc:grpChg chg="add mod">
          <ac:chgData name="Breno Nicelatchi" userId="495d62745e7169d0" providerId="LiveId" clId="{4118756B-B9CD-4C14-A489-2756D74A9F37}" dt="2023-09-19T19:59:09.776" v="4959"/>
          <ac:grpSpMkLst>
            <pc:docMk/>
            <pc:sldMk cId="31765172" sldId="425"/>
            <ac:grpSpMk id="6" creationId="{9D79CB27-4F60-BC62-4CD2-ED798A3A2C98}"/>
          </ac:grpSpMkLst>
        </pc:grpChg>
        <pc:grpChg chg="del">
          <ac:chgData name="Breno Nicelatchi" userId="495d62745e7169d0" providerId="LiveId" clId="{4118756B-B9CD-4C14-A489-2756D74A9F37}" dt="2023-09-19T19:59:09.487" v="4958" actId="478"/>
          <ac:grpSpMkLst>
            <pc:docMk/>
            <pc:sldMk cId="31765172" sldId="425"/>
            <ac:grpSpMk id="8" creationId="{4EB5DE41-9F83-4C07-81B1-13AC1937B2F2}"/>
          </ac:grpSpMkLst>
        </pc:grpChg>
      </pc:sldChg>
      <pc:sldChg chg="addSp delSp modSp add mod">
        <pc:chgData name="Breno Nicelatchi" userId="495d62745e7169d0" providerId="LiveId" clId="{4118756B-B9CD-4C14-A489-2756D74A9F37}" dt="2023-09-19T19:59:21.318" v="4962" actId="207"/>
        <pc:sldMkLst>
          <pc:docMk/>
          <pc:sldMk cId="1164885175" sldId="426"/>
        </pc:sldMkLst>
        <pc:spChg chg="mod">
          <ac:chgData name="Breno Nicelatchi" userId="495d62745e7169d0" providerId="LiveId" clId="{4118756B-B9CD-4C14-A489-2756D74A9F37}" dt="2023-09-18T18:01:02.139" v="501" actId="1076"/>
          <ac:spMkLst>
            <pc:docMk/>
            <pc:sldMk cId="1164885175" sldId="426"/>
            <ac:spMk id="4" creationId="{0937E5C2-E303-F915-2353-CBB4A81E54E1}"/>
          </ac:spMkLst>
        </pc:spChg>
        <pc:spChg chg="mod">
          <ac:chgData name="Breno Nicelatchi" userId="495d62745e7169d0" providerId="LiveId" clId="{4118756B-B9CD-4C14-A489-2756D74A9F37}" dt="2023-09-19T19:59:21.318" v="4962" actId="207"/>
          <ac:spMkLst>
            <pc:docMk/>
            <pc:sldMk cId="1164885175" sldId="426"/>
            <ac:spMk id="8" creationId="{E7B28721-A5BF-1F0A-3A37-3ACF3902C81E}"/>
          </ac:spMkLst>
        </pc:spChg>
        <pc:spChg chg="mod">
          <ac:chgData name="Breno Nicelatchi" userId="495d62745e7169d0" providerId="LiveId" clId="{4118756B-B9CD-4C14-A489-2756D74A9F37}" dt="2023-09-19T19:59:21.318" v="4962" actId="207"/>
          <ac:spMkLst>
            <pc:docMk/>
            <pc:sldMk cId="1164885175" sldId="426"/>
            <ac:spMk id="9" creationId="{1FF33358-DFA3-8FCA-E563-7C097D55413C}"/>
          </ac:spMkLst>
        </pc:spChg>
        <pc:grpChg chg="del">
          <ac:chgData name="Breno Nicelatchi" userId="495d62745e7169d0" providerId="LiveId" clId="{4118756B-B9CD-4C14-A489-2756D74A9F37}" dt="2023-09-19T19:59:13.365" v="4960" actId="478"/>
          <ac:grpSpMkLst>
            <pc:docMk/>
            <pc:sldMk cId="1164885175" sldId="426"/>
            <ac:grpSpMk id="3" creationId="{CCDE446A-3CD2-AEB5-02E5-40FE4A78039C}"/>
          </ac:grpSpMkLst>
        </pc:grpChg>
        <pc:grpChg chg="add mod">
          <ac:chgData name="Breno Nicelatchi" userId="495d62745e7169d0" providerId="LiveId" clId="{4118756B-B9CD-4C14-A489-2756D74A9F37}" dt="2023-09-19T19:59:13.664" v="4961"/>
          <ac:grpSpMkLst>
            <pc:docMk/>
            <pc:sldMk cId="1164885175" sldId="426"/>
            <ac:grpSpMk id="7" creationId="{7A255806-A763-9CE6-BA94-61194BDB0FC3}"/>
          </ac:grpSpMkLst>
        </pc:grpChg>
        <pc:picChg chg="add mod ord">
          <ac:chgData name="Breno Nicelatchi" userId="495d62745e7169d0" providerId="LiveId" clId="{4118756B-B9CD-4C14-A489-2756D74A9F37}" dt="2023-09-18T18:00:36.109" v="495" actId="167"/>
          <ac:picMkLst>
            <pc:docMk/>
            <pc:sldMk cId="1164885175" sldId="426"/>
            <ac:picMk id="2" creationId="{D4620F64-3214-DB28-E58C-69671C71A49D}"/>
          </ac:picMkLst>
        </pc:picChg>
        <pc:picChg chg="del">
          <ac:chgData name="Breno Nicelatchi" userId="495d62745e7169d0" providerId="LiveId" clId="{4118756B-B9CD-4C14-A489-2756D74A9F37}" dt="2023-09-18T18:00:15.546" v="490" actId="478"/>
          <ac:picMkLst>
            <pc:docMk/>
            <pc:sldMk cId="1164885175" sldId="426"/>
            <ac:picMk id="17410" creationId="{89B546A1-8B34-F0CA-8464-2698445BDF3A}"/>
          </ac:picMkLst>
        </pc:picChg>
      </pc:sldChg>
      <pc:sldChg chg="modSp add modAnim">
        <pc:chgData name="Breno Nicelatchi" userId="495d62745e7169d0" providerId="LiveId" clId="{4118756B-B9CD-4C14-A489-2756D74A9F37}" dt="2023-09-18T18:01:43.622" v="507" actId="20577"/>
        <pc:sldMkLst>
          <pc:docMk/>
          <pc:sldMk cId="89135867" sldId="427"/>
        </pc:sldMkLst>
        <pc:spChg chg="mod">
          <ac:chgData name="Breno Nicelatchi" userId="495d62745e7169d0" providerId="LiveId" clId="{4118756B-B9CD-4C14-A489-2756D74A9F37}" dt="2023-09-18T18:01:41.531" v="505"/>
          <ac:spMkLst>
            <pc:docMk/>
            <pc:sldMk cId="89135867" sldId="427"/>
            <ac:spMk id="18" creationId="{00000000-0000-0000-0000-000000000000}"/>
          </ac:spMkLst>
        </pc:spChg>
        <pc:spChg chg="mod">
          <ac:chgData name="Breno Nicelatchi" userId="495d62745e7169d0" providerId="LiveId" clId="{4118756B-B9CD-4C14-A489-2756D74A9F37}" dt="2023-09-18T18:01:43.622" v="507" actId="20577"/>
          <ac:spMkLst>
            <pc:docMk/>
            <pc:sldMk cId="89135867" sldId="427"/>
            <ac:spMk id="21" creationId="{E3130077-26DD-4DE2-B2DA-E57A0D9BEACB}"/>
          </ac:spMkLst>
        </pc:spChg>
      </pc:sldChg>
      <pc:sldChg chg="addSp delSp modSp add mod modAnim">
        <pc:chgData name="Breno Nicelatchi" userId="495d62745e7169d0" providerId="LiveId" clId="{4118756B-B9CD-4C14-A489-2756D74A9F37}" dt="2023-09-19T19:59:36.284" v="4969" actId="20577"/>
        <pc:sldMkLst>
          <pc:docMk/>
          <pc:sldMk cId="2781636291" sldId="428"/>
        </pc:sldMkLst>
        <pc:spChg chg="mod">
          <ac:chgData name="Breno Nicelatchi" userId="495d62745e7169d0" providerId="LiveId" clId="{4118756B-B9CD-4C14-A489-2756D74A9F37}" dt="2023-09-18T18:03:49.231" v="564" actId="1038"/>
          <ac:spMkLst>
            <pc:docMk/>
            <pc:sldMk cId="2781636291" sldId="428"/>
            <ac:spMk id="6" creationId="{00000000-0000-0000-0000-000000000000}"/>
          </ac:spMkLst>
        </pc:spChg>
        <pc:spChg chg="mod">
          <ac:chgData name="Breno Nicelatchi" userId="495d62745e7169d0" providerId="LiveId" clId="{4118756B-B9CD-4C14-A489-2756D74A9F37}" dt="2023-09-19T19:59:36.284" v="4969" actId="20577"/>
          <ac:spMkLst>
            <pc:docMk/>
            <pc:sldMk cId="2781636291" sldId="428"/>
            <ac:spMk id="9" creationId="{310E2EE8-167F-409F-82B0-AE5D1E156C85}"/>
          </ac:spMkLst>
        </pc:spChg>
        <pc:spChg chg="mod">
          <ac:chgData name="Breno Nicelatchi" userId="495d62745e7169d0" providerId="LiveId" clId="{4118756B-B9CD-4C14-A489-2756D74A9F37}" dt="2023-09-19T19:59:31.018" v="4965"/>
          <ac:spMkLst>
            <pc:docMk/>
            <pc:sldMk cId="2781636291" sldId="428"/>
            <ac:spMk id="10" creationId="{59DE52A7-81FF-433F-B056-4118BE7305D4}"/>
          </ac:spMkLst>
        </pc:spChg>
        <pc:picChg chg="add mod">
          <ac:chgData name="Breno Nicelatchi" userId="495d62745e7169d0" providerId="LiveId" clId="{4118756B-B9CD-4C14-A489-2756D74A9F37}" dt="2023-09-18T18:03:56.397" v="565" actId="14861"/>
          <ac:picMkLst>
            <pc:docMk/>
            <pc:sldMk cId="2781636291" sldId="428"/>
            <ac:picMk id="2050" creationId="{ACEA8F8C-CE06-82C1-ACAF-3086BE516980}"/>
          </ac:picMkLst>
        </pc:picChg>
        <pc:picChg chg="del">
          <ac:chgData name="Breno Nicelatchi" userId="495d62745e7169d0" providerId="LiveId" clId="{4118756B-B9CD-4C14-A489-2756D74A9F37}" dt="2023-09-18T18:02:15.803" v="514" actId="478"/>
          <ac:picMkLst>
            <pc:docMk/>
            <pc:sldMk cId="2781636291" sldId="428"/>
            <ac:picMk id="8194" creationId="{DC10CF03-86BA-C9A6-E7BD-203BA0E26E6E}"/>
          </ac:picMkLst>
        </pc:picChg>
      </pc:sldChg>
      <pc:sldChg chg="addSp delSp modSp add mod modAnim">
        <pc:chgData name="Breno Nicelatchi" userId="495d62745e7169d0" providerId="LiveId" clId="{4118756B-B9CD-4C14-A489-2756D74A9F37}" dt="2023-09-19T19:59:44.587" v="4971"/>
        <pc:sldMkLst>
          <pc:docMk/>
          <pc:sldMk cId="300038396" sldId="429"/>
        </pc:sldMkLst>
        <pc:spChg chg="mod">
          <ac:chgData name="Breno Nicelatchi" userId="495d62745e7169d0" providerId="LiveId" clId="{4118756B-B9CD-4C14-A489-2756D74A9F37}" dt="2023-09-19T19:59:44.587" v="4971"/>
          <ac:spMkLst>
            <pc:docMk/>
            <pc:sldMk cId="300038396" sldId="429"/>
            <ac:spMk id="5" creationId="{105712E5-1258-DBAC-6D71-B44B80B0E23F}"/>
          </ac:spMkLst>
        </pc:spChg>
        <pc:spChg chg="mod">
          <ac:chgData name="Breno Nicelatchi" userId="495d62745e7169d0" providerId="LiveId" clId="{4118756B-B9CD-4C14-A489-2756D74A9F37}" dt="2023-09-19T19:59:44.587" v="4971"/>
          <ac:spMkLst>
            <pc:docMk/>
            <pc:sldMk cId="300038396" sldId="429"/>
            <ac:spMk id="6" creationId="{9A6078EE-72FA-B8FF-CAA6-1A70B42E04F4}"/>
          </ac:spMkLst>
        </pc:spChg>
        <pc:spChg chg="mod">
          <ac:chgData name="Breno Nicelatchi" userId="495d62745e7169d0" providerId="LiveId" clId="{4118756B-B9CD-4C14-A489-2756D74A9F37}" dt="2023-09-18T18:04:52.860" v="570" actId="1076"/>
          <ac:spMkLst>
            <pc:docMk/>
            <pc:sldMk cId="300038396" sldId="429"/>
            <ac:spMk id="21" creationId="{00000000-0000-0000-0000-000000000000}"/>
          </ac:spMkLst>
        </pc:spChg>
        <pc:grpChg chg="del">
          <ac:chgData name="Breno Nicelatchi" userId="495d62745e7169d0" providerId="LiveId" clId="{4118756B-B9CD-4C14-A489-2756D74A9F37}" dt="2023-09-19T19:59:44.274" v="4970" actId="478"/>
          <ac:grpSpMkLst>
            <pc:docMk/>
            <pc:sldMk cId="300038396" sldId="429"/>
            <ac:grpSpMk id="2" creationId="{7D90ED20-D0F6-7305-9170-DB8E621F08ED}"/>
          </ac:grpSpMkLst>
        </pc:grpChg>
        <pc:grpChg chg="add mod">
          <ac:chgData name="Breno Nicelatchi" userId="495d62745e7169d0" providerId="LiveId" clId="{4118756B-B9CD-4C14-A489-2756D74A9F37}" dt="2023-09-19T19:59:44.587" v="4971"/>
          <ac:grpSpMkLst>
            <pc:docMk/>
            <pc:sldMk cId="300038396" sldId="429"/>
            <ac:grpSpMk id="4" creationId="{F14E0E1E-7395-BD71-4E40-24F68EC29E45}"/>
          </ac:grpSpMkLst>
        </pc:grpChg>
      </pc:sldChg>
      <pc:sldChg chg="addSp delSp modSp add mod modAnim">
        <pc:chgData name="Breno Nicelatchi" userId="495d62745e7169d0" providerId="LiveId" clId="{4118756B-B9CD-4C14-A489-2756D74A9F37}" dt="2023-09-19T19:59:48.034" v="4973"/>
        <pc:sldMkLst>
          <pc:docMk/>
          <pc:sldMk cId="1209922664" sldId="430"/>
        </pc:sldMkLst>
        <pc:spChg chg="mod">
          <ac:chgData name="Breno Nicelatchi" userId="495d62745e7169d0" providerId="LiveId" clId="{4118756B-B9CD-4C14-A489-2756D74A9F37}" dt="2023-09-18T18:05:36.615" v="612" actId="1038"/>
          <ac:spMkLst>
            <pc:docMk/>
            <pc:sldMk cId="1209922664" sldId="430"/>
            <ac:spMk id="2" creationId="{09ECCF4A-0E67-BAF1-A14C-FCE2550A1607}"/>
          </ac:spMkLst>
        </pc:spChg>
        <pc:spChg chg="mod">
          <ac:chgData name="Breno Nicelatchi" userId="495d62745e7169d0" providerId="LiveId" clId="{4118756B-B9CD-4C14-A489-2756D74A9F37}" dt="2023-09-18T18:05:52.745" v="616" actId="113"/>
          <ac:spMkLst>
            <pc:docMk/>
            <pc:sldMk cId="1209922664" sldId="430"/>
            <ac:spMk id="4" creationId="{3ED83246-CAAC-D118-14C9-DE2C6F7CD93E}"/>
          </ac:spMkLst>
        </pc:spChg>
        <pc:spChg chg="mod">
          <ac:chgData name="Breno Nicelatchi" userId="495d62745e7169d0" providerId="LiveId" clId="{4118756B-B9CD-4C14-A489-2756D74A9F37}" dt="2023-09-19T19:59:48.034" v="4973"/>
          <ac:spMkLst>
            <pc:docMk/>
            <pc:sldMk cId="1209922664" sldId="430"/>
            <ac:spMk id="5" creationId="{DB5A4297-47AF-4D43-4FF1-E34A6C519650}"/>
          </ac:spMkLst>
        </pc:spChg>
        <pc:spChg chg="mod">
          <ac:chgData name="Breno Nicelatchi" userId="495d62745e7169d0" providerId="LiveId" clId="{4118756B-B9CD-4C14-A489-2756D74A9F37}" dt="2023-09-19T19:59:48.034" v="4973"/>
          <ac:spMkLst>
            <pc:docMk/>
            <pc:sldMk cId="1209922664" sldId="430"/>
            <ac:spMk id="6" creationId="{97A76DAA-ED81-FD82-1AF3-E25B1E4DA9CC}"/>
          </ac:spMkLst>
        </pc:spChg>
        <pc:spChg chg="mod">
          <ac:chgData name="Breno Nicelatchi" userId="495d62745e7169d0" providerId="LiveId" clId="{4118756B-B9CD-4C14-A489-2756D74A9F37}" dt="2023-09-18T18:05:36.615" v="612" actId="1038"/>
          <ac:spMkLst>
            <pc:docMk/>
            <pc:sldMk cId="1209922664" sldId="430"/>
            <ac:spMk id="11" creationId="{23EC3042-0149-2E71-4A2D-4553DBE5D2C9}"/>
          </ac:spMkLst>
        </pc:spChg>
        <pc:spChg chg="del">
          <ac:chgData name="Breno Nicelatchi" userId="495d62745e7169d0" providerId="LiveId" clId="{4118756B-B9CD-4C14-A489-2756D74A9F37}" dt="2023-09-18T18:05:32.510" v="576" actId="478"/>
          <ac:spMkLst>
            <pc:docMk/>
            <pc:sldMk cId="1209922664" sldId="430"/>
            <ac:spMk id="13" creationId="{64D742AA-F1BB-9B1E-EF8B-D0AF65500BC5}"/>
          </ac:spMkLst>
        </pc:spChg>
        <pc:spChg chg="del">
          <ac:chgData name="Breno Nicelatchi" userId="495d62745e7169d0" providerId="LiveId" clId="{4118756B-B9CD-4C14-A489-2756D74A9F37}" dt="2023-09-18T18:05:32.510" v="576" actId="478"/>
          <ac:spMkLst>
            <pc:docMk/>
            <pc:sldMk cId="1209922664" sldId="430"/>
            <ac:spMk id="14" creationId="{5A13F7B5-0C23-9B95-9713-B3C649F21320}"/>
          </ac:spMkLst>
        </pc:spChg>
        <pc:grpChg chg="add mod">
          <ac:chgData name="Breno Nicelatchi" userId="495d62745e7169d0" providerId="LiveId" clId="{4118756B-B9CD-4C14-A489-2756D74A9F37}" dt="2023-09-19T19:59:48.034" v="4973"/>
          <ac:grpSpMkLst>
            <pc:docMk/>
            <pc:sldMk cId="1209922664" sldId="430"/>
            <ac:grpSpMk id="3" creationId="{F7F9B726-B010-CC38-F28C-8287359B604F}"/>
          </ac:grpSpMkLst>
        </pc:grpChg>
        <pc:grpChg chg="del">
          <ac:chgData name="Breno Nicelatchi" userId="495d62745e7169d0" providerId="LiveId" clId="{4118756B-B9CD-4C14-A489-2756D74A9F37}" dt="2023-09-19T19:59:47.762" v="4972" actId="478"/>
          <ac:grpSpMkLst>
            <pc:docMk/>
            <pc:sldMk cId="1209922664" sldId="430"/>
            <ac:grpSpMk id="8" creationId="{74AB34AF-5600-DE33-B620-337135A236EF}"/>
          </ac:grpSpMkLst>
        </pc:grpChg>
        <pc:picChg chg="mod">
          <ac:chgData name="Breno Nicelatchi" userId="495d62745e7169d0" providerId="LiveId" clId="{4118756B-B9CD-4C14-A489-2756D74A9F37}" dt="2023-09-18T18:05:36.615" v="612" actId="1038"/>
          <ac:picMkLst>
            <pc:docMk/>
            <pc:sldMk cId="1209922664" sldId="430"/>
            <ac:picMk id="12" creationId="{E53EBDDE-7633-BBDE-E025-31D62C701C06}"/>
          </ac:picMkLst>
        </pc:picChg>
      </pc:sldChg>
      <pc:sldChg chg="addSp delSp modSp add mod modAnim">
        <pc:chgData name="Breno Nicelatchi" userId="495d62745e7169d0" providerId="LiveId" clId="{4118756B-B9CD-4C14-A489-2756D74A9F37}" dt="2023-09-19T19:59:53.467" v="4976" actId="207"/>
        <pc:sldMkLst>
          <pc:docMk/>
          <pc:sldMk cId="1338304675" sldId="431"/>
        </pc:sldMkLst>
        <pc:spChg chg="mod">
          <ac:chgData name="Breno Nicelatchi" userId="495d62745e7169d0" providerId="LiveId" clId="{4118756B-B9CD-4C14-A489-2756D74A9F37}" dt="2023-09-19T19:59:53.467" v="4976" actId="207"/>
          <ac:spMkLst>
            <pc:docMk/>
            <pc:sldMk cId="1338304675" sldId="431"/>
            <ac:spMk id="6" creationId="{A0C2D957-F5A9-2DB8-BB9A-4DED88921FD5}"/>
          </ac:spMkLst>
        </pc:spChg>
        <pc:spChg chg="mod">
          <ac:chgData name="Breno Nicelatchi" userId="495d62745e7169d0" providerId="LiveId" clId="{4118756B-B9CD-4C14-A489-2756D74A9F37}" dt="2023-09-19T19:59:53.467" v="4976" actId="207"/>
          <ac:spMkLst>
            <pc:docMk/>
            <pc:sldMk cId="1338304675" sldId="431"/>
            <ac:spMk id="7" creationId="{1FA6A09B-3036-3C85-C1D3-3B674B24B434}"/>
          </ac:spMkLst>
        </pc:spChg>
        <pc:spChg chg="mod">
          <ac:chgData name="Breno Nicelatchi" userId="495d62745e7169d0" providerId="LiveId" clId="{4118756B-B9CD-4C14-A489-2756D74A9F37}" dt="2023-09-18T18:06:46.514" v="628" actId="1076"/>
          <ac:spMkLst>
            <pc:docMk/>
            <pc:sldMk cId="1338304675" sldId="431"/>
            <ac:spMk id="41" creationId="{00000000-0000-0000-0000-000000000000}"/>
          </ac:spMkLst>
        </pc:spChg>
        <pc:spChg chg="mod">
          <ac:chgData name="Breno Nicelatchi" userId="495d62745e7169d0" providerId="LiveId" clId="{4118756B-B9CD-4C14-A489-2756D74A9F37}" dt="2023-09-18T18:06:56.706" v="650" actId="14100"/>
          <ac:spMkLst>
            <pc:docMk/>
            <pc:sldMk cId="1338304675" sldId="431"/>
            <ac:spMk id="42" creationId="{00000000-0000-0000-0000-000000000000}"/>
          </ac:spMkLst>
        </pc:spChg>
        <pc:grpChg chg="del">
          <ac:chgData name="Breno Nicelatchi" userId="495d62745e7169d0" providerId="LiveId" clId="{4118756B-B9CD-4C14-A489-2756D74A9F37}" dt="2023-09-19T19:59:51.060" v="4974" actId="478"/>
          <ac:grpSpMkLst>
            <pc:docMk/>
            <pc:sldMk cId="1338304675" sldId="431"/>
            <ac:grpSpMk id="2" creationId="{08740D00-9A49-A61B-EED3-4C4A45782EF1}"/>
          </ac:grpSpMkLst>
        </pc:grpChg>
        <pc:grpChg chg="add mod">
          <ac:chgData name="Breno Nicelatchi" userId="495d62745e7169d0" providerId="LiveId" clId="{4118756B-B9CD-4C14-A489-2756D74A9F37}" dt="2023-09-19T19:59:51.341" v="4975"/>
          <ac:grpSpMkLst>
            <pc:docMk/>
            <pc:sldMk cId="1338304675" sldId="431"/>
            <ac:grpSpMk id="5" creationId="{66D9727D-E976-CFCA-5976-EC29633F5F7C}"/>
          </ac:grpSpMkLst>
        </pc:grpChg>
      </pc:sldChg>
      <pc:sldChg chg="addSp delSp modSp add mod">
        <pc:chgData name="Breno Nicelatchi" userId="495d62745e7169d0" providerId="LiveId" clId="{4118756B-B9CD-4C14-A489-2756D74A9F37}" dt="2023-09-19T19:59:56.765" v="4978"/>
        <pc:sldMkLst>
          <pc:docMk/>
          <pc:sldMk cId="2910261588" sldId="432"/>
        </pc:sldMkLst>
        <pc:spChg chg="mod">
          <ac:chgData name="Breno Nicelatchi" userId="495d62745e7169d0" providerId="LiveId" clId="{4118756B-B9CD-4C14-A489-2756D74A9F37}" dt="2023-09-18T18:07:38.678" v="667" actId="1076"/>
          <ac:spMkLst>
            <pc:docMk/>
            <pc:sldMk cId="2910261588" sldId="432"/>
            <ac:spMk id="4" creationId="{C46F6284-3C2E-6010-D8A6-644F6327F5A8}"/>
          </ac:spMkLst>
        </pc:spChg>
        <pc:spChg chg="mod">
          <ac:chgData name="Breno Nicelatchi" userId="495d62745e7169d0" providerId="LiveId" clId="{4118756B-B9CD-4C14-A489-2756D74A9F37}" dt="2023-09-19T19:59:56.765" v="4978"/>
          <ac:spMkLst>
            <pc:docMk/>
            <pc:sldMk cId="2910261588" sldId="432"/>
            <ac:spMk id="8" creationId="{3E195763-59DB-F241-ADC8-D61E2E1FBDB0}"/>
          </ac:spMkLst>
        </pc:spChg>
        <pc:spChg chg="mod">
          <ac:chgData name="Breno Nicelatchi" userId="495d62745e7169d0" providerId="LiveId" clId="{4118756B-B9CD-4C14-A489-2756D74A9F37}" dt="2023-09-19T19:59:56.765" v="4978"/>
          <ac:spMkLst>
            <pc:docMk/>
            <pc:sldMk cId="2910261588" sldId="432"/>
            <ac:spMk id="9" creationId="{61A35EC0-C26F-6C7B-4FEB-C0334A857FA4}"/>
          </ac:spMkLst>
        </pc:spChg>
        <pc:grpChg chg="del">
          <ac:chgData name="Breno Nicelatchi" userId="495d62745e7169d0" providerId="LiveId" clId="{4118756B-B9CD-4C14-A489-2756D74A9F37}" dt="2023-09-19T19:59:56.483" v="4977" actId="478"/>
          <ac:grpSpMkLst>
            <pc:docMk/>
            <pc:sldMk cId="2910261588" sldId="432"/>
            <ac:grpSpMk id="2" creationId="{3266364D-73F2-B346-134D-A90BDB390CD1}"/>
          </ac:grpSpMkLst>
        </pc:grpChg>
        <pc:grpChg chg="add mod">
          <ac:chgData name="Breno Nicelatchi" userId="495d62745e7169d0" providerId="LiveId" clId="{4118756B-B9CD-4C14-A489-2756D74A9F37}" dt="2023-09-19T19:59:56.765" v="4978"/>
          <ac:grpSpMkLst>
            <pc:docMk/>
            <pc:sldMk cId="2910261588" sldId="432"/>
            <ac:grpSpMk id="5" creationId="{E358E7C3-E54E-3FDD-3E8A-612BF44F7869}"/>
          </ac:grpSpMkLst>
        </pc:grpChg>
      </pc:sldChg>
      <pc:sldChg chg="modSp add modAnim">
        <pc:chgData name="Breno Nicelatchi" userId="495d62745e7169d0" providerId="LiveId" clId="{4118756B-B9CD-4C14-A489-2756D74A9F37}" dt="2023-09-18T18:08:04.191" v="673"/>
        <pc:sldMkLst>
          <pc:docMk/>
          <pc:sldMk cId="3502322290" sldId="433"/>
        </pc:sldMkLst>
        <pc:spChg chg="mod">
          <ac:chgData name="Breno Nicelatchi" userId="495d62745e7169d0" providerId="LiveId" clId="{4118756B-B9CD-4C14-A489-2756D74A9F37}" dt="2023-09-18T18:08:04.191" v="673"/>
          <ac:spMkLst>
            <pc:docMk/>
            <pc:sldMk cId="3502322290" sldId="433"/>
            <ac:spMk id="18" creationId="{00000000-0000-0000-0000-000000000000}"/>
          </ac:spMkLst>
        </pc:spChg>
        <pc:spChg chg="mod">
          <ac:chgData name="Breno Nicelatchi" userId="495d62745e7169d0" providerId="LiveId" clId="{4118756B-B9CD-4C14-A489-2756D74A9F37}" dt="2023-09-18T18:07:53.537" v="670" actId="20577"/>
          <ac:spMkLst>
            <pc:docMk/>
            <pc:sldMk cId="3502322290" sldId="433"/>
            <ac:spMk id="21" creationId="{E3130077-26DD-4DE2-B2DA-E57A0D9BEACB}"/>
          </ac:spMkLst>
        </pc:spChg>
      </pc:sldChg>
      <pc:sldChg chg="modSp add mod modAnim">
        <pc:chgData name="Breno Nicelatchi" userId="495d62745e7169d0" providerId="LiveId" clId="{4118756B-B9CD-4C14-A489-2756D74A9F37}" dt="2023-09-19T20:00:07.944" v="4983" actId="20577"/>
        <pc:sldMkLst>
          <pc:docMk/>
          <pc:sldMk cId="4252481846" sldId="434"/>
        </pc:sldMkLst>
        <pc:spChg chg="mod">
          <ac:chgData name="Breno Nicelatchi" userId="495d62745e7169d0" providerId="LiveId" clId="{4118756B-B9CD-4C14-A489-2756D74A9F37}" dt="2023-09-18T18:27:05.529" v="681" actId="2710"/>
          <ac:spMkLst>
            <pc:docMk/>
            <pc:sldMk cId="4252481846" sldId="434"/>
            <ac:spMk id="2" creationId="{F302C140-F193-37E0-B1BD-7BBAF5160D5F}"/>
          </ac:spMkLst>
        </pc:spChg>
        <pc:spChg chg="mod">
          <ac:chgData name="Breno Nicelatchi" userId="495d62745e7169d0" providerId="LiveId" clId="{4118756B-B9CD-4C14-A489-2756D74A9F37}" dt="2023-09-19T20:00:07.944" v="4983" actId="20577"/>
          <ac:spMkLst>
            <pc:docMk/>
            <pc:sldMk cId="4252481846" sldId="434"/>
            <ac:spMk id="9" creationId="{310E2EE8-167F-409F-82B0-AE5D1E156C85}"/>
          </ac:spMkLst>
        </pc:spChg>
        <pc:spChg chg="mod">
          <ac:chgData name="Breno Nicelatchi" userId="495d62745e7169d0" providerId="LiveId" clId="{4118756B-B9CD-4C14-A489-2756D74A9F37}" dt="2023-09-19T20:00:05.639" v="4981"/>
          <ac:spMkLst>
            <pc:docMk/>
            <pc:sldMk cId="4252481846" sldId="434"/>
            <ac:spMk id="10" creationId="{59DE52A7-81FF-433F-B056-4118BE7305D4}"/>
          </ac:spMkLst>
        </pc:spChg>
      </pc:sldChg>
      <pc:sldChg chg="addSp delSp modSp add mod modAnim">
        <pc:chgData name="Breno Nicelatchi" userId="495d62745e7169d0" providerId="LiveId" clId="{4118756B-B9CD-4C14-A489-2756D74A9F37}" dt="2023-09-19T20:00:13.534" v="4985"/>
        <pc:sldMkLst>
          <pc:docMk/>
          <pc:sldMk cId="1072703790" sldId="435"/>
        </pc:sldMkLst>
        <pc:spChg chg="mod">
          <ac:chgData name="Breno Nicelatchi" userId="495d62745e7169d0" providerId="LiveId" clId="{4118756B-B9CD-4C14-A489-2756D74A9F37}" dt="2023-09-18T18:28:12.762" v="703" actId="1036"/>
          <ac:spMkLst>
            <pc:docMk/>
            <pc:sldMk cId="1072703790" sldId="435"/>
            <ac:spMk id="3" creationId="{8B25218D-A7CC-B624-5707-8A34254C78E2}"/>
          </ac:spMkLst>
        </pc:spChg>
        <pc:spChg chg="mod">
          <ac:chgData name="Breno Nicelatchi" userId="495d62745e7169d0" providerId="LiveId" clId="{4118756B-B9CD-4C14-A489-2756D74A9F37}" dt="2023-09-18T18:28:12.762" v="703" actId="1036"/>
          <ac:spMkLst>
            <pc:docMk/>
            <pc:sldMk cId="1072703790" sldId="435"/>
            <ac:spMk id="4" creationId="{9C5C75D8-B3A1-CE51-DE1F-90739841E631}"/>
          </ac:spMkLst>
        </pc:spChg>
        <pc:spChg chg="mod">
          <ac:chgData name="Breno Nicelatchi" userId="495d62745e7169d0" providerId="LiveId" clId="{4118756B-B9CD-4C14-A489-2756D74A9F37}" dt="2023-09-18T18:28:12.762" v="703" actId="1036"/>
          <ac:spMkLst>
            <pc:docMk/>
            <pc:sldMk cId="1072703790" sldId="435"/>
            <ac:spMk id="5" creationId="{3656221D-FA98-C2B5-C386-8495B54EBFD0}"/>
          </ac:spMkLst>
        </pc:spChg>
        <pc:spChg chg="mod">
          <ac:chgData name="Breno Nicelatchi" userId="495d62745e7169d0" providerId="LiveId" clId="{4118756B-B9CD-4C14-A489-2756D74A9F37}" dt="2023-09-19T20:00:13.534" v="4985"/>
          <ac:spMkLst>
            <pc:docMk/>
            <pc:sldMk cId="1072703790" sldId="435"/>
            <ac:spMk id="9" creationId="{D9940D24-AB71-6867-D442-3228ACE77B60}"/>
          </ac:spMkLst>
        </pc:spChg>
        <pc:spChg chg="mod">
          <ac:chgData name="Breno Nicelatchi" userId="495d62745e7169d0" providerId="LiveId" clId="{4118756B-B9CD-4C14-A489-2756D74A9F37}" dt="2023-09-19T20:00:13.534" v="4985"/>
          <ac:spMkLst>
            <pc:docMk/>
            <pc:sldMk cId="1072703790" sldId="435"/>
            <ac:spMk id="10" creationId="{469F741F-DF92-178E-7F31-3970EAC7BD81}"/>
          </ac:spMkLst>
        </pc:spChg>
        <pc:grpChg chg="del">
          <ac:chgData name="Breno Nicelatchi" userId="495d62745e7169d0" providerId="LiveId" clId="{4118756B-B9CD-4C14-A489-2756D74A9F37}" dt="2023-09-19T20:00:13.221" v="4984" actId="478"/>
          <ac:grpSpMkLst>
            <pc:docMk/>
            <pc:sldMk cId="1072703790" sldId="435"/>
            <ac:grpSpMk id="2" creationId="{396875D0-E77B-531C-2732-E053AC758635}"/>
          </ac:grpSpMkLst>
        </pc:grpChg>
        <pc:grpChg chg="add mod">
          <ac:chgData name="Breno Nicelatchi" userId="495d62745e7169d0" providerId="LiveId" clId="{4118756B-B9CD-4C14-A489-2756D74A9F37}" dt="2023-09-19T20:00:13.534" v="4985"/>
          <ac:grpSpMkLst>
            <pc:docMk/>
            <pc:sldMk cId="1072703790" sldId="435"/>
            <ac:grpSpMk id="8" creationId="{55E54841-74C8-4EFF-8916-C68935A92666}"/>
          </ac:grpSpMkLst>
        </pc:grpChg>
      </pc:sldChg>
      <pc:sldChg chg="addSp delSp modSp add mod delAnim modAnim">
        <pc:chgData name="Breno Nicelatchi" userId="495d62745e7169d0" providerId="LiveId" clId="{4118756B-B9CD-4C14-A489-2756D74A9F37}" dt="2023-09-18T18:45:33.673" v="934" actId="207"/>
        <pc:sldMkLst>
          <pc:docMk/>
          <pc:sldMk cId="83931412" sldId="436"/>
        </pc:sldMkLst>
        <pc:spChg chg="add del mod">
          <ac:chgData name="Breno Nicelatchi" userId="495d62745e7169d0" providerId="LiveId" clId="{4118756B-B9CD-4C14-A489-2756D74A9F37}" dt="2023-09-18T18:39:48.110" v="813" actId="478"/>
          <ac:spMkLst>
            <pc:docMk/>
            <pc:sldMk cId="83931412" sldId="436"/>
            <ac:spMk id="2" creationId="{D4713512-459F-0BA4-7DDB-1717158DDBC2}"/>
          </ac:spMkLst>
        </pc:spChg>
        <pc:spChg chg="add mod ord">
          <ac:chgData name="Breno Nicelatchi" userId="495d62745e7169d0" providerId="LiveId" clId="{4118756B-B9CD-4C14-A489-2756D74A9F37}" dt="2023-09-18T18:42:59.442" v="918" actId="1038"/>
          <ac:spMkLst>
            <pc:docMk/>
            <pc:sldMk cId="83931412" sldId="436"/>
            <ac:spMk id="4" creationId="{EF6D57E8-4019-90B7-2C1C-4C446FB26FDB}"/>
          </ac:spMkLst>
        </pc:spChg>
        <pc:spChg chg="add mod ord">
          <ac:chgData name="Breno Nicelatchi" userId="495d62745e7169d0" providerId="LiveId" clId="{4118756B-B9CD-4C14-A489-2756D74A9F37}" dt="2023-09-18T18:42:59.442" v="918" actId="1038"/>
          <ac:spMkLst>
            <pc:docMk/>
            <pc:sldMk cId="83931412" sldId="436"/>
            <ac:spMk id="7" creationId="{2BD5923D-2673-BC21-0CE8-26A678A35944}"/>
          </ac:spMkLst>
        </pc:spChg>
        <pc:spChg chg="mod">
          <ac:chgData name="Breno Nicelatchi" userId="495d62745e7169d0" providerId="LiveId" clId="{4118756B-B9CD-4C14-A489-2756D74A9F37}" dt="2023-09-18T18:42:59.442" v="918" actId="1038"/>
          <ac:spMkLst>
            <pc:docMk/>
            <pc:sldMk cId="83931412" sldId="436"/>
            <ac:spMk id="9" creationId="{6E17C9B0-E157-60D6-8C08-31FDB7AD87A9}"/>
          </ac:spMkLst>
        </pc:spChg>
        <pc:spChg chg="del mod">
          <ac:chgData name="Breno Nicelatchi" userId="495d62745e7169d0" providerId="LiveId" clId="{4118756B-B9CD-4C14-A489-2756D74A9F37}" dt="2023-09-18T18:39:48.110" v="813" actId="478"/>
          <ac:spMkLst>
            <pc:docMk/>
            <pc:sldMk cId="83931412" sldId="436"/>
            <ac:spMk id="13" creationId="{4A3EFEB1-E9D4-AAE6-6BBF-231CFA520607}"/>
          </ac:spMkLst>
        </pc:spChg>
        <pc:spChg chg="add mod">
          <ac:chgData name="Breno Nicelatchi" userId="495d62745e7169d0" providerId="LiveId" clId="{4118756B-B9CD-4C14-A489-2756D74A9F37}" dt="2023-09-18T18:45:33.673" v="934" actId="207"/>
          <ac:spMkLst>
            <pc:docMk/>
            <pc:sldMk cId="83931412" sldId="436"/>
            <ac:spMk id="14" creationId="{C85615A7-0D74-FD9E-C404-84724DCAC021}"/>
          </ac:spMkLst>
        </pc:spChg>
        <pc:spChg chg="del mod">
          <ac:chgData name="Breno Nicelatchi" userId="495d62745e7169d0" providerId="LiveId" clId="{4118756B-B9CD-4C14-A489-2756D74A9F37}" dt="2023-09-18T18:39:48.110" v="813" actId="478"/>
          <ac:spMkLst>
            <pc:docMk/>
            <pc:sldMk cId="83931412" sldId="436"/>
            <ac:spMk id="15" creationId="{BB442647-27C6-C316-518B-6FD54A523292}"/>
          </ac:spMkLst>
        </pc:spChg>
        <pc:spChg chg="mod">
          <ac:chgData name="Breno Nicelatchi" userId="495d62745e7169d0" providerId="LiveId" clId="{4118756B-B9CD-4C14-A489-2756D74A9F37}" dt="2023-09-18T18:42:59.442" v="918" actId="1038"/>
          <ac:spMkLst>
            <pc:docMk/>
            <pc:sldMk cId="83931412" sldId="436"/>
            <ac:spMk id="16" creationId="{3AB75526-D1EC-417D-4C6F-D0B77398720F}"/>
          </ac:spMkLst>
        </pc:spChg>
        <pc:spChg chg="mod ord">
          <ac:chgData name="Breno Nicelatchi" userId="495d62745e7169d0" providerId="LiveId" clId="{4118756B-B9CD-4C14-A489-2756D74A9F37}" dt="2023-09-18T18:42:59.442" v="918" actId="1038"/>
          <ac:spMkLst>
            <pc:docMk/>
            <pc:sldMk cId="83931412" sldId="436"/>
            <ac:spMk id="17" creationId="{F4D718C5-F05E-697D-124D-72A7A4EE282A}"/>
          </ac:spMkLst>
        </pc:spChg>
        <pc:spChg chg="mod ord">
          <ac:chgData name="Breno Nicelatchi" userId="495d62745e7169d0" providerId="LiveId" clId="{4118756B-B9CD-4C14-A489-2756D74A9F37}" dt="2023-09-18T18:42:59.442" v="918" actId="1038"/>
          <ac:spMkLst>
            <pc:docMk/>
            <pc:sldMk cId="83931412" sldId="436"/>
            <ac:spMk id="18" creationId="{101A59BB-7675-248D-DF6C-56CB6D905D2E}"/>
          </ac:spMkLst>
        </pc:spChg>
        <pc:spChg chg="add mod">
          <ac:chgData name="Breno Nicelatchi" userId="495d62745e7169d0" providerId="LiveId" clId="{4118756B-B9CD-4C14-A489-2756D74A9F37}" dt="2023-09-18T18:42:59.442" v="918" actId="1038"/>
          <ac:spMkLst>
            <pc:docMk/>
            <pc:sldMk cId="83931412" sldId="436"/>
            <ac:spMk id="19" creationId="{A7C961EE-5CA2-C1E0-D20F-03CFCE1A50DC}"/>
          </ac:spMkLst>
        </pc:spChg>
        <pc:spChg chg="add mod">
          <ac:chgData name="Breno Nicelatchi" userId="495d62745e7169d0" providerId="LiveId" clId="{4118756B-B9CD-4C14-A489-2756D74A9F37}" dt="2023-09-18T18:45:19.984" v="932" actId="207"/>
          <ac:spMkLst>
            <pc:docMk/>
            <pc:sldMk cId="83931412" sldId="436"/>
            <ac:spMk id="20" creationId="{BCDE01D7-5C2C-0ADF-4245-41AEE79F2950}"/>
          </ac:spMkLst>
        </pc:spChg>
        <pc:spChg chg="add mod">
          <ac:chgData name="Breno Nicelatchi" userId="495d62745e7169d0" providerId="LiveId" clId="{4118756B-B9CD-4C14-A489-2756D74A9F37}" dt="2023-09-18T18:42:59.442" v="918" actId="1038"/>
          <ac:spMkLst>
            <pc:docMk/>
            <pc:sldMk cId="83931412" sldId="436"/>
            <ac:spMk id="21" creationId="{EE41DFA8-34B1-A8E9-8E80-CB4ACBBF3AE5}"/>
          </ac:spMkLst>
        </pc:spChg>
        <pc:spChg chg="add mod">
          <ac:chgData name="Breno Nicelatchi" userId="495d62745e7169d0" providerId="LiveId" clId="{4118756B-B9CD-4C14-A489-2756D74A9F37}" dt="2023-09-18T18:45:27.690" v="933" actId="207"/>
          <ac:spMkLst>
            <pc:docMk/>
            <pc:sldMk cId="83931412" sldId="436"/>
            <ac:spMk id="22" creationId="{88D7BE5E-5B4A-19F6-A5BE-D368DE32734E}"/>
          </ac:spMkLst>
        </pc:spChg>
        <pc:spChg chg="add mod">
          <ac:chgData name="Breno Nicelatchi" userId="495d62745e7169d0" providerId="LiveId" clId="{4118756B-B9CD-4C14-A489-2756D74A9F37}" dt="2023-09-18T18:42:59.442" v="918" actId="1038"/>
          <ac:spMkLst>
            <pc:docMk/>
            <pc:sldMk cId="83931412" sldId="436"/>
            <ac:spMk id="23" creationId="{C00C42FB-1D05-C9DF-F4DD-B2202B85FC96}"/>
          </ac:spMkLst>
        </pc:spChg>
        <pc:grpChg chg="del">
          <ac:chgData name="Breno Nicelatchi" userId="495d62745e7169d0" providerId="LiveId" clId="{4118756B-B9CD-4C14-A489-2756D74A9F37}" dt="2023-09-18T18:36:24.188" v="728" actId="478"/>
          <ac:grpSpMkLst>
            <pc:docMk/>
            <pc:sldMk cId="83931412" sldId="436"/>
            <ac:grpSpMk id="3" creationId="{CCDE446A-3CD2-AEB5-02E5-40FE4A78039C}"/>
          </ac:grpSpMkLst>
        </pc:grpChg>
        <pc:picChg chg="add mod ord">
          <ac:chgData name="Breno Nicelatchi" userId="495d62745e7169d0" providerId="LiveId" clId="{4118756B-B9CD-4C14-A489-2756D74A9F37}" dt="2023-09-18T18:42:59.442" v="918" actId="1038"/>
          <ac:picMkLst>
            <pc:docMk/>
            <pc:sldMk cId="83931412" sldId="436"/>
            <ac:picMk id="8" creationId="{9987F5EA-CB84-EEA8-EE32-200D5C1E8436}"/>
          </ac:picMkLst>
        </pc:picChg>
        <pc:picChg chg="add mod">
          <ac:chgData name="Breno Nicelatchi" userId="495d62745e7169d0" providerId="LiveId" clId="{4118756B-B9CD-4C14-A489-2756D74A9F37}" dt="2023-09-18T18:42:59.442" v="918" actId="1038"/>
          <ac:picMkLst>
            <pc:docMk/>
            <pc:sldMk cId="83931412" sldId="436"/>
            <ac:picMk id="10" creationId="{04C46252-693C-914D-38F2-4F20788E7B44}"/>
          </ac:picMkLst>
        </pc:picChg>
        <pc:picChg chg="add mod">
          <ac:chgData name="Breno Nicelatchi" userId="495d62745e7169d0" providerId="LiveId" clId="{4118756B-B9CD-4C14-A489-2756D74A9F37}" dt="2023-09-18T18:42:59.442" v="918" actId="1038"/>
          <ac:picMkLst>
            <pc:docMk/>
            <pc:sldMk cId="83931412" sldId="436"/>
            <ac:picMk id="11" creationId="{8A695BDA-2FFC-9234-1E58-407C044B12EF}"/>
          </ac:picMkLst>
        </pc:picChg>
        <pc:picChg chg="add mod">
          <ac:chgData name="Breno Nicelatchi" userId="495d62745e7169d0" providerId="LiveId" clId="{4118756B-B9CD-4C14-A489-2756D74A9F37}" dt="2023-09-18T18:43:06.957" v="920" actId="14100"/>
          <ac:picMkLst>
            <pc:docMk/>
            <pc:sldMk cId="83931412" sldId="436"/>
            <ac:picMk id="12" creationId="{6FF2C369-8DDB-958E-7C8A-8654CD15C8DD}"/>
          </ac:picMkLst>
        </pc:picChg>
        <pc:picChg chg="del">
          <ac:chgData name="Breno Nicelatchi" userId="495d62745e7169d0" providerId="LiveId" clId="{4118756B-B9CD-4C14-A489-2756D74A9F37}" dt="2023-09-18T18:35:12.751" v="705" actId="478"/>
          <ac:picMkLst>
            <pc:docMk/>
            <pc:sldMk cId="83931412" sldId="436"/>
            <ac:picMk id="16386" creationId="{ABA3E4C6-39AE-0BB4-CC96-4C658B65D8C8}"/>
          </ac:picMkLst>
        </pc:picChg>
        <pc:picChg chg="del">
          <ac:chgData name="Breno Nicelatchi" userId="495d62745e7169d0" providerId="LiveId" clId="{4118756B-B9CD-4C14-A489-2756D74A9F37}" dt="2023-09-18T18:35:12.751" v="705" actId="478"/>
          <ac:picMkLst>
            <pc:docMk/>
            <pc:sldMk cId="83931412" sldId="436"/>
            <ac:picMk id="16388" creationId="{CBED15F8-759B-7018-F53A-1DB4DC01BA1F}"/>
          </ac:picMkLst>
        </pc:picChg>
        <pc:picChg chg="del">
          <ac:chgData name="Breno Nicelatchi" userId="495d62745e7169d0" providerId="LiveId" clId="{4118756B-B9CD-4C14-A489-2756D74A9F37}" dt="2023-09-18T18:35:12.751" v="705" actId="478"/>
          <ac:picMkLst>
            <pc:docMk/>
            <pc:sldMk cId="83931412" sldId="436"/>
            <ac:picMk id="16390" creationId="{EDE964E2-F610-65C4-2568-B34ADDBC2896}"/>
          </ac:picMkLst>
        </pc:picChg>
      </pc:sldChg>
      <pc:sldChg chg="addSp delSp modSp add mod delAnim modAnim">
        <pc:chgData name="Breno Nicelatchi" userId="495d62745e7169d0" providerId="LiveId" clId="{4118756B-B9CD-4C14-A489-2756D74A9F37}" dt="2023-09-18T18:49:36.895" v="974" actId="1035"/>
        <pc:sldMkLst>
          <pc:docMk/>
          <pc:sldMk cId="3687224715" sldId="437"/>
        </pc:sldMkLst>
        <pc:spChg chg="del">
          <ac:chgData name="Breno Nicelatchi" userId="495d62745e7169d0" providerId="LiveId" clId="{4118756B-B9CD-4C14-A489-2756D74A9F37}" dt="2023-09-18T18:49:02.179" v="955" actId="478"/>
          <ac:spMkLst>
            <pc:docMk/>
            <pc:sldMk cId="3687224715" sldId="437"/>
            <ac:spMk id="4" creationId="{EF6D57E8-4019-90B7-2C1C-4C446FB26FDB}"/>
          </ac:spMkLst>
        </pc:spChg>
        <pc:spChg chg="mod">
          <ac:chgData name="Breno Nicelatchi" userId="495d62745e7169d0" providerId="LiveId" clId="{4118756B-B9CD-4C14-A489-2756D74A9F37}" dt="2023-09-18T18:49:34.253" v="966" actId="1076"/>
          <ac:spMkLst>
            <pc:docMk/>
            <pc:sldMk cId="3687224715" sldId="437"/>
            <ac:spMk id="7" creationId="{2BD5923D-2673-BC21-0CE8-26A678A35944}"/>
          </ac:spMkLst>
        </pc:spChg>
        <pc:spChg chg="mod">
          <ac:chgData name="Breno Nicelatchi" userId="495d62745e7169d0" providerId="LiveId" clId="{4118756B-B9CD-4C14-A489-2756D74A9F37}" dt="2023-09-18T18:49:25.404" v="962" actId="403"/>
          <ac:spMkLst>
            <pc:docMk/>
            <pc:sldMk cId="3687224715" sldId="437"/>
            <ac:spMk id="9" creationId="{6E17C9B0-E157-60D6-8C08-31FDB7AD87A9}"/>
          </ac:spMkLst>
        </pc:spChg>
        <pc:spChg chg="del">
          <ac:chgData name="Breno Nicelatchi" userId="495d62745e7169d0" providerId="LiveId" clId="{4118756B-B9CD-4C14-A489-2756D74A9F37}" dt="2023-09-18T18:49:04.627" v="956" actId="478"/>
          <ac:spMkLst>
            <pc:docMk/>
            <pc:sldMk cId="3687224715" sldId="437"/>
            <ac:spMk id="14" creationId="{C85615A7-0D74-FD9E-C404-84724DCAC021}"/>
          </ac:spMkLst>
        </pc:spChg>
        <pc:spChg chg="mod">
          <ac:chgData name="Breno Nicelatchi" userId="495d62745e7169d0" providerId="LiveId" clId="{4118756B-B9CD-4C14-A489-2756D74A9F37}" dt="2023-09-18T18:49:31.428" v="964" actId="1035"/>
          <ac:spMkLst>
            <pc:docMk/>
            <pc:sldMk cId="3687224715" sldId="437"/>
            <ac:spMk id="16" creationId="{3AB75526-D1EC-417D-4C6F-D0B77398720F}"/>
          </ac:spMkLst>
        </pc:spChg>
        <pc:spChg chg="del">
          <ac:chgData name="Breno Nicelatchi" userId="495d62745e7169d0" providerId="LiveId" clId="{4118756B-B9CD-4C14-A489-2756D74A9F37}" dt="2023-09-18T18:49:04.627" v="956" actId="478"/>
          <ac:spMkLst>
            <pc:docMk/>
            <pc:sldMk cId="3687224715" sldId="437"/>
            <ac:spMk id="17" creationId="{F4D718C5-F05E-697D-124D-72A7A4EE282A}"/>
          </ac:spMkLst>
        </pc:spChg>
        <pc:spChg chg="del">
          <ac:chgData name="Breno Nicelatchi" userId="495d62745e7169d0" providerId="LiveId" clId="{4118756B-B9CD-4C14-A489-2756D74A9F37}" dt="2023-09-18T18:49:02.179" v="955" actId="478"/>
          <ac:spMkLst>
            <pc:docMk/>
            <pc:sldMk cId="3687224715" sldId="437"/>
            <ac:spMk id="18" creationId="{101A59BB-7675-248D-DF6C-56CB6D905D2E}"/>
          </ac:spMkLst>
        </pc:spChg>
        <pc:spChg chg="del">
          <ac:chgData name="Breno Nicelatchi" userId="495d62745e7169d0" providerId="LiveId" clId="{4118756B-B9CD-4C14-A489-2756D74A9F37}" dt="2023-09-18T18:49:04.627" v="956" actId="478"/>
          <ac:spMkLst>
            <pc:docMk/>
            <pc:sldMk cId="3687224715" sldId="437"/>
            <ac:spMk id="19" creationId="{A7C961EE-5CA2-C1E0-D20F-03CFCE1A50DC}"/>
          </ac:spMkLst>
        </pc:spChg>
        <pc:spChg chg="del">
          <ac:chgData name="Breno Nicelatchi" userId="495d62745e7169d0" providerId="LiveId" clId="{4118756B-B9CD-4C14-A489-2756D74A9F37}" dt="2023-09-18T18:49:02.179" v="955" actId="478"/>
          <ac:spMkLst>
            <pc:docMk/>
            <pc:sldMk cId="3687224715" sldId="437"/>
            <ac:spMk id="20" creationId="{BCDE01D7-5C2C-0ADF-4245-41AEE79F2950}"/>
          </ac:spMkLst>
        </pc:spChg>
        <pc:spChg chg="del">
          <ac:chgData name="Breno Nicelatchi" userId="495d62745e7169d0" providerId="LiveId" clId="{4118756B-B9CD-4C14-A489-2756D74A9F37}" dt="2023-09-18T18:49:02.179" v="955" actId="478"/>
          <ac:spMkLst>
            <pc:docMk/>
            <pc:sldMk cId="3687224715" sldId="437"/>
            <ac:spMk id="21" creationId="{EE41DFA8-34B1-A8E9-8E80-CB4ACBBF3AE5}"/>
          </ac:spMkLst>
        </pc:spChg>
        <pc:spChg chg="del">
          <ac:chgData name="Breno Nicelatchi" userId="495d62745e7169d0" providerId="LiveId" clId="{4118756B-B9CD-4C14-A489-2756D74A9F37}" dt="2023-09-18T18:49:02.179" v="955" actId="478"/>
          <ac:spMkLst>
            <pc:docMk/>
            <pc:sldMk cId="3687224715" sldId="437"/>
            <ac:spMk id="22" creationId="{88D7BE5E-5B4A-19F6-A5BE-D368DE32734E}"/>
          </ac:spMkLst>
        </pc:spChg>
        <pc:spChg chg="del">
          <ac:chgData name="Breno Nicelatchi" userId="495d62745e7169d0" providerId="LiveId" clId="{4118756B-B9CD-4C14-A489-2756D74A9F37}" dt="2023-09-18T18:49:02.179" v="955" actId="478"/>
          <ac:spMkLst>
            <pc:docMk/>
            <pc:sldMk cId="3687224715" sldId="437"/>
            <ac:spMk id="23" creationId="{C00C42FB-1D05-C9DF-F4DD-B2202B85FC96}"/>
          </ac:spMkLst>
        </pc:spChg>
        <pc:grpChg chg="add mod">
          <ac:chgData name="Breno Nicelatchi" userId="495d62745e7169d0" providerId="LiveId" clId="{4118756B-B9CD-4C14-A489-2756D74A9F37}" dt="2023-09-18T18:49:36.895" v="974" actId="1035"/>
          <ac:grpSpMkLst>
            <pc:docMk/>
            <pc:sldMk cId="3687224715" sldId="437"/>
            <ac:grpSpMk id="2" creationId="{7C6092EB-314B-BA4C-0E1D-D5686502B6D0}"/>
          </ac:grpSpMkLst>
        </pc:grpChg>
        <pc:picChg chg="mod">
          <ac:chgData name="Breno Nicelatchi" userId="495d62745e7169d0" providerId="LiveId" clId="{4118756B-B9CD-4C14-A489-2756D74A9F37}" dt="2023-09-18T18:49:25.404" v="962" actId="403"/>
          <ac:picMkLst>
            <pc:docMk/>
            <pc:sldMk cId="3687224715" sldId="437"/>
            <ac:picMk id="8" creationId="{9987F5EA-CB84-EEA8-EE32-200D5C1E8436}"/>
          </ac:picMkLst>
        </pc:picChg>
        <pc:picChg chg="del">
          <ac:chgData name="Breno Nicelatchi" userId="495d62745e7169d0" providerId="LiveId" clId="{4118756B-B9CD-4C14-A489-2756D74A9F37}" dt="2023-09-18T18:49:04.627" v="956" actId="478"/>
          <ac:picMkLst>
            <pc:docMk/>
            <pc:sldMk cId="3687224715" sldId="437"/>
            <ac:picMk id="10" creationId="{04C46252-693C-914D-38F2-4F20788E7B44}"/>
          </ac:picMkLst>
        </pc:picChg>
        <pc:picChg chg="del">
          <ac:chgData name="Breno Nicelatchi" userId="495d62745e7169d0" providerId="LiveId" clId="{4118756B-B9CD-4C14-A489-2756D74A9F37}" dt="2023-09-18T18:49:02.179" v="955" actId="478"/>
          <ac:picMkLst>
            <pc:docMk/>
            <pc:sldMk cId="3687224715" sldId="437"/>
            <ac:picMk id="11" creationId="{8A695BDA-2FFC-9234-1E58-407C044B12EF}"/>
          </ac:picMkLst>
        </pc:picChg>
        <pc:picChg chg="del">
          <ac:chgData name="Breno Nicelatchi" userId="495d62745e7169d0" providerId="LiveId" clId="{4118756B-B9CD-4C14-A489-2756D74A9F37}" dt="2023-09-18T18:49:02.179" v="955" actId="478"/>
          <ac:picMkLst>
            <pc:docMk/>
            <pc:sldMk cId="3687224715" sldId="437"/>
            <ac:picMk id="12" creationId="{6FF2C369-8DDB-958E-7C8A-8654CD15C8DD}"/>
          </ac:picMkLst>
        </pc:picChg>
      </pc:sldChg>
      <pc:sldChg chg="modSp add del mod modTransition modAnim">
        <pc:chgData name="Breno Nicelatchi" userId="495d62745e7169d0" providerId="LiveId" clId="{4118756B-B9CD-4C14-A489-2756D74A9F37}" dt="2023-09-18T18:48:55.737" v="953" actId="47"/>
        <pc:sldMkLst>
          <pc:docMk/>
          <pc:sldMk cId="4283027805" sldId="437"/>
        </pc:sldMkLst>
        <pc:spChg chg="mod">
          <ac:chgData name="Breno Nicelatchi" userId="495d62745e7169d0" providerId="LiveId" clId="{4118756B-B9CD-4C14-A489-2756D74A9F37}" dt="2023-09-18T18:46:58.587" v="941" actId="207"/>
          <ac:spMkLst>
            <pc:docMk/>
            <pc:sldMk cId="4283027805" sldId="437"/>
            <ac:spMk id="4" creationId="{EF6D57E8-4019-90B7-2C1C-4C446FB26FDB}"/>
          </ac:spMkLst>
        </pc:spChg>
        <pc:spChg chg="mod">
          <ac:chgData name="Breno Nicelatchi" userId="495d62745e7169d0" providerId="LiveId" clId="{4118756B-B9CD-4C14-A489-2756D74A9F37}" dt="2023-09-18T18:47:13.496" v="942" actId="207"/>
          <ac:spMkLst>
            <pc:docMk/>
            <pc:sldMk cId="4283027805" sldId="437"/>
            <ac:spMk id="14" creationId="{C85615A7-0D74-FD9E-C404-84724DCAC021}"/>
          </ac:spMkLst>
        </pc:spChg>
        <pc:spChg chg="mod">
          <ac:chgData name="Breno Nicelatchi" userId="495d62745e7169d0" providerId="LiveId" clId="{4118756B-B9CD-4C14-A489-2756D74A9F37}" dt="2023-09-18T18:47:46.832" v="945"/>
          <ac:spMkLst>
            <pc:docMk/>
            <pc:sldMk cId="4283027805" sldId="437"/>
            <ac:spMk id="16" creationId="{3AB75526-D1EC-417D-4C6F-D0B77398720F}"/>
          </ac:spMkLst>
        </pc:spChg>
        <pc:spChg chg="mod">
          <ac:chgData name="Breno Nicelatchi" userId="495d62745e7169d0" providerId="LiveId" clId="{4118756B-B9CD-4C14-A489-2756D74A9F37}" dt="2023-09-18T18:46:58.587" v="941" actId="207"/>
          <ac:spMkLst>
            <pc:docMk/>
            <pc:sldMk cId="4283027805" sldId="437"/>
            <ac:spMk id="17" creationId="{F4D718C5-F05E-697D-124D-72A7A4EE282A}"/>
          </ac:spMkLst>
        </pc:spChg>
        <pc:spChg chg="mod">
          <ac:chgData name="Breno Nicelatchi" userId="495d62745e7169d0" providerId="LiveId" clId="{4118756B-B9CD-4C14-A489-2756D74A9F37}" dt="2023-09-18T18:46:58.587" v="941" actId="207"/>
          <ac:spMkLst>
            <pc:docMk/>
            <pc:sldMk cId="4283027805" sldId="437"/>
            <ac:spMk id="18" creationId="{101A59BB-7675-248D-DF6C-56CB6D905D2E}"/>
          </ac:spMkLst>
        </pc:spChg>
        <pc:spChg chg="mod">
          <ac:chgData name="Breno Nicelatchi" userId="495d62745e7169d0" providerId="LiveId" clId="{4118756B-B9CD-4C14-A489-2756D74A9F37}" dt="2023-09-18T18:46:44.120" v="940" actId="207"/>
          <ac:spMkLst>
            <pc:docMk/>
            <pc:sldMk cId="4283027805" sldId="437"/>
            <ac:spMk id="19" creationId="{A7C961EE-5CA2-C1E0-D20F-03CFCE1A50DC}"/>
          </ac:spMkLst>
        </pc:spChg>
        <pc:spChg chg="mod">
          <ac:chgData name="Breno Nicelatchi" userId="495d62745e7169d0" providerId="LiveId" clId="{4118756B-B9CD-4C14-A489-2756D74A9F37}" dt="2023-09-18T18:47:15.369" v="943" actId="207"/>
          <ac:spMkLst>
            <pc:docMk/>
            <pc:sldMk cId="4283027805" sldId="437"/>
            <ac:spMk id="20" creationId="{BCDE01D7-5C2C-0ADF-4245-41AEE79F2950}"/>
          </ac:spMkLst>
        </pc:spChg>
        <pc:spChg chg="mod">
          <ac:chgData name="Breno Nicelatchi" userId="495d62745e7169d0" providerId="LiveId" clId="{4118756B-B9CD-4C14-A489-2756D74A9F37}" dt="2023-09-18T18:46:44.120" v="940" actId="207"/>
          <ac:spMkLst>
            <pc:docMk/>
            <pc:sldMk cId="4283027805" sldId="437"/>
            <ac:spMk id="21" creationId="{EE41DFA8-34B1-A8E9-8E80-CB4ACBBF3AE5}"/>
          </ac:spMkLst>
        </pc:spChg>
        <pc:spChg chg="mod">
          <ac:chgData name="Breno Nicelatchi" userId="495d62745e7169d0" providerId="LiveId" clId="{4118756B-B9CD-4C14-A489-2756D74A9F37}" dt="2023-09-18T18:47:17.511" v="944" actId="207"/>
          <ac:spMkLst>
            <pc:docMk/>
            <pc:sldMk cId="4283027805" sldId="437"/>
            <ac:spMk id="22" creationId="{88D7BE5E-5B4A-19F6-A5BE-D368DE32734E}"/>
          </ac:spMkLst>
        </pc:spChg>
        <pc:spChg chg="mod">
          <ac:chgData name="Breno Nicelatchi" userId="495d62745e7169d0" providerId="LiveId" clId="{4118756B-B9CD-4C14-A489-2756D74A9F37}" dt="2023-09-18T18:46:44.120" v="940" actId="207"/>
          <ac:spMkLst>
            <pc:docMk/>
            <pc:sldMk cId="4283027805" sldId="437"/>
            <ac:spMk id="23" creationId="{C00C42FB-1D05-C9DF-F4DD-B2202B85FC96}"/>
          </ac:spMkLst>
        </pc:spChg>
        <pc:picChg chg="mod">
          <ac:chgData name="Breno Nicelatchi" userId="495d62745e7169d0" providerId="LiveId" clId="{4118756B-B9CD-4C14-A489-2756D74A9F37}" dt="2023-09-18T18:46:25.374" v="939" actId="207"/>
          <ac:picMkLst>
            <pc:docMk/>
            <pc:sldMk cId="4283027805" sldId="437"/>
            <ac:picMk id="11" creationId="{8A695BDA-2FFC-9234-1E58-407C044B12EF}"/>
          </ac:picMkLst>
        </pc:picChg>
        <pc:picChg chg="mod">
          <ac:chgData name="Breno Nicelatchi" userId="495d62745e7169d0" providerId="LiveId" clId="{4118756B-B9CD-4C14-A489-2756D74A9F37}" dt="2023-09-18T18:46:25.374" v="939" actId="207"/>
          <ac:picMkLst>
            <pc:docMk/>
            <pc:sldMk cId="4283027805" sldId="437"/>
            <ac:picMk id="12" creationId="{6FF2C369-8DDB-958E-7C8A-8654CD15C8DD}"/>
          </ac:picMkLst>
        </pc:picChg>
      </pc:sldChg>
      <pc:sldChg chg="addSp delSp modSp add mod delAnim modAnim">
        <pc:chgData name="Breno Nicelatchi" userId="495d62745e7169d0" providerId="LiveId" clId="{4118756B-B9CD-4C14-A489-2756D74A9F37}" dt="2023-09-18T18:50:17.109" v="990" actId="1076"/>
        <pc:sldMkLst>
          <pc:docMk/>
          <pc:sldMk cId="332926569" sldId="438"/>
        </pc:sldMkLst>
        <pc:spChg chg="del">
          <ac:chgData name="Breno Nicelatchi" userId="495d62745e7169d0" providerId="LiveId" clId="{4118756B-B9CD-4C14-A489-2756D74A9F37}" dt="2023-09-18T18:49:48.192" v="979" actId="478"/>
          <ac:spMkLst>
            <pc:docMk/>
            <pc:sldMk cId="332926569" sldId="438"/>
            <ac:spMk id="4" creationId="{EF6D57E8-4019-90B7-2C1C-4C446FB26FDB}"/>
          </ac:spMkLst>
        </pc:spChg>
        <pc:spChg chg="del">
          <ac:chgData name="Breno Nicelatchi" userId="495d62745e7169d0" providerId="LiveId" clId="{4118756B-B9CD-4C14-A489-2756D74A9F37}" dt="2023-09-18T18:49:45.772" v="978" actId="478"/>
          <ac:spMkLst>
            <pc:docMk/>
            <pc:sldMk cId="332926569" sldId="438"/>
            <ac:spMk id="7" creationId="{2BD5923D-2673-BC21-0CE8-26A678A35944}"/>
          </ac:spMkLst>
        </pc:spChg>
        <pc:spChg chg="del">
          <ac:chgData name="Breno Nicelatchi" userId="495d62745e7169d0" providerId="LiveId" clId="{4118756B-B9CD-4C14-A489-2756D74A9F37}" dt="2023-09-18T18:49:45.772" v="978" actId="478"/>
          <ac:spMkLst>
            <pc:docMk/>
            <pc:sldMk cId="332926569" sldId="438"/>
            <ac:spMk id="9" creationId="{6E17C9B0-E157-60D6-8C08-31FDB7AD87A9}"/>
          </ac:spMkLst>
        </pc:spChg>
        <pc:spChg chg="mod">
          <ac:chgData name="Breno Nicelatchi" userId="495d62745e7169d0" providerId="LiveId" clId="{4118756B-B9CD-4C14-A489-2756D74A9F37}" dt="2023-09-18T18:50:05.704" v="987" actId="403"/>
          <ac:spMkLst>
            <pc:docMk/>
            <pc:sldMk cId="332926569" sldId="438"/>
            <ac:spMk id="14" creationId="{C85615A7-0D74-FD9E-C404-84724DCAC021}"/>
          </ac:spMkLst>
        </pc:spChg>
        <pc:spChg chg="del">
          <ac:chgData name="Breno Nicelatchi" userId="495d62745e7169d0" providerId="LiveId" clId="{4118756B-B9CD-4C14-A489-2756D74A9F37}" dt="2023-09-18T18:49:45.772" v="978" actId="478"/>
          <ac:spMkLst>
            <pc:docMk/>
            <pc:sldMk cId="332926569" sldId="438"/>
            <ac:spMk id="16" creationId="{3AB75526-D1EC-417D-4C6F-D0B77398720F}"/>
          </ac:spMkLst>
        </pc:spChg>
        <pc:spChg chg="mod">
          <ac:chgData name="Breno Nicelatchi" userId="495d62745e7169d0" providerId="LiveId" clId="{4118756B-B9CD-4C14-A489-2756D74A9F37}" dt="2023-09-18T18:50:07.147" v="988"/>
          <ac:spMkLst>
            <pc:docMk/>
            <pc:sldMk cId="332926569" sldId="438"/>
            <ac:spMk id="17" creationId="{F4D718C5-F05E-697D-124D-72A7A4EE282A}"/>
          </ac:spMkLst>
        </pc:spChg>
        <pc:spChg chg="del">
          <ac:chgData name="Breno Nicelatchi" userId="495d62745e7169d0" providerId="LiveId" clId="{4118756B-B9CD-4C14-A489-2756D74A9F37}" dt="2023-09-18T18:49:45.772" v="978" actId="478"/>
          <ac:spMkLst>
            <pc:docMk/>
            <pc:sldMk cId="332926569" sldId="438"/>
            <ac:spMk id="18" creationId="{101A59BB-7675-248D-DF6C-56CB6D905D2E}"/>
          </ac:spMkLst>
        </pc:spChg>
        <pc:spChg chg="mod">
          <ac:chgData name="Breno Nicelatchi" userId="495d62745e7169d0" providerId="LiveId" clId="{4118756B-B9CD-4C14-A489-2756D74A9F37}" dt="2023-09-18T18:50:05.704" v="987" actId="403"/>
          <ac:spMkLst>
            <pc:docMk/>
            <pc:sldMk cId="332926569" sldId="438"/>
            <ac:spMk id="19" creationId="{A7C961EE-5CA2-C1E0-D20F-03CFCE1A50DC}"/>
          </ac:spMkLst>
        </pc:spChg>
        <pc:spChg chg="del">
          <ac:chgData name="Breno Nicelatchi" userId="495d62745e7169d0" providerId="LiveId" clId="{4118756B-B9CD-4C14-A489-2756D74A9F37}" dt="2023-09-18T18:49:48.192" v="979" actId="478"/>
          <ac:spMkLst>
            <pc:docMk/>
            <pc:sldMk cId="332926569" sldId="438"/>
            <ac:spMk id="20" creationId="{BCDE01D7-5C2C-0ADF-4245-41AEE79F2950}"/>
          </ac:spMkLst>
        </pc:spChg>
        <pc:spChg chg="del">
          <ac:chgData name="Breno Nicelatchi" userId="495d62745e7169d0" providerId="LiveId" clId="{4118756B-B9CD-4C14-A489-2756D74A9F37}" dt="2023-09-18T18:49:48.192" v="979" actId="478"/>
          <ac:spMkLst>
            <pc:docMk/>
            <pc:sldMk cId="332926569" sldId="438"/>
            <ac:spMk id="21" creationId="{EE41DFA8-34B1-A8E9-8E80-CB4ACBBF3AE5}"/>
          </ac:spMkLst>
        </pc:spChg>
        <pc:spChg chg="del">
          <ac:chgData name="Breno Nicelatchi" userId="495d62745e7169d0" providerId="LiveId" clId="{4118756B-B9CD-4C14-A489-2756D74A9F37}" dt="2023-09-18T18:49:45.772" v="978" actId="478"/>
          <ac:spMkLst>
            <pc:docMk/>
            <pc:sldMk cId="332926569" sldId="438"/>
            <ac:spMk id="22" creationId="{88D7BE5E-5B4A-19F6-A5BE-D368DE32734E}"/>
          </ac:spMkLst>
        </pc:spChg>
        <pc:spChg chg="del">
          <ac:chgData name="Breno Nicelatchi" userId="495d62745e7169d0" providerId="LiveId" clId="{4118756B-B9CD-4C14-A489-2756D74A9F37}" dt="2023-09-18T18:49:45.772" v="978" actId="478"/>
          <ac:spMkLst>
            <pc:docMk/>
            <pc:sldMk cId="332926569" sldId="438"/>
            <ac:spMk id="23" creationId="{C00C42FB-1D05-C9DF-F4DD-B2202B85FC96}"/>
          </ac:spMkLst>
        </pc:spChg>
        <pc:grpChg chg="add mod">
          <ac:chgData name="Breno Nicelatchi" userId="495d62745e7169d0" providerId="LiveId" clId="{4118756B-B9CD-4C14-A489-2756D74A9F37}" dt="2023-09-18T18:50:17.109" v="990" actId="1076"/>
          <ac:grpSpMkLst>
            <pc:docMk/>
            <pc:sldMk cId="332926569" sldId="438"/>
            <ac:grpSpMk id="2" creationId="{5B4277DF-E5C9-9D07-5777-F5C211EC274F}"/>
          </ac:grpSpMkLst>
        </pc:grpChg>
        <pc:picChg chg="del">
          <ac:chgData name="Breno Nicelatchi" userId="495d62745e7169d0" providerId="LiveId" clId="{4118756B-B9CD-4C14-A489-2756D74A9F37}" dt="2023-09-18T18:49:45.772" v="978" actId="478"/>
          <ac:picMkLst>
            <pc:docMk/>
            <pc:sldMk cId="332926569" sldId="438"/>
            <ac:picMk id="8" creationId="{9987F5EA-CB84-EEA8-EE32-200D5C1E8436}"/>
          </ac:picMkLst>
        </pc:picChg>
        <pc:picChg chg="mod">
          <ac:chgData name="Breno Nicelatchi" userId="495d62745e7169d0" providerId="LiveId" clId="{4118756B-B9CD-4C14-A489-2756D74A9F37}" dt="2023-09-18T18:50:05.704" v="987" actId="403"/>
          <ac:picMkLst>
            <pc:docMk/>
            <pc:sldMk cId="332926569" sldId="438"/>
            <ac:picMk id="10" creationId="{04C46252-693C-914D-38F2-4F20788E7B44}"/>
          </ac:picMkLst>
        </pc:picChg>
        <pc:picChg chg="del">
          <ac:chgData name="Breno Nicelatchi" userId="495d62745e7169d0" providerId="LiveId" clId="{4118756B-B9CD-4C14-A489-2756D74A9F37}" dt="2023-09-18T18:49:45.772" v="978" actId="478"/>
          <ac:picMkLst>
            <pc:docMk/>
            <pc:sldMk cId="332926569" sldId="438"/>
            <ac:picMk id="11" creationId="{8A695BDA-2FFC-9234-1E58-407C044B12EF}"/>
          </ac:picMkLst>
        </pc:picChg>
        <pc:picChg chg="del">
          <ac:chgData name="Breno Nicelatchi" userId="495d62745e7169d0" providerId="LiveId" clId="{4118756B-B9CD-4C14-A489-2756D74A9F37}" dt="2023-09-18T18:49:48.192" v="979" actId="478"/>
          <ac:picMkLst>
            <pc:docMk/>
            <pc:sldMk cId="332926569" sldId="438"/>
            <ac:picMk id="12" creationId="{6FF2C369-8DDB-958E-7C8A-8654CD15C8DD}"/>
          </ac:picMkLst>
        </pc:picChg>
      </pc:sldChg>
      <pc:sldChg chg="modSp add del mod">
        <pc:chgData name="Breno Nicelatchi" userId="495d62745e7169d0" providerId="LiveId" clId="{4118756B-B9CD-4C14-A489-2756D74A9F37}" dt="2023-09-18T18:48:55.737" v="953" actId="47"/>
        <pc:sldMkLst>
          <pc:docMk/>
          <pc:sldMk cId="932884101" sldId="438"/>
        </pc:sldMkLst>
        <pc:spChg chg="mod">
          <ac:chgData name="Breno Nicelatchi" userId="495d62745e7169d0" providerId="LiveId" clId="{4118756B-B9CD-4C14-A489-2756D74A9F37}" dt="2023-09-18T18:48:37.153" v="952" actId="207"/>
          <ac:spMkLst>
            <pc:docMk/>
            <pc:sldMk cId="932884101" sldId="438"/>
            <ac:spMk id="4" creationId="{EF6D57E8-4019-90B7-2C1C-4C446FB26FDB}"/>
          </ac:spMkLst>
        </pc:spChg>
        <pc:spChg chg="mod">
          <ac:chgData name="Breno Nicelatchi" userId="495d62745e7169d0" providerId="LiveId" clId="{4118756B-B9CD-4C14-A489-2756D74A9F37}" dt="2023-09-18T18:48:10.977" v="947" actId="207"/>
          <ac:spMkLst>
            <pc:docMk/>
            <pc:sldMk cId="932884101" sldId="438"/>
            <ac:spMk id="7" creationId="{2BD5923D-2673-BC21-0CE8-26A678A35944}"/>
          </ac:spMkLst>
        </pc:spChg>
        <pc:spChg chg="mod">
          <ac:chgData name="Breno Nicelatchi" userId="495d62745e7169d0" providerId="LiveId" clId="{4118756B-B9CD-4C14-A489-2756D74A9F37}" dt="2023-09-18T18:48:26.044" v="950" actId="207"/>
          <ac:spMkLst>
            <pc:docMk/>
            <pc:sldMk cId="932884101" sldId="438"/>
            <ac:spMk id="9" creationId="{6E17C9B0-E157-60D6-8C08-31FDB7AD87A9}"/>
          </ac:spMkLst>
        </pc:spChg>
        <pc:spChg chg="mod">
          <ac:chgData name="Breno Nicelatchi" userId="495d62745e7169d0" providerId="LiveId" clId="{4118756B-B9CD-4C14-A489-2756D74A9F37}" dt="2023-09-18T18:48:37.153" v="952" actId="207"/>
          <ac:spMkLst>
            <pc:docMk/>
            <pc:sldMk cId="932884101" sldId="438"/>
            <ac:spMk id="16" creationId="{3AB75526-D1EC-417D-4C6F-D0B77398720F}"/>
          </ac:spMkLst>
        </pc:spChg>
        <pc:spChg chg="mod">
          <ac:chgData name="Breno Nicelatchi" userId="495d62745e7169d0" providerId="LiveId" clId="{4118756B-B9CD-4C14-A489-2756D74A9F37}" dt="2023-09-18T18:48:30.943" v="951"/>
          <ac:spMkLst>
            <pc:docMk/>
            <pc:sldMk cId="932884101" sldId="438"/>
            <ac:spMk id="17" creationId="{F4D718C5-F05E-697D-124D-72A7A4EE282A}"/>
          </ac:spMkLst>
        </pc:spChg>
        <pc:spChg chg="mod">
          <ac:chgData name="Breno Nicelatchi" userId="495d62745e7169d0" providerId="LiveId" clId="{4118756B-B9CD-4C14-A489-2756D74A9F37}" dt="2023-09-18T18:48:37.153" v="952" actId="207"/>
          <ac:spMkLst>
            <pc:docMk/>
            <pc:sldMk cId="932884101" sldId="438"/>
            <ac:spMk id="18" creationId="{101A59BB-7675-248D-DF6C-56CB6D905D2E}"/>
          </ac:spMkLst>
        </pc:spChg>
        <pc:spChg chg="mod">
          <ac:chgData name="Breno Nicelatchi" userId="495d62745e7169d0" providerId="LiveId" clId="{4118756B-B9CD-4C14-A489-2756D74A9F37}" dt="2023-09-18T18:48:15.158" v="949" actId="207"/>
          <ac:spMkLst>
            <pc:docMk/>
            <pc:sldMk cId="932884101" sldId="438"/>
            <ac:spMk id="20" creationId="{BCDE01D7-5C2C-0ADF-4245-41AEE79F2950}"/>
          </ac:spMkLst>
        </pc:spChg>
        <pc:spChg chg="mod">
          <ac:chgData name="Breno Nicelatchi" userId="495d62745e7169d0" providerId="LiveId" clId="{4118756B-B9CD-4C14-A489-2756D74A9F37}" dt="2023-09-18T18:48:26.044" v="950" actId="207"/>
          <ac:spMkLst>
            <pc:docMk/>
            <pc:sldMk cId="932884101" sldId="438"/>
            <ac:spMk id="21" creationId="{EE41DFA8-34B1-A8E9-8E80-CB4ACBBF3AE5}"/>
          </ac:spMkLst>
        </pc:spChg>
        <pc:spChg chg="mod">
          <ac:chgData name="Breno Nicelatchi" userId="495d62745e7169d0" providerId="LiveId" clId="{4118756B-B9CD-4C14-A489-2756D74A9F37}" dt="2023-09-18T18:48:13.017" v="948" actId="207"/>
          <ac:spMkLst>
            <pc:docMk/>
            <pc:sldMk cId="932884101" sldId="438"/>
            <ac:spMk id="22" creationId="{88D7BE5E-5B4A-19F6-A5BE-D368DE32734E}"/>
          </ac:spMkLst>
        </pc:spChg>
        <pc:spChg chg="mod">
          <ac:chgData name="Breno Nicelatchi" userId="495d62745e7169d0" providerId="LiveId" clId="{4118756B-B9CD-4C14-A489-2756D74A9F37}" dt="2023-09-18T18:48:26.044" v="950" actId="207"/>
          <ac:spMkLst>
            <pc:docMk/>
            <pc:sldMk cId="932884101" sldId="438"/>
            <ac:spMk id="23" creationId="{C00C42FB-1D05-C9DF-F4DD-B2202B85FC96}"/>
          </ac:spMkLst>
        </pc:spChg>
      </pc:sldChg>
      <pc:sldChg chg="addSp delSp modSp add mod delAnim modAnim">
        <pc:chgData name="Breno Nicelatchi" userId="495d62745e7169d0" providerId="LiveId" clId="{4118756B-B9CD-4C14-A489-2756D74A9F37}" dt="2023-09-18T18:51:28.903" v="1021" actId="14100"/>
        <pc:sldMkLst>
          <pc:docMk/>
          <pc:sldMk cId="718517231" sldId="439"/>
        </pc:sldMkLst>
        <pc:spChg chg="del">
          <ac:chgData name="Breno Nicelatchi" userId="495d62745e7169d0" providerId="LiveId" clId="{4118756B-B9CD-4C14-A489-2756D74A9F37}" dt="2023-09-18T18:50:25.070" v="992" actId="478"/>
          <ac:spMkLst>
            <pc:docMk/>
            <pc:sldMk cId="718517231" sldId="439"/>
            <ac:spMk id="4" creationId="{EF6D57E8-4019-90B7-2C1C-4C446FB26FDB}"/>
          </ac:spMkLst>
        </pc:spChg>
        <pc:spChg chg="del">
          <ac:chgData name="Breno Nicelatchi" userId="495d62745e7169d0" providerId="LiveId" clId="{4118756B-B9CD-4C14-A489-2756D74A9F37}" dt="2023-09-18T18:50:22.941" v="991" actId="478"/>
          <ac:spMkLst>
            <pc:docMk/>
            <pc:sldMk cId="718517231" sldId="439"/>
            <ac:spMk id="7" creationId="{2BD5923D-2673-BC21-0CE8-26A678A35944}"/>
          </ac:spMkLst>
        </pc:spChg>
        <pc:spChg chg="del">
          <ac:chgData name="Breno Nicelatchi" userId="495d62745e7169d0" providerId="LiveId" clId="{4118756B-B9CD-4C14-A489-2756D74A9F37}" dt="2023-09-18T18:50:22.941" v="991" actId="478"/>
          <ac:spMkLst>
            <pc:docMk/>
            <pc:sldMk cId="718517231" sldId="439"/>
            <ac:spMk id="9" creationId="{6E17C9B0-E157-60D6-8C08-31FDB7AD87A9}"/>
          </ac:spMkLst>
        </pc:spChg>
        <pc:spChg chg="del">
          <ac:chgData name="Breno Nicelatchi" userId="495d62745e7169d0" providerId="LiveId" clId="{4118756B-B9CD-4C14-A489-2756D74A9F37}" dt="2023-09-18T18:50:22.941" v="991" actId="478"/>
          <ac:spMkLst>
            <pc:docMk/>
            <pc:sldMk cId="718517231" sldId="439"/>
            <ac:spMk id="14" creationId="{C85615A7-0D74-FD9E-C404-84724DCAC021}"/>
          </ac:spMkLst>
        </pc:spChg>
        <pc:spChg chg="del">
          <ac:chgData name="Breno Nicelatchi" userId="495d62745e7169d0" providerId="LiveId" clId="{4118756B-B9CD-4C14-A489-2756D74A9F37}" dt="2023-09-18T18:50:22.941" v="991" actId="478"/>
          <ac:spMkLst>
            <pc:docMk/>
            <pc:sldMk cId="718517231" sldId="439"/>
            <ac:spMk id="16" creationId="{3AB75526-D1EC-417D-4C6F-D0B77398720F}"/>
          </ac:spMkLst>
        </pc:spChg>
        <pc:spChg chg="del">
          <ac:chgData name="Breno Nicelatchi" userId="495d62745e7169d0" providerId="LiveId" clId="{4118756B-B9CD-4C14-A489-2756D74A9F37}" dt="2023-09-18T18:50:22.941" v="991" actId="478"/>
          <ac:spMkLst>
            <pc:docMk/>
            <pc:sldMk cId="718517231" sldId="439"/>
            <ac:spMk id="17" creationId="{F4D718C5-F05E-697D-124D-72A7A4EE282A}"/>
          </ac:spMkLst>
        </pc:spChg>
        <pc:spChg chg="mod">
          <ac:chgData name="Breno Nicelatchi" userId="495d62745e7169d0" providerId="LiveId" clId="{4118756B-B9CD-4C14-A489-2756D74A9F37}" dt="2023-09-18T18:50:46.250" v="1012"/>
          <ac:spMkLst>
            <pc:docMk/>
            <pc:sldMk cId="718517231" sldId="439"/>
            <ac:spMk id="18" creationId="{101A59BB-7675-248D-DF6C-56CB6D905D2E}"/>
          </ac:spMkLst>
        </pc:spChg>
        <pc:spChg chg="del">
          <ac:chgData name="Breno Nicelatchi" userId="495d62745e7169d0" providerId="LiveId" clId="{4118756B-B9CD-4C14-A489-2756D74A9F37}" dt="2023-09-18T18:50:22.941" v="991" actId="478"/>
          <ac:spMkLst>
            <pc:docMk/>
            <pc:sldMk cId="718517231" sldId="439"/>
            <ac:spMk id="19" creationId="{A7C961EE-5CA2-C1E0-D20F-03CFCE1A50DC}"/>
          </ac:spMkLst>
        </pc:spChg>
        <pc:spChg chg="del">
          <ac:chgData name="Breno Nicelatchi" userId="495d62745e7169d0" providerId="LiveId" clId="{4118756B-B9CD-4C14-A489-2756D74A9F37}" dt="2023-09-18T18:50:25.070" v="992" actId="478"/>
          <ac:spMkLst>
            <pc:docMk/>
            <pc:sldMk cId="718517231" sldId="439"/>
            <ac:spMk id="20" creationId="{BCDE01D7-5C2C-0ADF-4245-41AEE79F2950}"/>
          </ac:spMkLst>
        </pc:spChg>
        <pc:spChg chg="del">
          <ac:chgData name="Breno Nicelatchi" userId="495d62745e7169d0" providerId="LiveId" clId="{4118756B-B9CD-4C14-A489-2756D74A9F37}" dt="2023-09-18T18:50:25.070" v="992" actId="478"/>
          <ac:spMkLst>
            <pc:docMk/>
            <pc:sldMk cId="718517231" sldId="439"/>
            <ac:spMk id="21" creationId="{EE41DFA8-34B1-A8E9-8E80-CB4ACBBF3AE5}"/>
          </ac:spMkLst>
        </pc:spChg>
        <pc:spChg chg="mod">
          <ac:chgData name="Breno Nicelatchi" userId="495d62745e7169d0" providerId="LiveId" clId="{4118756B-B9CD-4C14-A489-2756D74A9F37}" dt="2023-09-18T18:50:40.560" v="999" actId="403"/>
          <ac:spMkLst>
            <pc:docMk/>
            <pc:sldMk cId="718517231" sldId="439"/>
            <ac:spMk id="22" creationId="{88D7BE5E-5B4A-19F6-A5BE-D368DE32734E}"/>
          </ac:spMkLst>
        </pc:spChg>
        <pc:spChg chg="mod">
          <ac:chgData name="Breno Nicelatchi" userId="495d62745e7169d0" providerId="LiveId" clId="{4118756B-B9CD-4C14-A489-2756D74A9F37}" dt="2023-09-18T18:51:28.903" v="1021" actId="14100"/>
          <ac:spMkLst>
            <pc:docMk/>
            <pc:sldMk cId="718517231" sldId="439"/>
            <ac:spMk id="23" creationId="{C00C42FB-1D05-C9DF-F4DD-B2202B85FC96}"/>
          </ac:spMkLst>
        </pc:spChg>
        <pc:grpChg chg="add mod">
          <ac:chgData name="Breno Nicelatchi" userId="495d62745e7169d0" providerId="LiveId" clId="{4118756B-B9CD-4C14-A489-2756D74A9F37}" dt="2023-09-18T18:50:40.560" v="999" actId="403"/>
          <ac:grpSpMkLst>
            <pc:docMk/>
            <pc:sldMk cId="718517231" sldId="439"/>
            <ac:grpSpMk id="2" creationId="{181B78D9-2724-B531-CD2D-F33FDFF027E9}"/>
          </ac:grpSpMkLst>
        </pc:grpChg>
        <pc:picChg chg="del">
          <ac:chgData name="Breno Nicelatchi" userId="495d62745e7169d0" providerId="LiveId" clId="{4118756B-B9CD-4C14-A489-2756D74A9F37}" dt="2023-09-18T18:50:22.941" v="991" actId="478"/>
          <ac:picMkLst>
            <pc:docMk/>
            <pc:sldMk cId="718517231" sldId="439"/>
            <ac:picMk id="8" creationId="{9987F5EA-CB84-EEA8-EE32-200D5C1E8436}"/>
          </ac:picMkLst>
        </pc:picChg>
        <pc:picChg chg="del">
          <ac:chgData name="Breno Nicelatchi" userId="495d62745e7169d0" providerId="LiveId" clId="{4118756B-B9CD-4C14-A489-2756D74A9F37}" dt="2023-09-18T18:50:22.941" v="991" actId="478"/>
          <ac:picMkLst>
            <pc:docMk/>
            <pc:sldMk cId="718517231" sldId="439"/>
            <ac:picMk id="10" creationId="{04C46252-693C-914D-38F2-4F20788E7B44}"/>
          </ac:picMkLst>
        </pc:picChg>
        <pc:picChg chg="mod">
          <ac:chgData name="Breno Nicelatchi" userId="495d62745e7169d0" providerId="LiveId" clId="{4118756B-B9CD-4C14-A489-2756D74A9F37}" dt="2023-09-18T18:50:40.560" v="999" actId="403"/>
          <ac:picMkLst>
            <pc:docMk/>
            <pc:sldMk cId="718517231" sldId="439"/>
            <ac:picMk id="11" creationId="{8A695BDA-2FFC-9234-1E58-407C044B12EF}"/>
          </ac:picMkLst>
        </pc:picChg>
        <pc:picChg chg="del">
          <ac:chgData name="Breno Nicelatchi" userId="495d62745e7169d0" providerId="LiveId" clId="{4118756B-B9CD-4C14-A489-2756D74A9F37}" dt="2023-09-18T18:50:25.070" v="992" actId="478"/>
          <ac:picMkLst>
            <pc:docMk/>
            <pc:sldMk cId="718517231" sldId="439"/>
            <ac:picMk id="12" creationId="{6FF2C369-8DDB-958E-7C8A-8654CD15C8DD}"/>
          </ac:picMkLst>
        </pc:picChg>
      </pc:sldChg>
      <pc:sldChg chg="addSp delSp modSp add mod delAnim modAnim">
        <pc:chgData name="Breno Nicelatchi" userId="495d62745e7169d0" providerId="LiveId" clId="{4118756B-B9CD-4C14-A489-2756D74A9F37}" dt="2023-09-18T18:51:40.547" v="1022"/>
        <pc:sldMkLst>
          <pc:docMk/>
          <pc:sldMk cId="2607629230" sldId="440"/>
        </pc:sldMkLst>
        <pc:spChg chg="mod">
          <ac:chgData name="Breno Nicelatchi" userId="495d62745e7169d0" providerId="LiveId" clId="{4118756B-B9CD-4C14-A489-2756D74A9F37}" dt="2023-09-18T18:51:40.547" v="1022"/>
          <ac:spMkLst>
            <pc:docMk/>
            <pc:sldMk cId="2607629230" sldId="440"/>
            <ac:spMk id="4" creationId="{EF6D57E8-4019-90B7-2C1C-4C446FB26FDB}"/>
          </ac:spMkLst>
        </pc:spChg>
        <pc:spChg chg="del">
          <ac:chgData name="Breno Nicelatchi" userId="495d62745e7169d0" providerId="LiveId" clId="{4118756B-B9CD-4C14-A489-2756D74A9F37}" dt="2023-09-18T18:50:55.206" v="1013" actId="478"/>
          <ac:spMkLst>
            <pc:docMk/>
            <pc:sldMk cId="2607629230" sldId="440"/>
            <ac:spMk id="7" creationId="{2BD5923D-2673-BC21-0CE8-26A678A35944}"/>
          </ac:spMkLst>
        </pc:spChg>
        <pc:spChg chg="del">
          <ac:chgData name="Breno Nicelatchi" userId="495d62745e7169d0" providerId="LiveId" clId="{4118756B-B9CD-4C14-A489-2756D74A9F37}" dt="2023-09-18T18:50:55.206" v="1013" actId="478"/>
          <ac:spMkLst>
            <pc:docMk/>
            <pc:sldMk cId="2607629230" sldId="440"/>
            <ac:spMk id="9" creationId="{6E17C9B0-E157-60D6-8C08-31FDB7AD87A9}"/>
          </ac:spMkLst>
        </pc:spChg>
        <pc:spChg chg="del">
          <ac:chgData name="Breno Nicelatchi" userId="495d62745e7169d0" providerId="LiveId" clId="{4118756B-B9CD-4C14-A489-2756D74A9F37}" dt="2023-09-18T18:50:57.679" v="1014" actId="478"/>
          <ac:spMkLst>
            <pc:docMk/>
            <pc:sldMk cId="2607629230" sldId="440"/>
            <ac:spMk id="14" creationId="{C85615A7-0D74-FD9E-C404-84724DCAC021}"/>
          </ac:spMkLst>
        </pc:spChg>
        <pc:spChg chg="del">
          <ac:chgData name="Breno Nicelatchi" userId="495d62745e7169d0" providerId="LiveId" clId="{4118756B-B9CD-4C14-A489-2756D74A9F37}" dt="2023-09-18T18:50:55.206" v="1013" actId="478"/>
          <ac:spMkLst>
            <pc:docMk/>
            <pc:sldMk cId="2607629230" sldId="440"/>
            <ac:spMk id="16" creationId="{3AB75526-D1EC-417D-4C6F-D0B77398720F}"/>
          </ac:spMkLst>
        </pc:spChg>
        <pc:spChg chg="del">
          <ac:chgData name="Breno Nicelatchi" userId="495d62745e7169d0" providerId="LiveId" clId="{4118756B-B9CD-4C14-A489-2756D74A9F37}" dt="2023-09-18T18:50:57.679" v="1014" actId="478"/>
          <ac:spMkLst>
            <pc:docMk/>
            <pc:sldMk cId="2607629230" sldId="440"/>
            <ac:spMk id="17" creationId="{F4D718C5-F05E-697D-124D-72A7A4EE282A}"/>
          </ac:spMkLst>
        </pc:spChg>
        <pc:spChg chg="del">
          <ac:chgData name="Breno Nicelatchi" userId="495d62745e7169d0" providerId="LiveId" clId="{4118756B-B9CD-4C14-A489-2756D74A9F37}" dt="2023-09-18T18:50:55.206" v="1013" actId="478"/>
          <ac:spMkLst>
            <pc:docMk/>
            <pc:sldMk cId="2607629230" sldId="440"/>
            <ac:spMk id="18" creationId="{101A59BB-7675-248D-DF6C-56CB6D905D2E}"/>
          </ac:spMkLst>
        </pc:spChg>
        <pc:spChg chg="del">
          <ac:chgData name="Breno Nicelatchi" userId="495d62745e7169d0" providerId="LiveId" clId="{4118756B-B9CD-4C14-A489-2756D74A9F37}" dt="2023-09-18T18:50:57.679" v="1014" actId="478"/>
          <ac:spMkLst>
            <pc:docMk/>
            <pc:sldMk cId="2607629230" sldId="440"/>
            <ac:spMk id="19" creationId="{A7C961EE-5CA2-C1E0-D20F-03CFCE1A50DC}"/>
          </ac:spMkLst>
        </pc:spChg>
        <pc:spChg chg="mod">
          <ac:chgData name="Breno Nicelatchi" userId="495d62745e7169d0" providerId="LiveId" clId="{4118756B-B9CD-4C14-A489-2756D74A9F37}" dt="2023-09-18T18:51:12.525" v="1020" actId="403"/>
          <ac:spMkLst>
            <pc:docMk/>
            <pc:sldMk cId="2607629230" sldId="440"/>
            <ac:spMk id="20" creationId="{BCDE01D7-5C2C-0ADF-4245-41AEE79F2950}"/>
          </ac:spMkLst>
        </pc:spChg>
        <pc:spChg chg="mod">
          <ac:chgData name="Breno Nicelatchi" userId="495d62745e7169d0" providerId="LiveId" clId="{4118756B-B9CD-4C14-A489-2756D74A9F37}" dt="2023-09-18T18:51:12.525" v="1020" actId="403"/>
          <ac:spMkLst>
            <pc:docMk/>
            <pc:sldMk cId="2607629230" sldId="440"/>
            <ac:spMk id="21" creationId="{EE41DFA8-34B1-A8E9-8E80-CB4ACBBF3AE5}"/>
          </ac:spMkLst>
        </pc:spChg>
        <pc:spChg chg="del">
          <ac:chgData name="Breno Nicelatchi" userId="495d62745e7169d0" providerId="LiveId" clId="{4118756B-B9CD-4C14-A489-2756D74A9F37}" dt="2023-09-18T18:50:55.206" v="1013" actId="478"/>
          <ac:spMkLst>
            <pc:docMk/>
            <pc:sldMk cId="2607629230" sldId="440"/>
            <ac:spMk id="22" creationId="{88D7BE5E-5B4A-19F6-A5BE-D368DE32734E}"/>
          </ac:spMkLst>
        </pc:spChg>
        <pc:spChg chg="del">
          <ac:chgData name="Breno Nicelatchi" userId="495d62745e7169d0" providerId="LiveId" clId="{4118756B-B9CD-4C14-A489-2756D74A9F37}" dt="2023-09-18T18:50:55.206" v="1013" actId="478"/>
          <ac:spMkLst>
            <pc:docMk/>
            <pc:sldMk cId="2607629230" sldId="440"/>
            <ac:spMk id="23" creationId="{C00C42FB-1D05-C9DF-F4DD-B2202B85FC96}"/>
          </ac:spMkLst>
        </pc:spChg>
        <pc:grpChg chg="add mod">
          <ac:chgData name="Breno Nicelatchi" userId="495d62745e7169d0" providerId="LiveId" clId="{4118756B-B9CD-4C14-A489-2756D74A9F37}" dt="2023-09-18T18:51:12.525" v="1020" actId="403"/>
          <ac:grpSpMkLst>
            <pc:docMk/>
            <pc:sldMk cId="2607629230" sldId="440"/>
            <ac:grpSpMk id="2" creationId="{A984D978-67A7-0AC4-D7B1-B67E50ECFE7E}"/>
          </ac:grpSpMkLst>
        </pc:grpChg>
        <pc:picChg chg="del">
          <ac:chgData name="Breno Nicelatchi" userId="495d62745e7169d0" providerId="LiveId" clId="{4118756B-B9CD-4C14-A489-2756D74A9F37}" dt="2023-09-18T18:50:55.206" v="1013" actId="478"/>
          <ac:picMkLst>
            <pc:docMk/>
            <pc:sldMk cId="2607629230" sldId="440"/>
            <ac:picMk id="8" creationId="{9987F5EA-CB84-EEA8-EE32-200D5C1E8436}"/>
          </ac:picMkLst>
        </pc:picChg>
        <pc:picChg chg="del">
          <ac:chgData name="Breno Nicelatchi" userId="495d62745e7169d0" providerId="LiveId" clId="{4118756B-B9CD-4C14-A489-2756D74A9F37}" dt="2023-09-18T18:50:57.679" v="1014" actId="478"/>
          <ac:picMkLst>
            <pc:docMk/>
            <pc:sldMk cId="2607629230" sldId="440"/>
            <ac:picMk id="10" creationId="{04C46252-693C-914D-38F2-4F20788E7B44}"/>
          </ac:picMkLst>
        </pc:picChg>
        <pc:picChg chg="del">
          <ac:chgData name="Breno Nicelatchi" userId="495d62745e7169d0" providerId="LiveId" clId="{4118756B-B9CD-4C14-A489-2756D74A9F37}" dt="2023-09-18T18:50:55.206" v="1013" actId="478"/>
          <ac:picMkLst>
            <pc:docMk/>
            <pc:sldMk cId="2607629230" sldId="440"/>
            <ac:picMk id="11" creationId="{8A695BDA-2FFC-9234-1E58-407C044B12EF}"/>
          </ac:picMkLst>
        </pc:picChg>
        <pc:picChg chg="mod">
          <ac:chgData name="Breno Nicelatchi" userId="495d62745e7169d0" providerId="LiveId" clId="{4118756B-B9CD-4C14-A489-2756D74A9F37}" dt="2023-09-18T18:51:12.525" v="1020" actId="403"/>
          <ac:picMkLst>
            <pc:docMk/>
            <pc:sldMk cId="2607629230" sldId="440"/>
            <ac:picMk id="12" creationId="{6FF2C369-8DDB-958E-7C8A-8654CD15C8DD}"/>
          </ac:picMkLst>
        </pc:picChg>
      </pc:sldChg>
      <pc:sldChg chg="addSp delSp modSp add mod modAnim">
        <pc:chgData name="Breno Nicelatchi" userId="495d62745e7169d0" providerId="LiveId" clId="{4118756B-B9CD-4C14-A489-2756D74A9F37}" dt="2023-09-18T19:12:02.766" v="1069" actId="1038"/>
        <pc:sldMkLst>
          <pc:docMk/>
          <pc:sldMk cId="3590022909" sldId="441"/>
        </pc:sldMkLst>
        <pc:spChg chg="mod">
          <ac:chgData name="Breno Nicelatchi" userId="495d62745e7169d0" providerId="LiveId" clId="{4118756B-B9CD-4C14-A489-2756D74A9F37}" dt="2023-09-18T19:10:57.576" v="1037" actId="14100"/>
          <ac:spMkLst>
            <pc:docMk/>
            <pc:sldMk cId="3590022909" sldId="441"/>
            <ac:spMk id="4" creationId="{ECAF1D6D-E778-1F2B-2517-B8882FAD0CC1}"/>
          </ac:spMkLst>
        </pc:spChg>
        <pc:spChg chg="mod">
          <ac:chgData name="Breno Nicelatchi" userId="495d62745e7169d0" providerId="LiveId" clId="{4118756B-B9CD-4C14-A489-2756D74A9F37}" dt="2023-09-18T19:11:24.076" v="1040"/>
          <ac:spMkLst>
            <pc:docMk/>
            <pc:sldMk cId="3590022909" sldId="441"/>
            <ac:spMk id="9" creationId="{5DA74047-CCE2-2056-982A-AA4B93CB9D71}"/>
          </ac:spMkLst>
        </pc:spChg>
        <pc:spChg chg="mod">
          <ac:chgData name="Breno Nicelatchi" userId="495d62745e7169d0" providerId="LiveId" clId="{4118756B-B9CD-4C14-A489-2756D74A9F37}" dt="2023-09-18T19:11:30.811" v="1043" actId="20577"/>
          <ac:spMkLst>
            <pc:docMk/>
            <pc:sldMk cId="3590022909" sldId="441"/>
            <ac:spMk id="10" creationId="{C2B3AC21-E109-C323-C14F-1C72DDCC30E1}"/>
          </ac:spMkLst>
        </pc:spChg>
        <pc:spChg chg="add mod">
          <ac:chgData name="Breno Nicelatchi" userId="495d62745e7169d0" providerId="LiveId" clId="{4118756B-B9CD-4C14-A489-2756D74A9F37}" dt="2023-09-18T19:12:00.789" v="1065" actId="1076"/>
          <ac:spMkLst>
            <pc:docMk/>
            <pc:sldMk cId="3590022909" sldId="441"/>
            <ac:spMk id="11" creationId="{3006C882-4B51-08D6-1189-92CE6E9BE2A7}"/>
          </ac:spMkLst>
        </pc:spChg>
        <pc:grpChg chg="del">
          <ac:chgData name="Breno Nicelatchi" userId="495d62745e7169d0" providerId="LiveId" clId="{4118756B-B9CD-4C14-A489-2756D74A9F37}" dt="2023-09-18T19:09:53.197" v="1024" actId="478"/>
          <ac:grpSpMkLst>
            <pc:docMk/>
            <pc:sldMk cId="3590022909" sldId="441"/>
            <ac:grpSpMk id="2" creationId="{3266364D-73F2-B346-134D-A90BDB390CD1}"/>
          </ac:grpSpMkLst>
        </pc:grpChg>
        <pc:grpChg chg="add mod">
          <ac:chgData name="Breno Nicelatchi" userId="495d62745e7169d0" providerId="LiveId" clId="{4118756B-B9CD-4C14-A489-2756D74A9F37}" dt="2023-09-18T19:11:28.639" v="1041" actId="1076"/>
          <ac:grpSpMkLst>
            <pc:docMk/>
            <pc:sldMk cId="3590022909" sldId="441"/>
            <ac:grpSpMk id="5" creationId="{8DED3DC8-F7D2-0935-5E4C-15F0C2F250FC}"/>
          </ac:grpSpMkLst>
        </pc:grpChg>
        <pc:picChg chg="add mod">
          <ac:chgData name="Breno Nicelatchi" userId="495d62745e7169d0" providerId="LiveId" clId="{4118756B-B9CD-4C14-A489-2756D74A9F37}" dt="2023-09-18T19:12:02.766" v="1069" actId="1038"/>
          <ac:picMkLst>
            <pc:docMk/>
            <pc:sldMk cId="3590022909" sldId="441"/>
            <ac:picMk id="3" creationId="{573AF4EA-ADCD-EBD2-C570-B971904938E4}"/>
          </ac:picMkLst>
        </pc:picChg>
        <pc:picChg chg="mod">
          <ac:chgData name="Breno Nicelatchi" userId="495d62745e7169d0" providerId="LiveId" clId="{4118756B-B9CD-4C14-A489-2756D74A9F37}" dt="2023-09-18T19:11:24.076" v="1040"/>
          <ac:picMkLst>
            <pc:docMk/>
            <pc:sldMk cId="3590022909" sldId="441"/>
            <ac:picMk id="8" creationId="{468E104A-2ED9-CD9A-4276-6E161F4F7558}"/>
          </ac:picMkLst>
        </pc:picChg>
        <pc:picChg chg="del">
          <ac:chgData name="Breno Nicelatchi" userId="495d62745e7169d0" providerId="LiveId" clId="{4118756B-B9CD-4C14-A489-2756D74A9F37}" dt="2023-09-18T19:09:54.596" v="1025" actId="478"/>
          <ac:picMkLst>
            <pc:docMk/>
            <pc:sldMk cId="3590022909" sldId="441"/>
            <ac:picMk id="24578" creationId="{5A376253-4294-063A-965D-1FDDD28AD5EF}"/>
          </ac:picMkLst>
        </pc:picChg>
      </pc:sldChg>
      <pc:sldChg chg="addSp delSp modSp add mod modAnim">
        <pc:chgData name="Breno Nicelatchi" userId="495d62745e7169d0" providerId="LiveId" clId="{4118756B-B9CD-4C14-A489-2756D74A9F37}" dt="2023-09-18T19:15:19.596" v="1298" actId="14100"/>
        <pc:sldMkLst>
          <pc:docMk/>
          <pc:sldMk cId="2444237922" sldId="442"/>
        </pc:sldMkLst>
        <pc:spChg chg="mod ord">
          <ac:chgData name="Breno Nicelatchi" userId="495d62745e7169d0" providerId="LiveId" clId="{4118756B-B9CD-4C14-A489-2756D74A9F37}" dt="2023-09-18T19:15:19.596" v="1298" actId="14100"/>
          <ac:spMkLst>
            <pc:docMk/>
            <pc:sldMk cId="2444237922" sldId="442"/>
            <ac:spMk id="3" creationId="{6846079B-2CDB-DF46-7308-F40D1E790360}"/>
          </ac:spMkLst>
        </pc:spChg>
        <pc:spChg chg="mod">
          <ac:chgData name="Breno Nicelatchi" userId="495d62745e7169d0" providerId="LiveId" clId="{4118756B-B9CD-4C14-A489-2756D74A9F37}" dt="2023-09-18T19:14:50.006" v="1248" actId="1038"/>
          <ac:spMkLst>
            <pc:docMk/>
            <pc:sldMk cId="2444237922" sldId="442"/>
            <ac:spMk id="4" creationId="{1B1AD36F-047C-ED75-EDF7-F2B5387622D8}"/>
          </ac:spMkLst>
        </pc:spChg>
        <pc:spChg chg="mod ord">
          <ac:chgData name="Breno Nicelatchi" userId="495d62745e7169d0" providerId="LiveId" clId="{4118756B-B9CD-4C14-A489-2756D74A9F37}" dt="2023-09-18T19:15:01.746" v="1250" actId="1076"/>
          <ac:spMkLst>
            <pc:docMk/>
            <pc:sldMk cId="2444237922" sldId="442"/>
            <ac:spMk id="5" creationId="{6EA4ABCC-6161-151E-5F6A-A63459C6F886}"/>
          </ac:spMkLst>
        </pc:spChg>
        <pc:spChg chg="mod ord">
          <ac:chgData name="Breno Nicelatchi" userId="495d62745e7169d0" providerId="LiveId" clId="{4118756B-B9CD-4C14-A489-2756D74A9F37}" dt="2023-09-18T19:14:55.026" v="1249" actId="1076"/>
          <ac:spMkLst>
            <pc:docMk/>
            <pc:sldMk cId="2444237922" sldId="442"/>
            <ac:spMk id="7" creationId="{B8D3563B-EA99-B955-4EA7-683250899E83}"/>
          </ac:spMkLst>
        </pc:spChg>
        <pc:grpChg chg="del">
          <ac:chgData name="Breno Nicelatchi" userId="495d62745e7169d0" providerId="LiveId" clId="{4118756B-B9CD-4C14-A489-2756D74A9F37}" dt="2023-09-18T19:13:44.436" v="1079" actId="478"/>
          <ac:grpSpMkLst>
            <pc:docMk/>
            <pc:sldMk cId="2444237922" sldId="442"/>
            <ac:grpSpMk id="8" creationId="{4EB5DE41-9F83-4C07-81B1-13AC1937B2F2}"/>
          </ac:grpSpMkLst>
        </pc:grpChg>
        <pc:picChg chg="add mod">
          <ac:chgData name="Breno Nicelatchi" userId="495d62745e7169d0" providerId="LiveId" clId="{4118756B-B9CD-4C14-A489-2756D74A9F37}" dt="2023-09-18T19:14:50.006" v="1248" actId="1038"/>
          <ac:picMkLst>
            <pc:docMk/>
            <pc:sldMk cId="2444237922" sldId="442"/>
            <ac:picMk id="2" creationId="{E629A1EE-265C-2C03-AD53-10CFAB93A81A}"/>
          </ac:picMkLst>
        </pc:picChg>
        <pc:picChg chg="del">
          <ac:chgData name="Breno Nicelatchi" userId="495d62745e7169d0" providerId="LiveId" clId="{4118756B-B9CD-4C14-A489-2756D74A9F37}" dt="2023-09-18T19:14:09.591" v="1110" actId="478"/>
          <ac:picMkLst>
            <pc:docMk/>
            <pc:sldMk cId="2444237922" sldId="442"/>
            <ac:picMk id="2050" creationId="{BEC70CC6-6C2C-7472-12DE-EDB61DB0588F}"/>
          </ac:picMkLst>
        </pc:picChg>
        <pc:cxnChg chg="mod ord">
          <ac:chgData name="Breno Nicelatchi" userId="495d62745e7169d0" providerId="LiveId" clId="{4118756B-B9CD-4C14-A489-2756D74A9F37}" dt="2023-09-18T19:15:11.530" v="1296" actId="14100"/>
          <ac:cxnSpMkLst>
            <pc:docMk/>
            <pc:sldMk cId="2444237922" sldId="442"/>
            <ac:cxnSpMk id="6" creationId="{9C16DADC-94C9-D226-8BA6-7475CE0A4CE4}"/>
          </ac:cxnSpMkLst>
        </pc:cxnChg>
      </pc:sldChg>
      <pc:sldChg chg="addSp delSp modSp add mod modAnim">
        <pc:chgData name="Breno Nicelatchi" userId="495d62745e7169d0" providerId="LiveId" clId="{4118756B-B9CD-4C14-A489-2756D74A9F37}" dt="2023-09-18T19:18:18.416" v="1396" actId="1036"/>
        <pc:sldMkLst>
          <pc:docMk/>
          <pc:sldMk cId="4135568588" sldId="443"/>
        </pc:sldMkLst>
        <pc:spChg chg="mod ord">
          <ac:chgData name="Breno Nicelatchi" userId="495d62745e7169d0" providerId="LiveId" clId="{4118756B-B9CD-4C14-A489-2756D74A9F37}" dt="2023-09-18T19:17:07.579" v="1355" actId="166"/>
          <ac:spMkLst>
            <pc:docMk/>
            <pc:sldMk cId="4135568588" sldId="443"/>
            <ac:spMk id="4" creationId="{00000000-0000-0000-0000-000000000000}"/>
          </ac:spMkLst>
        </pc:spChg>
        <pc:spChg chg="mod">
          <ac:chgData name="Breno Nicelatchi" userId="495d62745e7169d0" providerId="LiveId" clId="{4118756B-B9CD-4C14-A489-2756D74A9F37}" dt="2023-09-18T19:18:18.416" v="1396" actId="1036"/>
          <ac:spMkLst>
            <pc:docMk/>
            <pc:sldMk cId="4135568588" sldId="443"/>
            <ac:spMk id="13" creationId="{00000000-0000-0000-0000-000000000000}"/>
          </ac:spMkLst>
        </pc:spChg>
        <pc:grpChg chg="add del">
          <ac:chgData name="Breno Nicelatchi" userId="495d62745e7169d0" providerId="LiveId" clId="{4118756B-B9CD-4C14-A489-2756D74A9F37}" dt="2023-09-18T19:18:12.465" v="1376" actId="478"/>
          <ac:grpSpMkLst>
            <pc:docMk/>
            <pc:sldMk cId="4135568588" sldId="443"/>
            <ac:grpSpMk id="9" creationId="{F6C286F9-FAF9-318C-39EC-3B6D317DB71E}"/>
          </ac:grpSpMkLst>
        </pc:grpChg>
        <pc:picChg chg="add mod">
          <ac:chgData name="Breno Nicelatchi" userId="495d62745e7169d0" providerId="LiveId" clId="{4118756B-B9CD-4C14-A489-2756D74A9F37}" dt="2023-09-18T19:16:45.142" v="1318" actId="1076"/>
          <ac:picMkLst>
            <pc:docMk/>
            <pc:sldMk cId="4135568588" sldId="443"/>
            <ac:picMk id="2" creationId="{EF88A384-2A61-8EAF-2BBA-F8E5972AB4A2}"/>
          </ac:picMkLst>
        </pc:picChg>
        <pc:picChg chg="del">
          <ac:chgData name="Breno Nicelatchi" userId="495d62745e7169d0" providerId="LiveId" clId="{4118756B-B9CD-4C14-A489-2756D74A9F37}" dt="2023-09-18T19:15:43.312" v="1303" actId="478"/>
          <ac:picMkLst>
            <pc:docMk/>
            <pc:sldMk cId="4135568588" sldId="443"/>
            <ac:picMk id="9218" creationId="{226AD20B-2CB5-BDB5-F54A-CC6343A46228}"/>
          </ac:picMkLst>
        </pc:picChg>
        <pc:picChg chg="del">
          <ac:chgData name="Breno Nicelatchi" userId="495d62745e7169d0" providerId="LiveId" clId="{4118756B-B9CD-4C14-A489-2756D74A9F37}" dt="2023-09-18T19:15:43.312" v="1303" actId="478"/>
          <ac:picMkLst>
            <pc:docMk/>
            <pc:sldMk cId="4135568588" sldId="443"/>
            <ac:picMk id="9220" creationId="{BEB09347-2338-9E5B-348B-48516345B6A0}"/>
          </ac:picMkLst>
        </pc:picChg>
      </pc:sldChg>
      <pc:sldChg chg="addSp delSp modSp add mod modAnim">
        <pc:chgData name="Breno Nicelatchi" userId="495d62745e7169d0" providerId="LiveId" clId="{4118756B-B9CD-4C14-A489-2756D74A9F37}" dt="2023-09-19T20:00:22.880" v="4987"/>
        <pc:sldMkLst>
          <pc:docMk/>
          <pc:sldMk cId="1485734926" sldId="444"/>
        </pc:sldMkLst>
        <pc:spChg chg="mod">
          <ac:chgData name="Breno Nicelatchi" userId="495d62745e7169d0" providerId="LiveId" clId="{4118756B-B9CD-4C14-A489-2756D74A9F37}" dt="2023-09-18T19:19:59.766" v="1434" actId="14100"/>
          <ac:spMkLst>
            <pc:docMk/>
            <pc:sldMk cId="1485734926" sldId="444"/>
            <ac:spMk id="2" creationId="{09ECCF4A-0E67-BAF1-A14C-FCE2550A1607}"/>
          </ac:spMkLst>
        </pc:spChg>
        <pc:spChg chg="mod">
          <ac:chgData name="Breno Nicelatchi" userId="495d62745e7169d0" providerId="LiveId" clId="{4118756B-B9CD-4C14-A489-2756D74A9F37}" dt="2023-09-18T19:19:29.382" v="1426" actId="20577"/>
          <ac:spMkLst>
            <pc:docMk/>
            <pc:sldMk cId="1485734926" sldId="444"/>
            <ac:spMk id="4" creationId="{3ED83246-CAAC-D118-14C9-DE2C6F7CD93E}"/>
          </ac:spMkLst>
        </pc:spChg>
        <pc:spChg chg="mod">
          <ac:chgData name="Breno Nicelatchi" userId="495d62745e7169d0" providerId="LiveId" clId="{4118756B-B9CD-4C14-A489-2756D74A9F37}" dt="2023-09-19T20:00:20.880" v="4986"/>
          <ac:spMkLst>
            <pc:docMk/>
            <pc:sldMk cId="1485734926" sldId="444"/>
            <ac:spMk id="6" creationId="{D2CA1463-720C-E20C-A962-3931A8DEA36E}"/>
          </ac:spMkLst>
        </pc:spChg>
        <pc:spChg chg="mod">
          <ac:chgData name="Breno Nicelatchi" userId="495d62745e7169d0" providerId="LiveId" clId="{4118756B-B9CD-4C14-A489-2756D74A9F37}" dt="2023-09-19T20:00:20.880" v="4986"/>
          <ac:spMkLst>
            <pc:docMk/>
            <pc:sldMk cId="1485734926" sldId="444"/>
            <ac:spMk id="7" creationId="{68536C5D-463E-1661-3B61-52464875E1CF}"/>
          </ac:spMkLst>
        </pc:spChg>
        <pc:spChg chg="mod topLvl">
          <ac:chgData name="Breno Nicelatchi" userId="495d62745e7169d0" providerId="LiveId" clId="{4118756B-B9CD-4C14-A489-2756D74A9F37}" dt="2023-09-18T19:19:26.488" v="1424" actId="1076"/>
          <ac:spMkLst>
            <pc:docMk/>
            <pc:sldMk cId="1485734926" sldId="444"/>
            <ac:spMk id="9" creationId="{310E2EE8-167F-409F-82B0-AE5D1E156C85}"/>
          </ac:spMkLst>
        </pc:spChg>
        <pc:spChg chg="del topLvl">
          <ac:chgData name="Breno Nicelatchi" userId="495d62745e7169d0" providerId="LiveId" clId="{4118756B-B9CD-4C14-A489-2756D74A9F37}" dt="2023-09-18T19:18:44.656" v="1400" actId="478"/>
          <ac:spMkLst>
            <pc:docMk/>
            <pc:sldMk cId="1485734926" sldId="444"/>
            <ac:spMk id="10" creationId="{59DE52A7-81FF-433F-B056-4118BE7305D4}"/>
          </ac:spMkLst>
        </pc:spChg>
        <pc:spChg chg="mod">
          <ac:chgData name="Breno Nicelatchi" userId="495d62745e7169d0" providerId="LiveId" clId="{4118756B-B9CD-4C14-A489-2756D74A9F37}" dt="2023-09-18T19:20:26.230" v="1453" actId="166"/>
          <ac:spMkLst>
            <pc:docMk/>
            <pc:sldMk cId="1485734926" sldId="444"/>
            <ac:spMk id="11" creationId="{23EC3042-0149-2E71-4A2D-4553DBE5D2C9}"/>
          </ac:spMkLst>
        </pc:spChg>
        <pc:grpChg chg="add del mod">
          <ac:chgData name="Breno Nicelatchi" userId="495d62745e7169d0" providerId="LiveId" clId="{4118756B-B9CD-4C14-A489-2756D74A9F37}" dt="2023-09-19T20:00:22.880" v="4987"/>
          <ac:grpSpMkLst>
            <pc:docMk/>
            <pc:sldMk cId="1485734926" sldId="444"/>
            <ac:grpSpMk id="5" creationId="{97CC24DA-13FA-E1E0-2DC0-64C8E339FD83}"/>
          </ac:grpSpMkLst>
        </pc:grpChg>
        <pc:grpChg chg="del">
          <ac:chgData name="Breno Nicelatchi" userId="495d62745e7169d0" providerId="LiveId" clId="{4118756B-B9CD-4C14-A489-2756D74A9F37}" dt="2023-09-18T19:18:44.656" v="1400" actId="478"/>
          <ac:grpSpMkLst>
            <pc:docMk/>
            <pc:sldMk cId="1485734926" sldId="444"/>
            <ac:grpSpMk id="8" creationId="{4EB5DE41-9F83-4C07-81B1-13AC1937B2F2}"/>
          </ac:grpSpMkLst>
        </pc:grpChg>
        <pc:picChg chg="add mod">
          <ac:chgData name="Breno Nicelatchi" userId="495d62745e7169d0" providerId="LiveId" clId="{4118756B-B9CD-4C14-A489-2756D74A9F37}" dt="2023-09-18T19:20:21.946" v="1452" actId="1036"/>
          <ac:picMkLst>
            <pc:docMk/>
            <pc:sldMk cId="1485734926" sldId="444"/>
            <ac:picMk id="3" creationId="{47DCA8FE-81BD-ECEE-61B4-D4EB577A1CD8}"/>
          </ac:picMkLst>
        </pc:picChg>
        <pc:picChg chg="add del">
          <ac:chgData name="Breno Nicelatchi" userId="495d62745e7169d0" providerId="LiveId" clId="{4118756B-B9CD-4C14-A489-2756D74A9F37}" dt="2023-09-18T19:19:56.734" v="1433" actId="478"/>
          <ac:picMkLst>
            <pc:docMk/>
            <pc:sldMk cId="1485734926" sldId="444"/>
            <ac:picMk id="1026" creationId="{4C7A3BF2-5E36-EBFF-2652-01F56147128F}"/>
          </ac:picMkLst>
        </pc:picChg>
      </pc:sldChg>
      <pc:sldChg chg="addSp delSp modSp add mod modAnim">
        <pc:chgData name="Breno Nicelatchi" userId="495d62745e7169d0" providerId="LiveId" clId="{4118756B-B9CD-4C14-A489-2756D74A9F37}" dt="2023-09-19T20:00:26.773" v="4989"/>
        <pc:sldMkLst>
          <pc:docMk/>
          <pc:sldMk cId="3627898704" sldId="445"/>
        </pc:sldMkLst>
        <pc:spChg chg="mod">
          <ac:chgData name="Breno Nicelatchi" userId="495d62745e7169d0" providerId="LiveId" clId="{4118756B-B9CD-4C14-A489-2756D74A9F37}" dt="2023-09-19T20:00:26.773" v="4989"/>
          <ac:spMkLst>
            <pc:docMk/>
            <pc:sldMk cId="3627898704" sldId="445"/>
            <ac:spMk id="3" creationId="{3DD08767-B4C5-F521-0443-3137A242D7A2}"/>
          </ac:spMkLst>
        </pc:spChg>
        <pc:spChg chg="mod">
          <ac:chgData name="Breno Nicelatchi" userId="495d62745e7169d0" providerId="LiveId" clId="{4118756B-B9CD-4C14-A489-2756D74A9F37}" dt="2023-09-19T20:00:26.773" v="4989"/>
          <ac:spMkLst>
            <pc:docMk/>
            <pc:sldMk cId="3627898704" sldId="445"/>
            <ac:spMk id="4" creationId="{32B2423F-E7C5-9C83-9BE8-CD2C3DD88319}"/>
          </ac:spMkLst>
        </pc:spChg>
        <pc:spChg chg="mod">
          <ac:chgData name="Breno Nicelatchi" userId="495d62745e7169d0" providerId="LiveId" clId="{4118756B-B9CD-4C14-A489-2756D74A9F37}" dt="2023-09-18T19:38:02.892" v="1458" actId="14100"/>
          <ac:spMkLst>
            <pc:docMk/>
            <pc:sldMk cId="3627898704" sldId="445"/>
            <ac:spMk id="8" creationId="{6C0251AA-5ABE-9C4B-1056-E230218F25F9}"/>
          </ac:spMkLst>
        </pc:spChg>
        <pc:spChg chg="mod">
          <ac:chgData name="Breno Nicelatchi" userId="495d62745e7169d0" providerId="LiveId" clId="{4118756B-B9CD-4C14-A489-2756D74A9F37}" dt="2023-09-18T19:38:25.871" v="1464" actId="1076"/>
          <ac:spMkLst>
            <pc:docMk/>
            <pc:sldMk cId="3627898704" sldId="445"/>
            <ac:spMk id="9" creationId="{2F329E4D-BB1D-F85C-2F1C-389E3BC90EBE}"/>
          </ac:spMkLst>
        </pc:spChg>
        <pc:grpChg chg="add mod">
          <ac:chgData name="Breno Nicelatchi" userId="495d62745e7169d0" providerId="LiveId" clId="{4118756B-B9CD-4C14-A489-2756D74A9F37}" dt="2023-09-19T20:00:26.773" v="4989"/>
          <ac:grpSpMkLst>
            <pc:docMk/>
            <pc:sldMk cId="3627898704" sldId="445"/>
            <ac:grpSpMk id="2" creationId="{42B01410-DB32-A3D3-C989-A795EC9D45C3}"/>
          </ac:grpSpMkLst>
        </pc:grpChg>
        <pc:grpChg chg="del">
          <ac:chgData name="Breno Nicelatchi" userId="495d62745e7169d0" providerId="LiveId" clId="{4118756B-B9CD-4C14-A489-2756D74A9F37}" dt="2023-09-19T20:00:26.492" v="4988" actId="478"/>
          <ac:grpSpMkLst>
            <pc:docMk/>
            <pc:sldMk cId="3627898704" sldId="445"/>
            <ac:grpSpMk id="5" creationId="{06266020-DEFE-8EE1-0956-18685A7BEEE8}"/>
          </ac:grpSpMkLst>
        </pc:grpChg>
        <pc:picChg chg="mod">
          <ac:chgData name="Breno Nicelatchi" userId="495d62745e7169d0" providerId="LiveId" clId="{4118756B-B9CD-4C14-A489-2756D74A9F37}" dt="2023-09-18T19:38:13.755" v="1460" actId="14100"/>
          <ac:picMkLst>
            <pc:docMk/>
            <pc:sldMk cId="3627898704" sldId="445"/>
            <ac:picMk id="1026" creationId="{31A39D62-7E56-4F9D-9B18-BDC23F79CA57}"/>
          </ac:picMkLst>
        </pc:picChg>
      </pc:sldChg>
      <pc:sldChg chg="addSp delSp modSp add mod modAnim">
        <pc:chgData name="Breno Nicelatchi" userId="495d62745e7169d0" providerId="LiveId" clId="{4118756B-B9CD-4C14-A489-2756D74A9F37}" dt="2023-09-19T20:00:30.829" v="4991"/>
        <pc:sldMkLst>
          <pc:docMk/>
          <pc:sldMk cId="2017605812" sldId="446"/>
        </pc:sldMkLst>
        <pc:spChg chg="mod">
          <ac:chgData name="Breno Nicelatchi" userId="495d62745e7169d0" providerId="LiveId" clId="{4118756B-B9CD-4C14-A489-2756D74A9F37}" dt="2023-09-18T19:39:26.535" v="1488" actId="20577"/>
          <ac:spMkLst>
            <pc:docMk/>
            <pc:sldMk cId="2017605812" sldId="446"/>
            <ac:spMk id="3" creationId="{73C7FD86-8E85-9409-5FA4-7B7700945989}"/>
          </ac:spMkLst>
        </pc:spChg>
        <pc:spChg chg="mod">
          <ac:chgData name="Breno Nicelatchi" userId="495d62745e7169d0" providerId="LiveId" clId="{4118756B-B9CD-4C14-A489-2756D74A9F37}" dt="2023-09-19T20:00:30.829" v="4991"/>
          <ac:spMkLst>
            <pc:docMk/>
            <pc:sldMk cId="2017605812" sldId="446"/>
            <ac:spMk id="5" creationId="{A2FC1572-A456-7138-2EEC-95A64D1D99CB}"/>
          </ac:spMkLst>
        </pc:spChg>
        <pc:spChg chg="mod">
          <ac:chgData name="Breno Nicelatchi" userId="495d62745e7169d0" providerId="LiveId" clId="{4118756B-B9CD-4C14-A489-2756D74A9F37}" dt="2023-09-18T19:39:23.089" v="1487" actId="1036"/>
          <ac:spMkLst>
            <pc:docMk/>
            <pc:sldMk cId="2017605812" sldId="446"/>
            <ac:spMk id="6" creationId="{CEE4E914-BCAE-63F2-84F6-560D7EF0AFF3}"/>
          </ac:spMkLst>
        </pc:spChg>
        <pc:spChg chg="mod">
          <ac:chgData name="Breno Nicelatchi" userId="495d62745e7169d0" providerId="LiveId" clId="{4118756B-B9CD-4C14-A489-2756D74A9F37}" dt="2023-09-19T20:00:30.829" v="4991"/>
          <ac:spMkLst>
            <pc:docMk/>
            <pc:sldMk cId="2017605812" sldId="446"/>
            <ac:spMk id="7" creationId="{EB70B11D-9EC8-9CBD-2E93-58866A34C90D}"/>
          </ac:spMkLst>
        </pc:spChg>
        <pc:grpChg chg="add mod">
          <ac:chgData name="Breno Nicelatchi" userId="495d62745e7169d0" providerId="LiveId" clId="{4118756B-B9CD-4C14-A489-2756D74A9F37}" dt="2023-09-19T20:00:30.829" v="4991"/>
          <ac:grpSpMkLst>
            <pc:docMk/>
            <pc:sldMk cId="2017605812" sldId="446"/>
            <ac:grpSpMk id="4" creationId="{C1A92FF4-33EA-DA2D-E020-E8A075389CAA}"/>
          </ac:grpSpMkLst>
        </pc:grpChg>
        <pc:grpChg chg="del">
          <ac:chgData name="Breno Nicelatchi" userId="495d62745e7169d0" providerId="LiveId" clId="{4118756B-B9CD-4C14-A489-2756D74A9F37}" dt="2023-09-19T20:00:30.485" v="4990" actId="478"/>
          <ac:grpSpMkLst>
            <pc:docMk/>
            <pc:sldMk cId="2017605812" sldId="446"/>
            <ac:grpSpMk id="19" creationId="{DECDC912-18C9-2E9A-E210-62307BB03F6D}"/>
          </ac:grpSpMkLst>
        </pc:grpChg>
      </pc:sldChg>
      <pc:sldChg chg="modSp add modAnim">
        <pc:chgData name="Breno Nicelatchi" userId="495d62745e7169d0" providerId="LiveId" clId="{4118756B-B9CD-4C14-A489-2756D74A9F37}" dt="2023-09-18T19:40:06.738" v="1494"/>
        <pc:sldMkLst>
          <pc:docMk/>
          <pc:sldMk cId="2400236836" sldId="447"/>
        </pc:sldMkLst>
        <pc:spChg chg="mod">
          <ac:chgData name="Breno Nicelatchi" userId="495d62745e7169d0" providerId="LiveId" clId="{4118756B-B9CD-4C14-A489-2756D74A9F37}" dt="2023-09-18T19:40:06.738" v="1494"/>
          <ac:spMkLst>
            <pc:docMk/>
            <pc:sldMk cId="2400236836" sldId="447"/>
            <ac:spMk id="18" creationId="{00000000-0000-0000-0000-000000000000}"/>
          </ac:spMkLst>
        </pc:spChg>
        <pc:spChg chg="mod">
          <ac:chgData name="Breno Nicelatchi" userId="495d62745e7169d0" providerId="LiveId" clId="{4118756B-B9CD-4C14-A489-2756D74A9F37}" dt="2023-09-18T19:39:56.279" v="1491" actId="20577"/>
          <ac:spMkLst>
            <pc:docMk/>
            <pc:sldMk cId="2400236836" sldId="447"/>
            <ac:spMk id="21" creationId="{E3130077-26DD-4DE2-B2DA-E57A0D9BEACB}"/>
          </ac:spMkLst>
        </pc:spChg>
      </pc:sldChg>
      <pc:sldChg chg="delSp modSp add mod modAnim">
        <pc:chgData name="Breno Nicelatchi" userId="495d62745e7169d0" providerId="LiveId" clId="{4118756B-B9CD-4C14-A489-2756D74A9F37}" dt="2023-09-19T20:00:41.305" v="4996" actId="20577"/>
        <pc:sldMkLst>
          <pc:docMk/>
          <pc:sldMk cId="3261827201" sldId="448"/>
        </pc:sldMkLst>
        <pc:spChg chg="del mod">
          <ac:chgData name="Breno Nicelatchi" userId="495d62745e7169d0" providerId="LiveId" clId="{4118756B-B9CD-4C14-A489-2756D74A9F37}" dt="2023-09-18T19:42:08.014" v="1530" actId="478"/>
          <ac:spMkLst>
            <pc:docMk/>
            <pc:sldMk cId="3261827201" sldId="448"/>
            <ac:spMk id="4" creationId="{7E566106-2B51-4728-B335-D3C0B843F07B}"/>
          </ac:spMkLst>
        </pc:spChg>
        <pc:spChg chg="mod">
          <ac:chgData name="Breno Nicelatchi" userId="495d62745e7169d0" providerId="LiveId" clId="{4118756B-B9CD-4C14-A489-2756D74A9F37}" dt="2023-09-19T20:00:41.305" v="4996" actId="20577"/>
          <ac:spMkLst>
            <pc:docMk/>
            <pc:sldMk cId="3261827201" sldId="448"/>
            <ac:spMk id="6" creationId="{B63159A4-7785-4445-C88D-45B6B5622F5A}"/>
          </ac:spMkLst>
        </pc:spChg>
        <pc:spChg chg="mod">
          <ac:chgData name="Breno Nicelatchi" userId="495d62745e7169d0" providerId="LiveId" clId="{4118756B-B9CD-4C14-A489-2756D74A9F37}" dt="2023-09-19T20:00:39.351" v="4994"/>
          <ac:spMkLst>
            <pc:docMk/>
            <pc:sldMk cId="3261827201" sldId="448"/>
            <ac:spMk id="7" creationId="{F687E8FE-0E38-79EB-BC0A-04516711FE8E}"/>
          </ac:spMkLst>
        </pc:spChg>
        <pc:spChg chg="mod">
          <ac:chgData name="Breno Nicelatchi" userId="495d62745e7169d0" providerId="LiveId" clId="{4118756B-B9CD-4C14-A489-2756D74A9F37}" dt="2023-09-18T19:41:20.010" v="1520" actId="1076"/>
          <ac:spMkLst>
            <pc:docMk/>
            <pc:sldMk cId="3261827201" sldId="448"/>
            <ac:spMk id="11" creationId="{00000000-0000-0000-0000-000000000000}"/>
          </ac:spMkLst>
        </pc:spChg>
        <pc:spChg chg="mod">
          <ac:chgData name="Breno Nicelatchi" userId="495d62745e7169d0" providerId="LiveId" clId="{4118756B-B9CD-4C14-A489-2756D74A9F37}" dt="2023-09-18T19:42:21.181" v="1551" actId="1038"/>
          <ac:spMkLst>
            <pc:docMk/>
            <pc:sldMk cId="3261827201" sldId="448"/>
            <ac:spMk id="14" creationId="{EC715124-0563-4EFB-9F3D-9866CD97A68E}"/>
          </ac:spMkLst>
        </pc:spChg>
        <pc:spChg chg="mod">
          <ac:chgData name="Breno Nicelatchi" userId="495d62745e7169d0" providerId="LiveId" clId="{4118756B-B9CD-4C14-A489-2756D74A9F37}" dt="2023-09-18T19:41:20.010" v="1520" actId="1076"/>
          <ac:spMkLst>
            <pc:docMk/>
            <pc:sldMk cId="3261827201" sldId="448"/>
            <ac:spMk id="15" creationId="{00000000-0000-0000-0000-000000000000}"/>
          </ac:spMkLst>
        </pc:spChg>
        <pc:spChg chg="mod">
          <ac:chgData name="Breno Nicelatchi" userId="495d62745e7169d0" providerId="LiveId" clId="{4118756B-B9CD-4C14-A489-2756D74A9F37}" dt="2023-09-18T19:41:20.010" v="1520" actId="1076"/>
          <ac:spMkLst>
            <pc:docMk/>
            <pc:sldMk cId="3261827201" sldId="448"/>
            <ac:spMk id="17" creationId="{00000000-0000-0000-0000-000000000000}"/>
          </ac:spMkLst>
        </pc:spChg>
        <pc:spChg chg="mod">
          <ac:chgData name="Breno Nicelatchi" userId="495d62745e7169d0" providerId="LiveId" clId="{4118756B-B9CD-4C14-A489-2756D74A9F37}" dt="2023-09-18T19:42:21.181" v="1551" actId="1038"/>
          <ac:spMkLst>
            <pc:docMk/>
            <pc:sldMk cId="3261827201" sldId="448"/>
            <ac:spMk id="21" creationId="{00000000-0000-0000-0000-000000000000}"/>
          </ac:spMkLst>
        </pc:spChg>
        <pc:picChg chg="mod">
          <ac:chgData name="Breno Nicelatchi" userId="495d62745e7169d0" providerId="LiveId" clId="{4118756B-B9CD-4C14-A489-2756D74A9F37}" dt="2023-09-18T19:41:20.010" v="1520" actId="1076"/>
          <ac:picMkLst>
            <pc:docMk/>
            <pc:sldMk cId="3261827201" sldId="448"/>
            <ac:picMk id="6146" creationId="{400BE458-3525-6C33-9565-1483AEE6BB29}"/>
          </ac:picMkLst>
        </pc:picChg>
        <pc:picChg chg="mod">
          <ac:chgData name="Breno Nicelatchi" userId="495d62745e7169d0" providerId="LiveId" clId="{4118756B-B9CD-4C14-A489-2756D74A9F37}" dt="2023-09-18T19:41:20.010" v="1520" actId="1076"/>
          <ac:picMkLst>
            <pc:docMk/>
            <pc:sldMk cId="3261827201" sldId="448"/>
            <ac:picMk id="6148" creationId="{5E250FE1-1454-FCA2-5388-44B6F9C44E6B}"/>
          </ac:picMkLst>
        </pc:picChg>
        <pc:picChg chg="mod">
          <ac:chgData name="Breno Nicelatchi" userId="495d62745e7169d0" providerId="LiveId" clId="{4118756B-B9CD-4C14-A489-2756D74A9F37}" dt="2023-09-18T19:41:20.010" v="1520" actId="1076"/>
          <ac:picMkLst>
            <pc:docMk/>
            <pc:sldMk cId="3261827201" sldId="448"/>
            <ac:picMk id="6150" creationId="{7433A2F5-AF00-74C7-76E2-3E6F6208D6E7}"/>
          </ac:picMkLst>
        </pc:picChg>
      </pc:sldChg>
      <pc:sldChg chg="addSp delSp modSp add mod delAnim">
        <pc:chgData name="Breno Nicelatchi" userId="495d62745e7169d0" providerId="LiveId" clId="{4118756B-B9CD-4C14-A489-2756D74A9F37}" dt="2023-09-19T20:00:48.683" v="4999" actId="207"/>
        <pc:sldMkLst>
          <pc:docMk/>
          <pc:sldMk cId="508878387" sldId="449"/>
        </pc:sldMkLst>
        <pc:spChg chg="mod">
          <ac:chgData name="Breno Nicelatchi" userId="495d62745e7169d0" providerId="LiveId" clId="{4118756B-B9CD-4C14-A489-2756D74A9F37}" dt="2023-09-18T19:43:42.846" v="1593" actId="20577"/>
          <ac:spMkLst>
            <pc:docMk/>
            <pc:sldMk cId="508878387" sldId="449"/>
            <ac:spMk id="8" creationId="{00000000-0000-0000-0000-000000000000}"/>
          </ac:spMkLst>
        </pc:spChg>
        <pc:spChg chg="mod">
          <ac:chgData name="Breno Nicelatchi" userId="495d62745e7169d0" providerId="LiveId" clId="{4118756B-B9CD-4C14-A489-2756D74A9F37}" dt="2023-09-18T19:43:40.665" v="1591" actId="20577"/>
          <ac:spMkLst>
            <pc:docMk/>
            <pc:sldMk cId="508878387" sldId="449"/>
            <ac:spMk id="12" creationId="{00000000-0000-0000-0000-000000000000}"/>
          </ac:spMkLst>
        </pc:spChg>
        <pc:spChg chg="mod">
          <ac:chgData name="Breno Nicelatchi" userId="495d62745e7169d0" providerId="LiveId" clId="{4118756B-B9CD-4C14-A489-2756D74A9F37}" dt="2023-09-18T19:43:38.708" v="1589" actId="20577"/>
          <ac:spMkLst>
            <pc:docMk/>
            <pc:sldMk cId="508878387" sldId="449"/>
            <ac:spMk id="16" creationId="{00000000-0000-0000-0000-000000000000}"/>
          </ac:spMkLst>
        </pc:spChg>
        <pc:spChg chg="mod">
          <ac:chgData name="Breno Nicelatchi" userId="495d62745e7169d0" providerId="LiveId" clId="{4118756B-B9CD-4C14-A489-2756D74A9F37}" dt="2023-09-19T20:00:48.683" v="4999" actId="207"/>
          <ac:spMkLst>
            <pc:docMk/>
            <pc:sldMk cId="508878387" sldId="449"/>
            <ac:spMk id="18" creationId="{B3FF9A0B-0ECC-D0BA-AB1B-C022479C3EE4}"/>
          </ac:spMkLst>
        </pc:spChg>
        <pc:spChg chg="mod">
          <ac:chgData name="Breno Nicelatchi" userId="495d62745e7169d0" providerId="LiveId" clId="{4118756B-B9CD-4C14-A489-2756D74A9F37}" dt="2023-09-19T20:00:48.683" v="4999" actId="207"/>
          <ac:spMkLst>
            <pc:docMk/>
            <pc:sldMk cId="508878387" sldId="449"/>
            <ac:spMk id="19" creationId="{22957776-2275-E168-8ACA-FB8FD0424846}"/>
          </ac:spMkLst>
        </pc:spChg>
        <pc:spChg chg="mod">
          <ac:chgData name="Breno Nicelatchi" userId="495d62745e7169d0" providerId="LiveId" clId="{4118756B-B9CD-4C14-A489-2756D74A9F37}" dt="2023-09-18T19:43:33.480" v="1587" actId="1076"/>
          <ac:spMkLst>
            <pc:docMk/>
            <pc:sldMk cId="508878387" sldId="449"/>
            <ac:spMk id="22" creationId="{00000000-0000-0000-0000-000000000000}"/>
          </ac:spMkLst>
        </pc:spChg>
        <pc:spChg chg="mod">
          <ac:chgData name="Breno Nicelatchi" userId="495d62745e7169d0" providerId="LiveId" clId="{4118756B-B9CD-4C14-A489-2756D74A9F37}" dt="2023-09-18T19:43:23.043" v="1584" actId="14100"/>
          <ac:spMkLst>
            <pc:docMk/>
            <pc:sldMk cId="508878387" sldId="449"/>
            <ac:spMk id="24" creationId="{00000000-0000-0000-0000-000000000000}"/>
          </ac:spMkLst>
        </pc:spChg>
        <pc:spChg chg="mod">
          <ac:chgData name="Breno Nicelatchi" userId="495d62745e7169d0" providerId="LiveId" clId="{4118756B-B9CD-4C14-A489-2756D74A9F37}" dt="2023-09-18T19:43:27.501" v="1586" actId="1076"/>
          <ac:spMkLst>
            <pc:docMk/>
            <pc:sldMk cId="508878387" sldId="449"/>
            <ac:spMk id="26" creationId="{00000000-0000-0000-0000-000000000000}"/>
          </ac:spMkLst>
        </pc:spChg>
        <pc:spChg chg="del">
          <ac:chgData name="Breno Nicelatchi" userId="495d62745e7169d0" providerId="LiveId" clId="{4118756B-B9CD-4C14-A489-2756D74A9F37}" dt="2023-09-18T19:42:30.177" v="1553" actId="478"/>
          <ac:spMkLst>
            <pc:docMk/>
            <pc:sldMk cId="508878387" sldId="449"/>
            <ac:spMk id="28" creationId="{00000000-0000-0000-0000-000000000000}"/>
          </ac:spMkLst>
        </pc:spChg>
        <pc:spChg chg="del">
          <ac:chgData name="Breno Nicelatchi" userId="495d62745e7169d0" providerId="LiveId" clId="{4118756B-B9CD-4C14-A489-2756D74A9F37}" dt="2023-09-18T19:42:37.284" v="1554" actId="478"/>
          <ac:spMkLst>
            <pc:docMk/>
            <pc:sldMk cId="508878387" sldId="449"/>
            <ac:spMk id="37" creationId="{3676CF41-CB12-EEB0-EA9F-D593FDEAFEF5}"/>
          </ac:spMkLst>
        </pc:spChg>
        <pc:grpChg chg="del">
          <ac:chgData name="Breno Nicelatchi" userId="495d62745e7169d0" providerId="LiveId" clId="{4118756B-B9CD-4C14-A489-2756D74A9F37}" dt="2023-09-19T20:00:47.120" v="4997" actId="478"/>
          <ac:grpSpMkLst>
            <pc:docMk/>
            <pc:sldMk cId="508878387" sldId="449"/>
            <ac:grpSpMk id="2" creationId="{AA6E338F-E659-9549-9C75-3FA9FBF0CC8F}"/>
          </ac:grpSpMkLst>
        </pc:grpChg>
        <pc:grpChg chg="del">
          <ac:chgData name="Breno Nicelatchi" userId="495d62745e7169d0" providerId="LiveId" clId="{4118756B-B9CD-4C14-A489-2756D74A9F37}" dt="2023-09-18T19:42:27.934" v="1552" actId="478"/>
          <ac:grpSpMkLst>
            <pc:docMk/>
            <pc:sldMk cId="508878387" sldId="449"/>
            <ac:grpSpMk id="17" creationId="{00000000-0000-0000-0000-000000000000}"/>
          </ac:grpSpMkLst>
        </pc:grpChg>
        <pc:grpChg chg="add mod">
          <ac:chgData name="Breno Nicelatchi" userId="495d62745e7169d0" providerId="LiveId" clId="{4118756B-B9CD-4C14-A489-2756D74A9F37}" dt="2023-09-19T20:00:47.401" v="4998"/>
          <ac:grpSpMkLst>
            <pc:docMk/>
            <pc:sldMk cId="508878387" sldId="449"/>
            <ac:grpSpMk id="17" creationId="{35DDB8BD-8B50-AE2B-3C5A-5FD153AB473F}"/>
          </ac:grpSpMkLst>
        </pc:grpChg>
        <pc:grpChg chg="del">
          <ac:chgData name="Breno Nicelatchi" userId="495d62745e7169d0" providerId="LiveId" clId="{4118756B-B9CD-4C14-A489-2756D74A9F37}" dt="2023-09-18T19:42:38.448" v="1555" actId="478"/>
          <ac:grpSpMkLst>
            <pc:docMk/>
            <pc:sldMk cId="508878387" sldId="449"/>
            <ac:grpSpMk id="33" creationId="{1AB80902-53FA-AEB1-B9F1-18AECE8CDB00}"/>
          </ac:grpSpMkLst>
        </pc:grpChg>
      </pc:sldChg>
      <pc:sldChg chg="addSp delSp modSp add mod ord modTransition delAnim modAnim">
        <pc:chgData name="Breno Nicelatchi" userId="495d62745e7169d0" providerId="LiveId" clId="{4118756B-B9CD-4C14-A489-2756D74A9F37}" dt="2023-09-19T20:00:53.389" v="5002" actId="207"/>
        <pc:sldMkLst>
          <pc:docMk/>
          <pc:sldMk cId="708758617" sldId="450"/>
        </pc:sldMkLst>
        <pc:spChg chg="mod">
          <ac:chgData name="Breno Nicelatchi" userId="495d62745e7169d0" providerId="LiveId" clId="{4118756B-B9CD-4C14-A489-2756D74A9F37}" dt="2023-09-19T20:00:53.389" v="5002" actId="207"/>
          <ac:spMkLst>
            <pc:docMk/>
            <pc:sldMk cId="708758617" sldId="450"/>
            <ac:spMk id="6" creationId="{09B04E8E-8DDF-4F50-361C-2F29AD4E437B}"/>
          </ac:spMkLst>
        </pc:spChg>
        <pc:spChg chg="mod">
          <ac:chgData name="Breno Nicelatchi" userId="495d62745e7169d0" providerId="LiveId" clId="{4118756B-B9CD-4C14-A489-2756D74A9F37}" dt="2023-09-19T20:00:53.389" v="5002" actId="207"/>
          <ac:spMkLst>
            <pc:docMk/>
            <pc:sldMk cId="708758617" sldId="450"/>
            <ac:spMk id="7" creationId="{FCC87DD4-850F-4CF2-3FBE-41B6707258F0}"/>
          </ac:spMkLst>
        </pc:spChg>
        <pc:spChg chg="add mod">
          <ac:chgData name="Breno Nicelatchi" userId="495d62745e7169d0" providerId="LiveId" clId="{4118756B-B9CD-4C14-A489-2756D74A9F37}" dt="2023-09-18T19:46:58.954" v="1719" actId="207"/>
          <ac:spMkLst>
            <pc:docMk/>
            <pc:sldMk cId="708758617" sldId="450"/>
            <ac:spMk id="17" creationId="{E49B72A7-5D9A-4D40-40EE-C0C8C7C1619B}"/>
          </ac:spMkLst>
        </pc:spChg>
        <pc:spChg chg="add mod">
          <ac:chgData name="Breno Nicelatchi" userId="495d62745e7169d0" providerId="LiveId" clId="{4118756B-B9CD-4C14-A489-2756D74A9F37}" dt="2023-09-18T19:46:16.614" v="1708" actId="14100"/>
          <ac:spMkLst>
            <pc:docMk/>
            <pc:sldMk cId="708758617" sldId="450"/>
            <ac:spMk id="18" creationId="{42F87E15-8B62-C52F-38CA-0EF0540D426D}"/>
          </ac:spMkLst>
        </pc:spChg>
        <pc:spChg chg="add mod">
          <ac:chgData name="Breno Nicelatchi" userId="495d62745e7169d0" providerId="LiveId" clId="{4118756B-B9CD-4C14-A489-2756D74A9F37}" dt="2023-09-18T19:46:51.845" v="1718" actId="1076"/>
          <ac:spMkLst>
            <pc:docMk/>
            <pc:sldMk cId="708758617" sldId="450"/>
            <ac:spMk id="19" creationId="{99740FD8-3DDB-B650-D83D-4441CCDE12B3}"/>
          </ac:spMkLst>
        </pc:spChg>
        <pc:spChg chg="del mod">
          <ac:chgData name="Breno Nicelatchi" userId="495d62745e7169d0" providerId="LiveId" clId="{4118756B-B9CD-4C14-A489-2756D74A9F37}" dt="2023-09-18T19:44:55.308" v="1604" actId="478"/>
          <ac:spMkLst>
            <pc:docMk/>
            <pc:sldMk cId="708758617" sldId="450"/>
            <ac:spMk id="24" creationId="{00000000-0000-0000-0000-000000000000}"/>
          </ac:spMkLst>
        </pc:spChg>
        <pc:spChg chg="del mod">
          <ac:chgData name="Breno Nicelatchi" userId="495d62745e7169d0" providerId="LiveId" clId="{4118756B-B9CD-4C14-A489-2756D74A9F37}" dt="2023-09-18T19:44:55.308" v="1604" actId="478"/>
          <ac:spMkLst>
            <pc:docMk/>
            <pc:sldMk cId="708758617" sldId="450"/>
            <ac:spMk id="26" creationId="{00000000-0000-0000-0000-000000000000}"/>
          </ac:spMkLst>
        </pc:spChg>
        <pc:grpChg chg="del">
          <ac:chgData name="Breno Nicelatchi" userId="495d62745e7169d0" providerId="LiveId" clId="{4118756B-B9CD-4C14-A489-2756D74A9F37}" dt="2023-09-19T20:00:51.590" v="5000" actId="478"/>
          <ac:grpSpMkLst>
            <pc:docMk/>
            <pc:sldMk cId="708758617" sldId="450"/>
            <ac:grpSpMk id="2" creationId="{AA6E338F-E659-9549-9C75-3FA9FBF0CC8F}"/>
          </ac:grpSpMkLst>
        </pc:grpChg>
        <pc:grpChg chg="del">
          <ac:chgData name="Breno Nicelatchi" userId="495d62745e7169d0" providerId="LiveId" clId="{4118756B-B9CD-4C14-A489-2756D74A9F37}" dt="2023-09-18T19:44:55.308" v="1604" actId="478"/>
          <ac:grpSpMkLst>
            <pc:docMk/>
            <pc:sldMk cId="708758617" sldId="450"/>
            <ac:grpSpMk id="5" creationId="{00000000-0000-0000-0000-000000000000}"/>
          </ac:grpSpMkLst>
        </pc:grpChg>
        <pc:grpChg chg="add mod">
          <ac:chgData name="Breno Nicelatchi" userId="495d62745e7169d0" providerId="LiveId" clId="{4118756B-B9CD-4C14-A489-2756D74A9F37}" dt="2023-09-19T20:00:51.904" v="5001"/>
          <ac:grpSpMkLst>
            <pc:docMk/>
            <pc:sldMk cId="708758617" sldId="450"/>
            <ac:grpSpMk id="5" creationId="{EB7DADEB-3E7F-DE29-25F4-F17B7199BFF5}"/>
          </ac:grpSpMkLst>
        </pc:grpChg>
        <pc:grpChg chg="del">
          <ac:chgData name="Breno Nicelatchi" userId="495d62745e7169d0" providerId="LiveId" clId="{4118756B-B9CD-4C14-A489-2756D74A9F37}" dt="2023-09-18T19:44:55.308" v="1604" actId="478"/>
          <ac:grpSpMkLst>
            <pc:docMk/>
            <pc:sldMk cId="708758617" sldId="450"/>
            <ac:grpSpMk id="9" creationId="{00000000-0000-0000-0000-000000000000}"/>
          </ac:grpSpMkLst>
        </pc:grpChg>
      </pc:sldChg>
      <pc:sldChg chg="addSp delSp modSp add mod modTransition addAnim delAnim modAnim">
        <pc:chgData name="Breno Nicelatchi" userId="495d62745e7169d0" providerId="LiveId" clId="{4118756B-B9CD-4C14-A489-2756D74A9F37}" dt="2023-09-19T20:00:58.425" v="5005" actId="207"/>
        <pc:sldMkLst>
          <pc:docMk/>
          <pc:sldMk cId="3931297168" sldId="451"/>
        </pc:sldMkLst>
        <pc:spChg chg="mod">
          <ac:chgData name="Breno Nicelatchi" userId="495d62745e7169d0" providerId="LiveId" clId="{4118756B-B9CD-4C14-A489-2756D74A9F37}" dt="2023-09-19T20:00:58.425" v="5005" actId="207"/>
          <ac:spMkLst>
            <pc:docMk/>
            <pc:sldMk cId="3931297168" sldId="451"/>
            <ac:spMk id="6" creationId="{68271748-1EC2-9CE7-0381-C99B38583BE1}"/>
          </ac:spMkLst>
        </pc:spChg>
        <pc:spChg chg="mod">
          <ac:chgData name="Breno Nicelatchi" userId="495d62745e7169d0" providerId="LiveId" clId="{4118756B-B9CD-4C14-A489-2756D74A9F37}" dt="2023-09-19T20:00:58.425" v="5005" actId="207"/>
          <ac:spMkLst>
            <pc:docMk/>
            <pc:sldMk cId="3931297168" sldId="451"/>
            <ac:spMk id="7" creationId="{D68679DB-2D4C-D0DB-CDA1-5427F1A778E0}"/>
          </ac:spMkLst>
        </pc:spChg>
        <pc:spChg chg="add mod">
          <ac:chgData name="Breno Nicelatchi" userId="495d62745e7169d0" providerId="LiveId" clId="{4118756B-B9CD-4C14-A489-2756D74A9F37}" dt="2023-09-18T19:47:08.463" v="1720"/>
          <ac:spMkLst>
            <pc:docMk/>
            <pc:sldMk cId="3931297168" sldId="451"/>
            <ac:spMk id="17" creationId="{C0D6CF3F-240E-EF98-21CF-484F516D7DE4}"/>
          </ac:spMkLst>
        </pc:spChg>
        <pc:spChg chg="add mod">
          <ac:chgData name="Breno Nicelatchi" userId="495d62745e7169d0" providerId="LiveId" clId="{4118756B-B9CD-4C14-A489-2756D74A9F37}" dt="2023-09-18T19:47:08.463" v="1720"/>
          <ac:spMkLst>
            <pc:docMk/>
            <pc:sldMk cId="3931297168" sldId="451"/>
            <ac:spMk id="18" creationId="{2BE758D2-B2D4-8523-3ECD-963BA8EEB92F}"/>
          </ac:spMkLst>
        </pc:spChg>
        <pc:spChg chg="add mod">
          <ac:chgData name="Breno Nicelatchi" userId="495d62745e7169d0" providerId="LiveId" clId="{4118756B-B9CD-4C14-A489-2756D74A9F37}" dt="2023-09-18T19:47:21.280" v="1724"/>
          <ac:spMkLst>
            <pc:docMk/>
            <pc:sldMk cId="3931297168" sldId="451"/>
            <ac:spMk id="19" creationId="{B2D4F2EB-5ED6-0202-3180-073B06F245FF}"/>
          </ac:spMkLst>
        </pc:spChg>
        <pc:spChg chg="add del mod">
          <ac:chgData name="Breno Nicelatchi" userId="495d62745e7169d0" providerId="LiveId" clId="{4118756B-B9CD-4C14-A489-2756D74A9F37}" dt="2023-09-18T19:45:15.129" v="1608" actId="478"/>
          <ac:spMkLst>
            <pc:docMk/>
            <pc:sldMk cId="3931297168" sldId="451"/>
            <ac:spMk id="22" creationId="{00000000-0000-0000-0000-000000000000}"/>
          </ac:spMkLst>
        </pc:spChg>
        <pc:spChg chg="add del mod">
          <ac:chgData name="Breno Nicelatchi" userId="495d62745e7169d0" providerId="LiveId" clId="{4118756B-B9CD-4C14-A489-2756D74A9F37}" dt="2023-09-18T19:45:23.198" v="1609" actId="478"/>
          <ac:spMkLst>
            <pc:docMk/>
            <pc:sldMk cId="3931297168" sldId="451"/>
            <ac:spMk id="26" creationId="{00000000-0000-0000-0000-000000000000}"/>
          </ac:spMkLst>
        </pc:spChg>
        <pc:grpChg chg="del">
          <ac:chgData name="Breno Nicelatchi" userId="495d62745e7169d0" providerId="LiveId" clId="{4118756B-B9CD-4C14-A489-2756D74A9F37}" dt="2023-09-19T20:00:56.750" v="5003" actId="478"/>
          <ac:grpSpMkLst>
            <pc:docMk/>
            <pc:sldMk cId="3931297168" sldId="451"/>
            <ac:grpSpMk id="2" creationId="{AA6E338F-E659-9549-9C75-3FA9FBF0CC8F}"/>
          </ac:grpSpMkLst>
        </pc:grpChg>
        <pc:grpChg chg="add del">
          <ac:chgData name="Breno Nicelatchi" userId="495d62745e7169d0" providerId="LiveId" clId="{4118756B-B9CD-4C14-A489-2756D74A9F37}" dt="2023-09-18T19:45:23.198" v="1609" actId="478"/>
          <ac:grpSpMkLst>
            <pc:docMk/>
            <pc:sldMk cId="3931297168" sldId="451"/>
            <ac:grpSpMk id="5" creationId="{00000000-0000-0000-0000-000000000000}"/>
          </ac:grpSpMkLst>
        </pc:grpChg>
        <pc:grpChg chg="add mod">
          <ac:chgData name="Breno Nicelatchi" userId="495d62745e7169d0" providerId="LiveId" clId="{4118756B-B9CD-4C14-A489-2756D74A9F37}" dt="2023-09-19T20:00:57.016" v="5004"/>
          <ac:grpSpMkLst>
            <pc:docMk/>
            <pc:sldMk cId="3931297168" sldId="451"/>
            <ac:grpSpMk id="5" creationId="{1C9BCCFA-1816-0B23-CDB5-A6465206FC3F}"/>
          </ac:grpSpMkLst>
        </pc:grpChg>
        <pc:grpChg chg="add del">
          <ac:chgData name="Breno Nicelatchi" userId="495d62745e7169d0" providerId="LiveId" clId="{4118756B-B9CD-4C14-A489-2756D74A9F37}" dt="2023-09-18T19:45:15.129" v="1608" actId="478"/>
          <ac:grpSpMkLst>
            <pc:docMk/>
            <pc:sldMk cId="3931297168" sldId="451"/>
            <ac:grpSpMk id="13" creationId="{00000000-0000-0000-0000-000000000000}"/>
          </ac:grpSpMkLst>
        </pc:grpChg>
      </pc:sldChg>
      <pc:sldChg chg="addSp delSp modSp add mod modTransition addAnim delAnim modAnim">
        <pc:chgData name="Breno Nicelatchi" userId="495d62745e7169d0" providerId="LiveId" clId="{4118756B-B9CD-4C14-A489-2756D74A9F37}" dt="2023-09-18T19:48:47.740" v="1762"/>
        <pc:sldMkLst>
          <pc:docMk/>
          <pc:sldMk cId="795263641" sldId="452"/>
        </pc:sldMkLst>
        <pc:spChg chg="add mod">
          <ac:chgData name="Breno Nicelatchi" userId="495d62745e7169d0" providerId="LiveId" clId="{4118756B-B9CD-4C14-A489-2756D74A9F37}" dt="2023-09-18T19:47:10.181" v="1721"/>
          <ac:spMkLst>
            <pc:docMk/>
            <pc:sldMk cId="795263641" sldId="452"/>
            <ac:spMk id="17" creationId="{2780F7E5-8C55-810C-2B70-E50FC6E4A1D1}"/>
          </ac:spMkLst>
        </pc:spChg>
        <pc:spChg chg="add mod">
          <ac:chgData name="Breno Nicelatchi" userId="495d62745e7169d0" providerId="LiveId" clId="{4118756B-B9CD-4C14-A489-2756D74A9F37}" dt="2023-09-18T19:47:10.181" v="1721"/>
          <ac:spMkLst>
            <pc:docMk/>
            <pc:sldMk cId="795263641" sldId="452"/>
            <ac:spMk id="18" creationId="{71626EEB-8BE5-A3C4-CADA-E539EAB1A3A3}"/>
          </ac:spMkLst>
        </pc:spChg>
        <pc:spChg chg="add mod">
          <ac:chgData name="Breno Nicelatchi" userId="495d62745e7169d0" providerId="LiveId" clId="{4118756B-B9CD-4C14-A489-2756D74A9F37}" dt="2023-09-18T19:47:44.447" v="1759" actId="1038"/>
          <ac:spMkLst>
            <pc:docMk/>
            <pc:sldMk cId="795263641" sldId="452"/>
            <ac:spMk id="19" creationId="{D6C9575E-8146-6BAE-3CE0-036897D56A08}"/>
          </ac:spMkLst>
        </pc:spChg>
        <pc:spChg chg="add del mod">
          <ac:chgData name="Breno Nicelatchi" userId="495d62745e7169d0" providerId="LiveId" clId="{4118756B-B9CD-4C14-A489-2756D74A9F37}" dt="2023-09-18T19:45:14.410" v="1607" actId="478"/>
          <ac:spMkLst>
            <pc:docMk/>
            <pc:sldMk cId="795263641" sldId="452"/>
            <ac:spMk id="22" creationId="{00000000-0000-0000-0000-000000000000}"/>
          </ac:spMkLst>
        </pc:spChg>
        <pc:spChg chg="add del mod">
          <ac:chgData name="Breno Nicelatchi" userId="495d62745e7169d0" providerId="LiveId" clId="{4118756B-B9CD-4C14-A489-2756D74A9F37}" dt="2023-09-18T19:45:14.410" v="1607" actId="478"/>
          <ac:spMkLst>
            <pc:docMk/>
            <pc:sldMk cId="795263641" sldId="452"/>
            <ac:spMk id="24" creationId="{00000000-0000-0000-0000-000000000000}"/>
          </ac:spMkLst>
        </pc:spChg>
        <pc:grpChg chg="add del">
          <ac:chgData name="Breno Nicelatchi" userId="495d62745e7169d0" providerId="LiveId" clId="{4118756B-B9CD-4C14-A489-2756D74A9F37}" dt="2023-09-18T19:45:14.410" v="1607" actId="478"/>
          <ac:grpSpMkLst>
            <pc:docMk/>
            <pc:sldMk cId="795263641" sldId="452"/>
            <ac:grpSpMk id="9" creationId="{00000000-0000-0000-0000-000000000000}"/>
          </ac:grpSpMkLst>
        </pc:grpChg>
        <pc:grpChg chg="add del">
          <ac:chgData name="Breno Nicelatchi" userId="495d62745e7169d0" providerId="LiveId" clId="{4118756B-B9CD-4C14-A489-2756D74A9F37}" dt="2023-09-18T19:45:14.410" v="1607" actId="478"/>
          <ac:grpSpMkLst>
            <pc:docMk/>
            <pc:sldMk cId="795263641" sldId="452"/>
            <ac:grpSpMk id="13" creationId="{00000000-0000-0000-0000-000000000000}"/>
          </ac:grpSpMkLst>
        </pc:grpChg>
      </pc:sldChg>
      <pc:sldChg chg="addSp delSp modSp add mod modAnim">
        <pc:chgData name="Breno Nicelatchi" userId="495d62745e7169d0" providerId="LiveId" clId="{4118756B-B9CD-4C14-A489-2756D74A9F37}" dt="2023-09-19T20:01:02.539" v="5007"/>
        <pc:sldMkLst>
          <pc:docMk/>
          <pc:sldMk cId="3397026971" sldId="453"/>
        </pc:sldMkLst>
        <pc:spChg chg="mod">
          <ac:chgData name="Breno Nicelatchi" userId="495d62745e7169d0" providerId="LiveId" clId="{4118756B-B9CD-4C14-A489-2756D74A9F37}" dt="2023-09-19T20:01:02.539" v="5007"/>
          <ac:spMkLst>
            <pc:docMk/>
            <pc:sldMk cId="3397026971" sldId="453"/>
            <ac:spMk id="3" creationId="{E7CBA62E-0B40-DC12-5959-BEF5FF32D466}"/>
          </ac:spMkLst>
        </pc:spChg>
        <pc:spChg chg="mod">
          <ac:chgData name="Breno Nicelatchi" userId="495d62745e7169d0" providerId="LiveId" clId="{4118756B-B9CD-4C14-A489-2756D74A9F37}" dt="2023-09-18T19:50:52.978" v="1767"/>
          <ac:spMkLst>
            <pc:docMk/>
            <pc:sldMk cId="3397026971" sldId="453"/>
            <ac:spMk id="4" creationId="{EED1309F-C9DD-4E6D-853A-356578C4C007}"/>
          </ac:spMkLst>
        </pc:spChg>
        <pc:spChg chg="mod">
          <ac:chgData name="Breno Nicelatchi" userId="495d62745e7169d0" providerId="LiveId" clId="{4118756B-B9CD-4C14-A489-2756D74A9F37}" dt="2023-09-19T20:01:02.539" v="5007"/>
          <ac:spMkLst>
            <pc:docMk/>
            <pc:sldMk cId="3397026971" sldId="453"/>
            <ac:spMk id="5" creationId="{2456F52A-B497-FC3D-2FC4-DACEF6455DA5}"/>
          </ac:spMkLst>
        </pc:spChg>
        <pc:grpChg chg="add mod">
          <ac:chgData name="Breno Nicelatchi" userId="495d62745e7169d0" providerId="LiveId" clId="{4118756B-B9CD-4C14-A489-2756D74A9F37}" dt="2023-09-19T20:01:02.539" v="5007"/>
          <ac:grpSpMkLst>
            <pc:docMk/>
            <pc:sldMk cId="3397026971" sldId="453"/>
            <ac:grpSpMk id="2" creationId="{F4114FCE-47CC-809B-144B-3DB9F89091C9}"/>
          </ac:grpSpMkLst>
        </pc:grpChg>
        <pc:grpChg chg="del">
          <ac:chgData name="Breno Nicelatchi" userId="495d62745e7169d0" providerId="LiveId" clId="{4118756B-B9CD-4C14-A489-2756D74A9F37}" dt="2023-09-19T20:01:02.226" v="5006" actId="478"/>
          <ac:grpSpMkLst>
            <pc:docMk/>
            <pc:sldMk cId="3397026971" sldId="453"/>
            <ac:grpSpMk id="19" creationId="{DECDC912-18C9-2E9A-E210-62307BB03F6D}"/>
          </ac:grpSpMkLst>
        </pc:grpChg>
      </pc:sldChg>
      <pc:sldChg chg="addSp delSp modSp add mod modAnim">
        <pc:chgData name="Breno Nicelatchi" userId="495d62745e7169d0" providerId="LiveId" clId="{4118756B-B9CD-4C14-A489-2756D74A9F37}" dt="2023-09-18T19:56:57.730" v="1886" actId="1037"/>
        <pc:sldMkLst>
          <pc:docMk/>
          <pc:sldMk cId="3050672517" sldId="454"/>
        </pc:sldMkLst>
        <pc:spChg chg="mod">
          <ac:chgData name="Breno Nicelatchi" userId="495d62745e7169d0" providerId="LiveId" clId="{4118756B-B9CD-4C14-A489-2756D74A9F37}" dt="2023-09-18T19:52:37.796" v="1774" actId="20577"/>
          <ac:spMkLst>
            <pc:docMk/>
            <pc:sldMk cId="3050672517" sldId="454"/>
            <ac:spMk id="8" creationId="{0ACEBA9A-F47F-6FA3-A65C-C054D74925B3}"/>
          </ac:spMkLst>
        </pc:spChg>
        <pc:spChg chg="mod">
          <ac:chgData name="Breno Nicelatchi" userId="495d62745e7169d0" providerId="LiveId" clId="{4118756B-B9CD-4C14-A489-2756D74A9F37}" dt="2023-09-18T19:53:50.319" v="1839" actId="1038"/>
          <ac:spMkLst>
            <pc:docMk/>
            <pc:sldMk cId="3050672517" sldId="454"/>
            <ac:spMk id="13" creationId="{5D8D3D75-D36C-B265-C4BB-1B4D36950587}"/>
          </ac:spMkLst>
        </pc:spChg>
        <pc:grpChg chg="del">
          <ac:chgData name="Breno Nicelatchi" userId="495d62745e7169d0" providerId="LiveId" clId="{4118756B-B9CD-4C14-A489-2756D74A9F37}" dt="2023-09-18T19:53:31.238" v="1835" actId="478"/>
          <ac:grpSpMkLst>
            <pc:docMk/>
            <pc:sldMk cId="3050672517" sldId="454"/>
            <ac:grpSpMk id="5" creationId="{D6B50A01-9FAF-0CFE-D560-4D4A07BD5E05}"/>
          </ac:grpSpMkLst>
        </pc:grpChg>
        <pc:grpChg chg="mod">
          <ac:chgData name="Breno Nicelatchi" userId="495d62745e7169d0" providerId="LiveId" clId="{4118756B-B9CD-4C14-A489-2756D74A9F37}" dt="2023-09-18T19:53:35.262" v="1836" actId="14100"/>
          <ac:grpSpMkLst>
            <pc:docMk/>
            <pc:sldMk cId="3050672517" sldId="454"/>
            <ac:grpSpMk id="7" creationId="{CE5B997F-6382-3302-E470-54CF798E3DF2}"/>
          </ac:grpSpMkLst>
        </pc:grpChg>
        <pc:picChg chg="del mod">
          <ac:chgData name="Breno Nicelatchi" userId="495d62745e7169d0" providerId="LiveId" clId="{4118756B-B9CD-4C14-A489-2756D74A9F37}" dt="2023-09-18T19:54:01.470" v="1840" actId="478"/>
          <ac:picMkLst>
            <pc:docMk/>
            <pc:sldMk cId="3050672517" sldId="454"/>
            <ac:picMk id="2050" creationId="{7C2F9B8A-B7A9-F471-4A6F-692DF553A0A3}"/>
          </ac:picMkLst>
        </pc:picChg>
        <pc:picChg chg="del mod">
          <ac:chgData name="Breno Nicelatchi" userId="495d62745e7169d0" providerId="LiveId" clId="{4118756B-B9CD-4C14-A489-2756D74A9F37}" dt="2023-09-18T19:54:01.470" v="1840" actId="478"/>
          <ac:picMkLst>
            <pc:docMk/>
            <pc:sldMk cId="3050672517" sldId="454"/>
            <ac:picMk id="2052" creationId="{D4F12065-9725-73FD-308B-543625B69A02}"/>
          </ac:picMkLst>
        </pc:picChg>
        <pc:picChg chg="del mod">
          <ac:chgData name="Breno Nicelatchi" userId="495d62745e7169d0" providerId="LiveId" clId="{4118756B-B9CD-4C14-A489-2756D74A9F37}" dt="2023-09-18T19:54:01.470" v="1840" actId="478"/>
          <ac:picMkLst>
            <pc:docMk/>
            <pc:sldMk cId="3050672517" sldId="454"/>
            <ac:picMk id="2054" creationId="{310B9ACC-84D3-EDAC-EE2D-F47FB5CAF9CB}"/>
          </ac:picMkLst>
        </pc:picChg>
        <pc:picChg chg="add mod">
          <ac:chgData name="Breno Nicelatchi" userId="495d62745e7169d0" providerId="LiveId" clId="{4118756B-B9CD-4C14-A489-2756D74A9F37}" dt="2023-09-18T19:56:57.730" v="1886" actId="1037"/>
          <ac:picMkLst>
            <pc:docMk/>
            <pc:sldMk cId="3050672517" sldId="454"/>
            <ac:picMk id="3074" creationId="{50F75320-00E0-5985-196D-27AA855F1C41}"/>
          </ac:picMkLst>
        </pc:picChg>
        <pc:picChg chg="add mod">
          <ac:chgData name="Breno Nicelatchi" userId="495d62745e7169d0" providerId="LiveId" clId="{4118756B-B9CD-4C14-A489-2756D74A9F37}" dt="2023-09-18T19:56:57.730" v="1886" actId="1037"/>
          <ac:picMkLst>
            <pc:docMk/>
            <pc:sldMk cId="3050672517" sldId="454"/>
            <ac:picMk id="3076" creationId="{D79C0EE1-6C39-9B4E-C517-B6C9F4C614B2}"/>
          </ac:picMkLst>
        </pc:picChg>
        <pc:picChg chg="add mod">
          <ac:chgData name="Breno Nicelatchi" userId="495d62745e7169d0" providerId="LiveId" clId="{4118756B-B9CD-4C14-A489-2756D74A9F37}" dt="2023-09-18T19:56:57.730" v="1886" actId="1037"/>
          <ac:picMkLst>
            <pc:docMk/>
            <pc:sldMk cId="3050672517" sldId="454"/>
            <ac:picMk id="3078" creationId="{3CA2EF12-73DF-A323-29D9-45C1CBCC496F}"/>
          </ac:picMkLst>
        </pc:picChg>
      </pc:sldChg>
      <pc:sldChg chg="addSp delSp modSp add mod modAnim">
        <pc:chgData name="Breno Nicelatchi" userId="495d62745e7169d0" providerId="LiveId" clId="{4118756B-B9CD-4C14-A489-2756D74A9F37}" dt="2023-09-19T20:01:07.807" v="5009"/>
        <pc:sldMkLst>
          <pc:docMk/>
          <pc:sldMk cId="2774951775" sldId="455"/>
        </pc:sldMkLst>
        <pc:spChg chg="add mod">
          <ac:chgData name="Breno Nicelatchi" userId="495d62745e7169d0" providerId="LiveId" clId="{4118756B-B9CD-4C14-A489-2756D74A9F37}" dt="2023-09-18T20:42:21.741" v="1952" actId="1035"/>
          <ac:spMkLst>
            <pc:docMk/>
            <pc:sldMk cId="2774951775" sldId="455"/>
            <ac:spMk id="2" creationId="{2F9DFD41-8C7E-2B4D-A862-7C8CAABC592A}"/>
          </ac:spMkLst>
        </pc:spChg>
        <pc:spChg chg="mod">
          <ac:chgData name="Breno Nicelatchi" userId="495d62745e7169d0" providerId="LiveId" clId="{4118756B-B9CD-4C14-A489-2756D74A9F37}" dt="2023-09-19T20:01:07.807" v="5009"/>
          <ac:spMkLst>
            <pc:docMk/>
            <pc:sldMk cId="2774951775" sldId="455"/>
            <ac:spMk id="4" creationId="{7DD87BED-E23B-8ABA-3DBA-5712CC5E96B9}"/>
          </ac:spMkLst>
        </pc:spChg>
        <pc:spChg chg="mod">
          <ac:chgData name="Breno Nicelatchi" userId="495d62745e7169d0" providerId="LiveId" clId="{4118756B-B9CD-4C14-A489-2756D74A9F37}" dt="2023-09-18T20:42:21.741" v="1952" actId="1035"/>
          <ac:spMkLst>
            <pc:docMk/>
            <pc:sldMk cId="2774951775" sldId="455"/>
            <ac:spMk id="8" creationId="{6C0251AA-5ABE-9C4B-1056-E230218F25F9}"/>
          </ac:spMkLst>
        </pc:spChg>
        <pc:spChg chg="mod ord">
          <ac:chgData name="Breno Nicelatchi" userId="495d62745e7169d0" providerId="LiveId" clId="{4118756B-B9CD-4C14-A489-2756D74A9F37}" dt="2023-09-18T20:42:27.101" v="1953" actId="166"/>
          <ac:spMkLst>
            <pc:docMk/>
            <pc:sldMk cId="2774951775" sldId="455"/>
            <ac:spMk id="9" creationId="{2F329E4D-BB1D-F85C-2F1C-389E3BC90EBE}"/>
          </ac:spMkLst>
        </pc:spChg>
        <pc:spChg chg="mod">
          <ac:chgData name="Breno Nicelatchi" userId="495d62745e7169d0" providerId="LiveId" clId="{4118756B-B9CD-4C14-A489-2756D74A9F37}" dt="2023-09-19T20:01:07.807" v="5009"/>
          <ac:spMkLst>
            <pc:docMk/>
            <pc:sldMk cId="2774951775" sldId="455"/>
            <ac:spMk id="10" creationId="{171215F7-6A1C-08B3-A05E-391E0AF1DAB1}"/>
          </ac:spMkLst>
        </pc:spChg>
        <pc:grpChg chg="add mod">
          <ac:chgData name="Breno Nicelatchi" userId="495d62745e7169d0" providerId="LiveId" clId="{4118756B-B9CD-4C14-A489-2756D74A9F37}" dt="2023-09-19T20:01:07.807" v="5009"/>
          <ac:grpSpMkLst>
            <pc:docMk/>
            <pc:sldMk cId="2774951775" sldId="455"/>
            <ac:grpSpMk id="3" creationId="{C6872A37-8EBD-7753-6504-9D147CE5C553}"/>
          </ac:grpSpMkLst>
        </pc:grpChg>
        <pc:grpChg chg="del">
          <ac:chgData name="Breno Nicelatchi" userId="495d62745e7169d0" providerId="LiveId" clId="{4118756B-B9CD-4C14-A489-2756D74A9F37}" dt="2023-09-19T20:01:07.494" v="5008" actId="478"/>
          <ac:grpSpMkLst>
            <pc:docMk/>
            <pc:sldMk cId="2774951775" sldId="455"/>
            <ac:grpSpMk id="5" creationId="{06266020-DEFE-8EE1-0956-18685A7BEEE8}"/>
          </ac:grpSpMkLst>
        </pc:grpChg>
      </pc:sldChg>
      <pc:sldChg chg="addSp delSp modSp add mod modAnim">
        <pc:chgData name="Breno Nicelatchi" userId="495d62745e7169d0" providerId="LiveId" clId="{4118756B-B9CD-4C14-A489-2756D74A9F37}" dt="2023-09-19T20:01:12.363" v="5012" actId="207"/>
        <pc:sldMkLst>
          <pc:docMk/>
          <pc:sldMk cId="3688731635" sldId="456"/>
        </pc:sldMkLst>
        <pc:spChg chg="mod">
          <ac:chgData name="Breno Nicelatchi" userId="495d62745e7169d0" providerId="LiveId" clId="{4118756B-B9CD-4C14-A489-2756D74A9F37}" dt="2023-09-19T20:01:12.363" v="5012" actId="207"/>
          <ac:spMkLst>
            <pc:docMk/>
            <pc:sldMk cId="3688731635" sldId="456"/>
            <ac:spMk id="3" creationId="{97CB2E02-9616-B82F-5831-E4300A7C7F6A}"/>
          </ac:spMkLst>
        </pc:spChg>
        <pc:spChg chg="mod">
          <ac:chgData name="Breno Nicelatchi" userId="495d62745e7169d0" providerId="LiveId" clId="{4118756B-B9CD-4C14-A489-2756D74A9F37}" dt="2023-09-19T20:01:12.363" v="5012" actId="207"/>
          <ac:spMkLst>
            <pc:docMk/>
            <pc:sldMk cId="3688731635" sldId="456"/>
            <ac:spMk id="4" creationId="{7E8844E8-BF7F-A53D-0C88-DFB450919C37}"/>
          </ac:spMkLst>
        </pc:spChg>
        <pc:spChg chg="mod">
          <ac:chgData name="Breno Nicelatchi" userId="495d62745e7169d0" providerId="LiveId" clId="{4118756B-B9CD-4C14-A489-2756D74A9F37}" dt="2023-09-18T20:44:05.086" v="1968" actId="207"/>
          <ac:spMkLst>
            <pc:docMk/>
            <pc:sldMk cId="3688731635" sldId="456"/>
            <ac:spMk id="37" creationId="{3676CF41-CB12-EEB0-EA9F-D593FDEAFEF5}"/>
          </ac:spMkLst>
        </pc:spChg>
        <pc:grpChg chg="add mod">
          <ac:chgData name="Breno Nicelatchi" userId="495d62745e7169d0" providerId="LiveId" clId="{4118756B-B9CD-4C14-A489-2756D74A9F37}" dt="2023-09-19T20:01:11.050" v="5011"/>
          <ac:grpSpMkLst>
            <pc:docMk/>
            <pc:sldMk cId="3688731635" sldId="456"/>
            <ac:grpSpMk id="2" creationId="{AFA833C4-4028-6CCD-CCAE-F0C9453578AF}"/>
          </ac:grpSpMkLst>
        </pc:grpChg>
        <pc:grpChg chg="del">
          <ac:chgData name="Breno Nicelatchi" userId="495d62745e7169d0" providerId="LiveId" clId="{4118756B-B9CD-4C14-A489-2756D74A9F37}" dt="2023-09-19T20:01:10.804" v="5010" actId="478"/>
          <ac:grpSpMkLst>
            <pc:docMk/>
            <pc:sldMk cId="3688731635" sldId="456"/>
            <ac:grpSpMk id="21" creationId="{7ADB1165-F904-433A-E219-7907C83199C1}"/>
          </ac:grpSpMkLst>
        </pc:grpChg>
      </pc:sldChg>
      <pc:sldChg chg="addSp delSp modSp add del mod">
        <pc:chgData name="Breno Nicelatchi" userId="495d62745e7169d0" providerId="LiveId" clId="{4118756B-B9CD-4C14-A489-2756D74A9F37}" dt="2023-09-19T20:01:16.851" v="5014"/>
        <pc:sldMkLst>
          <pc:docMk/>
          <pc:sldMk cId="628594509" sldId="457"/>
        </pc:sldMkLst>
        <pc:spChg chg="mod">
          <ac:chgData name="Breno Nicelatchi" userId="495d62745e7169d0" providerId="LiveId" clId="{4118756B-B9CD-4C14-A489-2756D74A9F37}" dt="2023-09-18T20:45:01.990" v="1980" actId="20577"/>
          <ac:spMkLst>
            <pc:docMk/>
            <pc:sldMk cId="628594509" sldId="457"/>
            <ac:spMk id="4" creationId="{C46F6284-3C2E-6010-D8A6-644F6327F5A8}"/>
          </ac:spMkLst>
        </pc:spChg>
        <pc:spChg chg="mod">
          <ac:chgData name="Breno Nicelatchi" userId="495d62745e7169d0" providerId="LiveId" clId="{4118756B-B9CD-4C14-A489-2756D74A9F37}" dt="2023-09-19T20:01:16.851" v="5014"/>
          <ac:spMkLst>
            <pc:docMk/>
            <pc:sldMk cId="628594509" sldId="457"/>
            <ac:spMk id="8" creationId="{06683D25-17D9-3CFE-5C5E-3C1DA8DB184A}"/>
          </ac:spMkLst>
        </pc:spChg>
        <pc:spChg chg="mod">
          <ac:chgData name="Breno Nicelatchi" userId="495d62745e7169d0" providerId="LiveId" clId="{4118756B-B9CD-4C14-A489-2756D74A9F37}" dt="2023-09-19T20:01:16.851" v="5014"/>
          <ac:spMkLst>
            <pc:docMk/>
            <pc:sldMk cId="628594509" sldId="457"/>
            <ac:spMk id="9" creationId="{7368638E-C377-3DD1-79FC-5DC4228BAF9E}"/>
          </ac:spMkLst>
        </pc:spChg>
        <pc:grpChg chg="del">
          <ac:chgData name="Breno Nicelatchi" userId="495d62745e7169d0" providerId="LiveId" clId="{4118756B-B9CD-4C14-A489-2756D74A9F37}" dt="2023-09-19T20:01:16.585" v="5013" actId="478"/>
          <ac:grpSpMkLst>
            <pc:docMk/>
            <pc:sldMk cId="628594509" sldId="457"/>
            <ac:grpSpMk id="2" creationId="{3266364D-73F2-B346-134D-A90BDB390CD1}"/>
          </ac:grpSpMkLst>
        </pc:grpChg>
        <pc:grpChg chg="add mod">
          <ac:chgData name="Breno Nicelatchi" userId="495d62745e7169d0" providerId="LiveId" clId="{4118756B-B9CD-4C14-A489-2756D74A9F37}" dt="2023-09-19T20:01:16.851" v="5014"/>
          <ac:grpSpMkLst>
            <pc:docMk/>
            <pc:sldMk cId="628594509" sldId="457"/>
            <ac:grpSpMk id="5" creationId="{54CDB9A6-4439-B0A8-E4EA-86BECFB56EC0}"/>
          </ac:grpSpMkLst>
        </pc:grpChg>
        <pc:picChg chg="add del">
          <ac:chgData name="Breno Nicelatchi" userId="495d62745e7169d0" providerId="LiveId" clId="{4118756B-B9CD-4C14-A489-2756D74A9F37}" dt="2023-09-18T20:44:52.554" v="1973" actId="22"/>
          <ac:picMkLst>
            <pc:docMk/>
            <pc:sldMk cId="628594509" sldId="457"/>
            <ac:picMk id="8" creationId="{C18E05D3-D40D-A912-5875-7B87E248E94A}"/>
          </ac:picMkLst>
        </pc:picChg>
      </pc:sldChg>
      <pc:sldChg chg="addSp delSp modSp add mod modAnim">
        <pc:chgData name="Breno Nicelatchi" userId="495d62745e7169d0" providerId="LiveId" clId="{4118756B-B9CD-4C14-A489-2756D74A9F37}" dt="2023-09-18T21:01:14.265" v="2031" actId="166"/>
        <pc:sldMkLst>
          <pc:docMk/>
          <pc:sldMk cId="1537471211" sldId="458"/>
        </pc:sldMkLst>
        <pc:spChg chg="mod">
          <ac:chgData name="Breno Nicelatchi" userId="495d62745e7169d0" providerId="LiveId" clId="{4118756B-B9CD-4C14-A489-2756D74A9F37}" dt="2023-09-18T21:00:10.782" v="2006" actId="1076"/>
          <ac:spMkLst>
            <pc:docMk/>
            <pc:sldMk cId="1537471211" sldId="458"/>
            <ac:spMk id="4" creationId="{3ED83246-CAAC-D118-14C9-DE2C6F7CD93E}"/>
          </ac:spMkLst>
        </pc:spChg>
        <pc:spChg chg="mod">
          <ac:chgData name="Breno Nicelatchi" userId="495d62745e7169d0" providerId="LiveId" clId="{4118756B-B9CD-4C14-A489-2756D74A9F37}" dt="2023-09-18T21:00:21.319" v="2014" actId="113"/>
          <ac:spMkLst>
            <pc:docMk/>
            <pc:sldMk cId="1537471211" sldId="458"/>
            <ac:spMk id="9" creationId="{310E2EE8-167F-409F-82B0-AE5D1E156C85}"/>
          </ac:spMkLst>
        </pc:spChg>
        <pc:spChg chg="mod">
          <ac:chgData name="Breno Nicelatchi" userId="495d62745e7169d0" providerId="LiveId" clId="{4118756B-B9CD-4C14-A489-2756D74A9F37}" dt="2023-09-18T21:01:14.265" v="2031" actId="166"/>
          <ac:spMkLst>
            <pc:docMk/>
            <pc:sldMk cId="1537471211" sldId="458"/>
            <ac:spMk id="11" creationId="{23EC3042-0149-2E71-4A2D-4553DBE5D2C9}"/>
          </ac:spMkLst>
        </pc:spChg>
        <pc:picChg chg="del">
          <ac:chgData name="Breno Nicelatchi" userId="495d62745e7169d0" providerId="LiveId" clId="{4118756B-B9CD-4C14-A489-2756D74A9F37}" dt="2023-09-18T21:00:48.897" v="2018" actId="478"/>
          <ac:picMkLst>
            <pc:docMk/>
            <pc:sldMk cId="1537471211" sldId="458"/>
            <ac:picMk id="3" creationId="{47DCA8FE-81BD-ECEE-61B4-D4EB577A1CD8}"/>
          </ac:picMkLst>
        </pc:picChg>
        <pc:picChg chg="add mod">
          <ac:chgData name="Breno Nicelatchi" userId="495d62745e7169d0" providerId="LiveId" clId="{4118756B-B9CD-4C14-A489-2756D74A9F37}" dt="2023-09-18T21:01:08.459" v="2030" actId="1038"/>
          <ac:picMkLst>
            <pc:docMk/>
            <pc:sldMk cId="1537471211" sldId="458"/>
            <ac:picMk id="4098" creationId="{BB398B10-A075-AF4D-B38C-48690E218D74}"/>
          </ac:picMkLst>
        </pc:picChg>
      </pc:sldChg>
      <pc:sldChg chg="addSp delSp modSp add del mod modAnim">
        <pc:chgData name="Breno Nicelatchi" userId="495d62745e7169d0" providerId="LiveId" clId="{4118756B-B9CD-4C14-A489-2756D74A9F37}" dt="2023-09-19T20:01:22.383" v="5016"/>
        <pc:sldMkLst>
          <pc:docMk/>
          <pc:sldMk cId="3320535765" sldId="459"/>
        </pc:sldMkLst>
        <pc:spChg chg="mod">
          <ac:chgData name="Breno Nicelatchi" userId="495d62745e7169d0" providerId="LiveId" clId="{4118756B-B9CD-4C14-A489-2756D74A9F37}" dt="2023-09-18T21:12:31.569" v="2422" actId="113"/>
          <ac:spMkLst>
            <pc:docMk/>
            <pc:sldMk cId="3320535765" sldId="459"/>
            <ac:spMk id="4" creationId="{0937E5C2-E303-F915-2353-CBB4A81E54E1}"/>
          </ac:spMkLst>
        </pc:spChg>
        <pc:spChg chg="mod">
          <ac:chgData name="Breno Nicelatchi" userId="495d62745e7169d0" providerId="LiveId" clId="{4118756B-B9CD-4C14-A489-2756D74A9F37}" dt="2023-09-19T20:01:22.383" v="5016"/>
          <ac:spMkLst>
            <pc:docMk/>
            <pc:sldMk cId="3320535765" sldId="459"/>
            <ac:spMk id="5" creationId="{A44F72BC-2813-265E-B6D0-7ADEB9C8BF1E}"/>
          </ac:spMkLst>
        </pc:spChg>
        <pc:spChg chg="mod">
          <ac:chgData name="Breno Nicelatchi" userId="495d62745e7169d0" providerId="LiveId" clId="{4118756B-B9CD-4C14-A489-2756D74A9F37}" dt="2023-09-19T20:01:22.383" v="5016"/>
          <ac:spMkLst>
            <pc:docMk/>
            <pc:sldMk cId="3320535765" sldId="459"/>
            <ac:spMk id="6" creationId="{342AE536-A22C-D47B-82FD-BC610C76C954}"/>
          </ac:spMkLst>
        </pc:spChg>
        <pc:grpChg chg="del">
          <ac:chgData name="Breno Nicelatchi" userId="495d62745e7169d0" providerId="LiveId" clId="{4118756B-B9CD-4C14-A489-2756D74A9F37}" dt="2023-09-19T20:01:22.055" v="5015" actId="478"/>
          <ac:grpSpMkLst>
            <pc:docMk/>
            <pc:sldMk cId="3320535765" sldId="459"/>
            <ac:grpSpMk id="2" creationId="{257ED814-0139-4745-76E7-652167907F05}"/>
          </ac:grpSpMkLst>
        </pc:grpChg>
        <pc:grpChg chg="add mod">
          <ac:chgData name="Breno Nicelatchi" userId="495d62745e7169d0" providerId="LiveId" clId="{4118756B-B9CD-4C14-A489-2756D74A9F37}" dt="2023-09-19T20:01:22.383" v="5016"/>
          <ac:grpSpMkLst>
            <pc:docMk/>
            <pc:sldMk cId="3320535765" sldId="459"/>
            <ac:grpSpMk id="3" creationId="{FDE7C930-7EA3-47C2-BE02-47E8015DE160}"/>
          </ac:grpSpMkLst>
        </pc:grpChg>
      </pc:sldChg>
      <pc:sldChg chg="addSp delSp modSp add mod modAnim">
        <pc:chgData name="Breno Nicelatchi" userId="495d62745e7169d0" providerId="LiveId" clId="{4118756B-B9CD-4C14-A489-2756D74A9F37}" dt="2023-09-19T20:01:25.964" v="5018"/>
        <pc:sldMkLst>
          <pc:docMk/>
          <pc:sldMk cId="127280131" sldId="460"/>
        </pc:sldMkLst>
        <pc:spChg chg="mod">
          <ac:chgData name="Breno Nicelatchi" userId="495d62745e7169d0" providerId="LiveId" clId="{4118756B-B9CD-4C14-A489-2756D74A9F37}" dt="2023-09-19T20:01:25.964" v="5018"/>
          <ac:spMkLst>
            <pc:docMk/>
            <pc:sldMk cId="127280131" sldId="460"/>
            <ac:spMk id="3" creationId="{D5D87B04-F893-E71E-1122-DD12039AC7C0}"/>
          </ac:spMkLst>
        </pc:spChg>
        <pc:spChg chg="mod">
          <ac:chgData name="Breno Nicelatchi" userId="495d62745e7169d0" providerId="LiveId" clId="{4118756B-B9CD-4C14-A489-2756D74A9F37}" dt="2023-09-18T21:03:09.721" v="2099" actId="1036"/>
          <ac:spMkLst>
            <pc:docMk/>
            <pc:sldMk cId="127280131" sldId="460"/>
            <ac:spMk id="4" creationId="{7E566106-2B51-4728-B335-D3C0B843F07B}"/>
          </ac:spMkLst>
        </pc:spChg>
        <pc:spChg chg="mod">
          <ac:chgData name="Breno Nicelatchi" userId="495d62745e7169d0" providerId="LiveId" clId="{4118756B-B9CD-4C14-A489-2756D74A9F37}" dt="2023-09-19T20:01:25.964" v="5018"/>
          <ac:spMkLst>
            <pc:docMk/>
            <pc:sldMk cId="127280131" sldId="460"/>
            <ac:spMk id="8" creationId="{85BC5E05-97F5-9D99-5D39-1C6CFBA9A132}"/>
          </ac:spMkLst>
        </pc:spChg>
        <pc:spChg chg="mod">
          <ac:chgData name="Breno Nicelatchi" userId="495d62745e7169d0" providerId="LiveId" clId="{4118756B-B9CD-4C14-A489-2756D74A9F37}" dt="2023-09-18T21:03:09.721" v="2099" actId="1036"/>
          <ac:spMkLst>
            <pc:docMk/>
            <pc:sldMk cId="127280131" sldId="460"/>
            <ac:spMk id="14" creationId="{EC715124-0563-4EFB-9F3D-9866CD97A68E}"/>
          </ac:spMkLst>
        </pc:spChg>
        <pc:spChg chg="mod">
          <ac:chgData name="Breno Nicelatchi" userId="495d62745e7169d0" providerId="LiveId" clId="{4118756B-B9CD-4C14-A489-2756D74A9F37}" dt="2023-09-18T21:03:06.572" v="2086" actId="1076"/>
          <ac:spMkLst>
            <pc:docMk/>
            <pc:sldMk cId="127280131" sldId="460"/>
            <ac:spMk id="21" creationId="{00000000-0000-0000-0000-000000000000}"/>
          </ac:spMkLst>
        </pc:spChg>
        <pc:grpChg chg="add mod">
          <ac:chgData name="Breno Nicelatchi" userId="495d62745e7169d0" providerId="LiveId" clId="{4118756B-B9CD-4C14-A489-2756D74A9F37}" dt="2023-09-19T20:01:25.964" v="5018"/>
          <ac:grpSpMkLst>
            <pc:docMk/>
            <pc:sldMk cId="127280131" sldId="460"/>
            <ac:grpSpMk id="2" creationId="{A1E88BD3-6C65-2E7F-7482-EE5616DC7CF2}"/>
          </ac:grpSpMkLst>
        </pc:grpChg>
        <pc:grpChg chg="del">
          <ac:chgData name="Breno Nicelatchi" userId="495d62745e7169d0" providerId="LiveId" clId="{4118756B-B9CD-4C14-A489-2756D74A9F37}" dt="2023-09-19T20:01:25.667" v="5017" actId="478"/>
          <ac:grpSpMkLst>
            <pc:docMk/>
            <pc:sldMk cId="127280131" sldId="460"/>
            <ac:grpSpMk id="5" creationId="{2B584A19-0D3F-89CC-991E-FFFA12F68E66}"/>
          </ac:grpSpMkLst>
        </pc:grpChg>
      </pc:sldChg>
      <pc:sldChg chg="addSp delSp modSp add mod modAnim">
        <pc:chgData name="Breno Nicelatchi" userId="495d62745e7169d0" providerId="LiveId" clId="{4118756B-B9CD-4C14-A489-2756D74A9F37}" dt="2023-09-19T20:01:29.670" v="5020"/>
        <pc:sldMkLst>
          <pc:docMk/>
          <pc:sldMk cId="3064480476" sldId="461"/>
        </pc:sldMkLst>
        <pc:spChg chg="mod">
          <ac:chgData name="Breno Nicelatchi" userId="495d62745e7169d0" providerId="LiveId" clId="{4118756B-B9CD-4C14-A489-2756D74A9F37}" dt="2023-09-19T20:01:29.670" v="5020"/>
          <ac:spMkLst>
            <pc:docMk/>
            <pc:sldMk cId="3064480476" sldId="461"/>
            <ac:spMk id="3" creationId="{ECAACC52-8CD1-7AFD-75EF-D1A921BCA480}"/>
          </ac:spMkLst>
        </pc:spChg>
        <pc:spChg chg="mod">
          <ac:chgData name="Breno Nicelatchi" userId="495d62745e7169d0" providerId="LiveId" clId="{4118756B-B9CD-4C14-A489-2756D74A9F37}" dt="2023-09-18T21:03:57.619" v="2132" actId="1036"/>
          <ac:spMkLst>
            <pc:docMk/>
            <pc:sldMk cId="3064480476" sldId="461"/>
            <ac:spMk id="4" creationId="{00000000-0000-0000-0000-000000000000}"/>
          </ac:spMkLst>
        </pc:spChg>
        <pc:spChg chg="mod">
          <ac:chgData name="Breno Nicelatchi" userId="495d62745e7169d0" providerId="LiveId" clId="{4118756B-B9CD-4C14-A489-2756D74A9F37}" dt="2023-09-19T20:01:29.670" v="5020"/>
          <ac:spMkLst>
            <pc:docMk/>
            <pc:sldMk cId="3064480476" sldId="461"/>
            <ac:spMk id="5" creationId="{80694052-75BC-88BD-E494-F0C0DAAA7BD4}"/>
          </ac:spMkLst>
        </pc:spChg>
        <pc:spChg chg="mod">
          <ac:chgData name="Breno Nicelatchi" userId="495d62745e7169d0" providerId="LiveId" clId="{4118756B-B9CD-4C14-A489-2756D74A9F37}" dt="2023-09-18T21:03:57.619" v="2132" actId="1036"/>
          <ac:spMkLst>
            <pc:docMk/>
            <pc:sldMk cId="3064480476" sldId="461"/>
            <ac:spMk id="13" creationId="{00000000-0000-0000-0000-000000000000}"/>
          </ac:spMkLst>
        </pc:spChg>
        <pc:grpChg chg="add mod">
          <ac:chgData name="Breno Nicelatchi" userId="495d62745e7169d0" providerId="LiveId" clId="{4118756B-B9CD-4C14-A489-2756D74A9F37}" dt="2023-09-19T20:01:29.670" v="5020"/>
          <ac:grpSpMkLst>
            <pc:docMk/>
            <pc:sldMk cId="3064480476" sldId="461"/>
            <ac:grpSpMk id="2" creationId="{4AD8FF49-F12A-0235-0F86-B563B6D26C1A}"/>
          </ac:grpSpMkLst>
        </pc:grpChg>
        <pc:grpChg chg="del">
          <ac:chgData name="Breno Nicelatchi" userId="495d62745e7169d0" providerId="LiveId" clId="{4118756B-B9CD-4C14-A489-2756D74A9F37}" dt="2023-09-19T20:01:29.373" v="5019" actId="478"/>
          <ac:grpSpMkLst>
            <pc:docMk/>
            <pc:sldMk cId="3064480476" sldId="461"/>
            <ac:grpSpMk id="9" creationId="{F6C286F9-FAF9-318C-39EC-3B6D317DB71E}"/>
          </ac:grpSpMkLst>
        </pc:grpChg>
        <pc:picChg chg="del">
          <ac:chgData name="Breno Nicelatchi" userId="495d62745e7169d0" providerId="LiveId" clId="{4118756B-B9CD-4C14-A489-2756D74A9F37}" dt="2023-09-18T21:03:42.229" v="2109" actId="478"/>
          <ac:picMkLst>
            <pc:docMk/>
            <pc:sldMk cId="3064480476" sldId="461"/>
            <ac:picMk id="9218" creationId="{226AD20B-2CB5-BDB5-F54A-CC6343A46228}"/>
          </ac:picMkLst>
        </pc:picChg>
        <pc:picChg chg="del">
          <ac:chgData name="Breno Nicelatchi" userId="495d62745e7169d0" providerId="LiveId" clId="{4118756B-B9CD-4C14-A489-2756D74A9F37}" dt="2023-09-18T21:03:42.229" v="2109" actId="478"/>
          <ac:picMkLst>
            <pc:docMk/>
            <pc:sldMk cId="3064480476" sldId="461"/>
            <ac:picMk id="9220" creationId="{BEB09347-2338-9E5B-348B-48516345B6A0}"/>
          </ac:picMkLst>
        </pc:picChg>
      </pc:sldChg>
      <pc:sldChg chg="addSp delSp modSp add mod modAnim">
        <pc:chgData name="Breno Nicelatchi" userId="495d62745e7169d0" providerId="LiveId" clId="{4118756B-B9CD-4C14-A489-2756D74A9F37}" dt="2023-09-19T20:01:33.671" v="5022"/>
        <pc:sldMkLst>
          <pc:docMk/>
          <pc:sldMk cId="650414296" sldId="462"/>
        </pc:sldMkLst>
        <pc:spChg chg="mod">
          <ac:chgData name="Breno Nicelatchi" userId="495d62745e7169d0" providerId="LiveId" clId="{4118756B-B9CD-4C14-A489-2756D74A9F37}" dt="2023-09-19T20:01:33.671" v="5022"/>
          <ac:spMkLst>
            <pc:docMk/>
            <pc:sldMk cId="650414296" sldId="462"/>
            <ac:spMk id="3" creationId="{22719359-64E1-A6F4-B35F-96F3E3FB8300}"/>
          </ac:spMkLst>
        </pc:spChg>
        <pc:spChg chg="mod">
          <ac:chgData name="Breno Nicelatchi" userId="495d62745e7169d0" providerId="LiveId" clId="{4118756B-B9CD-4C14-A489-2756D74A9F37}" dt="2023-09-18T21:04:27.410" v="2136"/>
          <ac:spMkLst>
            <pc:docMk/>
            <pc:sldMk cId="650414296" sldId="462"/>
            <ac:spMk id="4" creationId="{EED1309F-C9DD-4E6D-853A-356578C4C007}"/>
          </ac:spMkLst>
        </pc:spChg>
        <pc:spChg chg="mod">
          <ac:chgData name="Breno Nicelatchi" userId="495d62745e7169d0" providerId="LiveId" clId="{4118756B-B9CD-4C14-A489-2756D74A9F37}" dt="2023-09-19T20:01:33.671" v="5022"/>
          <ac:spMkLst>
            <pc:docMk/>
            <pc:sldMk cId="650414296" sldId="462"/>
            <ac:spMk id="5" creationId="{489D628B-780B-6B94-A2FA-3FC7099D17DC}"/>
          </ac:spMkLst>
        </pc:spChg>
        <pc:grpChg chg="add mod">
          <ac:chgData name="Breno Nicelatchi" userId="495d62745e7169d0" providerId="LiveId" clId="{4118756B-B9CD-4C14-A489-2756D74A9F37}" dt="2023-09-19T20:01:33.671" v="5022"/>
          <ac:grpSpMkLst>
            <pc:docMk/>
            <pc:sldMk cId="650414296" sldId="462"/>
            <ac:grpSpMk id="2" creationId="{855B5684-FD45-5BF3-681B-7A2FEA711D84}"/>
          </ac:grpSpMkLst>
        </pc:grpChg>
        <pc:grpChg chg="del">
          <ac:chgData name="Breno Nicelatchi" userId="495d62745e7169d0" providerId="LiveId" clId="{4118756B-B9CD-4C14-A489-2756D74A9F37}" dt="2023-09-19T20:01:33.343" v="5021" actId="478"/>
          <ac:grpSpMkLst>
            <pc:docMk/>
            <pc:sldMk cId="650414296" sldId="462"/>
            <ac:grpSpMk id="19" creationId="{DECDC912-18C9-2E9A-E210-62307BB03F6D}"/>
          </ac:grpSpMkLst>
        </pc:grpChg>
      </pc:sldChg>
      <pc:sldChg chg="addSp delSp modSp add mod modAnim">
        <pc:chgData name="Breno Nicelatchi" userId="495d62745e7169d0" providerId="LiveId" clId="{4118756B-B9CD-4C14-A489-2756D74A9F37}" dt="2023-09-19T20:01:38.189" v="5024"/>
        <pc:sldMkLst>
          <pc:docMk/>
          <pc:sldMk cId="1913594664" sldId="463"/>
        </pc:sldMkLst>
        <pc:spChg chg="mod">
          <ac:chgData name="Breno Nicelatchi" userId="495d62745e7169d0" providerId="LiveId" clId="{4118756B-B9CD-4C14-A489-2756D74A9F37}" dt="2023-09-18T21:05:52.345" v="2166" actId="14100"/>
          <ac:spMkLst>
            <pc:docMk/>
            <pc:sldMk cId="1913594664" sldId="463"/>
            <ac:spMk id="2" creationId="{63813CC9-5A38-6EB7-7394-EC29024EE6E4}"/>
          </ac:spMkLst>
        </pc:spChg>
        <pc:spChg chg="mod">
          <ac:chgData name="Breno Nicelatchi" userId="495d62745e7169d0" providerId="LiveId" clId="{4118756B-B9CD-4C14-A489-2756D74A9F37}" dt="2023-09-18T21:06:00.851" v="2169" actId="14100"/>
          <ac:spMkLst>
            <pc:docMk/>
            <pc:sldMk cId="1913594664" sldId="463"/>
            <ac:spMk id="3" creationId="{73C7FD86-8E85-9409-5FA4-7B7700945989}"/>
          </ac:spMkLst>
        </pc:spChg>
        <pc:spChg chg="mod">
          <ac:chgData name="Breno Nicelatchi" userId="495d62745e7169d0" providerId="LiveId" clId="{4118756B-B9CD-4C14-A489-2756D74A9F37}" dt="2023-09-19T20:01:38.189" v="5024"/>
          <ac:spMkLst>
            <pc:docMk/>
            <pc:sldMk cId="1913594664" sldId="463"/>
            <ac:spMk id="5" creationId="{9D1FB640-EBF9-8C71-05B3-9F1EEAB01386}"/>
          </ac:spMkLst>
        </pc:spChg>
        <pc:spChg chg="mod">
          <ac:chgData name="Breno Nicelatchi" userId="495d62745e7169d0" providerId="LiveId" clId="{4118756B-B9CD-4C14-A489-2756D74A9F37}" dt="2023-09-18T21:05:57.828" v="2168" actId="1076"/>
          <ac:spMkLst>
            <pc:docMk/>
            <pc:sldMk cId="1913594664" sldId="463"/>
            <ac:spMk id="6" creationId="{CEE4E914-BCAE-63F2-84F6-560D7EF0AFF3}"/>
          </ac:spMkLst>
        </pc:spChg>
        <pc:spChg chg="mod">
          <ac:chgData name="Breno Nicelatchi" userId="495d62745e7169d0" providerId="LiveId" clId="{4118756B-B9CD-4C14-A489-2756D74A9F37}" dt="2023-09-19T20:01:38.189" v="5024"/>
          <ac:spMkLst>
            <pc:docMk/>
            <pc:sldMk cId="1913594664" sldId="463"/>
            <ac:spMk id="7" creationId="{34A4D395-0A71-9064-315E-563B600AF1F0}"/>
          </ac:spMkLst>
        </pc:spChg>
        <pc:grpChg chg="add mod">
          <ac:chgData name="Breno Nicelatchi" userId="495d62745e7169d0" providerId="LiveId" clId="{4118756B-B9CD-4C14-A489-2756D74A9F37}" dt="2023-09-19T20:01:38.189" v="5024"/>
          <ac:grpSpMkLst>
            <pc:docMk/>
            <pc:sldMk cId="1913594664" sldId="463"/>
            <ac:grpSpMk id="4" creationId="{180CABE7-A953-A743-77B0-1F99AB818CB0}"/>
          </ac:grpSpMkLst>
        </pc:grpChg>
        <pc:grpChg chg="del">
          <ac:chgData name="Breno Nicelatchi" userId="495d62745e7169d0" providerId="LiveId" clId="{4118756B-B9CD-4C14-A489-2756D74A9F37}" dt="2023-09-19T20:01:37.876" v="5023" actId="478"/>
          <ac:grpSpMkLst>
            <pc:docMk/>
            <pc:sldMk cId="1913594664" sldId="463"/>
            <ac:grpSpMk id="19" creationId="{DECDC912-18C9-2E9A-E210-62307BB03F6D}"/>
          </ac:grpSpMkLst>
        </pc:grpChg>
      </pc:sldChg>
      <pc:sldChg chg="addSp delSp modSp add mod modAnim">
        <pc:chgData name="Breno Nicelatchi" userId="495d62745e7169d0" providerId="LiveId" clId="{4118756B-B9CD-4C14-A489-2756D74A9F37}" dt="2023-09-19T20:01:45.127" v="5028"/>
        <pc:sldMkLst>
          <pc:docMk/>
          <pc:sldMk cId="1355943541" sldId="464"/>
        </pc:sldMkLst>
        <pc:spChg chg="mod">
          <ac:chgData name="Breno Nicelatchi" userId="495d62745e7169d0" providerId="LiveId" clId="{4118756B-B9CD-4C14-A489-2756D74A9F37}" dt="2023-09-18T21:06:41.506" v="2173"/>
          <ac:spMkLst>
            <pc:docMk/>
            <pc:sldMk cId="1355943541" sldId="464"/>
            <ac:spMk id="2" creationId="{F302C140-F193-37E0-B1BD-7BBAF5160D5F}"/>
          </ac:spMkLst>
        </pc:spChg>
        <pc:spChg chg="mod">
          <ac:chgData name="Breno Nicelatchi" userId="495d62745e7169d0" providerId="LiveId" clId="{4118756B-B9CD-4C14-A489-2756D74A9F37}" dt="2023-09-19T20:01:41.798" v="5025"/>
          <ac:spMkLst>
            <pc:docMk/>
            <pc:sldMk cId="1355943541" sldId="464"/>
            <ac:spMk id="4" creationId="{4BA0AB2D-9160-7812-DAA5-8CF93B97D5BC}"/>
          </ac:spMkLst>
        </pc:spChg>
        <pc:spChg chg="mod">
          <ac:chgData name="Breno Nicelatchi" userId="495d62745e7169d0" providerId="LiveId" clId="{4118756B-B9CD-4C14-A489-2756D74A9F37}" dt="2023-09-19T20:01:41.798" v="5025"/>
          <ac:spMkLst>
            <pc:docMk/>
            <pc:sldMk cId="1355943541" sldId="464"/>
            <ac:spMk id="5" creationId="{EA8E7822-7338-4F23-C0D7-8BC68E7DB209}"/>
          </ac:spMkLst>
        </pc:spChg>
        <pc:spChg chg="mod">
          <ac:chgData name="Breno Nicelatchi" userId="495d62745e7169d0" providerId="LiveId" clId="{4118756B-B9CD-4C14-A489-2756D74A9F37}" dt="2023-09-19T20:01:45.127" v="5028"/>
          <ac:spMkLst>
            <pc:docMk/>
            <pc:sldMk cId="1355943541" sldId="464"/>
            <ac:spMk id="7" creationId="{17E4BC8C-4DC6-9CCD-FF0A-B9890A41A8C3}"/>
          </ac:spMkLst>
        </pc:spChg>
        <pc:spChg chg="mod">
          <ac:chgData name="Breno Nicelatchi" userId="495d62745e7169d0" providerId="LiveId" clId="{4118756B-B9CD-4C14-A489-2756D74A9F37}" dt="2023-09-19T20:01:45.127" v="5028"/>
          <ac:spMkLst>
            <pc:docMk/>
            <pc:sldMk cId="1355943541" sldId="464"/>
            <ac:spMk id="11" creationId="{EC97D410-A33B-DACC-97F2-2FB7658C25AB}"/>
          </ac:spMkLst>
        </pc:spChg>
        <pc:grpChg chg="add del mod">
          <ac:chgData name="Breno Nicelatchi" userId="495d62745e7169d0" providerId="LiveId" clId="{4118756B-B9CD-4C14-A489-2756D74A9F37}" dt="2023-09-19T20:01:42.892" v="5026"/>
          <ac:grpSpMkLst>
            <pc:docMk/>
            <pc:sldMk cId="1355943541" sldId="464"/>
            <ac:grpSpMk id="3" creationId="{9725943D-1E4D-6FFB-C5E6-43D6505503A4}"/>
          </ac:grpSpMkLst>
        </pc:grpChg>
        <pc:grpChg chg="add mod">
          <ac:chgData name="Breno Nicelatchi" userId="495d62745e7169d0" providerId="LiveId" clId="{4118756B-B9CD-4C14-A489-2756D74A9F37}" dt="2023-09-19T20:01:45.127" v="5028"/>
          <ac:grpSpMkLst>
            <pc:docMk/>
            <pc:sldMk cId="1355943541" sldId="464"/>
            <ac:grpSpMk id="6" creationId="{821927F5-F31F-E909-86A1-44102BBB31D9}"/>
          </ac:grpSpMkLst>
        </pc:grpChg>
        <pc:grpChg chg="del">
          <ac:chgData name="Breno Nicelatchi" userId="495d62745e7169d0" providerId="LiveId" clId="{4118756B-B9CD-4C14-A489-2756D74A9F37}" dt="2023-09-19T20:01:44.845" v="5027" actId="478"/>
          <ac:grpSpMkLst>
            <pc:docMk/>
            <pc:sldMk cId="1355943541" sldId="464"/>
            <ac:grpSpMk id="8" creationId="{4EB5DE41-9F83-4C07-81B1-13AC1937B2F2}"/>
          </ac:grpSpMkLst>
        </pc:grpChg>
      </pc:sldChg>
      <pc:sldChg chg="modSp add del mod modAnim">
        <pc:chgData name="Breno Nicelatchi" userId="495d62745e7169d0" providerId="LiveId" clId="{4118756B-B9CD-4C14-A489-2756D74A9F37}" dt="2023-09-18T21:07:36.328" v="2180" actId="47"/>
        <pc:sldMkLst>
          <pc:docMk/>
          <pc:sldMk cId="2118985173" sldId="465"/>
        </pc:sldMkLst>
        <pc:spChg chg="mod">
          <ac:chgData name="Breno Nicelatchi" userId="495d62745e7169d0" providerId="LiveId" clId="{4118756B-B9CD-4C14-A489-2756D74A9F37}" dt="2023-09-18T21:07:30.113" v="2179" actId="404"/>
          <ac:spMkLst>
            <pc:docMk/>
            <pc:sldMk cId="2118985173" sldId="465"/>
            <ac:spMk id="41" creationId="{00000000-0000-0000-0000-000000000000}"/>
          </ac:spMkLst>
        </pc:spChg>
      </pc:sldChg>
      <pc:sldChg chg="addSp delSp modSp add mod modAnim">
        <pc:chgData name="Breno Nicelatchi" userId="495d62745e7169d0" providerId="LiveId" clId="{4118756B-B9CD-4C14-A489-2756D74A9F37}" dt="2023-09-18T21:10:46.584" v="2381" actId="1037"/>
        <pc:sldMkLst>
          <pc:docMk/>
          <pc:sldMk cId="3546349982" sldId="465"/>
        </pc:sldMkLst>
        <pc:spChg chg="add mod">
          <ac:chgData name="Breno Nicelatchi" userId="495d62745e7169d0" providerId="LiveId" clId="{4118756B-B9CD-4C14-A489-2756D74A9F37}" dt="2023-09-18T21:10:46.584" v="2381" actId="1037"/>
          <ac:spMkLst>
            <pc:docMk/>
            <pc:sldMk cId="3546349982" sldId="465"/>
            <ac:spMk id="5" creationId="{65654931-B740-A9A6-5C9B-1D8F42B1AC65}"/>
          </ac:spMkLst>
        </pc:spChg>
        <pc:spChg chg="add mod">
          <ac:chgData name="Breno Nicelatchi" userId="495d62745e7169d0" providerId="LiveId" clId="{4118756B-B9CD-4C14-A489-2756D74A9F37}" dt="2023-09-18T21:10:46.584" v="2381" actId="1037"/>
          <ac:spMkLst>
            <pc:docMk/>
            <pc:sldMk cId="3546349982" sldId="465"/>
            <ac:spMk id="6" creationId="{F95FE7AA-85E3-3D5F-953C-7B3C46BF1608}"/>
          </ac:spMkLst>
        </pc:spChg>
        <pc:spChg chg="mod ord">
          <ac:chgData name="Breno Nicelatchi" userId="495d62745e7169d0" providerId="LiveId" clId="{4118756B-B9CD-4C14-A489-2756D74A9F37}" dt="2023-09-18T21:10:46.584" v="2381" actId="1037"/>
          <ac:spMkLst>
            <pc:docMk/>
            <pc:sldMk cId="3546349982" sldId="465"/>
            <ac:spMk id="9" creationId="{6E17C9B0-E157-60D6-8C08-31FDB7AD87A9}"/>
          </ac:spMkLst>
        </pc:spChg>
        <pc:spChg chg="mod">
          <ac:chgData name="Breno Nicelatchi" userId="495d62745e7169d0" providerId="LiveId" clId="{4118756B-B9CD-4C14-A489-2756D74A9F37}" dt="2023-09-18T21:10:46.584" v="2381" actId="1037"/>
          <ac:spMkLst>
            <pc:docMk/>
            <pc:sldMk cId="3546349982" sldId="465"/>
            <ac:spMk id="16" creationId="{3AB75526-D1EC-417D-4C6F-D0B77398720F}"/>
          </ac:spMkLst>
        </pc:spChg>
        <pc:grpChg chg="del">
          <ac:chgData name="Breno Nicelatchi" userId="495d62745e7169d0" providerId="LiveId" clId="{4118756B-B9CD-4C14-A489-2756D74A9F37}" dt="2023-09-18T21:08:44.282" v="2231" actId="478"/>
          <ac:grpSpMkLst>
            <pc:docMk/>
            <pc:sldMk cId="3546349982" sldId="465"/>
            <ac:grpSpMk id="2" creationId="{27D973BC-A321-04F5-648C-DFB8CCFDAF1B}"/>
          </ac:grpSpMkLst>
        </pc:grpChg>
        <pc:picChg chg="add mod">
          <ac:chgData name="Breno Nicelatchi" userId="495d62745e7169d0" providerId="LiveId" clId="{4118756B-B9CD-4C14-A489-2756D74A9F37}" dt="2023-09-18T21:10:46.584" v="2381" actId="1037"/>
          <ac:picMkLst>
            <pc:docMk/>
            <pc:sldMk cId="3546349982" sldId="465"/>
            <ac:picMk id="3" creationId="{2FEEE6E8-1F91-D588-B5E9-AE40251F7620}"/>
          </ac:picMkLst>
        </pc:picChg>
        <pc:picChg chg="del">
          <ac:chgData name="Breno Nicelatchi" userId="495d62745e7169d0" providerId="LiveId" clId="{4118756B-B9CD-4C14-A489-2756D74A9F37}" dt="2023-09-18T21:08:17.227" v="2187" actId="478"/>
          <ac:picMkLst>
            <pc:docMk/>
            <pc:sldMk cId="3546349982" sldId="465"/>
            <ac:picMk id="16386" creationId="{ABA3E4C6-39AE-0BB4-CC96-4C658B65D8C8}"/>
          </ac:picMkLst>
        </pc:picChg>
      </pc:sldChg>
      <pc:sldChg chg="addSp delSp modSp add mod delAnim modAnim">
        <pc:chgData name="Breno Nicelatchi" userId="495d62745e7169d0" providerId="LiveId" clId="{4118756B-B9CD-4C14-A489-2756D74A9F37}" dt="2023-09-19T20:01:49.930" v="5030"/>
        <pc:sldMkLst>
          <pc:docMk/>
          <pc:sldMk cId="729133582" sldId="466"/>
        </pc:sldMkLst>
        <pc:spChg chg="del">
          <ac:chgData name="Breno Nicelatchi" userId="495d62745e7169d0" providerId="LiveId" clId="{4118756B-B9CD-4C14-A489-2756D74A9F37}" dt="2023-09-18T21:11:39.826" v="2386" actId="478"/>
          <ac:spMkLst>
            <pc:docMk/>
            <pc:sldMk cId="729133582" sldId="466"/>
            <ac:spMk id="3" creationId="{6846079B-2CDB-DF46-7308-F40D1E790360}"/>
          </ac:spMkLst>
        </pc:spChg>
        <pc:spChg chg="mod">
          <ac:chgData name="Breno Nicelatchi" userId="495d62745e7169d0" providerId="LiveId" clId="{4118756B-B9CD-4C14-A489-2756D74A9F37}" dt="2023-09-18T21:14:23.517" v="2528" actId="1037"/>
          <ac:spMkLst>
            <pc:docMk/>
            <pc:sldMk cId="729133582" sldId="466"/>
            <ac:spMk id="4" creationId="{1B1AD36F-047C-ED75-EDF7-F2B5387622D8}"/>
          </ac:spMkLst>
        </pc:spChg>
        <pc:spChg chg="mod">
          <ac:chgData name="Breno Nicelatchi" userId="495d62745e7169d0" providerId="LiveId" clId="{4118756B-B9CD-4C14-A489-2756D74A9F37}" dt="2023-09-18T21:14:23.517" v="2528" actId="1037"/>
          <ac:spMkLst>
            <pc:docMk/>
            <pc:sldMk cId="729133582" sldId="466"/>
            <ac:spMk id="5" creationId="{6EA4ABCC-6161-151E-5F6A-A63459C6F886}"/>
          </ac:spMkLst>
        </pc:spChg>
        <pc:spChg chg="mod">
          <ac:chgData name="Breno Nicelatchi" userId="495d62745e7169d0" providerId="LiveId" clId="{4118756B-B9CD-4C14-A489-2756D74A9F37}" dt="2023-09-19T20:01:49.930" v="5030"/>
          <ac:spMkLst>
            <pc:docMk/>
            <pc:sldMk cId="729133582" sldId="466"/>
            <ac:spMk id="6" creationId="{506E40FF-0DC7-47FF-8892-11E70ED9EAB0}"/>
          </ac:spMkLst>
        </pc:spChg>
        <pc:spChg chg="mod">
          <ac:chgData name="Breno Nicelatchi" userId="495d62745e7169d0" providerId="LiveId" clId="{4118756B-B9CD-4C14-A489-2756D74A9F37}" dt="2023-09-19T20:01:49.930" v="5030"/>
          <ac:spMkLst>
            <pc:docMk/>
            <pc:sldMk cId="729133582" sldId="466"/>
            <ac:spMk id="8" creationId="{2985302E-DA84-892D-88EB-5FCF6D7975B5}"/>
          </ac:spMkLst>
        </pc:spChg>
        <pc:grpChg chg="del">
          <ac:chgData name="Breno Nicelatchi" userId="495d62745e7169d0" providerId="LiveId" clId="{4118756B-B9CD-4C14-A489-2756D74A9F37}" dt="2023-09-19T20:01:49.633" v="5029" actId="478"/>
          <ac:grpSpMkLst>
            <pc:docMk/>
            <pc:sldMk cId="729133582" sldId="466"/>
            <ac:grpSpMk id="2" creationId="{396875D0-E77B-531C-2732-E053AC758635}"/>
          </ac:grpSpMkLst>
        </pc:grpChg>
        <pc:grpChg chg="add mod">
          <ac:chgData name="Breno Nicelatchi" userId="495d62745e7169d0" providerId="LiveId" clId="{4118756B-B9CD-4C14-A489-2756D74A9F37}" dt="2023-09-19T20:01:49.930" v="5030"/>
          <ac:grpSpMkLst>
            <pc:docMk/>
            <pc:sldMk cId="729133582" sldId="466"/>
            <ac:grpSpMk id="3" creationId="{1F4D5816-2D45-96C8-0FAE-BCAC1035FCF4}"/>
          </ac:grpSpMkLst>
        </pc:grpChg>
        <pc:picChg chg="add mod">
          <ac:chgData name="Breno Nicelatchi" userId="495d62745e7169d0" providerId="LiveId" clId="{4118756B-B9CD-4C14-A489-2756D74A9F37}" dt="2023-09-18T21:14:23.517" v="2528" actId="1037"/>
          <ac:picMkLst>
            <pc:docMk/>
            <pc:sldMk cId="729133582" sldId="466"/>
            <ac:picMk id="7" creationId="{AB5AA844-1A97-FAD3-CCF8-FEB00E69C5E6}"/>
          </ac:picMkLst>
        </pc:picChg>
        <pc:picChg chg="del">
          <ac:chgData name="Breno Nicelatchi" userId="495d62745e7169d0" providerId="LiveId" clId="{4118756B-B9CD-4C14-A489-2756D74A9F37}" dt="2023-09-18T21:11:58.981" v="2414" actId="478"/>
          <ac:picMkLst>
            <pc:docMk/>
            <pc:sldMk cId="729133582" sldId="466"/>
            <ac:picMk id="17410" creationId="{66942451-4D06-0D70-773D-66681A58C3E9}"/>
          </ac:picMkLst>
        </pc:picChg>
        <pc:cxnChg chg="del mod">
          <ac:chgData name="Breno Nicelatchi" userId="495d62745e7169d0" providerId="LiveId" clId="{4118756B-B9CD-4C14-A489-2756D74A9F37}" dt="2023-09-18T21:14:10.936" v="2494" actId="478"/>
          <ac:cxnSpMkLst>
            <pc:docMk/>
            <pc:sldMk cId="729133582" sldId="466"/>
            <ac:cxnSpMk id="6" creationId="{9C16DADC-94C9-D226-8BA6-7475CE0A4CE4}"/>
          </ac:cxnSpMkLst>
        </pc:cxnChg>
      </pc:sldChg>
      <pc:sldChg chg="addSp delSp modSp add mod delAnim">
        <pc:chgData name="Breno Nicelatchi" userId="495d62745e7169d0" providerId="LiveId" clId="{4118756B-B9CD-4C14-A489-2756D74A9F37}" dt="2023-09-19T20:01:53.483" v="5032"/>
        <pc:sldMkLst>
          <pc:docMk/>
          <pc:sldMk cId="3290678884" sldId="467"/>
        </pc:sldMkLst>
        <pc:spChg chg="del">
          <ac:chgData name="Breno Nicelatchi" userId="495d62745e7169d0" providerId="LiveId" clId="{4118756B-B9CD-4C14-A489-2756D74A9F37}" dt="2023-09-18T21:13:12.221" v="2428" actId="478"/>
          <ac:spMkLst>
            <pc:docMk/>
            <pc:sldMk cId="3290678884" sldId="467"/>
            <ac:spMk id="2" creationId="{30494701-F056-2449-C243-D38C1F7BA7EB}"/>
          </ac:spMkLst>
        </pc:spChg>
        <pc:spChg chg="mod">
          <ac:chgData name="Breno Nicelatchi" userId="495d62745e7169d0" providerId="LiveId" clId="{4118756B-B9CD-4C14-A489-2756D74A9F37}" dt="2023-09-19T20:01:53.483" v="5032"/>
          <ac:spMkLst>
            <pc:docMk/>
            <pc:sldMk cId="3290678884" sldId="467"/>
            <ac:spMk id="3" creationId="{48C2A183-2C46-D9AF-DC3B-6CA011A76D33}"/>
          </ac:spMkLst>
        </pc:spChg>
        <pc:spChg chg="del">
          <ac:chgData name="Breno Nicelatchi" userId="495d62745e7169d0" providerId="LiveId" clId="{4118756B-B9CD-4C14-A489-2756D74A9F37}" dt="2023-09-18T21:13:12.221" v="2428" actId="478"/>
          <ac:spMkLst>
            <pc:docMk/>
            <pc:sldMk cId="3290678884" sldId="467"/>
            <ac:spMk id="3" creationId="{CFAE1AED-6E73-BAAF-29AD-2FC27C41AEE2}"/>
          </ac:spMkLst>
        </pc:spChg>
        <pc:spChg chg="mod">
          <ac:chgData name="Breno Nicelatchi" userId="495d62745e7169d0" providerId="LiveId" clId="{4118756B-B9CD-4C14-A489-2756D74A9F37}" dt="2023-09-19T20:01:53.483" v="5032"/>
          <ac:spMkLst>
            <pc:docMk/>
            <pc:sldMk cId="3290678884" sldId="467"/>
            <ac:spMk id="4" creationId="{1B82B020-4E92-463E-AE84-5F95AC192A7D}"/>
          </ac:spMkLst>
        </pc:spChg>
        <pc:spChg chg="del">
          <ac:chgData name="Breno Nicelatchi" userId="495d62745e7169d0" providerId="LiveId" clId="{4118756B-B9CD-4C14-A489-2756D74A9F37}" dt="2023-09-18T21:13:12.221" v="2428" actId="478"/>
          <ac:spMkLst>
            <pc:docMk/>
            <pc:sldMk cId="3290678884" sldId="467"/>
            <ac:spMk id="4" creationId="{4545487F-7CB6-71AD-6C96-034F86028229}"/>
          </ac:spMkLst>
        </pc:spChg>
        <pc:spChg chg="del">
          <ac:chgData name="Breno Nicelatchi" userId="495d62745e7169d0" providerId="LiveId" clId="{4118756B-B9CD-4C14-A489-2756D74A9F37}" dt="2023-09-18T21:13:12.221" v="2428" actId="478"/>
          <ac:spMkLst>
            <pc:docMk/>
            <pc:sldMk cId="3290678884" sldId="467"/>
            <ac:spMk id="5" creationId="{5C4ECC90-A095-1D01-3C2B-FE1EAED167BE}"/>
          </ac:spMkLst>
        </pc:spChg>
        <pc:spChg chg="mod">
          <ac:chgData name="Breno Nicelatchi" userId="495d62745e7169d0" providerId="LiveId" clId="{4118756B-B9CD-4C14-A489-2756D74A9F37}" dt="2023-09-18T21:13:56.869" v="2491" actId="1038"/>
          <ac:spMkLst>
            <pc:docMk/>
            <pc:sldMk cId="3290678884" sldId="467"/>
            <ac:spMk id="6" creationId="{19F52B48-AC98-E751-4940-117DA3CB8945}"/>
          </ac:spMkLst>
        </pc:spChg>
        <pc:spChg chg="mod">
          <ac:chgData name="Breno Nicelatchi" userId="495d62745e7169d0" providerId="LiveId" clId="{4118756B-B9CD-4C14-A489-2756D74A9F37}" dt="2023-09-18T21:13:56.869" v="2491" actId="1038"/>
          <ac:spMkLst>
            <pc:docMk/>
            <pc:sldMk cId="3290678884" sldId="467"/>
            <ac:spMk id="7" creationId="{7334F255-40A3-AFCD-55FC-805C9223E489}"/>
          </ac:spMkLst>
        </pc:spChg>
        <pc:spChg chg="del">
          <ac:chgData name="Breno Nicelatchi" userId="495d62745e7169d0" providerId="LiveId" clId="{4118756B-B9CD-4C14-A489-2756D74A9F37}" dt="2023-09-18T21:13:12.221" v="2428" actId="478"/>
          <ac:spMkLst>
            <pc:docMk/>
            <pc:sldMk cId="3290678884" sldId="467"/>
            <ac:spMk id="11" creationId="{849AC035-34DE-3E9C-CD3E-E77D3AEF4094}"/>
          </ac:spMkLst>
        </pc:spChg>
        <pc:spChg chg="del">
          <ac:chgData name="Breno Nicelatchi" userId="495d62745e7169d0" providerId="LiveId" clId="{4118756B-B9CD-4C14-A489-2756D74A9F37}" dt="2023-09-18T21:13:12.221" v="2428" actId="478"/>
          <ac:spMkLst>
            <pc:docMk/>
            <pc:sldMk cId="3290678884" sldId="467"/>
            <ac:spMk id="12" creationId="{68E6A3B3-3095-C6F6-887C-164CA5E37F89}"/>
          </ac:spMkLst>
        </pc:spChg>
        <pc:spChg chg="mod">
          <ac:chgData name="Breno Nicelatchi" userId="495d62745e7169d0" providerId="LiveId" clId="{4118756B-B9CD-4C14-A489-2756D74A9F37}" dt="2023-09-18T21:13:56.869" v="2491" actId="1038"/>
          <ac:spMkLst>
            <pc:docMk/>
            <pc:sldMk cId="3290678884" sldId="467"/>
            <ac:spMk id="13" creationId="{E19FC66E-28B7-D6E1-14FD-2763B96F728B}"/>
          </ac:spMkLst>
        </pc:spChg>
        <pc:spChg chg="del">
          <ac:chgData name="Breno Nicelatchi" userId="495d62745e7169d0" providerId="LiveId" clId="{4118756B-B9CD-4C14-A489-2756D74A9F37}" dt="2023-09-18T21:13:12.221" v="2428" actId="478"/>
          <ac:spMkLst>
            <pc:docMk/>
            <pc:sldMk cId="3290678884" sldId="467"/>
            <ac:spMk id="14" creationId="{4D17BB26-052B-B37B-A82D-BD52B2575A3F}"/>
          </ac:spMkLst>
        </pc:spChg>
        <pc:spChg chg="del">
          <ac:chgData name="Breno Nicelatchi" userId="495d62745e7169d0" providerId="LiveId" clId="{4118756B-B9CD-4C14-A489-2756D74A9F37}" dt="2023-09-18T21:13:12.221" v="2428" actId="478"/>
          <ac:spMkLst>
            <pc:docMk/>
            <pc:sldMk cId="3290678884" sldId="467"/>
            <ac:spMk id="15" creationId="{54ADAD58-D5A3-FC67-AD56-2DA025BD57B2}"/>
          </ac:spMkLst>
        </pc:spChg>
        <pc:spChg chg="del">
          <ac:chgData name="Breno Nicelatchi" userId="495d62745e7169d0" providerId="LiveId" clId="{4118756B-B9CD-4C14-A489-2756D74A9F37}" dt="2023-09-18T21:13:12.221" v="2428" actId="478"/>
          <ac:spMkLst>
            <pc:docMk/>
            <pc:sldMk cId="3290678884" sldId="467"/>
            <ac:spMk id="16" creationId="{1B49E89A-A7F2-5616-7A9F-EDD0902DBEEF}"/>
          </ac:spMkLst>
        </pc:spChg>
        <pc:spChg chg="del">
          <ac:chgData name="Breno Nicelatchi" userId="495d62745e7169d0" providerId="LiveId" clId="{4118756B-B9CD-4C14-A489-2756D74A9F37}" dt="2023-09-18T21:13:14.784" v="2429" actId="478"/>
          <ac:spMkLst>
            <pc:docMk/>
            <pc:sldMk cId="3290678884" sldId="467"/>
            <ac:spMk id="17" creationId="{10721F90-E5EA-A3E4-72E0-B870D51F0398}"/>
          </ac:spMkLst>
        </pc:spChg>
        <pc:grpChg chg="add mod">
          <ac:chgData name="Breno Nicelatchi" userId="495d62745e7169d0" providerId="LiveId" clId="{4118756B-B9CD-4C14-A489-2756D74A9F37}" dt="2023-09-19T20:01:53.483" v="5032"/>
          <ac:grpSpMkLst>
            <pc:docMk/>
            <pc:sldMk cId="3290678884" sldId="467"/>
            <ac:grpSpMk id="2" creationId="{672F828C-0EBE-BC1F-6723-9011AB237100}"/>
          </ac:grpSpMkLst>
        </pc:grpChg>
        <pc:grpChg chg="del">
          <ac:chgData name="Breno Nicelatchi" userId="495d62745e7169d0" providerId="LiveId" clId="{4118756B-B9CD-4C14-A489-2756D74A9F37}" dt="2023-09-19T20:01:53.220" v="5031" actId="478"/>
          <ac:grpSpMkLst>
            <pc:docMk/>
            <pc:sldMk cId="3290678884" sldId="467"/>
            <ac:grpSpMk id="8" creationId="{4EB5DE41-9F83-4C07-81B1-13AC1937B2F2}"/>
          </ac:grpSpMkLst>
        </pc:grpChg>
        <pc:picChg chg="mod">
          <ac:chgData name="Breno Nicelatchi" userId="495d62745e7169d0" providerId="LiveId" clId="{4118756B-B9CD-4C14-A489-2756D74A9F37}" dt="2023-09-18T21:13:56.869" v="2491" actId="1038"/>
          <ac:picMkLst>
            <pc:docMk/>
            <pc:sldMk cId="3290678884" sldId="467"/>
            <ac:picMk id="18" creationId="{275A617B-41AE-D189-108F-682E79928932}"/>
          </ac:picMkLst>
        </pc:picChg>
      </pc:sldChg>
      <pc:sldChg chg="addSp delSp modSp add mod delAnim modAnim">
        <pc:chgData name="Breno Nicelatchi" userId="495d62745e7169d0" providerId="LiveId" clId="{4118756B-B9CD-4C14-A489-2756D74A9F37}" dt="2023-09-19T20:01:56.676" v="5034"/>
        <pc:sldMkLst>
          <pc:docMk/>
          <pc:sldMk cId="2421048162" sldId="468"/>
        </pc:sldMkLst>
        <pc:spChg chg="del">
          <ac:chgData name="Breno Nicelatchi" userId="495d62745e7169d0" providerId="LiveId" clId="{4118756B-B9CD-4C14-A489-2756D74A9F37}" dt="2023-09-19T00:32:21.772" v="2558" actId="478"/>
          <ac:spMkLst>
            <pc:docMk/>
            <pc:sldMk cId="2421048162" sldId="468"/>
            <ac:spMk id="2" creationId="{9D39B4EB-4A41-E54C-75BC-A755C5701351}"/>
          </ac:spMkLst>
        </pc:spChg>
        <pc:spChg chg="mod">
          <ac:chgData name="Breno Nicelatchi" userId="495d62745e7169d0" providerId="LiveId" clId="{4118756B-B9CD-4C14-A489-2756D74A9F37}" dt="2023-09-19T20:01:56.676" v="5034"/>
          <ac:spMkLst>
            <pc:docMk/>
            <pc:sldMk cId="2421048162" sldId="468"/>
            <ac:spMk id="3" creationId="{142B8193-8657-3C3E-C079-C14A101EB88B}"/>
          </ac:spMkLst>
        </pc:spChg>
        <pc:spChg chg="del">
          <ac:chgData name="Breno Nicelatchi" userId="495d62745e7169d0" providerId="LiveId" clId="{4118756B-B9CD-4C14-A489-2756D74A9F37}" dt="2023-09-19T00:33:15.650" v="2595" actId="478"/>
          <ac:spMkLst>
            <pc:docMk/>
            <pc:sldMk cId="2421048162" sldId="468"/>
            <ac:spMk id="3" creationId="{466AF5CE-6FA4-8DC3-D31B-829256D5D05C}"/>
          </ac:spMkLst>
        </pc:spChg>
        <pc:spChg chg="mod">
          <ac:chgData name="Breno Nicelatchi" userId="495d62745e7169d0" providerId="LiveId" clId="{4118756B-B9CD-4C14-A489-2756D74A9F37}" dt="2023-09-19T20:01:56.676" v="5034"/>
          <ac:spMkLst>
            <pc:docMk/>
            <pc:sldMk cId="2421048162" sldId="468"/>
            <ac:spMk id="4" creationId="{C003DF30-36E0-00E1-AC4A-A85BE1F74324}"/>
          </ac:spMkLst>
        </pc:spChg>
        <pc:spChg chg="del">
          <ac:chgData name="Breno Nicelatchi" userId="495d62745e7169d0" providerId="LiveId" clId="{4118756B-B9CD-4C14-A489-2756D74A9F37}" dt="2023-09-19T00:32:21.772" v="2558" actId="478"/>
          <ac:spMkLst>
            <pc:docMk/>
            <pc:sldMk cId="2421048162" sldId="468"/>
            <ac:spMk id="4" creationId="{DA014250-C1FB-CE52-DE91-4ABED0CE23C8}"/>
          </ac:spMkLst>
        </pc:spChg>
        <pc:spChg chg="del">
          <ac:chgData name="Breno Nicelatchi" userId="495d62745e7169d0" providerId="LiveId" clId="{4118756B-B9CD-4C14-A489-2756D74A9F37}" dt="2023-09-19T00:33:15.650" v="2595" actId="478"/>
          <ac:spMkLst>
            <pc:docMk/>
            <pc:sldMk cId="2421048162" sldId="468"/>
            <ac:spMk id="5" creationId="{F4C79595-6116-7245-7C6A-397370426B68}"/>
          </ac:spMkLst>
        </pc:spChg>
        <pc:spChg chg="del">
          <ac:chgData name="Breno Nicelatchi" userId="495d62745e7169d0" providerId="LiveId" clId="{4118756B-B9CD-4C14-A489-2756D74A9F37}" dt="2023-09-19T00:32:21.772" v="2558" actId="478"/>
          <ac:spMkLst>
            <pc:docMk/>
            <pc:sldMk cId="2421048162" sldId="468"/>
            <ac:spMk id="7" creationId="{20693AB1-C1AB-E250-BA4F-D8F8E20B2082}"/>
          </ac:spMkLst>
        </pc:spChg>
        <pc:spChg chg="del">
          <ac:chgData name="Breno Nicelatchi" userId="495d62745e7169d0" providerId="LiveId" clId="{4118756B-B9CD-4C14-A489-2756D74A9F37}" dt="2023-09-19T00:33:15.650" v="2595" actId="478"/>
          <ac:spMkLst>
            <pc:docMk/>
            <pc:sldMk cId="2421048162" sldId="468"/>
            <ac:spMk id="11" creationId="{86BE44E6-9D61-F824-2CC2-13440E076014}"/>
          </ac:spMkLst>
        </pc:spChg>
        <pc:spChg chg="del">
          <ac:chgData name="Breno Nicelatchi" userId="495d62745e7169d0" providerId="LiveId" clId="{4118756B-B9CD-4C14-A489-2756D74A9F37}" dt="2023-09-19T00:32:21.772" v="2558" actId="478"/>
          <ac:spMkLst>
            <pc:docMk/>
            <pc:sldMk cId="2421048162" sldId="468"/>
            <ac:spMk id="12" creationId="{154C348D-58BC-33EC-E7FE-CCF0766125BB}"/>
          </ac:spMkLst>
        </pc:spChg>
        <pc:spChg chg="del">
          <ac:chgData name="Breno Nicelatchi" userId="495d62745e7169d0" providerId="LiveId" clId="{4118756B-B9CD-4C14-A489-2756D74A9F37}" dt="2023-09-19T00:33:15.650" v="2595" actId="478"/>
          <ac:spMkLst>
            <pc:docMk/>
            <pc:sldMk cId="2421048162" sldId="468"/>
            <ac:spMk id="13" creationId="{8E4C5DD8-5585-BB9C-9CD8-0171DF9C3C7B}"/>
          </ac:spMkLst>
        </pc:spChg>
        <pc:spChg chg="del">
          <ac:chgData name="Breno Nicelatchi" userId="495d62745e7169d0" providerId="LiveId" clId="{4118756B-B9CD-4C14-A489-2756D74A9F37}" dt="2023-09-19T00:32:21.772" v="2558" actId="478"/>
          <ac:spMkLst>
            <pc:docMk/>
            <pc:sldMk cId="2421048162" sldId="468"/>
            <ac:spMk id="14" creationId="{2898BC8C-E6F6-7203-C302-424B9202CE97}"/>
          </ac:spMkLst>
        </pc:spChg>
        <pc:spChg chg="del">
          <ac:chgData name="Breno Nicelatchi" userId="495d62745e7169d0" providerId="LiveId" clId="{4118756B-B9CD-4C14-A489-2756D74A9F37}" dt="2023-09-19T00:32:17.183" v="2557" actId="478"/>
          <ac:spMkLst>
            <pc:docMk/>
            <pc:sldMk cId="2421048162" sldId="468"/>
            <ac:spMk id="15" creationId="{C1A8516D-16DC-68F4-9476-16214EC8FCA8}"/>
          </ac:spMkLst>
        </pc:spChg>
        <pc:spChg chg="del">
          <ac:chgData name="Breno Nicelatchi" userId="495d62745e7169d0" providerId="LiveId" clId="{4118756B-B9CD-4C14-A489-2756D74A9F37}" dt="2023-09-19T00:32:17.183" v="2557" actId="478"/>
          <ac:spMkLst>
            <pc:docMk/>
            <pc:sldMk cId="2421048162" sldId="468"/>
            <ac:spMk id="16" creationId="{406CEFED-B5F0-EA79-7620-EA475A827790}"/>
          </ac:spMkLst>
        </pc:spChg>
        <pc:spChg chg="del">
          <ac:chgData name="Breno Nicelatchi" userId="495d62745e7169d0" providerId="LiveId" clId="{4118756B-B9CD-4C14-A489-2756D74A9F37}" dt="2023-09-19T00:32:17.183" v="2557" actId="478"/>
          <ac:spMkLst>
            <pc:docMk/>
            <pc:sldMk cId="2421048162" sldId="468"/>
            <ac:spMk id="17" creationId="{58A51964-5720-8272-F56F-F456C83BD9E8}"/>
          </ac:spMkLst>
        </pc:spChg>
        <pc:spChg chg="mod">
          <ac:chgData name="Breno Nicelatchi" userId="495d62745e7169d0" providerId="LiveId" clId="{4118756B-B9CD-4C14-A489-2756D74A9F37}" dt="2023-09-19T00:33:52.710" v="2676" actId="2710"/>
          <ac:spMkLst>
            <pc:docMk/>
            <pc:sldMk cId="2421048162" sldId="468"/>
            <ac:spMk id="18" creationId="{C2B4BC5F-9E3C-3ECD-E191-5B1D0E46045D}"/>
          </ac:spMkLst>
        </pc:spChg>
        <pc:spChg chg="mod">
          <ac:chgData name="Breno Nicelatchi" userId="495d62745e7169d0" providerId="LiveId" clId="{4118756B-B9CD-4C14-A489-2756D74A9F37}" dt="2023-09-19T00:34:02.770" v="2679" actId="14100"/>
          <ac:spMkLst>
            <pc:docMk/>
            <pc:sldMk cId="2421048162" sldId="468"/>
            <ac:spMk id="19" creationId="{ABD3AD14-22B8-610B-3550-4B2EBBB7E598}"/>
          </ac:spMkLst>
        </pc:spChg>
        <pc:spChg chg="mod">
          <ac:chgData name="Breno Nicelatchi" userId="495d62745e7169d0" providerId="LiveId" clId="{4118756B-B9CD-4C14-A489-2756D74A9F37}" dt="2023-09-19T00:34:06.835" v="2685" actId="1036"/>
          <ac:spMkLst>
            <pc:docMk/>
            <pc:sldMk cId="2421048162" sldId="468"/>
            <ac:spMk id="20" creationId="{F987CB54-9CE1-D906-9CDC-0D85524B72F8}"/>
          </ac:spMkLst>
        </pc:spChg>
        <pc:grpChg chg="add mod">
          <ac:chgData name="Breno Nicelatchi" userId="495d62745e7169d0" providerId="LiveId" clId="{4118756B-B9CD-4C14-A489-2756D74A9F37}" dt="2023-09-19T20:01:56.676" v="5034"/>
          <ac:grpSpMkLst>
            <pc:docMk/>
            <pc:sldMk cId="2421048162" sldId="468"/>
            <ac:grpSpMk id="2" creationId="{0C798628-E69C-6E6F-2977-CE7015E22229}"/>
          </ac:grpSpMkLst>
        </pc:grpChg>
        <pc:grpChg chg="del">
          <ac:chgData name="Breno Nicelatchi" userId="495d62745e7169d0" providerId="LiveId" clId="{4118756B-B9CD-4C14-A489-2756D74A9F37}" dt="2023-09-19T20:01:56.394" v="5033" actId="478"/>
          <ac:grpSpMkLst>
            <pc:docMk/>
            <pc:sldMk cId="2421048162" sldId="468"/>
            <ac:grpSpMk id="8" creationId="{4EB5DE41-9F83-4C07-81B1-13AC1937B2F2}"/>
          </ac:grpSpMkLst>
        </pc:grpChg>
        <pc:picChg chg="add mod">
          <ac:chgData name="Breno Nicelatchi" userId="495d62745e7169d0" providerId="LiveId" clId="{4118756B-B9CD-4C14-A489-2756D74A9F37}" dt="2023-09-19T00:34:23.630" v="2700" actId="14100"/>
          <ac:picMkLst>
            <pc:docMk/>
            <pc:sldMk cId="2421048162" sldId="468"/>
            <ac:picMk id="6" creationId="{DAE41422-254A-AC86-D32B-45D2EB0F02ED}"/>
          </ac:picMkLst>
        </pc:picChg>
        <pc:picChg chg="add del">
          <ac:chgData name="Breno Nicelatchi" userId="495d62745e7169d0" providerId="LiveId" clId="{4118756B-B9CD-4C14-A489-2756D74A9F37}" dt="2023-09-19T00:32:17.183" v="2557" actId="478"/>
          <ac:picMkLst>
            <pc:docMk/>
            <pc:sldMk cId="2421048162" sldId="468"/>
            <ac:picMk id="22" creationId="{E72CE677-AAA0-3290-3A4D-37C4F8CD9327}"/>
          </ac:picMkLst>
        </pc:picChg>
        <pc:picChg chg="add del">
          <ac:chgData name="Breno Nicelatchi" userId="495d62745e7169d0" providerId="LiveId" clId="{4118756B-B9CD-4C14-A489-2756D74A9F37}" dt="2023-09-19T00:32:17.183" v="2557" actId="478"/>
          <ac:picMkLst>
            <pc:docMk/>
            <pc:sldMk cId="2421048162" sldId="468"/>
            <ac:picMk id="14338" creationId="{596AE93D-A1D1-EEEC-4861-4DEB3D9B481C}"/>
          </ac:picMkLst>
        </pc:picChg>
      </pc:sldChg>
      <pc:sldChg chg="addSp delSp modSp add mod">
        <pc:chgData name="Breno Nicelatchi" userId="495d62745e7169d0" providerId="LiveId" clId="{4118756B-B9CD-4C14-A489-2756D74A9F37}" dt="2023-09-19T20:02:00.546" v="5036"/>
        <pc:sldMkLst>
          <pc:docMk/>
          <pc:sldMk cId="3591007356" sldId="469"/>
        </pc:sldMkLst>
        <pc:spChg chg="mod">
          <ac:chgData name="Breno Nicelatchi" userId="495d62745e7169d0" providerId="LiveId" clId="{4118756B-B9CD-4C14-A489-2756D74A9F37}" dt="2023-09-19T00:35:09.900" v="2724" actId="1037"/>
          <ac:spMkLst>
            <pc:docMk/>
            <pc:sldMk cId="3591007356" sldId="469"/>
            <ac:spMk id="4" creationId="{C46F6284-3C2E-6010-D8A6-644F6327F5A8}"/>
          </ac:spMkLst>
        </pc:spChg>
        <pc:spChg chg="mod">
          <ac:chgData name="Breno Nicelatchi" userId="495d62745e7169d0" providerId="LiveId" clId="{4118756B-B9CD-4C14-A489-2756D74A9F37}" dt="2023-09-19T20:02:00.546" v="5036"/>
          <ac:spMkLst>
            <pc:docMk/>
            <pc:sldMk cId="3591007356" sldId="469"/>
            <ac:spMk id="8" creationId="{786A3882-2F8A-9067-0B22-A20E555EF97A}"/>
          </ac:spMkLst>
        </pc:spChg>
        <pc:spChg chg="mod">
          <ac:chgData name="Breno Nicelatchi" userId="495d62745e7169d0" providerId="LiveId" clId="{4118756B-B9CD-4C14-A489-2756D74A9F37}" dt="2023-09-19T20:02:00.546" v="5036"/>
          <ac:spMkLst>
            <pc:docMk/>
            <pc:sldMk cId="3591007356" sldId="469"/>
            <ac:spMk id="9" creationId="{36427E81-97C9-566E-E46D-1546451AD3EE}"/>
          </ac:spMkLst>
        </pc:spChg>
        <pc:grpChg chg="del">
          <ac:chgData name="Breno Nicelatchi" userId="495d62745e7169d0" providerId="LiveId" clId="{4118756B-B9CD-4C14-A489-2756D74A9F37}" dt="2023-09-19T20:02:00.211" v="5035" actId="478"/>
          <ac:grpSpMkLst>
            <pc:docMk/>
            <pc:sldMk cId="3591007356" sldId="469"/>
            <ac:grpSpMk id="2" creationId="{3266364D-73F2-B346-134D-A90BDB390CD1}"/>
          </ac:grpSpMkLst>
        </pc:grpChg>
        <pc:grpChg chg="add mod">
          <ac:chgData name="Breno Nicelatchi" userId="495d62745e7169d0" providerId="LiveId" clId="{4118756B-B9CD-4C14-A489-2756D74A9F37}" dt="2023-09-19T20:02:00.546" v="5036"/>
          <ac:grpSpMkLst>
            <pc:docMk/>
            <pc:sldMk cId="3591007356" sldId="469"/>
            <ac:grpSpMk id="5" creationId="{D7464428-3C1C-89F7-599A-BD10782E3A5D}"/>
          </ac:grpSpMkLst>
        </pc:grpChg>
        <pc:picChg chg="mod">
          <ac:chgData name="Breno Nicelatchi" userId="495d62745e7169d0" providerId="LiveId" clId="{4118756B-B9CD-4C14-A489-2756D74A9F37}" dt="2023-09-19T00:34:52.807" v="2702"/>
          <ac:picMkLst>
            <pc:docMk/>
            <pc:sldMk cId="3591007356" sldId="469"/>
            <ac:picMk id="11" creationId="{E176FCAF-0C60-5F31-46F9-97729BB04381}"/>
          </ac:picMkLst>
        </pc:picChg>
      </pc:sldChg>
      <pc:sldChg chg="addSp delSp modSp add mod delAnim modAnim">
        <pc:chgData name="Breno Nicelatchi" userId="495d62745e7169d0" providerId="LiveId" clId="{4118756B-B9CD-4C14-A489-2756D74A9F37}" dt="2023-09-19T20:02:04.139" v="5038"/>
        <pc:sldMkLst>
          <pc:docMk/>
          <pc:sldMk cId="711037862" sldId="470"/>
        </pc:sldMkLst>
        <pc:spChg chg="mod">
          <ac:chgData name="Breno Nicelatchi" userId="495d62745e7169d0" providerId="LiveId" clId="{4118756B-B9CD-4C14-A489-2756D74A9F37}" dt="2023-09-19T20:02:04.139" v="5038"/>
          <ac:spMkLst>
            <pc:docMk/>
            <pc:sldMk cId="711037862" sldId="470"/>
            <ac:spMk id="6" creationId="{590BCF90-39CD-D11C-068D-1A09FC50D7C9}"/>
          </ac:spMkLst>
        </pc:spChg>
        <pc:spChg chg="mod">
          <ac:chgData name="Breno Nicelatchi" userId="495d62745e7169d0" providerId="LiveId" clId="{4118756B-B9CD-4C14-A489-2756D74A9F37}" dt="2023-09-19T00:36:14.863" v="2746" actId="20577"/>
          <ac:spMkLst>
            <pc:docMk/>
            <pc:sldMk cId="711037862" sldId="470"/>
            <ac:spMk id="8" creationId="{0ACEBA9A-F47F-6FA3-A65C-C054D74925B3}"/>
          </ac:spMkLst>
        </pc:spChg>
        <pc:spChg chg="mod">
          <ac:chgData name="Breno Nicelatchi" userId="495d62745e7169d0" providerId="LiveId" clId="{4118756B-B9CD-4C14-A489-2756D74A9F37}" dt="2023-09-19T20:02:04.139" v="5038"/>
          <ac:spMkLst>
            <pc:docMk/>
            <pc:sldMk cId="711037862" sldId="470"/>
            <ac:spMk id="10" creationId="{4CCBEBB6-D07A-8F6C-8F22-65352027738B}"/>
          </ac:spMkLst>
        </pc:spChg>
        <pc:spChg chg="del">
          <ac:chgData name="Breno Nicelatchi" userId="495d62745e7169d0" providerId="LiveId" clId="{4118756B-B9CD-4C14-A489-2756D74A9F37}" dt="2023-09-19T00:36:19.372" v="2747" actId="478"/>
          <ac:spMkLst>
            <pc:docMk/>
            <pc:sldMk cId="711037862" sldId="470"/>
            <ac:spMk id="10" creationId="{914E9C27-225B-1B0F-3D9E-184115AA4002}"/>
          </ac:spMkLst>
        </pc:spChg>
        <pc:spChg chg="del">
          <ac:chgData name="Breno Nicelatchi" userId="495d62745e7169d0" providerId="LiveId" clId="{4118756B-B9CD-4C14-A489-2756D74A9F37}" dt="2023-09-19T00:36:19.372" v="2747" actId="478"/>
          <ac:spMkLst>
            <pc:docMk/>
            <pc:sldMk cId="711037862" sldId="470"/>
            <ac:spMk id="11" creationId="{B2089AB0-F1EC-4E31-5130-DB24C2E508D9}"/>
          </ac:spMkLst>
        </pc:spChg>
        <pc:spChg chg="mod">
          <ac:chgData name="Breno Nicelatchi" userId="495d62745e7169d0" providerId="LiveId" clId="{4118756B-B9CD-4C14-A489-2756D74A9F37}" dt="2023-09-19T00:36:07.400" v="2728"/>
          <ac:spMkLst>
            <pc:docMk/>
            <pc:sldMk cId="711037862" sldId="470"/>
            <ac:spMk id="13" creationId="{5D8D3D75-D36C-B265-C4BB-1B4D36950587}"/>
          </ac:spMkLst>
        </pc:spChg>
        <pc:grpChg chg="del">
          <ac:chgData name="Breno Nicelatchi" userId="495d62745e7169d0" providerId="LiveId" clId="{4118756B-B9CD-4C14-A489-2756D74A9F37}" dt="2023-09-19T20:02:03.842" v="5037" actId="478"/>
          <ac:grpSpMkLst>
            <pc:docMk/>
            <pc:sldMk cId="711037862" sldId="470"/>
            <ac:grpSpMk id="2" creationId="{1E554C87-29E2-BC3C-4859-032FC105AE61}"/>
          </ac:grpSpMkLst>
        </pc:grpChg>
        <pc:grpChg chg="add mod">
          <ac:chgData name="Breno Nicelatchi" userId="495d62745e7169d0" providerId="LiveId" clId="{4118756B-B9CD-4C14-A489-2756D74A9F37}" dt="2023-09-19T20:02:04.139" v="5038"/>
          <ac:grpSpMkLst>
            <pc:docMk/>
            <pc:sldMk cId="711037862" sldId="470"/>
            <ac:grpSpMk id="5" creationId="{6300CB4A-D587-C760-68BA-ECEBDFE16DE4}"/>
          </ac:grpSpMkLst>
        </pc:grpChg>
      </pc:sldChg>
      <pc:sldChg chg="addSp delSp modSp add mod modAnim">
        <pc:chgData name="Breno Nicelatchi" userId="495d62745e7169d0" providerId="LiveId" clId="{4118756B-B9CD-4C14-A489-2756D74A9F37}" dt="2023-09-19T20:02:08.063" v="5040"/>
        <pc:sldMkLst>
          <pc:docMk/>
          <pc:sldMk cId="1151040931" sldId="471"/>
        </pc:sldMkLst>
        <pc:spChg chg="mod">
          <ac:chgData name="Breno Nicelatchi" userId="495d62745e7169d0" providerId="LiveId" clId="{4118756B-B9CD-4C14-A489-2756D74A9F37}" dt="2023-09-19T00:37:13.800" v="2759" actId="14100"/>
          <ac:spMkLst>
            <pc:docMk/>
            <pc:sldMk cId="1151040931" sldId="471"/>
            <ac:spMk id="2" creationId="{63813CC9-5A38-6EB7-7394-EC29024EE6E4}"/>
          </ac:spMkLst>
        </pc:spChg>
        <pc:spChg chg="mod">
          <ac:chgData name="Breno Nicelatchi" userId="495d62745e7169d0" providerId="LiveId" clId="{4118756B-B9CD-4C14-A489-2756D74A9F37}" dt="2023-09-19T00:37:32.360" v="2796" actId="20577"/>
          <ac:spMkLst>
            <pc:docMk/>
            <pc:sldMk cId="1151040931" sldId="471"/>
            <ac:spMk id="3" creationId="{73C7FD86-8E85-9409-5FA4-7B7700945989}"/>
          </ac:spMkLst>
        </pc:spChg>
        <pc:spChg chg="mod">
          <ac:chgData name="Breno Nicelatchi" userId="495d62745e7169d0" providerId="LiveId" clId="{4118756B-B9CD-4C14-A489-2756D74A9F37}" dt="2023-09-19T00:37:26.530" v="2782" actId="1035"/>
          <ac:spMkLst>
            <pc:docMk/>
            <pc:sldMk cId="1151040931" sldId="471"/>
            <ac:spMk id="6" creationId="{CEE4E914-BCAE-63F2-84F6-560D7EF0AFF3}"/>
          </ac:spMkLst>
        </pc:spChg>
        <pc:spChg chg="mod">
          <ac:chgData name="Breno Nicelatchi" userId="495d62745e7169d0" providerId="LiveId" clId="{4118756B-B9CD-4C14-A489-2756D74A9F37}" dt="2023-09-19T20:02:08.063" v="5040"/>
          <ac:spMkLst>
            <pc:docMk/>
            <pc:sldMk cId="1151040931" sldId="471"/>
            <ac:spMk id="7" creationId="{0528E221-3E55-ADBD-3670-D48DDB2685A3}"/>
          </ac:spMkLst>
        </pc:spChg>
        <pc:spChg chg="mod">
          <ac:chgData name="Breno Nicelatchi" userId="495d62745e7169d0" providerId="LiveId" clId="{4118756B-B9CD-4C14-A489-2756D74A9F37}" dt="2023-09-19T20:02:08.063" v="5040"/>
          <ac:spMkLst>
            <pc:docMk/>
            <pc:sldMk cId="1151040931" sldId="471"/>
            <ac:spMk id="8" creationId="{AAD6D242-078B-D854-6F9A-AAFAA476F5CE}"/>
          </ac:spMkLst>
        </pc:spChg>
        <pc:grpChg chg="add mod">
          <ac:chgData name="Breno Nicelatchi" userId="495d62745e7169d0" providerId="LiveId" clId="{4118756B-B9CD-4C14-A489-2756D74A9F37}" dt="2023-09-19T20:02:08.063" v="5040"/>
          <ac:grpSpMkLst>
            <pc:docMk/>
            <pc:sldMk cId="1151040931" sldId="471"/>
            <ac:grpSpMk id="5" creationId="{CE565E5A-8380-D8A7-B383-41DECECE4FA0}"/>
          </ac:grpSpMkLst>
        </pc:grpChg>
        <pc:grpChg chg="del">
          <ac:chgData name="Breno Nicelatchi" userId="495d62745e7169d0" providerId="LiveId" clId="{4118756B-B9CD-4C14-A489-2756D74A9F37}" dt="2023-09-19T20:02:07.813" v="5039" actId="478"/>
          <ac:grpSpMkLst>
            <pc:docMk/>
            <pc:sldMk cId="1151040931" sldId="471"/>
            <ac:grpSpMk id="19" creationId="{DECDC912-18C9-2E9A-E210-62307BB03F6D}"/>
          </ac:grpSpMkLst>
        </pc:grpChg>
        <pc:picChg chg="add mod">
          <ac:chgData name="Breno Nicelatchi" userId="495d62745e7169d0" providerId="LiveId" clId="{4118756B-B9CD-4C14-A489-2756D74A9F37}" dt="2023-09-19T00:37:13.800" v="2759" actId="14100"/>
          <ac:picMkLst>
            <pc:docMk/>
            <pc:sldMk cId="1151040931" sldId="471"/>
            <ac:picMk id="4" creationId="{3132D487-876B-AAD5-6465-A49129144435}"/>
          </ac:picMkLst>
        </pc:picChg>
        <pc:picChg chg="del">
          <ac:chgData name="Breno Nicelatchi" userId="495d62745e7169d0" providerId="LiveId" clId="{4118756B-B9CD-4C14-A489-2756D74A9F37}" dt="2023-09-19T00:36:49.277" v="2749" actId="478"/>
          <ac:picMkLst>
            <pc:docMk/>
            <pc:sldMk cId="1151040931" sldId="471"/>
            <ac:picMk id="6146" creationId="{5D758A6C-F1EE-0DD0-7DA6-D5B30D9C550B}"/>
          </ac:picMkLst>
        </pc:picChg>
      </pc:sldChg>
      <pc:sldChg chg="addSp delSp modSp add mod modAnim">
        <pc:chgData name="Breno Nicelatchi" userId="495d62745e7169d0" providerId="LiveId" clId="{4118756B-B9CD-4C14-A489-2756D74A9F37}" dt="2023-09-19T00:39:19.497" v="2822" actId="1076"/>
        <pc:sldMkLst>
          <pc:docMk/>
          <pc:sldMk cId="3715443573" sldId="472"/>
        </pc:sldMkLst>
        <pc:spChg chg="mod">
          <ac:chgData name="Breno Nicelatchi" userId="495d62745e7169d0" providerId="LiveId" clId="{4118756B-B9CD-4C14-A489-2756D74A9F37}" dt="2023-09-19T00:39:19.497" v="2822" actId="1076"/>
          <ac:spMkLst>
            <pc:docMk/>
            <pc:sldMk cId="3715443573" sldId="472"/>
            <ac:spMk id="4" creationId="{3ED83246-CAAC-D118-14C9-DE2C6F7CD93E}"/>
          </ac:spMkLst>
        </pc:spChg>
        <pc:spChg chg="del">
          <ac:chgData name="Breno Nicelatchi" userId="495d62745e7169d0" providerId="LiveId" clId="{4118756B-B9CD-4C14-A489-2756D74A9F37}" dt="2023-09-19T00:38:57.360" v="2815" actId="478"/>
          <ac:spMkLst>
            <pc:docMk/>
            <pc:sldMk cId="3715443573" sldId="472"/>
            <ac:spMk id="9" creationId="{310E2EE8-167F-409F-82B0-AE5D1E156C85}"/>
          </ac:spMkLst>
        </pc:spChg>
        <pc:picChg chg="add mod">
          <ac:chgData name="Breno Nicelatchi" userId="495d62745e7169d0" providerId="LiveId" clId="{4118756B-B9CD-4C14-A489-2756D74A9F37}" dt="2023-09-19T00:38:41.650" v="2809" actId="1035"/>
          <ac:picMkLst>
            <pc:docMk/>
            <pc:sldMk cId="3715443573" sldId="472"/>
            <ac:picMk id="3" creationId="{3F6663FD-D33A-145F-ACC4-00B6D7F70800}"/>
          </ac:picMkLst>
        </pc:picChg>
        <pc:picChg chg="del">
          <ac:chgData name="Breno Nicelatchi" userId="495d62745e7169d0" providerId="LiveId" clId="{4118756B-B9CD-4C14-A489-2756D74A9F37}" dt="2023-09-19T00:38:33.092" v="2800" actId="478"/>
          <ac:picMkLst>
            <pc:docMk/>
            <pc:sldMk cId="3715443573" sldId="472"/>
            <ac:picMk id="4098" creationId="{BB398B10-A075-AF4D-B38C-48690E218D74}"/>
          </ac:picMkLst>
        </pc:picChg>
      </pc:sldChg>
      <pc:sldChg chg="addSp delSp modSp add mod delAnim modAnim">
        <pc:chgData name="Breno Nicelatchi" userId="495d62745e7169d0" providerId="LiveId" clId="{4118756B-B9CD-4C14-A489-2756D74A9F37}" dt="2023-09-19T00:40:50.768" v="2883" actId="20577"/>
        <pc:sldMkLst>
          <pc:docMk/>
          <pc:sldMk cId="2310095793" sldId="473"/>
        </pc:sldMkLst>
        <pc:spChg chg="mod">
          <ac:chgData name="Breno Nicelatchi" userId="495d62745e7169d0" providerId="LiveId" clId="{4118756B-B9CD-4C14-A489-2756D74A9F37}" dt="2023-09-19T00:40:46.194" v="2882" actId="1038"/>
          <ac:spMkLst>
            <pc:docMk/>
            <pc:sldMk cId="2310095793" sldId="473"/>
            <ac:spMk id="5" creationId="{65654931-B740-A9A6-5C9B-1D8F42B1AC65}"/>
          </ac:spMkLst>
        </pc:spChg>
        <pc:spChg chg="del">
          <ac:chgData name="Breno Nicelatchi" userId="495d62745e7169d0" providerId="LiveId" clId="{4118756B-B9CD-4C14-A489-2756D74A9F37}" dt="2023-09-19T00:40:00.362" v="2828" actId="478"/>
          <ac:spMkLst>
            <pc:docMk/>
            <pc:sldMk cId="2310095793" sldId="473"/>
            <ac:spMk id="6" creationId="{F95FE7AA-85E3-3D5F-953C-7B3C46BF1608}"/>
          </ac:spMkLst>
        </pc:spChg>
        <pc:spChg chg="mod">
          <ac:chgData name="Breno Nicelatchi" userId="495d62745e7169d0" providerId="LiveId" clId="{4118756B-B9CD-4C14-A489-2756D74A9F37}" dt="2023-09-19T00:40:50.768" v="2883" actId="20577"/>
          <ac:spMkLst>
            <pc:docMk/>
            <pc:sldMk cId="2310095793" sldId="473"/>
            <ac:spMk id="9" creationId="{6E17C9B0-E157-60D6-8C08-31FDB7AD87A9}"/>
          </ac:spMkLst>
        </pc:spChg>
        <pc:spChg chg="mod">
          <ac:chgData name="Breno Nicelatchi" userId="495d62745e7169d0" providerId="LiveId" clId="{4118756B-B9CD-4C14-A489-2756D74A9F37}" dt="2023-09-19T00:40:38.435" v="2838" actId="1076"/>
          <ac:spMkLst>
            <pc:docMk/>
            <pc:sldMk cId="2310095793" sldId="473"/>
            <ac:spMk id="16" creationId="{3AB75526-D1EC-417D-4C6F-D0B77398720F}"/>
          </ac:spMkLst>
        </pc:spChg>
        <pc:picChg chg="add mod ord">
          <ac:chgData name="Breno Nicelatchi" userId="495d62745e7169d0" providerId="LiveId" clId="{4118756B-B9CD-4C14-A489-2756D74A9F37}" dt="2023-09-19T00:40:22.922" v="2834" actId="167"/>
          <ac:picMkLst>
            <pc:docMk/>
            <pc:sldMk cId="2310095793" sldId="473"/>
            <ac:picMk id="2" creationId="{86C2074A-3892-33B4-425F-6DFD91945DFE}"/>
          </ac:picMkLst>
        </pc:picChg>
        <pc:picChg chg="del">
          <ac:chgData name="Breno Nicelatchi" userId="495d62745e7169d0" providerId="LiveId" clId="{4118756B-B9CD-4C14-A489-2756D74A9F37}" dt="2023-09-19T00:39:45.838" v="2824" actId="478"/>
          <ac:picMkLst>
            <pc:docMk/>
            <pc:sldMk cId="2310095793" sldId="473"/>
            <ac:picMk id="3" creationId="{2FEEE6E8-1F91-D588-B5E9-AE40251F7620}"/>
          </ac:picMkLst>
        </pc:picChg>
      </pc:sldChg>
      <pc:sldChg chg="addSp delSp modSp add mod modAnim">
        <pc:chgData name="Breno Nicelatchi" userId="495d62745e7169d0" providerId="LiveId" clId="{4118756B-B9CD-4C14-A489-2756D74A9F37}" dt="2023-09-19T20:02:13.479" v="5042"/>
        <pc:sldMkLst>
          <pc:docMk/>
          <pc:sldMk cId="2148605389" sldId="474"/>
        </pc:sldMkLst>
        <pc:spChg chg="mod">
          <ac:chgData name="Breno Nicelatchi" userId="495d62745e7169d0" providerId="LiveId" clId="{4118756B-B9CD-4C14-A489-2756D74A9F37}" dt="2023-09-19T00:41:28" v="2891" actId="20577"/>
          <ac:spMkLst>
            <pc:docMk/>
            <pc:sldMk cId="2148605389" sldId="474"/>
            <ac:spMk id="2" creationId="{F302C140-F193-37E0-B1BD-7BBAF5160D5F}"/>
          </ac:spMkLst>
        </pc:spChg>
        <pc:spChg chg="mod">
          <ac:chgData name="Breno Nicelatchi" userId="495d62745e7169d0" providerId="LiveId" clId="{4118756B-B9CD-4C14-A489-2756D74A9F37}" dt="2023-09-19T20:02:13.479" v="5042"/>
          <ac:spMkLst>
            <pc:docMk/>
            <pc:sldMk cId="2148605389" sldId="474"/>
            <ac:spMk id="4" creationId="{A90E26C3-240C-767C-C409-1E67784FB40F}"/>
          </ac:spMkLst>
        </pc:spChg>
        <pc:spChg chg="mod">
          <ac:chgData name="Breno Nicelatchi" userId="495d62745e7169d0" providerId="LiveId" clId="{4118756B-B9CD-4C14-A489-2756D74A9F37}" dt="2023-09-19T20:02:13.479" v="5042"/>
          <ac:spMkLst>
            <pc:docMk/>
            <pc:sldMk cId="2148605389" sldId="474"/>
            <ac:spMk id="5" creationId="{4F4367BB-C1AA-D49D-C491-F616F797764F}"/>
          </ac:spMkLst>
        </pc:spChg>
        <pc:grpChg chg="add mod">
          <ac:chgData name="Breno Nicelatchi" userId="495d62745e7169d0" providerId="LiveId" clId="{4118756B-B9CD-4C14-A489-2756D74A9F37}" dt="2023-09-19T20:02:13.479" v="5042"/>
          <ac:grpSpMkLst>
            <pc:docMk/>
            <pc:sldMk cId="2148605389" sldId="474"/>
            <ac:grpSpMk id="3" creationId="{FB6EF4A9-C8AB-B1AA-9A78-90819D1BC697}"/>
          </ac:grpSpMkLst>
        </pc:grpChg>
        <pc:grpChg chg="del">
          <ac:chgData name="Breno Nicelatchi" userId="495d62745e7169d0" providerId="LiveId" clId="{4118756B-B9CD-4C14-A489-2756D74A9F37}" dt="2023-09-19T20:02:13.182" v="5041" actId="478"/>
          <ac:grpSpMkLst>
            <pc:docMk/>
            <pc:sldMk cId="2148605389" sldId="474"/>
            <ac:grpSpMk id="8" creationId="{4EB5DE41-9F83-4C07-81B1-13AC1937B2F2}"/>
          </ac:grpSpMkLst>
        </pc:grpChg>
      </pc:sldChg>
      <pc:sldChg chg="addSp delSp modSp add mod modAnim">
        <pc:chgData name="Breno Nicelatchi" userId="495d62745e7169d0" providerId="LiveId" clId="{4118756B-B9CD-4C14-A489-2756D74A9F37}" dt="2023-09-19T20:02:17.483" v="5044"/>
        <pc:sldMkLst>
          <pc:docMk/>
          <pc:sldMk cId="3278906860" sldId="475"/>
        </pc:sldMkLst>
        <pc:spChg chg="mod">
          <ac:chgData name="Breno Nicelatchi" userId="495d62745e7169d0" providerId="LiveId" clId="{4118756B-B9CD-4C14-A489-2756D74A9F37}" dt="2023-09-19T00:42:40.190" v="2934" actId="1038"/>
          <ac:spMkLst>
            <pc:docMk/>
            <pc:sldMk cId="3278906860" sldId="475"/>
            <ac:spMk id="4" creationId="{7E566106-2B51-4728-B335-D3C0B843F07B}"/>
          </ac:spMkLst>
        </pc:spChg>
        <pc:spChg chg="mod">
          <ac:chgData name="Breno Nicelatchi" userId="495d62745e7169d0" providerId="LiveId" clId="{4118756B-B9CD-4C14-A489-2756D74A9F37}" dt="2023-09-19T20:02:17.483" v="5044"/>
          <ac:spMkLst>
            <pc:docMk/>
            <pc:sldMk cId="3278906860" sldId="475"/>
            <ac:spMk id="8" creationId="{4C42794C-EEC9-0820-8D08-0357EAD2D663}"/>
          </ac:spMkLst>
        </pc:spChg>
        <pc:spChg chg="mod">
          <ac:chgData name="Breno Nicelatchi" userId="495d62745e7169d0" providerId="LiveId" clId="{4118756B-B9CD-4C14-A489-2756D74A9F37}" dt="2023-09-19T20:02:17.483" v="5044"/>
          <ac:spMkLst>
            <pc:docMk/>
            <pc:sldMk cId="3278906860" sldId="475"/>
            <ac:spMk id="9" creationId="{8CD957BC-C2B1-F095-34F6-DA1F06534C1C}"/>
          </ac:spMkLst>
        </pc:spChg>
        <pc:spChg chg="mod">
          <ac:chgData name="Breno Nicelatchi" userId="495d62745e7169d0" providerId="LiveId" clId="{4118756B-B9CD-4C14-A489-2756D74A9F37}" dt="2023-09-19T00:42:14.902" v="2902" actId="1076"/>
          <ac:spMkLst>
            <pc:docMk/>
            <pc:sldMk cId="3278906860" sldId="475"/>
            <ac:spMk id="11" creationId="{00000000-0000-0000-0000-000000000000}"/>
          </ac:spMkLst>
        </pc:spChg>
        <pc:spChg chg="mod">
          <ac:chgData name="Breno Nicelatchi" userId="495d62745e7169d0" providerId="LiveId" clId="{4118756B-B9CD-4C14-A489-2756D74A9F37}" dt="2023-09-19T00:42:36.250" v="2923" actId="14100"/>
          <ac:spMkLst>
            <pc:docMk/>
            <pc:sldMk cId="3278906860" sldId="475"/>
            <ac:spMk id="14" creationId="{EC715124-0563-4EFB-9F3D-9866CD97A68E}"/>
          </ac:spMkLst>
        </pc:spChg>
        <pc:spChg chg="mod">
          <ac:chgData name="Breno Nicelatchi" userId="495d62745e7169d0" providerId="LiveId" clId="{4118756B-B9CD-4C14-A489-2756D74A9F37}" dt="2023-09-19T00:42:14.902" v="2902" actId="1076"/>
          <ac:spMkLst>
            <pc:docMk/>
            <pc:sldMk cId="3278906860" sldId="475"/>
            <ac:spMk id="15" creationId="{00000000-0000-0000-0000-000000000000}"/>
          </ac:spMkLst>
        </pc:spChg>
        <pc:spChg chg="mod">
          <ac:chgData name="Breno Nicelatchi" userId="495d62745e7169d0" providerId="LiveId" clId="{4118756B-B9CD-4C14-A489-2756D74A9F37}" dt="2023-09-19T00:42:14.902" v="2902" actId="1076"/>
          <ac:spMkLst>
            <pc:docMk/>
            <pc:sldMk cId="3278906860" sldId="475"/>
            <ac:spMk id="17" creationId="{00000000-0000-0000-0000-000000000000}"/>
          </ac:spMkLst>
        </pc:spChg>
        <pc:spChg chg="mod">
          <ac:chgData name="Breno Nicelatchi" userId="495d62745e7169d0" providerId="LiveId" clId="{4118756B-B9CD-4C14-A489-2756D74A9F37}" dt="2023-09-19T00:42:18.212" v="2903" actId="14100"/>
          <ac:spMkLst>
            <pc:docMk/>
            <pc:sldMk cId="3278906860" sldId="475"/>
            <ac:spMk id="21" creationId="{00000000-0000-0000-0000-000000000000}"/>
          </ac:spMkLst>
        </pc:spChg>
        <pc:grpChg chg="add mod">
          <ac:chgData name="Breno Nicelatchi" userId="495d62745e7169d0" providerId="LiveId" clId="{4118756B-B9CD-4C14-A489-2756D74A9F37}" dt="2023-09-19T00:42:14.902" v="2902" actId="1076"/>
          <ac:grpSpMkLst>
            <pc:docMk/>
            <pc:sldMk cId="3278906860" sldId="475"/>
            <ac:grpSpMk id="2" creationId="{E8AF020F-1E9D-A8BC-90C5-98B8CEFBB489}"/>
          </ac:grpSpMkLst>
        </pc:grpChg>
        <pc:grpChg chg="add mod">
          <ac:chgData name="Breno Nicelatchi" userId="495d62745e7169d0" providerId="LiveId" clId="{4118756B-B9CD-4C14-A489-2756D74A9F37}" dt="2023-09-19T20:02:17.483" v="5044"/>
          <ac:grpSpMkLst>
            <pc:docMk/>
            <pc:sldMk cId="3278906860" sldId="475"/>
            <ac:grpSpMk id="3" creationId="{7477041C-BDC1-FA5D-A41C-3961FDF528AC}"/>
          </ac:grpSpMkLst>
        </pc:grpChg>
        <pc:grpChg chg="del">
          <ac:chgData name="Breno Nicelatchi" userId="495d62745e7169d0" providerId="LiveId" clId="{4118756B-B9CD-4C14-A489-2756D74A9F37}" dt="2023-09-19T20:02:17.077" v="5043" actId="478"/>
          <ac:grpSpMkLst>
            <pc:docMk/>
            <pc:sldMk cId="3278906860" sldId="475"/>
            <ac:grpSpMk id="5" creationId="{2B584A19-0D3F-89CC-991E-FFFA12F68E66}"/>
          </ac:grpSpMkLst>
        </pc:grpChg>
        <pc:picChg chg="mod">
          <ac:chgData name="Breno Nicelatchi" userId="495d62745e7169d0" providerId="LiveId" clId="{4118756B-B9CD-4C14-A489-2756D74A9F37}" dt="2023-09-19T00:42:14.902" v="2902" actId="1076"/>
          <ac:picMkLst>
            <pc:docMk/>
            <pc:sldMk cId="3278906860" sldId="475"/>
            <ac:picMk id="6146" creationId="{400BE458-3525-6C33-9565-1483AEE6BB29}"/>
          </ac:picMkLst>
        </pc:picChg>
        <pc:picChg chg="mod">
          <ac:chgData name="Breno Nicelatchi" userId="495d62745e7169d0" providerId="LiveId" clId="{4118756B-B9CD-4C14-A489-2756D74A9F37}" dt="2023-09-19T00:42:14.902" v="2902" actId="1076"/>
          <ac:picMkLst>
            <pc:docMk/>
            <pc:sldMk cId="3278906860" sldId="475"/>
            <ac:picMk id="6148" creationId="{5E250FE1-1454-FCA2-5388-44B6F9C44E6B}"/>
          </ac:picMkLst>
        </pc:picChg>
        <pc:picChg chg="mod">
          <ac:chgData name="Breno Nicelatchi" userId="495d62745e7169d0" providerId="LiveId" clId="{4118756B-B9CD-4C14-A489-2756D74A9F37}" dt="2023-09-19T00:42:14.902" v="2902" actId="1076"/>
          <ac:picMkLst>
            <pc:docMk/>
            <pc:sldMk cId="3278906860" sldId="475"/>
            <ac:picMk id="6150" creationId="{7433A2F5-AF00-74C7-76E2-3E6F6208D6E7}"/>
          </ac:picMkLst>
        </pc:picChg>
      </pc:sldChg>
      <pc:sldChg chg="addSp delSp modSp add mod modAnim">
        <pc:chgData name="Breno Nicelatchi" userId="495d62745e7169d0" providerId="LiveId" clId="{4118756B-B9CD-4C14-A489-2756D74A9F37}" dt="2023-09-19T20:02:21.921" v="5046"/>
        <pc:sldMkLst>
          <pc:docMk/>
          <pc:sldMk cId="2631365560" sldId="476"/>
        </pc:sldMkLst>
        <pc:spChg chg="mod">
          <ac:chgData name="Breno Nicelatchi" userId="495d62745e7169d0" providerId="LiveId" clId="{4118756B-B9CD-4C14-A489-2756D74A9F37}" dt="2023-09-19T00:44:13.650" v="2947" actId="404"/>
          <ac:spMkLst>
            <pc:docMk/>
            <pc:sldMk cId="2631365560" sldId="476"/>
            <ac:spMk id="4" creationId="{0937E5C2-E303-F915-2353-CBB4A81E54E1}"/>
          </ac:spMkLst>
        </pc:spChg>
        <pc:spChg chg="mod">
          <ac:chgData name="Breno Nicelatchi" userId="495d62745e7169d0" providerId="LiveId" clId="{4118756B-B9CD-4C14-A489-2756D74A9F37}" dt="2023-09-19T20:02:21.921" v="5046"/>
          <ac:spMkLst>
            <pc:docMk/>
            <pc:sldMk cId="2631365560" sldId="476"/>
            <ac:spMk id="5" creationId="{C168C923-5EDD-EE0A-CFF7-5B5C02F82C08}"/>
          </ac:spMkLst>
        </pc:spChg>
        <pc:spChg chg="mod">
          <ac:chgData name="Breno Nicelatchi" userId="495d62745e7169d0" providerId="LiveId" clId="{4118756B-B9CD-4C14-A489-2756D74A9F37}" dt="2023-09-19T20:02:21.921" v="5046"/>
          <ac:spMkLst>
            <pc:docMk/>
            <pc:sldMk cId="2631365560" sldId="476"/>
            <ac:spMk id="6" creationId="{4F83EDA5-2501-AD03-27BC-2177681B2672}"/>
          </ac:spMkLst>
        </pc:spChg>
        <pc:grpChg chg="del">
          <ac:chgData name="Breno Nicelatchi" userId="495d62745e7169d0" providerId="LiveId" clId="{4118756B-B9CD-4C14-A489-2756D74A9F37}" dt="2023-09-19T20:02:21.655" v="5045" actId="478"/>
          <ac:grpSpMkLst>
            <pc:docMk/>
            <pc:sldMk cId="2631365560" sldId="476"/>
            <ac:grpSpMk id="2" creationId="{257ED814-0139-4745-76E7-652167907F05}"/>
          </ac:grpSpMkLst>
        </pc:grpChg>
        <pc:grpChg chg="add mod">
          <ac:chgData name="Breno Nicelatchi" userId="495d62745e7169d0" providerId="LiveId" clId="{4118756B-B9CD-4C14-A489-2756D74A9F37}" dt="2023-09-19T20:02:21.921" v="5046"/>
          <ac:grpSpMkLst>
            <pc:docMk/>
            <pc:sldMk cId="2631365560" sldId="476"/>
            <ac:grpSpMk id="3" creationId="{D3F4E9C4-5C85-2166-B673-52D139A7C257}"/>
          </ac:grpSpMkLst>
        </pc:grpChg>
      </pc:sldChg>
      <pc:sldChg chg="addSp delSp modSp add mod delAnim modAnim">
        <pc:chgData name="Breno Nicelatchi" userId="495d62745e7169d0" providerId="LiveId" clId="{4118756B-B9CD-4C14-A489-2756D74A9F37}" dt="2023-09-19T00:45:43.960" v="2964" actId="14861"/>
        <pc:sldMkLst>
          <pc:docMk/>
          <pc:sldMk cId="2776723113" sldId="477"/>
        </pc:sldMkLst>
        <pc:spChg chg="mod">
          <ac:chgData name="Breno Nicelatchi" userId="495d62745e7169d0" providerId="LiveId" clId="{4118756B-B9CD-4C14-A489-2756D74A9F37}" dt="2023-09-19T00:45:10.320" v="2954" actId="20577"/>
          <ac:spMkLst>
            <pc:docMk/>
            <pc:sldMk cId="2776723113" sldId="477"/>
            <ac:spMk id="4" creationId="{ECAF1D6D-E778-1F2B-2517-B8882FAD0CC1}"/>
          </ac:spMkLst>
        </pc:spChg>
        <pc:spChg chg="mod">
          <ac:chgData name="Breno Nicelatchi" userId="495d62745e7169d0" providerId="LiveId" clId="{4118756B-B9CD-4C14-A489-2756D74A9F37}" dt="2023-09-19T00:45:23.690" v="2958" actId="20577"/>
          <ac:spMkLst>
            <pc:docMk/>
            <pc:sldMk cId="2776723113" sldId="477"/>
            <ac:spMk id="10" creationId="{C2B3AC21-E109-C323-C14F-1C72DDCC30E1}"/>
          </ac:spMkLst>
        </pc:spChg>
        <pc:spChg chg="del">
          <ac:chgData name="Breno Nicelatchi" userId="495d62745e7169d0" providerId="LiveId" clId="{4118756B-B9CD-4C14-A489-2756D74A9F37}" dt="2023-09-19T00:45:28.840" v="2959" actId="478"/>
          <ac:spMkLst>
            <pc:docMk/>
            <pc:sldMk cId="2776723113" sldId="477"/>
            <ac:spMk id="11" creationId="{3006C882-4B51-08D6-1189-92CE6E9BE2A7}"/>
          </ac:spMkLst>
        </pc:spChg>
        <pc:grpChg chg="mod">
          <ac:chgData name="Breno Nicelatchi" userId="495d62745e7169d0" providerId="LiveId" clId="{4118756B-B9CD-4C14-A489-2756D74A9F37}" dt="2023-09-19T00:45:22.408" v="2957" actId="1076"/>
          <ac:grpSpMkLst>
            <pc:docMk/>
            <pc:sldMk cId="2776723113" sldId="477"/>
            <ac:grpSpMk id="5" creationId="{8DED3DC8-F7D2-0935-5E4C-15F0C2F250FC}"/>
          </ac:grpSpMkLst>
        </pc:grpChg>
        <pc:picChg chg="add mod">
          <ac:chgData name="Breno Nicelatchi" userId="495d62745e7169d0" providerId="LiveId" clId="{4118756B-B9CD-4C14-A489-2756D74A9F37}" dt="2023-09-19T00:45:43.960" v="2964" actId="14861"/>
          <ac:picMkLst>
            <pc:docMk/>
            <pc:sldMk cId="2776723113" sldId="477"/>
            <ac:picMk id="2" creationId="{580F73AC-DC78-5506-3EDE-7F4450EB2C84}"/>
          </ac:picMkLst>
        </pc:picChg>
        <pc:picChg chg="del">
          <ac:chgData name="Breno Nicelatchi" userId="495d62745e7169d0" providerId="LiveId" clId="{4118756B-B9CD-4C14-A489-2756D74A9F37}" dt="2023-09-19T00:45:28.840" v="2959" actId="478"/>
          <ac:picMkLst>
            <pc:docMk/>
            <pc:sldMk cId="2776723113" sldId="477"/>
            <ac:picMk id="3" creationId="{573AF4EA-ADCD-EBD2-C570-B971904938E4}"/>
          </ac:picMkLst>
        </pc:picChg>
      </pc:sldChg>
      <pc:sldChg chg="addSp delSp modSp add mod modAnim">
        <pc:chgData name="Breno Nicelatchi" userId="495d62745e7169d0" providerId="LiveId" clId="{4118756B-B9CD-4C14-A489-2756D74A9F37}" dt="2023-09-19T20:02:30.725" v="5049" actId="207"/>
        <pc:sldMkLst>
          <pc:docMk/>
          <pc:sldMk cId="3385452657" sldId="478"/>
        </pc:sldMkLst>
        <pc:spChg chg="mod">
          <ac:chgData name="Breno Nicelatchi" userId="495d62745e7169d0" providerId="LiveId" clId="{4118756B-B9CD-4C14-A489-2756D74A9F37}" dt="2023-09-19T20:02:30.725" v="5049" actId="207"/>
          <ac:spMkLst>
            <pc:docMk/>
            <pc:sldMk cId="3385452657" sldId="478"/>
            <ac:spMk id="6" creationId="{EB41C75E-29F0-C69C-7A3F-E51FDC6AF654}"/>
          </ac:spMkLst>
        </pc:spChg>
        <pc:spChg chg="mod">
          <ac:chgData name="Breno Nicelatchi" userId="495d62745e7169d0" providerId="LiveId" clId="{4118756B-B9CD-4C14-A489-2756D74A9F37}" dt="2023-09-19T20:02:30.725" v="5049" actId="207"/>
          <ac:spMkLst>
            <pc:docMk/>
            <pc:sldMk cId="3385452657" sldId="478"/>
            <ac:spMk id="7" creationId="{AF1D6A10-218C-81DC-A8A1-19365F34F2B2}"/>
          </ac:spMkLst>
        </pc:spChg>
        <pc:spChg chg="mod">
          <ac:chgData name="Breno Nicelatchi" userId="495d62745e7169d0" providerId="LiveId" clId="{4118756B-B9CD-4C14-A489-2756D74A9F37}" dt="2023-09-19T00:47:17.730" v="3016" actId="1035"/>
          <ac:spMkLst>
            <pc:docMk/>
            <pc:sldMk cId="3385452657" sldId="478"/>
            <ac:spMk id="41" creationId="{00000000-0000-0000-0000-000000000000}"/>
          </ac:spMkLst>
        </pc:spChg>
        <pc:spChg chg="mod">
          <ac:chgData name="Breno Nicelatchi" userId="495d62745e7169d0" providerId="LiveId" clId="{4118756B-B9CD-4C14-A489-2756D74A9F37}" dt="2023-09-19T00:47:22.391" v="3025" actId="1036"/>
          <ac:spMkLst>
            <pc:docMk/>
            <pc:sldMk cId="3385452657" sldId="478"/>
            <ac:spMk id="42" creationId="{00000000-0000-0000-0000-000000000000}"/>
          </ac:spMkLst>
        </pc:spChg>
        <pc:grpChg chg="del">
          <ac:chgData name="Breno Nicelatchi" userId="495d62745e7169d0" providerId="LiveId" clId="{4118756B-B9CD-4C14-A489-2756D74A9F37}" dt="2023-09-19T20:02:28.817" v="5047" actId="478"/>
          <ac:grpSpMkLst>
            <pc:docMk/>
            <pc:sldMk cId="3385452657" sldId="478"/>
            <ac:grpSpMk id="2" creationId="{08740D00-9A49-A61B-EED3-4C4A45782EF1}"/>
          </ac:grpSpMkLst>
        </pc:grpChg>
        <pc:grpChg chg="add mod">
          <ac:chgData name="Breno Nicelatchi" userId="495d62745e7169d0" providerId="LiveId" clId="{4118756B-B9CD-4C14-A489-2756D74A9F37}" dt="2023-09-19T20:02:29.396" v="5048"/>
          <ac:grpSpMkLst>
            <pc:docMk/>
            <pc:sldMk cId="3385452657" sldId="478"/>
            <ac:grpSpMk id="5" creationId="{00517CA4-5F04-FD8C-9C16-C365802DA553}"/>
          </ac:grpSpMkLst>
        </pc:grpChg>
      </pc:sldChg>
      <pc:sldChg chg="addSp delSp modSp add mod modAnim">
        <pc:chgData name="Breno Nicelatchi" userId="495d62745e7169d0" providerId="LiveId" clId="{4118756B-B9CD-4C14-A489-2756D74A9F37}" dt="2023-09-19T00:49:20.920" v="3078" actId="1035"/>
        <pc:sldMkLst>
          <pc:docMk/>
          <pc:sldMk cId="2769396115" sldId="479"/>
        </pc:sldMkLst>
        <pc:spChg chg="mod">
          <ac:chgData name="Breno Nicelatchi" userId="495d62745e7169d0" providerId="LiveId" clId="{4118756B-B9CD-4C14-A489-2756D74A9F37}" dt="2023-09-19T00:49:20.920" v="3078" actId="1035"/>
          <ac:spMkLst>
            <pc:docMk/>
            <pc:sldMk cId="2769396115" sldId="479"/>
            <ac:spMk id="4" creationId="{00000000-0000-0000-0000-000000000000}"/>
          </ac:spMkLst>
        </pc:spChg>
        <pc:spChg chg="mod">
          <ac:chgData name="Breno Nicelatchi" userId="495d62745e7169d0" providerId="LiveId" clId="{4118756B-B9CD-4C14-A489-2756D74A9F37}" dt="2023-09-19T00:49:13.627" v="3053" actId="14100"/>
          <ac:spMkLst>
            <pc:docMk/>
            <pc:sldMk cId="2769396115" sldId="479"/>
            <ac:spMk id="13" creationId="{00000000-0000-0000-0000-000000000000}"/>
          </ac:spMkLst>
        </pc:spChg>
        <pc:picChg chg="del">
          <ac:chgData name="Breno Nicelatchi" userId="495d62745e7169d0" providerId="LiveId" clId="{4118756B-B9CD-4C14-A489-2756D74A9F37}" dt="2023-09-19T00:48:48.270" v="3046" actId="478"/>
          <ac:picMkLst>
            <pc:docMk/>
            <pc:sldMk cId="2769396115" sldId="479"/>
            <ac:picMk id="2" creationId="{EF88A384-2A61-8EAF-2BBA-F8E5972AB4A2}"/>
          </ac:picMkLst>
        </pc:picChg>
        <pc:picChg chg="add mod ord">
          <ac:chgData name="Breno Nicelatchi" userId="495d62745e7169d0" providerId="LiveId" clId="{4118756B-B9CD-4C14-A489-2756D74A9F37}" dt="2023-09-19T00:49:00.872" v="3050" actId="167"/>
          <ac:picMkLst>
            <pc:docMk/>
            <pc:sldMk cId="2769396115" sldId="479"/>
            <ac:picMk id="3" creationId="{B9CACBEA-09A6-D0E1-D321-6430A51D6578}"/>
          </ac:picMkLst>
        </pc:picChg>
      </pc:sldChg>
      <pc:sldChg chg="addSp delSp modSp add mod modAnim">
        <pc:chgData name="Breno Nicelatchi" userId="495d62745e7169d0" providerId="LiveId" clId="{4118756B-B9CD-4C14-A489-2756D74A9F37}" dt="2023-09-19T20:02:36.260" v="5051"/>
        <pc:sldMkLst>
          <pc:docMk/>
          <pc:sldMk cId="3343661132" sldId="480"/>
        </pc:sldMkLst>
        <pc:spChg chg="mod">
          <ac:chgData name="Breno Nicelatchi" userId="495d62745e7169d0" providerId="LiveId" clId="{4118756B-B9CD-4C14-A489-2756D74A9F37}" dt="2023-09-19T20:02:36.260" v="5051"/>
          <ac:spMkLst>
            <pc:docMk/>
            <pc:sldMk cId="3343661132" sldId="480"/>
            <ac:spMk id="6" creationId="{3D210CBA-6BE4-9E24-FE39-FDA9393A64E4}"/>
          </ac:spMkLst>
        </pc:spChg>
        <pc:spChg chg="mod">
          <ac:chgData name="Breno Nicelatchi" userId="495d62745e7169d0" providerId="LiveId" clId="{4118756B-B9CD-4C14-A489-2756D74A9F37}" dt="2023-09-19T20:02:36.260" v="5051"/>
          <ac:spMkLst>
            <pc:docMk/>
            <pc:sldMk cId="3343661132" sldId="480"/>
            <ac:spMk id="7" creationId="{1A49357D-1967-C777-175A-1520E37C13C9}"/>
          </ac:spMkLst>
        </pc:spChg>
        <pc:spChg chg="mod">
          <ac:chgData name="Breno Nicelatchi" userId="495d62745e7169d0" providerId="LiveId" clId="{4118756B-B9CD-4C14-A489-2756D74A9F37}" dt="2023-09-19T00:51:15.260" v="3117" actId="14100"/>
          <ac:spMkLst>
            <pc:docMk/>
            <pc:sldMk cId="3343661132" sldId="480"/>
            <ac:spMk id="8" creationId="{6C0251AA-5ABE-9C4B-1056-E230218F25F9}"/>
          </ac:spMkLst>
        </pc:spChg>
        <pc:spChg chg="mod">
          <ac:chgData name="Breno Nicelatchi" userId="495d62745e7169d0" providerId="LiveId" clId="{4118756B-B9CD-4C14-A489-2756D74A9F37}" dt="2023-09-19T00:51:31.100" v="3122" actId="313"/>
          <ac:spMkLst>
            <pc:docMk/>
            <pc:sldMk cId="3343661132" sldId="480"/>
            <ac:spMk id="9" creationId="{2F329E4D-BB1D-F85C-2F1C-389E3BC90EBE}"/>
          </ac:spMkLst>
        </pc:spChg>
        <pc:grpChg chg="del">
          <ac:chgData name="Breno Nicelatchi" userId="495d62745e7169d0" providerId="LiveId" clId="{4118756B-B9CD-4C14-A489-2756D74A9F37}" dt="2023-09-19T20:02:35.994" v="5050" actId="478"/>
          <ac:grpSpMkLst>
            <pc:docMk/>
            <pc:sldMk cId="3343661132" sldId="480"/>
            <ac:grpSpMk id="2" creationId="{1DB4FC85-B790-8EBB-C321-C6E1529F9430}"/>
          </ac:grpSpMkLst>
        </pc:grpChg>
        <pc:grpChg chg="add mod">
          <ac:chgData name="Breno Nicelatchi" userId="495d62745e7169d0" providerId="LiveId" clId="{4118756B-B9CD-4C14-A489-2756D74A9F37}" dt="2023-09-19T20:02:36.260" v="5051"/>
          <ac:grpSpMkLst>
            <pc:docMk/>
            <pc:sldMk cId="3343661132" sldId="480"/>
            <ac:grpSpMk id="5" creationId="{5D90C0CE-EAD5-E8AD-B012-C875FF4AF04A}"/>
          </ac:grpSpMkLst>
        </pc:grpChg>
      </pc:sldChg>
      <pc:sldChg chg="add del">
        <pc:chgData name="Breno Nicelatchi" userId="495d62745e7169d0" providerId="LiveId" clId="{4118756B-B9CD-4C14-A489-2756D74A9F37}" dt="2023-09-19T00:52:16.325" v="3124"/>
        <pc:sldMkLst>
          <pc:docMk/>
          <pc:sldMk cId="3396311719" sldId="481"/>
        </pc:sldMkLst>
      </pc:sldChg>
      <pc:sldChg chg="addSp delSp modSp add mod delAnim modAnim">
        <pc:chgData name="Breno Nicelatchi" userId="495d62745e7169d0" providerId="LiveId" clId="{4118756B-B9CD-4C14-A489-2756D74A9F37}" dt="2023-09-19T00:53:07.720" v="3171" actId="1036"/>
        <pc:sldMkLst>
          <pc:docMk/>
          <pc:sldMk cId="4222022053" sldId="481"/>
        </pc:sldMkLst>
        <pc:spChg chg="mod">
          <ac:chgData name="Breno Nicelatchi" userId="495d62745e7169d0" providerId="LiveId" clId="{4118756B-B9CD-4C14-A489-2756D74A9F37}" dt="2023-09-19T00:53:07.720" v="3171" actId="1036"/>
          <ac:spMkLst>
            <pc:docMk/>
            <pc:sldMk cId="4222022053" sldId="481"/>
            <ac:spMk id="3" creationId="{6846079B-2CDB-DF46-7308-F40D1E790360}"/>
          </ac:spMkLst>
        </pc:spChg>
        <pc:spChg chg="mod">
          <ac:chgData name="Breno Nicelatchi" userId="495d62745e7169d0" providerId="LiveId" clId="{4118756B-B9CD-4C14-A489-2756D74A9F37}" dt="2023-09-19T00:53:07.720" v="3171" actId="1036"/>
          <ac:spMkLst>
            <pc:docMk/>
            <pc:sldMk cId="4222022053" sldId="481"/>
            <ac:spMk id="5" creationId="{6EA4ABCC-6161-151E-5F6A-A63459C6F886}"/>
          </ac:spMkLst>
        </pc:spChg>
        <pc:spChg chg="del">
          <ac:chgData name="Breno Nicelatchi" userId="495d62745e7169d0" providerId="LiveId" clId="{4118756B-B9CD-4C14-A489-2756D74A9F37}" dt="2023-09-19T00:52:36.423" v="3132" actId="478"/>
          <ac:spMkLst>
            <pc:docMk/>
            <pc:sldMk cId="4222022053" sldId="481"/>
            <ac:spMk id="7" creationId="{B8D3563B-EA99-B955-4EA7-683250899E83}"/>
          </ac:spMkLst>
        </pc:spChg>
        <pc:picChg chg="del">
          <ac:chgData name="Breno Nicelatchi" userId="495d62745e7169d0" providerId="LiveId" clId="{4118756B-B9CD-4C14-A489-2756D74A9F37}" dt="2023-09-19T00:52:19.730" v="3126" actId="478"/>
          <ac:picMkLst>
            <pc:docMk/>
            <pc:sldMk cId="4222022053" sldId="481"/>
            <ac:picMk id="2" creationId="{E629A1EE-265C-2C03-AD53-10CFAB93A81A}"/>
          </ac:picMkLst>
        </pc:picChg>
        <pc:picChg chg="add mod">
          <ac:chgData name="Breno Nicelatchi" userId="495d62745e7169d0" providerId="LiveId" clId="{4118756B-B9CD-4C14-A489-2756D74A9F37}" dt="2023-09-19T00:52:34.344" v="3131" actId="14100"/>
          <ac:picMkLst>
            <pc:docMk/>
            <pc:sldMk cId="4222022053" sldId="481"/>
            <ac:picMk id="8" creationId="{48566445-2610-4C39-7293-65320DAB7874}"/>
          </ac:picMkLst>
        </pc:picChg>
        <pc:cxnChg chg="mod">
          <ac:chgData name="Breno Nicelatchi" userId="495d62745e7169d0" providerId="LiveId" clId="{4118756B-B9CD-4C14-A489-2756D74A9F37}" dt="2023-09-19T00:53:07.720" v="3171" actId="1036"/>
          <ac:cxnSpMkLst>
            <pc:docMk/>
            <pc:sldMk cId="4222022053" sldId="481"/>
            <ac:cxnSpMk id="6" creationId="{9C16DADC-94C9-D226-8BA6-7475CE0A4CE4}"/>
          </ac:cxnSpMkLst>
        </pc:cxnChg>
      </pc:sldChg>
      <pc:sldChg chg="addSp delSp modSp add mod modAnim">
        <pc:chgData name="Breno Nicelatchi" userId="495d62745e7169d0" providerId="LiveId" clId="{4118756B-B9CD-4C14-A489-2756D74A9F37}" dt="2023-09-19T20:02:41.331" v="5053"/>
        <pc:sldMkLst>
          <pc:docMk/>
          <pc:sldMk cId="294863288" sldId="482"/>
        </pc:sldMkLst>
        <pc:spChg chg="mod">
          <ac:chgData name="Breno Nicelatchi" userId="495d62745e7169d0" providerId="LiveId" clId="{4118756B-B9CD-4C14-A489-2756D74A9F37}" dt="2023-09-19T20:02:41.331" v="5053"/>
          <ac:spMkLst>
            <pc:docMk/>
            <pc:sldMk cId="294863288" sldId="482"/>
            <ac:spMk id="3" creationId="{C3BE06F7-C0ED-04CC-14AA-EA62505AA26E}"/>
          </ac:spMkLst>
        </pc:spChg>
        <pc:spChg chg="mod">
          <ac:chgData name="Breno Nicelatchi" userId="495d62745e7169d0" providerId="LiveId" clId="{4118756B-B9CD-4C14-A489-2756D74A9F37}" dt="2023-09-19T20:02:41.331" v="5053"/>
          <ac:spMkLst>
            <pc:docMk/>
            <pc:sldMk cId="294863288" sldId="482"/>
            <ac:spMk id="4" creationId="{1DD2006D-FE83-05E4-4536-600C8C6652FF}"/>
          </ac:spMkLst>
        </pc:spChg>
        <pc:spChg chg="mod">
          <ac:chgData name="Breno Nicelatchi" userId="495d62745e7169d0" providerId="LiveId" clId="{4118756B-B9CD-4C14-A489-2756D74A9F37}" dt="2023-09-19T00:56:31.550" v="3182"/>
          <ac:spMkLst>
            <pc:docMk/>
            <pc:sldMk cId="294863288" sldId="482"/>
            <ac:spMk id="6" creationId="{00000000-0000-0000-0000-000000000000}"/>
          </ac:spMkLst>
        </pc:spChg>
        <pc:grpChg chg="add mod">
          <ac:chgData name="Breno Nicelatchi" userId="495d62745e7169d0" providerId="LiveId" clId="{4118756B-B9CD-4C14-A489-2756D74A9F37}" dt="2023-09-19T20:02:41.331" v="5053"/>
          <ac:grpSpMkLst>
            <pc:docMk/>
            <pc:sldMk cId="294863288" sldId="482"/>
            <ac:grpSpMk id="2" creationId="{063E7BC8-414B-6D4B-F182-DE2C0D41FF4A}"/>
          </ac:grpSpMkLst>
        </pc:grpChg>
        <pc:grpChg chg="del">
          <ac:chgData name="Breno Nicelatchi" userId="495d62745e7169d0" providerId="LiveId" clId="{4118756B-B9CD-4C14-A489-2756D74A9F37}" dt="2023-09-19T20:02:41.036" v="5052" actId="478"/>
          <ac:grpSpMkLst>
            <pc:docMk/>
            <pc:sldMk cId="294863288" sldId="482"/>
            <ac:grpSpMk id="8" creationId="{4EB5DE41-9F83-4C07-81B1-13AC1937B2F2}"/>
          </ac:grpSpMkLst>
        </pc:grpChg>
      </pc:sldChg>
      <pc:sldChg chg="addSp delSp modSp add mod modAnim">
        <pc:chgData name="Breno Nicelatchi" userId="495d62745e7169d0" providerId="LiveId" clId="{4118756B-B9CD-4C14-A489-2756D74A9F37}" dt="2023-09-19T20:02:44.879" v="5055"/>
        <pc:sldMkLst>
          <pc:docMk/>
          <pc:sldMk cId="4097510979" sldId="483"/>
        </pc:sldMkLst>
        <pc:spChg chg="mod">
          <ac:chgData name="Breno Nicelatchi" userId="495d62745e7169d0" providerId="LiveId" clId="{4118756B-B9CD-4C14-A489-2756D74A9F37}" dt="2023-09-19T20:02:44.879" v="5055"/>
          <ac:spMkLst>
            <pc:docMk/>
            <pc:sldMk cId="4097510979" sldId="483"/>
            <ac:spMk id="3" creationId="{8EA14C3C-3F16-2032-A4C7-2720CDE1EFC1}"/>
          </ac:spMkLst>
        </pc:spChg>
        <pc:spChg chg="mod">
          <ac:chgData name="Breno Nicelatchi" userId="495d62745e7169d0" providerId="LiveId" clId="{4118756B-B9CD-4C14-A489-2756D74A9F37}" dt="2023-09-19T20:02:44.879" v="5055"/>
          <ac:spMkLst>
            <pc:docMk/>
            <pc:sldMk cId="4097510979" sldId="483"/>
            <ac:spMk id="4" creationId="{9F03EFE4-F1DC-C241-47C3-EB762A9BDC48}"/>
          </ac:spMkLst>
        </pc:spChg>
        <pc:spChg chg="mod">
          <ac:chgData name="Breno Nicelatchi" userId="495d62745e7169d0" providerId="LiveId" clId="{4118756B-B9CD-4C14-A489-2756D74A9F37}" dt="2023-09-19T00:57:10.662" v="3186"/>
          <ac:spMkLst>
            <pc:docMk/>
            <pc:sldMk cId="4097510979" sldId="483"/>
            <ac:spMk id="13" creationId="{E19FC66E-28B7-D6E1-14FD-2763B96F728B}"/>
          </ac:spMkLst>
        </pc:spChg>
        <pc:grpChg chg="add mod">
          <ac:chgData name="Breno Nicelatchi" userId="495d62745e7169d0" providerId="LiveId" clId="{4118756B-B9CD-4C14-A489-2756D74A9F37}" dt="2023-09-19T20:02:44.879" v="5055"/>
          <ac:grpSpMkLst>
            <pc:docMk/>
            <pc:sldMk cId="4097510979" sldId="483"/>
            <ac:grpSpMk id="2" creationId="{4FFA0B69-558B-DDAC-AB65-F146B756E01A}"/>
          </ac:grpSpMkLst>
        </pc:grpChg>
        <pc:grpChg chg="del">
          <ac:chgData name="Breno Nicelatchi" userId="495d62745e7169d0" providerId="LiveId" clId="{4118756B-B9CD-4C14-A489-2756D74A9F37}" dt="2023-09-19T20:02:44.582" v="5054" actId="478"/>
          <ac:grpSpMkLst>
            <pc:docMk/>
            <pc:sldMk cId="4097510979" sldId="483"/>
            <ac:grpSpMk id="8" creationId="{4EB5DE41-9F83-4C07-81B1-13AC1937B2F2}"/>
          </ac:grpSpMkLst>
        </pc:grpChg>
      </pc:sldChg>
      <pc:sldChg chg="addSp delSp modSp add mod">
        <pc:chgData name="Breno Nicelatchi" userId="495d62745e7169d0" providerId="LiveId" clId="{4118756B-B9CD-4C14-A489-2756D74A9F37}" dt="2023-09-19T20:02:48.038" v="5057"/>
        <pc:sldMkLst>
          <pc:docMk/>
          <pc:sldMk cId="1759760426" sldId="484"/>
        </pc:sldMkLst>
        <pc:spChg chg="mod">
          <ac:chgData name="Breno Nicelatchi" userId="495d62745e7169d0" providerId="LiveId" clId="{4118756B-B9CD-4C14-A489-2756D74A9F37}" dt="2023-09-19T00:58:00.970" v="3198" actId="14100"/>
          <ac:spMkLst>
            <pc:docMk/>
            <pc:sldMk cId="1759760426" sldId="484"/>
            <ac:spMk id="4" creationId="{C46F6284-3C2E-6010-D8A6-644F6327F5A8}"/>
          </ac:spMkLst>
        </pc:spChg>
        <pc:spChg chg="mod">
          <ac:chgData name="Breno Nicelatchi" userId="495d62745e7169d0" providerId="LiveId" clId="{4118756B-B9CD-4C14-A489-2756D74A9F37}" dt="2023-09-19T20:02:48.038" v="5057"/>
          <ac:spMkLst>
            <pc:docMk/>
            <pc:sldMk cId="1759760426" sldId="484"/>
            <ac:spMk id="8" creationId="{26944CE8-91E0-DA1F-B6B8-77934B66097A}"/>
          </ac:spMkLst>
        </pc:spChg>
        <pc:spChg chg="mod">
          <ac:chgData name="Breno Nicelatchi" userId="495d62745e7169d0" providerId="LiveId" clId="{4118756B-B9CD-4C14-A489-2756D74A9F37}" dt="2023-09-19T20:02:48.038" v="5057"/>
          <ac:spMkLst>
            <pc:docMk/>
            <pc:sldMk cId="1759760426" sldId="484"/>
            <ac:spMk id="9" creationId="{A5451A5C-A63A-0144-A1D5-96244DCEA41E}"/>
          </ac:spMkLst>
        </pc:spChg>
        <pc:grpChg chg="del">
          <ac:chgData name="Breno Nicelatchi" userId="495d62745e7169d0" providerId="LiveId" clId="{4118756B-B9CD-4C14-A489-2756D74A9F37}" dt="2023-09-19T20:02:47.741" v="5056" actId="478"/>
          <ac:grpSpMkLst>
            <pc:docMk/>
            <pc:sldMk cId="1759760426" sldId="484"/>
            <ac:grpSpMk id="2" creationId="{3266364D-73F2-B346-134D-A90BDB390CD1}"/>
          </ac:grpSpMkLst>
        </pc:grpChg>
        <pc:grpChg chg="add mod">
          <ac:chgData name="Breno Nicelatchi" userId="495d62745e7169d0" providerId="LiveId" clId="{4118756B-B9CD-4C14-A489-2756D74A9F37}" dt="2023-09-19T20:02:48.038" v="5057"/>
          <ac:grpSpMkLst>
            <pc:docMk/>
            <pc:sldMk cId="1759760426" sldId="484"/>
            <ac:grpSpMk id="5" creationId="{4733C9F5-0287-1E2F-ACA9-82EF41A552BF}"/>
          </ac:grpSpMkLst>
        </pc:grpChg>
      </pc:sldChg>
      <pc:sldChg chg="addSp delSp modSp add mod modAnim">
        <pc:chgData name="Breno Nicelatchi" userId="495d62745e7169d0" providerId="LiveId" clId="{4118756B-B9CD-4C14-A489-2756D74A9F37}" dt="2023-09-19T20:02:51.276" v="5059"/>
        <pc:sldMkLst>
          <pc:docMk/>
          <pc:sldMk cId="695450507" sldId="485"/>
        </pc:sldMkLst>
        <pc:spChg chg="mod">
          <ac:chgData name="Breno Nicelatchi" userId="495d62745e7169d0" providerId="LiveId" clId="{4118756B-B9CD-4C14-A489-2756D74A9F37}" dt="2023-09-19T00:59:32.208" v="3272" actId="14100"/>
          <ac:spMkLst>
            <pc:docMk/>
            <pc:sldMk cId="695450507" sldId="485"/>
            <ac:spMk id="2" creationId="{F302C140-F193-37E0-B1BD-7BBAF5160D5F}"/>
          </ac:spMkLst>
        </pc:spChg>
        <pc:spChg chg="mod">
          <ac:chgData name="Breno Nicelatchi" userId="495d62745e7169d0" providerId="LiveId" clId="{4118756B-B9CD-4C14-A489-2756D74A9F37}" dt="2023-09-19T20:02:51.276" v="5059"/>
          <ac:spMkLst>
            <pc:docMk/>
            <pc:sldMk cId="695450507" sldId="485"/>
            <ac:spMk id="5" creationId="{ED2C0EBC-C5CE-0C16-CE4C-176D8C313C86}"/>
          </ac:spMkLst>
        </pc:spChg>
        <pc:spChg chg="mod">
          <ac:chgData name="Breno Nicelatchi" userId="495d62745e7169d0" providerId="LiveId" clId="{4118756B-B9CD-4C14-A489-2756D74A9F37}" dt="2023-09-19T20:02:51.276" v="5059"/>
          <ac:spMkLst>
            <pc:docMk/>
            <pc:sldMk cId="695450507" sldId="485"/>
            <ac:spMk id="6" creationId="{DECFFFEB-113A-5173-FE11-741824487EF9}"/>
          </ac:spMkLst>
        </pc:spChg>
        <pc:grpChg chg="add mod">
          <ac:chgData name="Breno Nicelatchi" userId="495d62745e7169d0" providerId="LiveId" clId="{4118756B-B9CD-4C14-A489-2756D74A9F37}" dt="2023-09-19T20:02:51.276" v="5059"/>
          <ac:grpSpMkLst>
            <pc:docMk/>
            <pc:sldMk cId="695450507" sldId="485"/>
            <ac:grpSpMk id="4" creationId="{45FB8D04-B820-F857-BA71-17393248BC06}"/>
          </ac:grpSpMkLst>
        </pc:grpChg>
        <pc:grpChg chg="del">
          <ac:chgData name="Breno Nicelatchi" userId="495d62745e7169d0" providerId="LiveId" clId="{4118756B-B9CD-4C14-A489-2756D74A9F37}" dt="2023-09-19T20:02:51.026" v="5058" actId="478"/>
          <ac:grpSpMkLst>
            <pc:docMk/>
            <pc:sldMk cId="695450507" sldId="485"/>
            <ac:grpSpMk id="8" creationId="{4EB5DE41-9F83-4C07-81B1-13AC1937B2F2}"/>
          </ac:grpSpMkLst>
        </pc:grpChg>
        <pc:picChg chg="add mod">
          <ac:chgData name="Breno Nicelatchi" userId="495d62745e7169d0" providerId="LiveId" clId="{4118756B-B9CD-4C14-A489-2756D74A9F37}" dt="2023-09-19T00:59:36.480" v="3273" actId="14100"/>
          <ac:picMkLst>
            <pc:docMk/>
            <pc:sldMk cId="695450507" sldId="485"/>
            <ac:picMk id="3" creationId="{8327D814-01A8-F137-79E1-FC0F56752FA1}"/>
          </ac:picMkLst>
        </pc:picChg>
        <pc:picChg chg="mod">
          <ac:chgData name="Breno Nicelatchi" userId="495d62745e7169d0" providerId="LiveId" clId="{4118756B-B9CD-4C14-A489-2756D74A9F37}" dt="2023-09-19T00:59:27.670" v="3271" actId="1038"/>
          <ac:picMkLst>
            <pc:docMk/>
            <pc:sldMk cId="695450507" sldId="485"/>
            <ac:picMk id="12290" creationId="{E31F3C02-7D3F-39BC-1D56-D11D4181F484}"/>
          </ac:picMkLst>
        </pc:picChg>
        <pc:picChg chg="mod">
          <ac:chgData name="Breno Nicelatchi" userId="495d62745e7169d0" providerId="LiveId" clId="{4118756B-B9CD-4C14-A489-2756D74A9F37}" dt="2023-09-19T00:59:27.670" v="3271" actId="1038"/>
          <ac:picMkLst>
            <pc:docMk/>
            <pc:sldMk cId="695450507" sldId="485"/>
            <ac:picMk id="12292" creationId="{5691ADDA-2795-93D1-1C70-8DA17BC5B578}"/>
          </ac:picMkLst>
        </pc:picChg>
        <pc:picChg chg="mod">
          <ac:chgData name="Breno Nicelatchi" userId="495d62745e7169d0" providerId="LiveId" clId="{4118756B-B9CD-4C14-A489-2756D74A9F37}" dt="2023-09-19T00:59:27.670" v="3271" actId="1038"/>
          <ac:picMkLst>
            <pc:docMk/>
            <pc:sldMk cId="695450507" sldId="485"/>
            <ac:picMk id="12294" creationId="{890B36D7-D4D5-08C4-696B-02A52F938023}"/>
          </ac:picMkLst>
        </pc:picChg>
      </pc:sldChg>
      <pc:sldChg chg="addSp delSp modSp add mod modAnim">
        <pc:chgData name="Breno Nicelatchi" userId="495d62745e7169d0" providerId="LiveId" clId="{4118756B-B9CD-4C14-A489-2756D74A9F37}" dt="2023-09-19T20:02:58.300" v="5063"/>
        <pc:sldMkLst>
          <pc:docMk/>
          <pc:sldMk cId="1074331715" sldId="486"/>
        </pc:sldMkLst>
        <pc:spChg chg="mod">
          <ac:chgData name="Breno Nicelatchi" userId="495d62745e7169d0" providerId="LiveId" clId="{4118756B-B9CD-4C14-A489-2756D74A9F37}" dt="2023-09-19T20:02:57.079" v="5062" actId="207"/>
          <ac:spMkLst>
            <pc:docMk/>
            <pc:sldMk cId="1074331715" sldId="486"/>
            <ac:spMk id="3" creationId="{9FEA17AD-2395-A0C1-3B6D-EDCFB524D43B}"/>
          </ac:spMkLst>
        </pc:spChg>
        <pc:spChg chg="mod">
          <ac:chgData name="Breno Nicelatchi" userId="495d62745e7169d0" providerId="LiveId" clId="{4118756B-B9CD-4C14-A489-2756D74A9F37}" dt="2023-09-19T01:02:31.990" v="3404" actId="207"/>
          <ac:spMkLst>
            <pc:docMk/>
            <pc:sldMk cId="1074331715" sldId="486"/>
            <ac:spMk id="4" creationId="{0937E5C2-E303-F915-2353-CBB4A81E54E1}"/>
          </ac:spMkLst>
        </pc:spChg>
        <pc:spChg chg="mod">
          <ac:chgData name="Breno Nicelatchi" userId="495d62745e7169d0" providerId="LiveId" clId="{4118756B-B9CD-4C14-A489-2756D74A9F37}" dt="2023-09-19T20:02:57.079" v="5062" actId="207"/>
          <ac:spMkLst>
            <pc:docMk/>
            <pc:sldMk cId="1074331715" sldId="486"/>
            <ac:spMk id="5" creationId="{726AD81A-B1B2-32DD-26A4-D4921394413B}"/>
          </ac:spMkLst>
        </pc:spChg>
        <pc:grpChg chg="add del mod">
          <ac:chgData name="Breno Nicelatchi" userId="495d62745e7169d0" providerId="LiveId" clId="{4118756B-B9CD-4C14-A489-2756D74A9F37}" dt="2023-09-19T20:02:58.300" v="5063"/>
          <ac:grpSpMkLst>
            <pc:docMk/>
            <pc:sldMk cId="1074331715" sldId="486"/>
            <ac:grpSpMk id="2" creationId="{623A803C-66AC-8A9C-D9F1-FCCB197D7C53}"/>
          </ac:grpSpMkLst>
        </pc:grpChg>
        <pc:grpChg chg="del">
          <ac:chgData name="Breno Nicelatchi" userId="495d62745e7169d0" providerId="LiveId" clId="{4118756B-B9CD-4C14-A489-2756D74A9F37}" dt="2023-09-19T01:02:08.384" v="3288" actId="478"/>
          <ac:grpSpMkLst>
            <pc:docMk/>
            <pc:sldMk cId="1074331715" sldId="486"/>
            <ac:grpSpMk id="3" creationId="{CCDE446A-3CD2-AEB5-02E5-40FE4A78039C}"/>
          </ac:grpSpMkLst>
        </pc:grpChg>
        <pc:picChg chg="del">
          <ac:chgData name="Breno Nicelatchi" userId="495d62745e7169d0" providerId="LiveId" clId="{4118756B-B9CD-4C14-A489-2756D74A9F37}" dt="2023-09-19T01:01:44.656" v="3281" actId="478"/>
          <ac:picMkLst>
            <pc:docMk/>
            <pc:sldMk cId="1074331715" sldId="486"/>
            <ac:picMk id="2" creationId="{D4620F64-3214-DB28-E58C-69671C71A49D}"/>
          </ac:picMkLst>
        </pc:picChg>
        <pc:picChg chg="add mod ord modCrop">
          <ac:chgData name="Breno Nicelatchi" userId="495d62745e7169d0" providerId="LiveId" clId="{4118756B-B9CD-4C14-A489-2756D74A9F37}" dt="2023-09-19T01:02:06.459" v="3287" actId="167"/>
          <ac:picMkLst>
            <pc:docMk/>
            <pc:sldMk cId="1074331715" sldId="486"/>
            <ac:picMk id="7" creationId="{5961116F-8C4F-7E41-CC2E-D389D0670788}"/>
          </ac:picMkLst>
        </pc:picChg>
      </pc:sldChg>
      <pc:sldChg chg="addSp delSp modSp add mod modAnim">
        <pc:chgData name="Breno Nicelatchi" userId="495d62745e7169d0" providerId="LiveId" clId="{4118756B-B9CD-4C14-A489-2756D74A9F37}" dt="2023-09-19T20:03:01.662" v="5065"/>
        <pc:sldMkLst>
          <pc:docMk/>
          <pc:sldMk cId="2455009640" sldId="487"/>
        </pc:sldMkLst>
        <pc:spChg chg="mod">
          <ac:chgData name="Breno Nicelatchi" userId="495d62745e7169d0" providerId="LiveId" clId="{4118756B-B9CD-4C14-A489-2756D74A9F37}" dt="2023-09-19T20:03:01.662" v="5065"/>
          <ac:spMkLst>
            <pc:docMk/>
            <pc:sldMk cId="2455009640" sldId="487"/>
            <ac:spMk id="3" creationId="{B9BD7C71-4BD8-F55E-573C-058EAA95410A}"/>
          </ac:spMkLst>
        </pc:spChg>
        <pc:spChg chg="mod">
          <ac:chgData name="Breno Nicelatchi" userId="495d62745e7169d0" providerId="LiveId" clId="{4118756B-B9CD-4C14-A489-2756D74A9F37}" dt="2023-09-19T01:03:15.013" v="3409" actId="2710"/>
          <ac:spMkLst>
            <pc:docMk/>
            <pc:sldMk cId="2455009640" sldId="487"/>
            <ac:spMk id="4" creationId="{EED1309F-C9DD-4E6D-853A-356578C4C007}"/>
          </ac:spMkLst>
        </pc:spChg>
        <pc:spChg chg="mod">
          <ac:chgData name="Breno Nicelatchi" userId="495d62745e7169d0" providerId="LiveId" clId="{4118756B-B9CD-4C14-A489-2756D74A9F37}" dt="2023-09-19T20:03:01.662" v="5065"/>
          <ac:spMkLst>
            <pc:docMk/>
            <pc:sldMk cId="2455009640" sldId="487"/>
            <ac:spMk id="5" creationId="{AF723E18-5834-2080-2CF1-C31A7CFE9494}"/>
          </ac:spMkLst>
        </pc:spChg>
        <pc:grpChg chg="add mod">
          <ac:chgData name="Breno Nicelatchi" userId="495d62745e7169d0" providerId="LiveId" clId="{4118756B-B9CD-4C14-A489-2756D74A9F37}" dt="2023-09-19T20:03:01.662" v="5065"/>
          <ac:grpSpMkLst>
            <pc:docMk/>
            <pc:sldMk cId="2455009640" sldId="487"/>
            <ac:grpSpMk id="2" creationId="{8F0594E6-249E-E1A9-9D77-5D46BFD4CC5E}"/>
          </ac:grpSpMkLst>
        </pc:grpChg>
        <pc:grpChg chg="del">
          <ac:chgData name="Breno Nicelatchi" userId="495d62745e7169d0" providerId="LiveId" clId="{4118756B-B9CD-4C14-A489-2756D74A9F37}" dt="2023-09-19T20:03:01.365" v="5064" actId="478"/>
          <ac:grpSpMkLst>
            <pc:docMk/>
            <pc:sldMk cId="2455009640" sldId="487"/>
            <ac:grpSpMk id="19" creationId="{DECDC912-18C9-2E9A-E210-62307BB03F6D}"/>
          </ac:grpSpMkLst>
        </pc:grpChg>
      </pc:sldChg>
      <pc:sldChg chg="addSp delSp modSp add mod">
        <pc:chgData name="Breno Nicelatchi" userId="495d62745e7169d0" providerId="LiveId" clId="{4118756B-B9CD-4C14-A489-2756D74A9F37}" dt="2023-09-19T20:03:04.870" v="5067"/>
        <pc:sldMkLst>
          <pc:docMk/>
          <pc:sldMk cId="3439579771" sldId="488"/>
        </pc:sldMkLst>
        <pc:spChg chg="mod">
          <ac:chgData name="Breno Nicelatchi" userId="495d62745e7169d0" providerId="LiveId" clId="{4118756B-B9CD-4C14-A489-2756D74A9F37}" dt="2023-09-19T20:03:04.870" v="5067"/>
          <ac:spMkLst>
            <pc:docMk/>
            <pc:sldMk cId="3439579771" sldId="488"/>
            <ac:spMk id="3" creationId="{420591ED-0569-0CEA-8441-35529EA655C2}"/>
          </ac:spMkLst>
        </pc:spChg>
        <pc:spChg chg="mod">
          <ac:chgData name="Breno Nicelatchi" userId="495d62745e7169d0" providerId="LiveId" clId="{4118756B-B9CD-4C14-A489-2756D74A9F37}" dt="2023-09-19T20:03:04.870" v="5067"/>
          <ac:spMkLst>
            <pc:docMk/>
            <pc:sldMk cId="3439579771" sldId="488"/>
            <ac:spMk id="4" creationId="{2EAE287B-0431-0766-BE7B-957087898275}"/>
          </ac:spMkLst>
        </pc:spChg>
        <pc:spChg chg="mod">
          <ac:chgData name="Breno Nicelatchi" userId="495d62745e7169d0" providerId="LiveId" clId="{4118756B-B9CD-4C14-A489-2756D74A9F37}" dt="2023-09-19T01:06:10.835" v="3413"/>
          <ac:spMkLst>
            <pc:docMk/>
            <pc:sldMk cId="3439579771" sldId="488"/>
            <ac:spMk id="21" creationId="{00000000-0000-0000-0000-000000000000}"/>
          </ac:spMkLst>
        </pc:spChg>
        <pc:grpChg chg="add mod">
          <ac:chgData name="Breno Nicelatchi" userId="495d62745e7169d0" providerId="LiveId" clId="{4118756B-B9CD-4C14-A489-2756D74A9F37}" dt="2023-09-19T20:03:04.870" v="5067"/>
          <ac:grpSpMkLst>
            <pc:docMk/>
            <pc:sldMk cId="3439579771" sldId="488"/>
            <ac:grpSpMk id="2" creationId="{9D21CC14-F1AD-71BF-3BAA-503660E80331}"/>
          </ac:grpSpMkLst>
        </pc:grpChg>
        <pc:grpChg chg="del">
          <ac:chgData name="Breno Nicelatchi" userId="495d62745e7169d0" providerId="LiveId" clId="{4118756B-B9CD-4C14-A489-2756D74A9F37}" dt="2023-09-19T20:03:04.620" v="5066" actId="478"/>
          <ac:grpSpMkLst>
            <pc:docMk/>
            <pc:sldMk cId="3439579771" sldId="488"/>
            <ac:grpSpMk id="5" creationId="{2B584A19-0D3F-89CC-991E-FFFA12F68E66}"/>
          </ac:grpSpMkLst>
        </pc:grpChg>
      </pc:sldChg>
      <pc:sldChg chg="addSp delSp modSp add mod modAnim">
        <pc:chgData name="Breno Nicelatchi" userId="495d62745e7169d0" providerId="LiveId" clId="{4118756B-B9CD-4C14-A489-2756D74A9F37}" dt="2023-09-19T20:03:10.914" v="5071"/>
        <pc:sldMkLst>
          <pc:docMk/>
          <pc:sldMk cId="1013316583" sldId="489"/>
        </pc:sldMkLst>
        <pc:spChg chg="mod">
          <ac:chgData name="Breno Nicelatchi" userId="495d62745e7169d0" providerId="LiveId" clId="{4118756B-B9CD-4C14-A489-2756D74A9F37}" dt="2023-09-19T01:07:30.295" v="3442" actId="1036"/>
          <ac:spMkLst>
            <pc:docMk/>
            <pc:sldMk cId="1013316583" sldId="489"/>
            <ac:spMk id="4" creationId="{CBFF646E-F713-9532-0BB1-0858832FABBA}"/>
          </ac:spMkLst>
        </pc:spChg>
        <pc:spChg chg="mod">
          <ac:chgData name="Breno Nicelatchi" userId="495d62745e7169d0" providerId="LiveId" clId="{4118756B-B9CD-4C14-A489-2756D74A9F37}" dt="2023-09-19T01:07:30.295" v="3442" actId="1036"/>
          <ac:spMkLst>
            <pc:docMk/>
            <pc:sldMk cId="1013316583" sldId="489"/>
            <ac:spMk id="5" creationId="{D89E4C31-3961-66FE-6A2E-D1E29F7FE877}"/>
          </ac:spMkLst>
        </pc:spChg>
        <pc:spChg chg="mod">
          <ac:chgData name="Breno Nicelatchi" userId="495d62745e7169d0" providerId="LiveId" clId="{4118756B-B9CD-4C14-A489-2756D74A9F37}" dt="2023-09-19T20:03:10.022" v="5070" actId="207"/>
          <ac:spMkLst>
            <pc:docMk/>
            <pc:sldMk cId="1013316583" sldId="489"/>
            <ac:spMk id="8" creationId="{27868A13-8D58-2F34-8B80-ACA34D7534D3}"/>
          </ac:spMkLst>
        </pc:spChg>
        <pc:spChg chg="mod">
          <ac:chgData name="Breno Nicelatchi" userId="495d62745e7169d0" providerId="LiveId" clId="{4118756B-B9CD-4C14-A489-2756D74A9F37}" dt="2023-09-19T20:03:10.022" v="5070" actId="207"/>
          <ac:spMkLst>
            <pc:docMk/>
            <pc:sldMk cId="1013316583" sldId="489"/>
            <ac:spMk id="9" creationId="{B70EF5C9-8667-6AAA-2A88-B2155C73FCAC}"/>
          </ac:spMkLst>
        </pc:spChg>
        <pc:spChg chg="mod">
          <ac:chgData name="Breno Nicelatchi" userId="495d62745e7169d0" providerId="LiveId" clId="{4118756B-B9CD-4C14-A489-2756D74A9F37}" dt="2023-09-19T01:07:30.295" v="3442" actId="1036"/>
          <ac:spMkLst>
            <pc:docMk/>
            <pc:sldMk cId="1013316583" sldId="489"/>
            <ac:spMk id="35" creationId="{F8A0CB5D-F3CD-AC15-B4A7-A2C90B3E9953}"/>
          </ac:spMkLst>
        </pc:spChg>
        <pc:spChg chg="mod">
          <ac:chgData name="Breno Nicelatchi" userId="495d62745e7169d0" providerId="LiveId" clId="{4118756B-B9CD-4C14-A489-2756D74A9F37}" dt="2023-09-19T01:07:30.295" v="3442" actId="1036"/>
          <ac:spMkLst>
            <pc:docMk/>
            <pc:sldMk cId="1013316583" sldId="489"/>
            <ac:spMk id="36" creationId="{42262CFF-0493-0C35-84AC-0115E32637CA}"/>
          </ac:spMkLst>
        </pc:spChg>
        <pc:spChg chg="mod">
          <ac:chgData name="Breno Nicelatchi" userId="495d62745e7169d0" providerId="LiveId" clId="{4118756B-B9CD-4C14-A489-2756D74A9F37}" dt="2023-09-19T01:07:30.295" v="3442" actId="1036"/>
          <ac:spMkLst>
            <pc:docMk/>
            <pc:sldMk cId="1013316583" sldId="489"/>
            <ac:spMk id="37" creationId="{3676CF41-CB12-EEB0-EA9F-D593FDEAFEF5}"/>
          </ac:spMkLst>
        </pc:spChg>
        <pc:grpChg chg="add mod">
          <ac:chgData name="Breno Nicelatchi" userId="495d62745e7169d0" providerId="LiveId" clId="{4118756B-B9CD-4C14-A489-2756D74A9F37}" dt="2023-09-19T01:07:30.295" v="3442" actId="1036"/>
          <ac:grpSpMkLst>
            <pc:docMk/>
            <pc:sldMk cId="1013316583" sldId="489"/>
            <ac:grpSpMk id="2" creationId="{E88F301B-56B5-85BE-BB56-4B366B4EB5BD}"/>
          </ac:grpSpMkLst>
        </pc:grpChg>
        <pc:grpChg chg="add del mod">
          <ac:chgData name="Breno Nicelatchi" userId="495d62745e7169d0" providerId="LiveId" clId="{4118756B-B9CD-4C14-A489-2756D74A9F37}" dt="2023-09-19T20:03:10.914" v="5071"/>
          <ac:grpSpMkLst>
            <pc:docMk/>
            <pc:sldMk cId="1013316583" sldId="489"/>
            <ac:grpSpMk id="7" creationId="{3B33B997-CE39-BB62-8BCE-0859B7091554}"/>
          </ac:grpSpMkLst>
        </pc:grpChg>
        <pc:grpChg chg="del">
          <ac:chgData name="Breno Nicelatchi" userId="495d62745e7169d0" providerId="LiveId" clId="{4118756B-B9CD-4C14-A489-2756D74A9F37}" dt="2023-09-19T01:06:34.663" v="3422" actId="478"/>
          <ac:grpSpMkLst>
            <pc:docMk/>
            <pc:sldMk cId="1013316583" sldId="489"/>
            <ac:grpSpMk id="21" creationId="{7ADB1165-F904-433A-E219-7907C83199C1}"/>
          </ac:grpSpMkLst>
        </pc:grpChg>
        <pc:grpChg chg="mod">
          <ac:chgData name="Breno Nicelatchi" userId="495d62745e7169d0" providerId="LiveId" clId="{4118756B-B9CD-4C14-A489-2756D74A9F37}" dt="2023-09-19T01:07:30.295" v="3442" actId="1036"/>
          <ac:grpSpMkLst>
            <pc:docMk/>
            <pc:sldMk cId="1013316583" sldId="489"/>
            <ac:grpSpMk id="33" creationId="{1AB80902-53FA-AEB1-B9F1-18AECE8CDB00}"/>
          </ac:grpSpMkLst>
        </pc:grpChg>
        <pc:picChg chg="mod">
          <ac:chgData name="Breno Nicelatchi" userId="495d62745e7169d0" providerId="LiveId" clId="{4118756B-B9CD-4C14-A489-2756D74A9F37}" dt="2023-09-19T01:07:30.295" v="3442" actId="1036"/>
          <ac:picMkLst>
            <pc:docMk/>
            <pc:sldMk cId="1013316583" sldId="489"/>
            <ac:picMk id="3" creationId="{8A8C81BB-2881-A338-CD14-E9381C7D8E34}"/>
          </ac:picMkLst>
        </pc:picChg>
        <pc:picChg chg="add mod">
          <ac:chgData name="Breno Nicelatchi" userId="495d62745e7169d0" providerId="LiveId" clId="{4118756B-B9CD-4C14-A489-2756D74A9F37}" dt="2023-09-19T01:07:30.295" v="3442" actId="1036"/>
          <ac:picMkLst>
            <pc:docMk/>
            <pc:sldMk cId="1013316583" sldId="489"/>
            <ac:picMk id="6" creationId="{C6A99BF3-24D1-7AF8-0B4E-29828B323146}"/>
          </ac:picMkLst>
        </pc:picChg>
        <pc:picChg chg="mod">
          <ac:chgData name="Breno Nicelatchi" userId="495d62745e7169d0" providerId="LiveId" clId="{4118756B-B9CD-4C14-A489-2756D74A9F37}" dt="2023-09-19T01:07:30.295" v="3442" actId="1036"/>
          <ac:picMkLst>
            <pc:docMk/>
            <pc:sldMk cId="1013316583" sldId="489"/>
            <ac:picMk id="34" creationId="{23289AC5-F56B-6317-EBB8-E885F53617A0}"/>
          </ac:picMkLst>
        </pc:picChg>
        <pc:picChg chg="mod">
          <ac:chgData name="Breno Nicelatchi" userId="495d62745e7169d0" providerId="LiveId" clId="{4118756B-B9CD-4C14-A489-2756D74A9F37}" dt="2023-09-19T01:07:30.295" v="3442" actId="1036"/>
          <ac:picMkLst>
            <pc:docMk/>
            <pc:sldMk cId="1013316583" sldId="489"/>
            <ac:picMk id="19458" creationId="{74403083-5B01-71A3-09D5-EE1111CB342C}"/>
          </ac:picMkLst>
        </pc:picChg>
      </pc:sldChg>
      <pc:sldChg chg="addSp delSp modSp add mod modAnim">
        <pc:chgData name="Breno Nicelatchi" userId="495d62745e7169d0" providerId="LiveId" clId="{4118756B-B9CD-4C14-A489-2756D74A9F37}" dt="2023-09-19T20:03:14.151" v="5073"/>
        <pc:sldMkLst>
          <pc:docMk/>
          <pc:sldMk cId="3575244208" sldId="490"/>
        </pc:sldMkLst>
        <pc:spChg chg="mod">
          <ac:chgData name="Breno Nicelatchi" userId="495d62745e7169d0" providerId="LiveId" clId="{4118756B-B9CD-4C14-A489-2756D74A9F37}" dt="2023-09-19T01:08:45.715" v="3455" actId="20577"/>
          <ac:spMkLst>
            <pc:docMk/>
            <pc:sldMk cId="3575244208" sldId="490"/>
            <ac:spMk id="3" creationId="{73C7FD86-8E85-9409-5FA4-7B7700945989}"/>
          </ac:spMkLst>
        </pc:spChg>
        <pc:spChg chg="mod">
          <ac:chgData name="Breno Nicelatchi" userId="495d62745e7169d0" providerId="LiveId" clId="{4118756B-B9CD-4C14-A489-2756D74A9F37}" dt="2023-09-19T20:03:14.151" v="5073"/>
          <ac:spMkLst>
            <pc:docMk/>
            <pc:sldMk cId="3575244208" sldId="490"/>
            <ac:spMk id="5" creationId="{297BFBAA-ABFC-8D0E-B948-976A7792A8C3}"/>
          </ac:spMkLst>
        </pc:spChg>
        <pc:spChg chg="mod">
          <ac:chgData name="Breno Nicelatchi" userId="495d62745e7169d0" providerId="LiveId" clId="{4118756B-B9CD-4C14-A489-2756D74A9F37}" dt="2023-09-19T01:08:58.604" v="3459" actId="1076"/>
          <ac:spMkLst>
            <pc:docMk/>
            <pc:sldMk cId="3575244208" sldId="490"/>
            <ac:spMk id="6" creationId="{CEE4E914-BCAE-63F2-84F6-560D7EF0AFF3}"/>
          </ac:spMkLst>
        </pc:spChg>
        <pc:spChg chg="mod">
          <ac:chgData name="Breno Nicelatchi" userId="495d62745e7169d0" providerId="LiveId" clId="{4118756B-B9CD-4C14-A489-2756D74A9F37}" dt="2023-09-19T20:03:14.151" v="5073"/>
          <ac:spMkLst>
            <pc:docMk/>
            <pc:sldMk cId="3575244208" sldId="490"/>
            <ac:spMk id="7" creationId="{C2F92569-41F8-FF98-034E-9CD6001B0CFB}"/>
          </ac:spMkLst>
        </pc:spChg>
        <pc:grpChg chg="add mod">
          <ac:chgData name="Breno Nicelatchi" userId="495d62745e7169d0" providerId="LiveId" clId="{4118756B-B9CD-4C14-A489-2756D74A9F37}" dt="2023-09-19T20:03:14.151" v="5073"/>
          <ac:grpSpMkLst>
            <pc:docMk/>
            <pc:sldMk cId="3575244208" sldId="490"/>
            <ac:grpSpMk id="4" creationId="{53547360-8CC6-4802-2BB3-122EDDC9BC3F}"/>
          </ac:grpSpMkLst>
        </pc:grpChg>
        <pc:grpChg chg="del">
          <ac:chgData name="Breno Nicelatchi" userId="495d62745e7169d0" providerId="LiveId" clId="{4118756B-B9CD-4C14-A489-2756D74A9F37}" dt="2023-09-19T20:03:13.901" v="5072" actId="478"/>
          <ac:grpSpMkLst>
            <pc:docMk/>
            <pc:sldMk cId="3575244208" sldId="490"/>
            <ac:grpSpMk id="19" creationId="{DECDC912-18C9-2E9A-E210-62307BB03F6D}"/>
          </ac:grpSpMkLst>
        </pc:grpChg>
      </pc:sldChg>
      <pc:sldChg chg="addSp delSp modSp add mod">
        <pc:chgData name="Breno Nicelatchi" userId="495d62745e7169d0" providerId="LiveId" clId="{4118756B-B9CD-4C14-A489-2756D74A9F37}" dt="2023-09-19T20:03:18.063" v="5075"/>
        <pc:sldMkLst>
          <pc:docMk/>
          <pc:sldMk cId="1424279702" sldId="491"/>
        </pc:sldMkLst>
        <pc:spChg chg="mod">
          <ac:chgData name="Breno Nicelatchi" userId="495d62745e7169d0" providerId="LiveId" clId="{4118756B-B9CD-4C14-A489-2756D74A9F37}" dt="2023-09-19T01:09:50.948" v="3470" actId="1035"/>
          <ac:spMkLst>
            <pc:docMk/>
            <pc:sldMk cId="1424279702" sldId="491"/>
            <ac:spMk id="5" creationId="{11BD1085-6606-72E4-758D-7AC4D1AF2D1B}"/>
          </ac:spMkLst>
        </pc:spChg>
        <pc:spChg chg="mod">
          <ac:chgData name="Breno Nicelatchi" userId="495d62745e7169d0" providerId="LiveId" clId="{4118756B-B9CD-4C14-A489-2756D74A9F37}" dt="2023-09-19T20:03:18.063" v="5075"/>
          <ac:spMkLst>
            <pc:docMk/>
            <pc:sldMk cId="1424279702" sldId="491"/>
            <ac:spMk id="6" creationId="{330E686D-5815-D362-239E-3A5DE47F5986}"/>
          </ac:spMkLst>
        </pc:spChg>
        <pc:spChg chg="mod">
          <ac:chgData name="Breno Nicelatchi" userId="495d62745e7169d0" providerId="LiveId" clId="{4118756B-B9CD-4C14-A489-2756D74A9F37}" dt="2023-09-19T20:03:18.063" v="5075"/>
          <ac:spMkLst>
            <pc:docMk/>
            <pc:sldMk cId="1424279702" sldId="491"/>
            <ac:spMk id="7" creationId="{7788BCED-9EA5-44FE-2760-BA8FBC9302AC}"/>
          </ac:spMkLst>
        </pc:spChg>
        <pc:grpChg chg="add mod">
          <ac:chgData name="Breno Nicelatchi" userId="495d62745e7169d0" providerId="LiveId" clId="{4118756B-B9CD-4C14-A489-2756D74A9F37}" dt="2023-09-19T20:03:18.063" v="5075"/>
          <ac:grpSpMkLst>
            <pc:docMk/>
            <pc:sldMk cId="1424279702" sldId="491"/>
            <ac:grpSpMk id="2" creationId="{2785CD5F-0456-338D-2A2B-C947A050566C}"/>
          </ac:grpSpMkLst>
        </pc:grpChg>
        <pc:grpChg chg="del">
          <ac:chgData name="Breno Nicelatchi" userId="495d62745e7169d0" providerId="LiveId" clId="{4118756B-B9CD-4C14-A489-2756D74A9F37}" dt="2023-09-19T20:03:17.781" v="5074" actId="478"/>
          <ac:grpSpMkLst>
            <pc:docMk/>
            <pc:sldMk cId="1424279702" sldId="491"/>
            <ac:grpSpMk id="8" creationId="{4EB5DE41-9F83-4C07-81B1-13AC1937B2F2}"/>
          </ac:grpSpMkLst>
        </pc:grpChg>
      </pc:sldChg>
      <pc:sldChg chg="addSp delSp modSp add mod modAnim">
        <pc:chgData name="Breno Nicelatchi" userId="495d62745e7169d0" providerId="LiveId" clId="{4118756B-B9CD-4C14-A489-2756D74A9F37}" dt="2023-09-19T20:03:21.503" v="5077"/>
        <pc:sldMkLst>
          <pc:docMk/>
          <pc:sldMk cId="3262318628" sldId="492"/>
        </pc:sldMkLst>
        <pc:spChg chg="mod">
          <ac:chgData name="Breno Nicelatchi" userId="495d62745e7169d0" providerId="LiveId" clId="{4118756B-B9CD-4C14-A489-2756D74A9F37}" dt="2023-09-19T20:03:21.503" v="5077"/>
          <ac:spMkLst>
            <pc:docMk/>
            <pc:sldMk cId="3262318628" sldId="492"/>
            <ac:spMk id="3" creationId="{F9D6015B-B9D6-8846-AD22-292C238F955E}"/>
          </ac:spMkLst>
        </pc:spChg>
        <pc:spChg chg="mod">
          <ac:chgData name="Breno Nicelatchi" userId="495d62745e7169d0" providerId="LiveId" clId="{4118756B-B9CD-4C14-A489-2756D74A9F37}" dt="2023-09-19T20:03:21.503" v="5077"/>
          <ac:spMkLst>
            <pc:docMk/>
            <pc:sldMk cId="3262318628" sldId="492"/>
            <ac:spMk id="4" creationId="{DB33B2A6-E14E-0152-2E5B-F790FAF01EE1}"/>
          </ac:spMkLst>
        </pc:spChg>
        <pc:spChg chg="mod">
          <ac:chgData name="Breno Nicelatchi" userId="495d62745e7169d0" providerId="LiveId" clId="{4118756B-B9CD-4C14-A489-2756D74A9F37}" dt="2023-09-19T01:10:26.020" v="3476" actId="20577"/>
          <ac:spMkLst>
            <pc:docMk/>
            <pc:sldMk cId="3262318628" sldId="492"/>
            <ac:spMk id="6" creationId="{00000000-0000-0000-0000-000000000000}"/>
          </ac:spMkLst>
        </pc:spChg>
        <pc:grpChg chg="add mod">
          <ac:chgData name="Breno Nicelatchi" userId="495d62745e7169d0" providerId="LiveId" clId="{4118756B-B9CD-4C14-A489-2756D74A9F37}" dt="2023-09-19T20:03:21.503" v="5077"/>
          <ac:grpSpMkLst>
            <pc:docMk/>
            <pc:sldMk cId="3262318628" sldId="492"/>
            <ac:grpSpMk id="2" creationId="{E1384026-206B-47EF-0836-849C61324195}"/>
          </ac:grpSpMkLst>
        </pc:grpChg>
        <pc:grpChg chg="del">
          <ac:chgData name="Breno Nicelatchi" userId="495d62745e7169d0" providerId="LiveId" clId="{4118756B-B9CD-4C14-A489-2756D74A9F37}" dt="2023-09-19T20:03:21.253" v="5076" actId="478"/>
          <ac:grpSpMkLst>
            <pc:docMk/>
            <pc:sldMk cId="3262318628" sldId="492"/>
            <ac:grpSpMk id="8" creationId="{4EB5DE41-9F83-4C07-81B1-13AC1937B2F2}"/>
          </ac:grpSpMkLst>
        </pc:grpChg>
      </pc:sldChg>
      <pc:sldChg chg="addSp delSp modSp add mod modAnim">
        <pc:chgData name="Breno Nicelatchi" userId="495d62745e7169d0" providerId="LiveId" clId="{4118756B-B9CD-4C14-A489-2756D74A9F37}" dt="2023-09-19T01:15:23.584" v="3551" actId="14100"/>
        <pc:sldMkLst>
          <pc:docMk/>
          <pc:sldMk cId="3339293658" sldId="493"/>
        </pc:sldMkLst>
        <pc:spChg chg="add del">
          <ac:chgData name="Breno Nicelatchi" userId="495d62745e7169d0" providerId="LiveId" clId="{4118756B-B9CD-4C14-A489-2756D74A9F37}" dt="2023-09-19T01:13:44.684" v="3509"/>
          <ac:spMkLst>
            <pc:docMk/>
            <pc:sldMk cId="3339293658" sldId="493"/>
            <ac:spMk id="2" creationId="{883FEE25-FF94-7BCD-A1BD-D6410ACD4069}"/>
          </ac:spMkLst>
        </pc:spChg>
        <pc:spChg chg="mod ord">
          <ac:chgData name="Breno Nicelatchi" userId="495d62745e7169d0" providerId="LiveId" clId="{4118756B-B9CD-4C14-A489-2756D74A9F37}" dt="2023-09-19T01:15:18.476" v="3550" actId="1038"/>
          <ac:spMkLst>
            <pc:docMk/>
            <pc:sldMk cId="3339293658" sldId="493"/>
            <ac:spMk id="4" creationId="{00000000-0000-0000-0000-000000000000}"/>
          </ac:spMkLst>
        </pc:spChg>
        <pc:spChg chg="mod">
          <ac:chgData name="Breno Nicelatchi" userId="495d62745e7169d0" providerId="LiveId" clId="{4118756B-B9CD-4C14-A489-2756D74A9F37}" dt="2023-09-19T01:15:02.840" v="3537" actId="1076"/>
          <ac:spMkLst>
            <pc:docMk/>
            <pc:sldMk cId="3339293658" sldId="493"/>
            <ac:spMk id="13" creationId="{00000000-0000-0000-0000-000000000000}"/>
          </ac:spMkLst>
        </pc:spChg>
        <pc:picChg chg="add mod modCrop">
          <ac:chgData name="Breno Nicelatchi" userId="495d62745e7169d0" providerId="LiveId" clId="{4118756B-B9CD-4C14-A489-2756D74A9F37}" dt="2023-09-19T01:15:23.584" v="3551" actId="14100"/>
          <ac:picMkLst>
            <pc:docMk/>
            <pc:sldMk cId="3339293658" sldId="493"/>
            <ac:picMk id="3" creationId="{BAB7847A-AFFA-6BF5-7944-6F8A1FC25C33}"/>
          </ac:picMkLst>
        </pc:picChg>
      </pc:sldChg>
      <pc:sldChg chg="addSp delSp modSp add mod modAnim">
        <pc:chgData name="Breno Nicelatchi" userId="495d62745e7169d0" providerId="LiveId" clId="{4118756B-B9CD-4C14-A489-2756D74A9F37}" dt="2023-09-19T20:03:26.196" v="5079" actId="207"/>
        <pc:sldMkLst>
          <pc:docMk/>
          <pc:sldMk cId="682085804" sldId="494"/>
        </pc:sldMkLst>
        <pc:spChg chg="mod">
          <ac:chgData name="Breno Nicelatchi" userId="495d62745e7169d0" providerId="LiveId" clId="{4118756B-B9CD-4C14-A489-2756D74A9F37}" dt="2023-09-19T01:16:36.700" v="3565" actId="14100"/>
          <ac:spMkLst>
            <pc:docMk/>
            <pc:sldMk cId="682085804" sldId="494"/>
            <ac:spMk id="4" creationId="{0937E5C2-E303-F915-2353-CBB4A81E54E1}"/>
          </ac:spMkLst>
        </pc:spChg>
        <pc:spChg chg="mod">
          <ac:chgData name="Breno Nicelatchi" userId="495d62745e7169d0" providerId="LiveId" clId="{4118756B-B9CD-4C14-A489-2756D74A9F37}" dt="2023-09-19T20:03:26.196" v="5079" actId="207"/>
          <ac:spMkLst>
            <pc:docMk/>
            <pc:sldMk cId="682085804" sldId="494"/>
            <ac:spMk id="5" creationId="{13B3BBC8-A090-D190-996E-E9CDAD4BE1F1}"/>
          </ac:spMkLst>
        </pc:spChg>
        <pc:spChg chg="mod">
          <ac:chgData name="Breno Nicelatchi" userId="495d62745e7169d0" providerId="LiveId" clId="{4118756B-B9CD-4C14-A489-2756D74A9F37}" dt="2023-09-19T20:03:26.196" v="5079" actId="207"/>
          <ac:spMkLst>
            <pc:docMk/>
            <pc:sldMk cId="682085804" sldId="494"/>
            <ac:spMk id="6" creationId="{C8518A3C-7D21-7F67-3E29-F941CCCC3C20}"/>
          </ac:spMkLst>
        </pc:spChg>
        <pc:grpChg chg="add mod">
          <ac:chgData name="Breno Nicelatchi" userId="495d62745e7169d0" providerId="LiveId" clId="{4118756B-B9CD-4C14-A489-2756D74A9F37}" dt="2023-09-19T20:03:24.835" v="5078"/>
          <ac:grpSpMkLst>
            <pc:docMk/>
            <pc:sldMk cId="682085804" sldId="494"/>
            <ac:grpSpMk id="2" creationId="{1585FB48-35FC-6423-7DEE-41681FADB3CA}"/>
          </ac:grpSpMkLst>
        </pc:grpChg>
        <pc:grpChg chg="del">
          <ac:chgData name="Breno Nicelatchi" userId="495d62745e7169d0" providerId="LiveId" clId="{4118756B-B9CD-4C14-A489-2756D74A9F37}" dt="2023-09-19T01:16:58.560" v="3570" actId="478"/>
          <ac:grpSpMkLst>
            <pc:docMk/>
            <pc:sldMk cId="682085804" sldId="494"/>
            <ac:grpSpMk id="2" creationId="{257ED814-0139-4745-76E7-652167907F05}"/>
          </ac:grpSpMkLst>
        </pc:grpChg>
        <pc:picChg chg="add mod ord">
          <ac:chgData name="Breno Nicelatchi" userId="495d62745e7169d0" providerId="LiveId" clId="{4118756B-B9CD-4C14-A489-2756D74A9F37}" dt="2023-09-19T01:16:54.502" v="3569" actId="14100"/>
          <ac:picMkLst>
            <pc:docMk/>
            <pc:sldMk cId="682085804" sldId="494"/>
            <ac:picMk id="3" creationId="{FFB05BE3-AB68-4868-AA25-B2E6D6B8EC30}"/>
          </ac:picMkLst>
        </pc:picChg>
        <pc:picChg chg="del">
          <ac:chgData name="Breno Nicelatchi" userId="495d62745e7169d0" providerId="LiveId" clId="{4118756B-B9CD-4C14-A489-2756D74A9F37}" dt="2023-09-19T01:16:07.775" v="3555" actId="478"/>
          <ac:picMkLst>
            <pc:docMk/>
            <pc:sldMk cId="682085804" sldId="494"/>
            <ac:picMk id="9" creationId="{EB310B2B-B6B1-5B0F-8A7C-1C2CA8BF8080}"/>
          </ac:picMkLst>
        </pc:picChg>
      </pc:sldChg>
      <pc:sldChg chg="add del">
        <pc:chgData name="Breno Nicelatchi" userId="495d62745e7169d0" providerId="LiveId" clId="{4118756B-B9CD-4C14-A489-2756D74A9F37}" dt="2023-09-19T01:15:46.548" v="3553" actId="47"/>
        <pc:sldMkLst>
          <pc:docMk/>
          <pc:sldMk cId="4215881766" sldId="494"/>
        </pc:sldMkLst>
      </pc:sldChg>
      <pc:sldChg chg="add del">
        <pc:chgData name="Breno Nicelatchi" userId="495d62745e7169d0" providerId="LiveId" clId="{4118756B-B9CD-4C14-A489-2756D74A9F37}" dt="2023-09-19T01:17:40.996" v="3572"/>
        <pc:sldMkLst>
          <pc:docMk/>
          <pc:sldMk cId="3842484959" sldId="495"/>
        </pc:sldMkLst>
      </pc:sldChg>
      <pc:sldChg chg="addSp delSp modSp add mod modAnim">
        <pc:chgData name="Breno Nicelatchi" userId="495d62745e7169d0" providerId="LiveId" clId="{4118756B-B9CD-4C14-A489-2756D74A9F37}" dt="2023-09-19T20:03:30.232" v="5081"/>
        <pc:sldMkLst>
          <pc:docMk/>
          <pc:sldMk cId="4288756326" sldId="495"/>
        </pc:sldMkLst>
        <pc:spChg chg="mod">
          <ac:chgData name="Breno Nicelatchi" userId="495d62745e7169d0" providerId="LiveId" clId="{4118756B-B9CD-4C14-A489-2756D74A9F37}" dt="2023-09-19T20:03:30.232" v="5081"/>
          <ac:spMkLst>
            <pc:docMk/>
            <pc:sldMk cId="4288756326" sldId="495"/>
            <ac:spMk id="3" creationId="{AB6B583F-EE78-D877-11DF-9A74EEED373E}"/>
          </ac:spMkLst>
        </pc:spChg>
        <pc:spChg chg="mod">
          <ac:chgData name="Breno Nicelatchi" userId="495d62745e7169d0" providerId="LiveId" clId="{4118756B-B9CD-4C14-A489-2756D74A9F37}" dt="2023-09-19T20:03:30.232" v="5081"/>
          <ac:spMkLst>
            <pc:docMk/>
            <pc:sldMk cId="4288756326" sldId="495"/>
            <ac:spMk id="4" creationId="{98EEB85C-27CD-9DD5-103C-6BCE36BF2A8E}"/>
          </ac:spMkLst>
        </pc:spChg>
        <pc:spChg chg="mod">
          <ac:chgData name="Breno Nicelatchi" userId="495d62745e7169d0" providerId="LiveId" clId="{4118756B-B9CD-4C14-A489-2756D74A9F37}" dt="2023-09-19T01:17:49.986" v="3582" actId="14100"/>
          <ac:spMkLst>
            <pc:docMk/>
            <pc:sldMk cId="4288756326" sldId="495"/>
            <ac:spMk id="7" creationId="{7334F255-40A3-AFCD-55FC-805C9223E489}"/>
          </ac:spMkLst>
        </pc:spChg>
        <pc:spChg chg="mod">
          <ac:chgData name="Breno Nicelatchi" userId="495d62745e7169d0" providerId="LiveId" clId="{4118756B-B9CD-4C14-A489-2756D74A9F37}" dt="2023-09-19T01:18:11.932" v="3586" actId="14100"/>
          <ac:spMkLst>
            <pc:docMk/>
            <pc:sldMk cId="4288756326" sldId="495"/>
            <ac:spMk id="13" creationId="{E19FC66E-28B7-D6E1-14FD-2763B96F728B}"/>
          </ac:spMkLst>
        </pc:spChg>
        <pc:grpChg chg="add mod">
          <ac:chgData name="Breno Nicelatchi" userId="495d62745e7169d0" providerId="LiveId" clId="{4118756B-B9CD-4C14-A489-2756D74A9F37}" dt="2023-09-19T20:03:30.232" v="5081"/>
          <ac:grpSpMkLst>
            <pc:docMk/>
            <pc:sldMk cId="4288756326" sldId="495"/>
            <ac:grpSpMk id="2" creationId="{BA5E1C7E-8A0F-539F-4F05-68A1B1897815}"/>
          </ac:grpSpMkLst>
        </pc:grpChg>
        <pc:grpChg chg="del">
          <ac:chgData name="Breno Nicelatchi" userId="495d62745e7169d0" providerId="LiveId" clId="{4118756B-B9CD-4C14-A489-2756D74A9F37}" dt="2023-09-19T20:03:29.982" v="5080" actId="478"/>
          <ac:grpSpMkLst>
            <pc:docMk/>
            <pc:sldMk cId="4288756326" sldId="495"/>
            <ac:grpSpMk id="8" creationId="{4EB5DE41-9F83-4C07-81B1-13AC1937B2F2}"/>
          </ac:grpSpMkLst>
        </pc:grpChg>
      </pc:sldChg>
      <pc:sldChg chg="addSp delSp modSp add mod modAnim">
        <pc:chgData name="Breno Nicelatchi" userId="495d62745e7169d0" providerId="LiveId" clId="{4118756B-B9CD-4C14-A489-2756D74A9F37}" dt="2023-09-19T13:01:30.292" v="3611" actId="207"/>
        <pc:sldMkLst>
          <pc:docMk/>
          <pc:sldMk cId="1791031453" sldId="496"/>
        </pc:sldMkLst>
        <pc:spChg chg="mod">
          <ac:chgData name="Breno Nicelatchi" userId="495d62745e7169d0" providerId="LiveId" clId="{4118756B-B9CD-4C14-A489-2756D74A9F37}" dt="2023-09-19T13:01:30.292" v="3611" actId="207"/>
          <ac:spMkLst>
            <pc:docMk/>
            <pc:sldMk cId="1791031453" sldId="496"/>
            <ac:spMk id="4" creationId="{3ED83246-CAAC-D118-14C9-DE2C6F7CD93E}"/>
          </ac:spMkLst>
        </pc:spChg>
        <pc:spChg chg="mod">
          <ac:chgData name="Breno Nicelatchi" userId="495d62745e7169d0" providerId="LiveId" clId="{4118756B-B9CD-4C14-A489-2756D74A9F37}" dt="2023-09-19T13:01:09.941" v="3604" actId="166"/>
          <ac:spMkLst>
            <pc:docMk/>
            <pc:sldMk cId="1791031453" sldId="496"/>
            <ac:spMk id="11" creationId="{23EC3042-0149-2E71-4A2D-4553DBE5D2C9}"/>
          </ac:spMkLst>
        </pc:spChg>
        <pc:picChg chg="del">
          <ac:chgData name="Breno Nicelatchi" userId="495d62745e7169d0" providerId="LiveId" clId="{4118756B-B9CD-4C14-A489-2756D74A9F37}" dt="2023-09-19T13:00:45.474" v="3592" actId="478"/>
          <ac:picMkLst>
            <pc:docMk/>
            <pc:sldMk cId="1791031453" sldId="496"/>
            <ac:picMk id="3" creationId="{3F6663FD-D33A-145F-ACC4-00B6D7F70800}"/>
          </ac:picMkLst>
        </pc:picChg>
        <pc:picChg chg="add mod">
          <ac:chgData name="Breno Nicelatchi" userId="495d62745e7169d0" providerId="LiveId" clId="{4118756B-B9CD-4C14-A489-2756D74A9F37}" dt="2023-09-19T13:01:05.904" v="3603" actId="1037"/>
          <ac:picMkLst>
            <pc:docMk/>
            <pc:sldMk cId="1791031453" sldId="496"/>
            <ac:picMk id="5" creationId="{25D82BC4-0054-12EF-EC4F-57CA26231799}"/>
          </ac:picMkLst>
        </pc:picChg>
      </pc:sldChg>
      <pc:sldChg chg="addSp delSp modSp add mod">
        <pc:chgData name="Breno Nicelatchi" userId="495d62745e7169d0" providerId="LiveId" clId="{4118756B-B9CD-4C14-A489-2756D74A9F37}" dt="2023-09-19T20:03:35.087" v="5083"/>
        <pc:sldMkLst>
          <pc:docMk/>
          <pc:sldMk cId="1646792450" sldId="497"/>
        </pc:sldMkLst>
        <pc:spChg chg="mod">
          <ac:chgData name="Breno Nicelatchi" userId="495d62745e7169d0" providerId="LiveId" clId="{4118756B-B9CD-4C14-A489-2756D74A9F37}" dt="2023-09-19T13:01:59.085" v="3615"/>
          <ac:spMkLst>
            <pc:docMk/>
            <pc:sldMk cId="1646792450" sldId="497"/>
            <ac:spMk id="4" creationId="{C46F6284-3C2E-6010-D8A6-644F6327F5A8}"/>
          </ac:spMkLst>
        </pc:spChg>
        <pc:spChg chg="mod">
          <ac:chgData name="Breno Nicelatchi" userId="495d62745e7169d0" providerId="LiveId" clId="{4118756B-B9CD-4C14-A489-2756D74A9F37}" dt="2023-09-19T20:03:35.087" v="5083"/>
          <ac:spMkLst>
            <pc:docMk/>
            <pc:sldMk cId="1646792450" sldId="497"/>
            <ac:spMk id="8" creationId="{5695E932-088A-7DB8-A621-07C7E4687A57}"/>
          </ac:spMkLst>
        </pc:spChg>
        <pc:spChg chg="mod">
          <ac:chgData name="Breno Nicelatchi" userId="495d62745e7169d0" providerId="LiveId" clId="{4118756B-B9CD-4C14-A489-2756D74A9F37}" dt="2023-09-19T20:03:35.087" v="5083"/>
          <ac:spMkLst>
            <pc:docMk/>
            <pc:sldMk cId="1646792450" sldId="497"/>
            <ac:spMk id="9" creationId="{BF9E4720-9476-F831-AE68-D99ABC5A843B}"/>
          </ac:spMkLst>
        </pc:spChg>
        <pc:grpChg chg="del">
          <ac:chgData name="Breno Nicelatchi" userId="495d62745e7169d0" providerId="LiveId" clId="{4118756B-B9CD-4C14-A489-2756D74A9F37}" dt="2023-09-19T20:03:34.852" v="5082" actId="478"/>
          <ac:grpSpMkLst>
            <pc:docMk/>
            <pc:sldMk cId="1646792450" sldId="497"/>
            <ac:grpSpMk id="2" creationId="{3266364D-73F2-B346-134D-A90BDB390CD1}"/>
          </ac:grpSpMkLst>
        </pc:grpChg>
        <pc:grpChg chg="add mod">
          <ac:chgData name="Breno Nicelatchi" userId="495d62745e7169d0" providerId="LiveId" clId="{4118756B-B9CD-4C14-A489-2756D74A9F37}" dt="2023-09-19T20:03:35.087" v="5083"/>
          <ac:grpSpMkLst>
            <pc:docMk/>
            <pc:sldMk cId="1646792450" sldId="497"/>
            <ac:grpSpMk id="5" creationId="{A04CB20F-ED77-4D8D-3910-A8CA55043239}"/>
          </ac:grpSpMkLst>
        </pc:grpChg>
      </pc:sldChg>
      <pc:sldChg chg="addSp delSp modSp add mod modAnim">
        <pc:chgData name="Breno Nicelatchi" userId="495d62745e7169d0" providerId="LiveId" clId="{4118756B-B9CD-4C14-A489-2756D74A9F37}" dt="2023-09-19T20:03:39.463" v="5085"/>
        <pc:sldMkLst>
          <pc:docMk/>
          <pc:sldMk cId="2393625847" sldId="498"/>
        </pc:sldMkLst>
        <pc:spChg chg="mod">
          <ac:chgData name="Breno Nicelatchi" userId="495d62745e7169d0" providerId="LiveId" clId="{4118756B-B9CD-4C14-A489-2756D74A9F37}" dt="2023-09-19T20:03:39.463" v="5085"/>
          <ac:spMkLst>
            <pc:docMk/>
            <pc:sldMk cId="2393625847" sldId="498"/>
            <ac:spMk id="3" creationId="{B2DDC28F-1979-D71D-5C0E-91E4C3616DB6}"/>
          </ac:spMkLst>
        </pc:spChg>
        <pc:spChg chg="mod">
          <ac:chgData name="Breno Nicelatchi" userId="495d62745e7169d0" providerId="LiveId" clId="{4118756B-B9CD-4C14-A489-2756D74A9F37}" dt="2023-09-19T20:03:39.463" v="5085"/>
          <ac:spMkLst>
            <pc:docMk/>
            <pc:sldMk cId="2393625847" sldId="498"/>
            <ac:spMk id="4" creationId="{85A486B7-ED00-DA60-6F31-9F140FA04D07}"/>
          </ac:spMkLst>
        </pc:spChg>
        <pc:spChg chg="mod">
          <ac:chgData name="Breno Nicelatchi" userId="495d62745e7169d0" providerId="LiveId" clId="{4118756B-B9CD-4C14-A489-2756D74A9F37}" dt="2023-09-19T13:02:28.627" v="3623" actId="20577"/>
          <ac:spMkLst>
            <pc:docMk/>
            <pc:sldMk cId="2393625847" sldId="498"/>
            <ac:spMk id="6" creationId="{00000000-0000-0000-0000-000000000000}"/>
          </ac:spMkLst>
        </pc:spChg>
        <pc:grpChg chg="add mod">
          <ac:chgData name="Breno Nicelatchi" userId="495d62745e7169d0" providerId="LiveId" clId="{4118756B-B9CD-4C14-A489-2756D74A9F37}" dt="2023-09-19T20:03:39.463" v="5085"/>
          <ac:grpSpMkLst>
            <pc:docMk/>
            <pc:sldMk cId="2393625847" sldId="498"/>
            <ac:grpSpMk id="2" creationId="{E5E50C2B-E427-0679-E299-C77ECFD72E93}"/>
          </ac:grpSpMkLst>
        </pc:grpChg>
        <pc:grpChg chg="del">
          <ac:chgData name="Breno Nicelatchi" userId="495d62745e7169d0" providerId="LiveId" clId="{4118756B-B9CD-4C14-A489-2756D74A9F37}" dt="2023-09-19T20:03:39.198" v="5084" actId="478"/>
          <ac:grpSpMkLst>
            <pc:docMk/>
            <pc:sldMk cId="2393625847" sldId="498"/>
            <ac:grpSpMk id="8" creationId="{4EB5DE41-9F83-4C07-81B1-13AC1937B2F2}"/>
          </ac:grpSpMkLst>
        </pc:grpChg>
      </pc:sldChg>
      <pc:sldChg chg="addSp delSp modSp add mod modAnim">
        <pc:chgData name="Breno Nicelatchi" userId="495d62745e7169d0" providerId="LiveId" clId="{4118756B-B9CD-4C14-A489-2756D74A9F37}" dt="2023-09-19T20:03:42.851" v="5087"/>
        <pc:sldMkLst>
          <pc:docMk/>
          <pc:sldMk cId="432309712" sldId="499"/>
        </pc:sldMkLst>
        <pc:spChg chg="mod">
          <ac:chgData name="Breno Nicelatchi" userId="495d62745e7169d0" providerId="LiveId" clId="{4118756B-B9CD-4C14-A489-2756D74A9F37}" dt="2023-09-19T13:03:03.092" v="3637" actId="122"/>
          <ac:spMkLst>
            <pc:docMk/>
            <pc:sldMk cId="432309712" sldId="499"/>
            <ac:spMk id="4" creationId="{C46F6284-3C2E-6010-D8A6-644F6327F5A8}"/>
          </ac:spMkLst>
        </pc:spChg>
        <pc:spChg chg="mod">
          <ac:chgData name="Breno Nicelatchi" userId="495d62745e7169d0" providerId="LiveId" clId="{4118756B-B9CD-4C14-A489-2756D74A9F37}" dt="2023-09-19T13:03:07.542" v="3644" actId="1036"/>
          <ac:spMkLst>
            <pc:docMk/>
            <pc:sldMk cId="432309712" sldId="499"/>
            <ac:spMk id="5" creationId="{11BD1085-6606-72E4-758D-7AC4D1AF2D1B}"/>
          </ac:spMkLst>
        </pc:spChg>
        <pc:spChg chg="mod">
          <ac:chgData name="Breno Nicelatchi" userId="495d62745e7169d0" providerId="LiveId" clId="{4118756B-B9CD-4C14-A489-2756D74A9F37}" dt="2023-09-19T20:03:42.851" v="5087"/>
          <ac:spMkLst>
            <pc:docMk/>
            <pc:sldMk cId="432309712" sldId="499"/>
            <ac:spMk id="6" creationId="{949414BA-CA22-A466-0DC5-009581825C8C}"/>
          </ac:spMkLst>
        </pc:spChg>
        <pc:spChg chg="mod">
          <ac:chgData name="Breno Nicelatchi" userId="495d62745e7169d0" providerId="LiveId" clId="{4118756B-B9CD-4C14-A489-2756D74A9F37}" dt="2023-09-19T20:03:42.851" v="5087"/>
          <ac:spMkLst>
            <pc:docMk/>
            <pc:sldMk cId="432309712" sldId="499"/>
            <ac:spMk id="7" creationId="{C3BF4C6B-ADC1-B819-1209-FD6E1D2BEA88}"/>
          </ac:spMkLst>
        </pc:spChg>
        <pc:grpChg chg="add mod">
          <ac:chgData name="Breno Nicelatchi" userId="495d62745e7169d0" providerId="LiveId" clId="{4118756B-B9CD-4C14-A489-2756D74A9F37}" dt="2023-09-19T20:03:42.851" v="5087"/>
          <ac:grpSpMkLst>
            <pc:docMk/>
            <pc:sldMk cId="432309712" sldId="499"/>
            <ac:grpSpMk id="2" creationId="{FF889B3E-5109-425B-0583-213E1D74D596}"/>
          </ac:grpSpMkLst>
        </pc:grpChg>
        <pc:grpChg chg="del">
          <ac:chgData name="Breno Nicelatchi" userId="495d62745e7169d0" providerId="LiveId" clId="{4118756B-B9CD-4C14-A489-2756D74A9F37}" dt="2023-09-19T20:03:42.582" v="5086" actId="478"/>
          <ac:grpSpMkLst>
            <pc:docMk/>
            <pc:sldMk cId="432309712" sldId="499"/>
            <ac:grpSpMk id="8" creationId="{4EB5DE41-9F83-4C07-81B1-13AC1937B2F2}"/>
          </ac:grpSpMkLst>
        </pc:grpChg>
      </pc:sldChg>
      <pc:sldChg chg="addSp delSp modSp add mod modAnim">
        <pc:chgData name="Breno Nicelatchi" userId="495d62745e7169d0" providerId="LiveId" clId="{4118756B-B9CD-4C14-A489-2756D74A9F37}" dt="2023-09-19T20:03:46.153" v="5089"/>
        <pc:sldMkLst>
          <pc:docMk/>
          <pc:sldMk cId="2005671195" sldId="500"/>
        </pc:sldMkLst>
        <pc:spChg chg="mod">
          <ac:chgData name="Breno Nicelatchi" userId="495d62745e7169d0" providerId="LiveId" clId="{4118756B-B9CD-4C14-A489-2756D74A9F37}" dt="2023-09-19T20:03:46.153" v="5089"/>
          <ac:spMkLst>
            <pc:docMk/>
            <pc:sldMk cId="2005671195" sldId="500"/>
            <ac:spMk id="3" creationId="{A45B4740-BE67-8B74-0BF5-7ED82AD1F8F9}"/>
          </ac:spMkLst>
        </pc:spChg>
        <pc:spChg chg="mod">
          <ac:chgData name="Breno Nicelatchi" userId="495d62745e7169d0" providerId="LiveId" clId="{4118756B-B9CD-4C14-A489-2756D74A9F37}" dt="2023-09-19T20:03:46.153" v="5089"/>
          <ac:spMkLst>
            <pc:docMk/>
            <pc:sldMk cId="2005671195" sldId="500"/>
            <ac:spMk id="4" creationId="{A0BA37F3-13D1-72CF-B227-A7ECF7F619C9}"/>
          </ac:spMkLst>
        </pc:spChg>
        <pc:spChg chg="mod">
          <ac:chgData name="Breno Nicelatchi" userId="495d62745e7169d0" providerId="LiveId" clId="{4118756B-B9CD-4C14-A489-2756D74A9F37}" dt="2023-09-19T13:03:37.302" v="3651" actId="1076"/>
          <ac:spMkLst>
            <pc:docMk/>
            <pc:sldMk cId="2005671195" sldId="500"/>
            <ac:spMk id="9" creationId="{2F329E4D-BB1D-F85C-2F1C-389E3BC90EBE}"/>
          </ac:spMkLst>
        </pc:spChg>
        <pc:grpChg chg="add mod">
          <ac:chgData name="Breno Nicelatchi" userId="495d62745e7169d0" providerId="LiveId" clId="{4118756B-B9CD-4C14-A489-2756D74A9F37}" dt="2023-09-19T20:03:46.153" v="5089"/>
          <ac:grpSpMkLst>
            <pc:docMk/>
            <pc:sldMk cId="2005671195" sldId="500"/>
            <ac:grpSpMk id="2" creationId="{B986167E-0947-CE46-D727-035F2A7E8F13}"/>
          </ac:grpSpMkLst>
        </pc:grpChg>
        <pc:grpChg chg="del">
          <ac:chgData name="Breno Nicelatchi" userId="495d62745e7169d0" providerId="LiveId" clId="{4118756B-B9CD-4C14-A489-2756D74A9F37}" dt="2023-09-19T20:03:45.825" v="5088" actId="478"/>
          <ac:grpSpMkLst>
            <pc:docMk/>
            <pc:sldMk cId="2005671195" sldId="500"/>
            <ac:grpSpMk id="5" creationId="{06266020-DEFE-8EE1-0956-18685A7BEEE8}"/>
          </ac:grpSpMkLst>
        </pc:grpChg>
      </pc:sldChg>
      <pc:sldChg chg="addSp delSp modSp add mod delAnim modAnim">
        <pc:chgData name="Breno Nicelatchi" userId="495d62745e7169d0" providerId="LiveId" clId="{4118756B-B9CD-4C14-A489-2756D74A9F37}" dt="2023-09-19T13:05:22.592" v="3685" actId="1036"/>
        <pc:sldMkLst>
          <pc:docMk/>
          <pc:sldMk cId="3259141726" sldId="501"/>
        </pc:sldMkLst>
        <pc:spChg chg="mod">
          <ac:chgData name="Breno Nicelatchi" userId="495d62745e7169d0" providerId="LiveId" clId="{4118756B-B9CD-4C14-A489-2756D74A9F37}" dt="2023-09-19T13:05:22.592" v="3685" actId="1036"/>
          <ac:spMkLst>
            <pc:docMk/>
            <pc:sldMk cId="3259141726" sldId="501"/>
            <ac:spMk id="3" creationId="{6846079B-2CDB-DF46-7308-F40D1E790360}"/>
          </ac:spMkLst>
        </pc:spChg>
        <pc:spChg chg="mod">
          <ac:chgData name="Breno Nicelatchi" userId="495d62745e7169d0" providerId="LiveId" clId="{4118756B-B9CD-4C14-A489-2756D74A9F37}" dt="2023-09-19T13:05:10.819" v="3669" actId="1036"/>
          <ac:spMkLst>
            <pc:docMk/>
            <pc:sldMk cId="3259141726" sldId="501"/>
            <ac:spMk id="4" creationId="{1B1AD36F-047C-ED75-EDF7-F2B5387622D8}"/>
          </ac:spMkLst>
        </pc:spChg>
        <pc:spChg chg="del">
          <ac:chgData name="Breno Nicelatchi" userId="495d62745e7169d0" providerId="LiveId" clId="{4118756B-B9CD-4C14-A489-2756D74A9F37}" dt="2023-09-19T13:04:34.042" v="3656" actId="478"/>
          <ac:spMkLst>
            <pc:docMk/>
            <pc:sldMk cId="3259141726" sldId="501"/>
            <ac:spMk id="5" creationId="{6EA4ABCC-6161-151E-5F6A-A63459C6F886}"/>
          </ac:spMkLst>
        </pc:spChg>
        <pc:spChg chg="del">
          <ac:chgData name="Breno Nicelatchi" userId="495d62745e7169d0" providerId="LiveId" clId="{4118756B-B9CD-4C14-A489-2756D74A9F37}" dt="2023-09-19T13:04:47.692" v="3660" actId="478"/>
          <ac:spMkLst>
            <pc:docMk/>
            <pc:sldMk cId="3259141726" sldId="501"/>
            <ac:spMk id="7" creationId="{B8D3563B-EA99-B955-4EA7-683250899E83}"/>
          </ac:spMkLst>
        </pc:spChg>
        <pc:picChg chg="del">
          <ac:chgData name="Breno Nicelatchi" userId="495d62745e7169d0" providerId="LiveId" clId="{4118756B-B9CD-4C14-A489-2756D74A9F37}" dt="2023-09-19T13:04:50.812" v="3662" actId="478"/>
          <ac:picMkLst>
            <pc:docMk/>
            <pc:sldMk cId="3259141726" sldId="501"/>
            <ac:picMk id="2" creationId="{E629A1EE-265C-2C03-AD53-10CFAB93A81A}"/>
          </ac:picMkLst>
        </pc:picChg>
        <pc:picChg chg="add mod">
          <ac:chgData name="Breno Nicelatchi" userId="495d62745e7169d0" providerId="LiveId" clId="{4118756B-B9CD-4C14-A489-2756D74A9F37}" dt="2023-09-19T13:05:10.819" v="3669" actId="1036"/>
          <ac:picMkLst>
            <pc:docMk/>
            <pc:sldMk cId="3259141726" sldId="501"/>
            <ac:picMk id="8" creationId="{00044C6C-4E8A-BAB0-5360-DD41D65D1762}"/>
          </ac:picMkLst>
        </pc:picChg>
        <pc:cxnChg chg="del">
          <ac:chgData name="Breno Nicelatchi" userId="495d62745e7169d0" providerId="LiveId" clId="{4118756B-B9CD-4C14-A489-2756D74A9F37}" dt="2023-09-19T13:04:49.469" v="3661" actId="478"/>
          <ac:cxnSpMkLst>
            <pc:docMk/>
            <pc:sldMk cId="3259141726" sldId="501"/>
            <ac:cxnSpMk id="6" creationId="{9C16DADC-94C9-D226-8BA6-7475CE0A4CE4}"/>
          </ac:cxnSpMkLst>
        </pc:cxnChg>
      </pc:sldChg>
      <pc:sldChg chg="addSp delSp modSp add mod modAnim">
        <pc:chgData name="Breno Nicelatchi" userId="495d62745e7169d0" providerId="LiveId" clId="{4118756B-B9CD-4C14-A489-2756D74A9F37}" dt="2023-09-19T20:03:52.359" v="5091"/>
        <pc:sldMkLst>
          <pc:docMk/>
          <pc:sldMk cId="1174486994" sldId="502"/>
        </pc:sldMkLst>
        <pc:spChg chg="mod">
          <ac:chgData name="Breno Nicelatchi" userId="495d62745e7169d0" providerId="LiveId" clId="{4118756B-B9CD-4C14-A489-2756D74A9F37}" dt="2023-09-19T13:06:24.542" v="3691" actId="113"/>
          <ac:spMkLst>
            <pc:docMk/>
            <pc:sldMk cId="1174486994" sldId="502"/>
            <ac:spMk id="4" creationId="{3ED83246-CAAC-D118-14C9-DE2C6F7CD93E}"/>
          </ac:spMkLst>
        </pc:spChg>
        <pc:spChg chg="mod">
          <ac:chgData name="Breno Nicelatchi" userId="495d62745e7169d0" providerId="LiveId" clId="{4118756B-B9CD-4C14-A489-2756D74A9F37}" dt="2023-09-19T20:03:52.359" v="5091"/>
          <ac:spMkLst>
            <pc:docMk/>
            <pc:sldMk cId="1174486994" sldId="502"/>
            <ac:spMk id="5" creationId="{3BD7669A-EE3E-0F8B-08EB-E3F7045D3202}"/>
          </ac:spMkLst>
        </pc:spChg>
        <pc:spChg chg="mod">
          <ac:chgData name="Breno Nicelatchi" userId="495d62745e7169d0" providerId="LiveId" clId="{4118756B-B9CD-4C14-A489-2756D74A9F37}" dt="2023-09-19T20:03:52.359" v="5091"/>
          <ac:spMkLst>
            <pc:docMk/>
            <pc:sldMk cId="1174486994" sldId="502"/>
            <ac:spMk id="6" creationId="{D403A678-D6DB-F254-9581-F539D88ADB32}"/>
          </ac:spMkLst>
        </pc:spChg>
        <pc:grpChg chg="add mod">
          <ac:chgData name="Breno Nicelatchi" userId="495d62745e7169d0" providerId="LiveId" clId="{4118756B-B9CD-4C14-A489-2756D74A9F37}" dt="2023-09-19T20:03:52.359" v="5091"/>
          <ac:grpSpMkLst>
            <pc:docMk/>
            <pc:sldMk cId="1174486994" sldId="502"/>
            <ac:grpSpMk id="3" creationId="{1B0D688F-BA8F-6A91-E8F0-B3032B14615E}"/>
          </ac:grpSpMkLst>
        </pc:grpChg>
        <pc:grpChg chg="del">
          <ac:chgData name="Breno Nicelatchi" userId="495d62745e7169d0" providerId="LiveId" clId="{4118756B-B9CD-4C14-A489-2756D74A9F37}" dt="2023-09-19T20:03:52.077" v="5090" actId="478"/>
          <ac:grpSpMkLst>
            <pc:docMk/>
            <pc:sldMk cId="1174486994" sldId="502"/>
            <ac:grpSpMk id="8" creationId="{74AB34AF-5600-DE33-B620-337135A236EF}"/>
          </ac:grpSpMkLst>
        </pc:grpChg>
      </pc:sldChg>
      <pc:sldChg chg="addSp delSp modSp add mod delAnim modAnim">
        <pc:chgData name="Breno Nicelatchi" userId="495d62745e7169d0" providerId="LiveId" clId="{4118756B-B9CD-4C14-A489-2756D74A9F37}" dt="2023-09-19T20:03:56.281" v="5093"/>
        <pc:sldMkLst>
          <pc:docMk/>
          <pc:sldMk cId="1891869479" sldId="503"/>
        </pc:sldMkLst>
        <pc:spChg chg="add mod">
          <ac:chgData name="Breno Nicelatchi" userId="495d62745e7169d0" providerId="LiveId" clId="{4118756B-B9CD-4C14-A489-2756D74A9F37}" dt="2023-09-19T13:08:10.432" v="3713" actId="14100"/>
          <ac:spMkLst>
            <pc:docMk/>
            <pc:sldMk cId="1891869479" sldId="503"/>
            <ac:spMk id="3" creationId="{432D7FDE-B443-8B4B-9A9B-C6B6784A9EC2}"/>
          </ac:spMkLst>
        </pc:spChg>
        <pc:spChg chg="mod">
          <ac:chgData name="Breno Nicelatchi" userId="495d62745e7169d0" providerId="LiveId" clId="{4118756B-B9CD-4C14-A489-2756D74A9F37}" dt="2023-09-19T13:07:20.986" v="3699" actId="1076"/>
          <ac:spMkLst>
            <pc:docMk/>
            <pc:sldMk cId="1891869479" sldId="503"/>
            <ac:spMk id="4" creationId="{7E566106-2B51-4728-B335-D3C0B843F07B}"/>
          </ac:spMkLst>
        </pc:spChg>
        <pc:spChg chg="mod">
          <ac:chgData name="Breno Nicelatchi" userId="495d62745e7169d0" providerId="LiveId" clId="{4118756B-B9CD-4C14-A489-2756D74A9F37}" dt="2023-09-19T20:03:56.281" v="5093"/>
          <ac:spMkLst>
            <pc:docMk/>
            <pc:sldMk cId="1891869479" sldId="503"/>
            <ac:spMk id="9" creationId="{B51BD400-6B38-0848-57D0-416AA1791ADE}"/>
          </ac:spMkLst>
        </pc:spChg>
        <pc:spChg chg="mod">
          <ac:chgData name="Breno Nicelatchi" userId="495d62745e7169d0" providerId="LiveId" clId="{4118756B-B9CD-4C14-A489-2756D74A9F37}" dt="2023-09-19T20:03:56.281" v="5093"/>
          <ac:spMkLst>
            <pc:docMk/>
            <pc:sldMk cId="1891869479" sldId="503"/>
            <ac:spMk id="10" creationId="{53119895-5FE1-3F1A-A408-02D14F9492A2}"/>
          </ac:spMkLst>
        </pc:spChg>
        <pc:spChg chg="del">
          <ac:chgData name="Breno Nicelatchi" userId="495d62745e7169d0" providerId="LiveId" clId="{4118756B-B9CD-4C14-A489-2756D74A9F37}" dt="2023-09-19T13:07:43.021" v="3706" actId="478"/>
          <ac:spMkLst>
            <pc:docMk/>
            <pc:sldMk cId="1891869479" sldId="503"/>
            <ac:spMk id="11" creationId="{00000000-0000-0000-0000-000000000000}"/>
          </ac:spMkLst>
        </pc:spChg>
        <pc:spChg chg="mod">
          <ac:chgData name="Breno Nicelatchi" userId="495d62745e7169d0" providerId="LiveId" clId="{4118756B-B9CD-4C14-A489-2756D74A9F37}" dt="2023-09-19T13:07:17.681" v="3698" actId="14100"/>
          <ac:spMkLst>
            <pc:docMk/>
            <pc:sldMk cId="1891869479" sldId="503"/>
            <ac:spMk id="14" creationId="{EC715124-0563-4EFB-9F3D-9866CD97A68E}"/>
          </ac:spMkLst>
        </pc:spChg>
        <pc:spChg chg="del">
          <ac:chgData name="Breno Nicelatchi" userId="495d62745e7169d0" providerId="LiveId" clId="{4118756B-B9CD-4C14-A489-2756D74A9F37}" dt="2023-09-19T13:07:44.695" v="3707" actId="478"/>
          <ac:spMkLst>
            <pc:docMk/>
            <pc:sldMk cId="1891869479" sldId="503"/>
            <ac:spMk id="15" creationId="{00000000-0000-0000-0000-000000000000}"/>
          </ac:spMkLst>
        </pc:spChg>
        <pc:spChg chg="del">
          <ac:chgData name="Breno Nicelatchi" userId="495d62745e7169d0" providerId="LiveId" clId="{4118756B-B9CD-4C14-A489-2756D74A9F37}" dt="2023-09-19T13:07:43.021" v="3706" actId="478"/>
          <ac:spMkLst>
            <pc:docMk/>
            <pc:sldMk cId="1891869479" sldId="503"/>
            <ac:spMk id="17" creationId="{00000000-0000-0000-0000-000000000000}"/>
          </ac:spMkLst>
        </pc:spChg>
        <pc:spChg chg="mod">
          <ac:chgData name="Breno Nicelatchi" userId="495d62745e7169d0" providerId="LiveId" clId="{4118756B-B9CD-4C14-A489-2756D74A9F37}" dt="2023-09-19T13:07:48.927" v="3708" actId="1076"/>
          <ac:spMkLst>
            <pc:docMk/>
            <pc:sldMk cId="1891869479" sldId="503"/>
            <ac:spMk id="21" creationId="{00000000-0000-0000-0000-000000000000}"/>
          </ac:spMkLst>
        </pc:spChg>
        <pc:grpChg chg="del">
          <ac:chgData name="Breno Nicelatchi" userId="495d62745e7169d0" providerId="LiveId" clId="{4118756B-B9CD-4C14-A489-2756D74A9F37}" dt="2023-09-19T20:03:56" v="5092" actId="478"/>
          <ac:grpSpMkLst>
            <pc:docMk/>
            <pc:sldMk cId="1891869479" sldId="503"/>
            <ac:grpSpMk id="5" creationId="{2B584A19-0D3F-89CC-991E-FFFA12F68E66}"/>
          </ac:grpSpMkLst>
        </pc:grpChg>
        <pc:grpChg chg="add mod">
          <ac:chgData name="Breno Nicelatchi" userId="495d62745e7169d0" providerId="LiveId" clId="{4118756B-B9CD-4C14-A489-2756D74A9F37}" dt="2023-09-19T20:03:56.281" v="5093"/>
          <ac:grpSpMkLst>
            <pc:docMk/>
            <pc:sldMk cId="1891869479" sldId="503"/>
            <ac:grpSpMk id="8" creationId="{624ACD34-5AF0-D0FD-8277-2406AFBB2A6D}"/>
          </ac:grpSpMkLst>
        </pc:grpChg>
        <pc:picChg chg="add mod">
          <ac:chgData name="Breno Nicelatchi" userId="495d62745e7169d0" providerId="LiveId" clId="{4118756B-B9CD-4C14-A489-2756D74A9F37}" dt="2023-09-19T13:08:14.275" v="3714" actId="14100"/>
          <ac:picMkLst>
            <pc:docMk/>
            <pc:sldMk cId="1891869479" sldId="503"/>
            <ac:picMk id="2" creationId="{91B51EB7-D9E8-4AA4-2000-CC3513368C40}"/>
          </ac:picMkLst>
        </pc:picChg>
        <pc:picChg chg="del">
          <ac:chgData name="Breno Nicelatchi" userId="495d62745e7169d0" providerId="LiveId" clId="{4118756B-B9CD-4C14-A489-2756D74A9F37}" dt="2023-09-19T13:07:43.021" v="3706" actId="478"/>
          <ac:picMkLst>
            <pc:docMk/>
            <pc:sldMk cId="1891869479" sldId="503"/>
            <ac:picMk id="6146" creationId="{400BE458-3525-6C33-9565-1483AEE6BB29}"/>
          </ac:picMkLst>
        </pc:picChg>
        <pc:picChg chg="del">
          <ac:chgData name="Breno Nicelatchi" userId="495d62745e7169d0" providerId="LiveId" clId="{4118756B-B9CD-4C14-A489-2756D74A9F37}" dt="2023-09-19T13:07:43.021" v="3706" actId="478"/>
          <ac:picMkLst>
            <pc:docMk/>
            <pc:sldMk cId="1891869479" sldId="503"/>
            <ac:picMk id="6148" creationId="{5E250FE1-1454-FCA2-5388-44B6F9C44E6B}"/>
          </ac:picMkLst>
        </pc:picChg>
        <pc:picChg chg="del">
          <ac:chgData name="Breno Nicelatchi" userId="495d62745e7169d0" providerId="LiveId" clId="{4118756B-B9CD-4C14-A489-2756D74A9F37}" dt="2023-09-19T13:07:43.021" v="3706" actId="478"/>
          <ac:picMkLst>
            <pc:docMk/>
            <pc:sldMk cId="1891869479" sldId="503"/>
            <ac:picMk id="6150" creationId="{7433A2F5-AF00-74C7-76E2-3E6F6208D6E7}"/>
          </ac:picMkLst>
        </pc:picChg>
      </pc:sldChg>
      <pc:sldChg chg="addSp delSp modSp add mod modAnim">
        <pc:chgData name="Breno Nicelatchi" userId="495d62745e7169d0" providerId="LiveId" clId="{4118756B-B9CD-4C14-A489-2756D74A9F37}" dt="2023-09-19T20:03:59.517" v="5095"/>
        <pc:sldMkLst>
          <pc:docMk/>
          <pc:sldMk cId="3089686516" sldId="504"/>
        </pc:sldMkLst>
        <pc:spChg chg="mod">
          <ac:chgData name="Breno Nicelatchi" userId="495d62745e7169d0" providerId="LiveId" clId="{4118756B-B9CD-4C14-A489-2756D74A9F37}" dt="2023-09-19T14:56:34.344" v="3721"/>
          <ac:spMkLst>
            <pc:docMk/>
            <pc:sldMk cId="3089686516" sldId="504"/>
            <ac:spMk id="2" creationId="{F302C140-F193-37E0-B1BD-7BBAF5160D5F}"/>
          </ac:spMkLst>
        </pc:spChg>
        <pc:spChg chg="mod">
          <ac:chgData name="Breno Nicelatchi" userId="495d62745e7169d0" providerId="LiveId" clId="{4118756B-B9CD-4C14-A489-2756D74A9F37}" dt="2023-09-19T20:03:59.517" v="5095"/>
          <ac:spMkLst>
            <pc:docMk/>
            <pc:sldMk cId="3089686516" sldId="504"/>
            <ac:spMk id="4" creationId="{AC15C92B-79D1-D1C9-54C3-D26211B569C0}"/>
          </ac:spMkLst>
        </pc:spChg>
        <pc:spChg chg="mod">
          <ac:chgData name="Breno Nicelatchi" userId="495d62745e7169d0" providerId="LiveId" clId="{4118756B-B9CD-4C14-A489-2756D74A9F37}" dt="2023-09-19T20:03:59.517" v="5095"/>
          <ac:spMkLst>
            <pc:docMk/>
            <pc:sldMk cId="3089686516" sldId="504"/>
            <ac:spMk id="5" creationId="{D9496F6F-9DD0-5C9F-8BF1-6117DCC9FF3D}"/>
          </ac:spMkLst>
        </pc:spChg>
        <pc:grpChg chg="add mod">
          <ac:chgData name="Breno Nicelatchi" userId="495d62745e7169d0" providerId="LiveId" clId="{4118756B-B9CD-4C14-A489-2756D74A9F37}" dt="2023-09-19T20:03:59.517" v="5095"/>
          <ac:grpSpMkLst>
            <pc:docMk/>
            <pc:sldMk cId="3089686516" sldId="504"/>
            <ac:grpSpMk id="3" creationId="{83C2F8E7-A6FD-5322-CD43-58DD933CC0AA}"/>
          </ac:grpSpMkLst>
        </pc:grpChg>
        <pc:grpChg chg="del">
          <ac:chgData name="Breno Nicelatchi" userId="495d62745e7169d0" providerId="LiveId" clId="{4118756B-B9CD-4C14-A489-2756D74A9F37}" dt="2023-09-19T20:03:59.267" v="5094" actId="478"/>
          <ac:grpSpMkLst>
            <pc:docMk/>
            <pc:sldMk cId="3089686516" sldId="504"/>
            <ac:grpSpMk id="8" creationId="{4EB5DE41-9F83-4C07-81B1-13AC1937B2F2}"/>
          </ac:grpSpMkLst>
        </pc:grpChg>
      </pc:sldChg>
      <pc:sldChg chg="modSp add modAnim">
        <pc:chgData name="Breno Nicelatchi" userId="495d62745e7169d0" providerId="LiveId" clId="{4118756B-B9CD-4C14-A489-2756D74A9F37}" dt="2023-09-19T14:57:51.094" v="3737" actId="20577"/>
        <pc:sldMkLst>
          <pc:docMk/>
          <pc:sldMk cId="1310620300" sldId="505"/>
        </pc:sldMkLst>
        <pc:spChg chg="mod">
          <ac:chgData name="Breno Nicelatchi" userId="495d62745e7169d0" providerId="LiveId" clId="{4118756B-B9CD-4C14-A489-2756D74A9F37}" dt="2023-09-19T14:57:51.094" v="3737" actId="20577"/>
          <ac:spMkLst>
            <pc:docMk/>
            <pc:sldMk cId="1310620300" sldId="505"/>
            <ac:spMk id="13" creationId="{00000000-0000-0000-0000-000000000000}"/>
          </ac:spMkLst>
        </pc:spChg>
      </pc:sldChg>
      <pc:sldChg chg="addSp delSp modSp add mod modAnim">
        <pc:chgData name="Breno Nicelatchi" userId="495d62745e7169d0" providerId="LiveId" clId="{4118756B-B9CD-4C14-A489-2756D74A9F37}" dt="2023-09-19T20:04:04.645" v="5097" actId="207"/>
        <pc:sldMkLst>
          <pc:docMk/>
          <pc:sldMk cId="3569568441" sldId="506"/>
        </pc:sldMkLst>
        <pc:spChg chg="mod">
          <ac:chgData name="Breno Nicelatchi" userId="495d62745e7169d0" providerId="LiveId" clId="{4118756B-B9CD-4C14-A489-2756D74A9F37}" dt="2023-09-19T20:04:04.645" v="5097" actId="207"/>
          <ac:spMkLst>
            <pc:docMk/>
            <pc:sldMk cId="3569568441" sldId="506"/>
            <ac:spMk id="8" creationId="{ACB0A91F-80E9-D60D-6B13-ABDA1CF06E4E}"/>
          </ac:spMkLst>
        </pc:spChg>
        <pc:spChg chg="mod">
          <ac:chgData name="Breno Nicelatchi" userId="495d62745e7169d0" providerId="LiveId" clId="{4118756B-B9CD-4C14-A489-2756D74A9F37}" dt="2023-09-19T20:04:04.645" v="5097" actId="207"/>
          <ac:spMkLst>
            <pc:docMk/>
            <pc:sldMk cId="3569568441" sldId="506"/>
            <ac:spMk id="9" creationId="{C0771F76-9799-ABA5-9007-CE3FC4626AB4}"/>
          </ac:spMkLst>
        </pc:spChg>
        <pc:spChg chg="mod">
          <ac:chgData name="Breno Nicelatchi" userId="495d62745e7169d0" providerId="LiveId" clId="{4118756B-B9CD-4C14-A489-2756D74A9F37}" dt="2023-09-19T14:58:28.153" v="3774" actId="1037"/>
          <ac:spMkLst>
            <pc:docMk/>
            <pc:sldMk cId="3569568441" sldId="506"/>
            <ac:spMk id="35" creationId="{F8A0CB5D-F3CD-AC15-B4A7-A2C90B3E9953}"/>
          </ac:spMkLst>
        </pc:spChg>
        <pc:spChg chg="mod">
          <ac:chgData name="Breno Nicelatchi" userId="495d62745e7169d0" providerId="LiveId" clId="{4118756B-B9CD-4C14-A489-2756D74A9F37}" dt="2023-09-19T14:58:28.153" v="3774" actId="1037"/>
          <ac:spMkLst>
            <pc:docMk/>
            <pc:sldMk cId="3569568441" sldId="506"/>
            <ac:spMk id="36" creationId="{42262CFF-0493-0C35-84AC-0115E32637CA}"/>
          </ac:spMkLst>
        </pc:spChg>
        <pc:spChg chg="mod">
          <ac:chgData name="Breno Nicelatchi" userId="495d62745e7169d0" providerId="LiveId" clId="{4118756B-B9CD-4C14-A489-2756D74A9F37}" dt="2023-09-19T14:58:42.013" v="3787" actId="1076"/>
          <ac:spMkLst>
            <pc:docMk/>
            <pc:sldMk cId="3569568441" sldId="506"/>
            <ac:spMk id="37" creationId="{3676CF41-CB12-EEB0-EA9F-D593FDEAFEF5}"/>
          </ac:spMkLst>
        </pc:spChg>
        <pc:grpChg chg="del">
          <ac:chgData name="Breno Nicelatchi" userId="495d62745e7169d0" providerId="LiveId" clId="{4118756B-B9CD-4C14-A489-2756D74A9F37}" dt="2023-09-19T14:58:24.388" v="3742" actId="478"/>
          <ac:grpSpMkLst>
            <pc:docMk/>
            <pc:sldMk cId="3569568441" sldId="506"/>
            <ac:grpSpMk id="2" creationId="{E88F301B-56B5-85BE-BB56-4B366B4EB5BD}"/>
          </ac:grpSpMkLst>
        </pc:grpChg>
        <pc:grpChg chg="add mod">
          <ac:chgData name="Breno Nicelatchi" userId="495d62745e7169d0" providerId="LiveId" clId="{4118756B-B9CD-4C14-A489-2756D74A9F37}" dt="2023-09-19T20:04:03.223" v="5096"/>
          <ac:grpSpMkLst>
            <pc:docMk/>
            <pc:sldMk cId="3569568441" sldId="506"/>
            <ac:grpSpMk id="7" creationId="{902CC2A4-516B-8342-90D1-8E91D2E52533}"/>
          </ac:grpSpMkLst>
        </pc:grpChg>
        <pc:grpChg chg="mod">
          <ac:chgData name="Breno Nicelatchi" userId="495d62745e7169d0" providerId="LiveId" clId="{4118756B-B9CD-4C14-A489-2756D74A9F37}" dt="2023-09-19T14:58:28.153" v="3774" actId="1037"/>
          <ac:grpSpMkLst>
            <pc:docMk/>
            <pc:sldMk cId="3569568441" sldId="506"/>
            <ac:grpSpMk id="33" creationId="{1AB80902-53FA-AEB1-B9F1-18AECE8CDB00}"/>
          </ac:grpSpMkLst>
        </pc:grpChg>
        <pc:picChg chg="del">
          <ac:chgData name="Breno Nicelatchi" userId="495d62745e7169d0" providerId="LiveId" clId="{4118756B-B9CD-4C14-A489-2756D74A9F37}" dt="2023-09-19T14:58:24.388" v="3742" actId="478"/>
          <ac:picMkLst>
            <pc:docMk/>
            <pc:sldMk cId="3569568441" sldId="506"/>
            <ac:picMk id="6" creationId="{C6A99BF3-24D1-7AF8-0B4E-29828B323146}"/>
          </ac:picMkLst>
        </pc:picChg>
        <pc:picChg chg="mod">
          <ac:chgData name="Breno Nicelatchi" userId="495d62745e7169d0" providerId="LiveId" clId="{4118756B-B9CD-4C14-A489-2756D74A9F37}" dt="2023-09-19T14:58:28.153" v="3774" actId="1037"/>
          <ac:picMkLst>
            <pc:docMk/>
            <pc:sldMk cId="3569568441" sldId="506"/>
            <ac:picMk id="34" creationId="{23289AC5-F56B-6317-EBB8-E885F53617A0}"/>
          </ac:picMkLst>
        </pc:picChg>
        <pc:picChg chg="mod">
          <ac:chgData name="Breno Nicelatchi" userId="495d62745e7169d0" providerId="LiveId" clId="{4118756B-B9CD-4C14-A489-2756D74A9F37}" dt="2023-09-19T14:58:28.153" v="3774" actId="1037"/>
          <ac:picMkLst>
            <pc:docMk/>
            <pc:sldMk cId="3569568441" sldId="506"/>
            <ac:picMk id="19458" creationId="{74403083-5B01-71A3-09D5-EE1111CB342C}"/>
          </ac:picMkLst>
        </pc:picChg>
      </pc:sldChg>
      <pc:sldChg chg="addSp delSp modSp add mod modAnim">
        <pc:chgData name="Breno Nicelatchi" userId="495d62745e7169d0" providerId="LiveId" clId="{4118756B-B9CD-4C14-A489-2756D74A9F37}" dt="2023-09-19T20:04:08.396" v="5099"/>
        <pc:sldMkLst>
          <pc:docMk/>
          <pc:sldMk cId="296813932" sldId="507"/>
        </pc:sldMkLst>
        <pc:spChg chg="mod">
          <ac:chgData name="Breno Nicelatchi" userId="495d62745e7169d0" providerId="LiveId" clId="{4118756B-B9CD-4C14-A489-2756D74A9F37}" dt="2023-09-19T20:04:08.396" v="5099"/>
          <ac:spMkLst>
            <pc:docMk/>
            <pc:sldMk cId="296813932" sldId="507"/>
            <ac:spMk id="3" creationId="{E252EDA8-2E4C-68E7-3F05-BAE9220D45ED}"/>
          </ac:spMkLst>
        </pc:spChg>
        <pc:spChg chg="mod">
          <ac:chgData name="Breno Nicelatchi" userId="495d62745e7169d0" providerId="LiveId" clId="{4118756B-B9CD-4C14-A489-2756D74A9F37}" dt="2023-09-19T20:04:08.396" v="5099"/>
          <ac:spMkLst>
            <pc:docMk/>
            <pc:sldMk cId="296813932" sldId="507"/>
            <ac:spMk id="4" creationId="{E06AB34F-5CAA-F038-D690-0DB3010DD132}"/>
          </ac:spMkLst>
        </pc:spChg>
        <pc:spChg chg="mod">
          <ac:chgData name="Breno Nicelatchi" userId="495d62745e7169d0" providerId="LiveId" clId="{4118756B-B9CD-4C14-A489-2756D74A9F37}" dt="2023-09-19T14:59:29.772" v="3791"/>
          <ac:spMkLst>
            <pc:docMk/>
            <pc:sldMk cId="296813932" sldId="507"/>
            <ac:spMk id="21" creationId="{00000000-0000-0000-0000-000000000000}"/>
          </ac:spMkLst>
        </pc:spChg>
        <pc:grpChg chg="add mod">
          <ac:chgData name="Breno Nicelatchi" userId="495d62745e7169d0" providerId="LiveId" clId="{4118756B-B9CD-4C14-A489-2756D74A9F37}" dt="2023-09-19T20:04:08.396" v="5099"/>
          <ac:grpSpMkLst>
            <pc:docMk/>
            <pc:sldMk cId="296813932" sldId="507"/>
            <ac:grpSpMk id="2" creationId="{8C6DF8C4-6B58-C29A-6A6A-A8369D059266}"/>
          </ac:grpSpMkLst>
        </pc:grpChg>
        <pc:grpChg chg="del">
          <ac:chgData name="Breno Nicelatchi" userId="495d62745e7169d0" providerId="LiveId" clId="{4118756B-B9CD-4C14-A489-2756D74A9F37}" dt="2023-09-19T20:04:08.099" v="5098" actId="478"/>
          <ac:grpSpMkLst>
            <pc:docMk/>
            <pc:sldMk cId="296813932" sldId="507"/>
            <ac:grpSpMk id="5" creationId="{2B584A19-0D3F-89CC-991E-FFFA12F68E66}"/>
          </ac:grpSpMkLst>
        </pc:grpChg>
      </pc:sldChg>
      <pc:sldChg chg="addSp delSp modSp add mod modAnim">
        <pc:chgData name="Breno Nicelatchi" userId="495d62745e7169d0" providerId="LiveId" clId="{4118756B-B9CD-4C14-A489-2756D74A9F37}" dt="2023-09-19T15:01:09.925" v="3827" actId="1037"/>
        <pc:sldMkLst>
          <pc:docMk/>
          <pc:sldMk cId="1574152347" sldId="508"/>
        </pc:sldMkLst>
        <pc:spChg chg="mod">
          <ac:chgData name="Breno Nicelatchi" userId="495d62745e7169d0" providerId="LiveId" clId="{4118756B-B9CD-4C14-A489-2756D74A9F37}" dt="2023-09-19T15:00:12.599" v="3800"/>
          <ac:spMkLst>
            <pc:docMk/>
            <pc:sldMk cId="1574152347" sldId="508"/>
            <ac:spMk id="8" creationId="{0ACEBA9A-F47F-6FA3-A65C-C054D74925B3}"/>
          </ac:spMkLst>
        </pc:spChg>
        <pc:spChg chg="mod">
          <ac:chgData name="Breno Nicelatchi" userId="495d62745e7169d0" providerId="LiveId" clId="{4118756B-B9CD-4C14-A489-2756D74A9F37}" dt="2023-09-19T15:00:35.233" v="3806" actId="20577"/>
          <ac:spMkLst>
            <pc:docMk/>
            <pc:sldMk cId="1574152347" sldId="508"/>
            <ac:spMk id="13" creationId="{5D8D3D75-D36C-B265-C4BB-1B4D36950587}"/>
          </ac:spMkLst>
        </pc:spChg>
        <pc:picChg chg="add mod">
          <ac:chgData name="Breno Nicelatchi" userId="495d62745e7169d0" providerId="LiveId" clId="{4118756B-B9CD-4C14-A489-2756D74A9F37}" dt="2023-09-19T15:01:09.925" v="3827" actId="1037"/>
          <ac:picMkLst>
            <pc:docMk/>
            <pc:sldMk cId="1574152347" sldId="508"/>
            <ac:picMk id="2" creationId="{FB7F4F00-00BA-A5D1-1AE9-ACA84532A95B}"/>
          </ac:picMkLst>
        </pc:picChg>
        <pc:picChg chg="add del">
          <ac:chgData name="Breno Nicelatchi" userId="495d62745e7169d0" providerId="LiveId" clId="{4118756B-B9CD-4C14-A489-2756D74A9F37}" dt="2023-09-19T15:01:01.960" v="3814" actId="478"/>
          <ac:picMkLst>
            <pc:docMk/>
            <pc:sldMk cId="1574152347" sldId="508"/>
            <ac:picMk id="3074" creationId="{50F75320-00E0-5985-196D-27AA855F1C41}"/>
          </ac:picMkLst>
        </pc:picChg>
        <pc:picChg chg="add del">
          <ac:chgData name="Breno Nicelatchi" userId="495d62745e7169d0" providerId="LiveId" clId="{4118756B-B9CD-4C14-A489-2756D74A9F37}" dt="2023-09-19T15:01:01.960" v="3814" actId="478"/>
          <ac:picMkLst>
            <pc:docMk/>
            <pc:sldMk cId="1574152347" sldId="508"/>
            <ac:picMk id="3076" creationId="{D79C0EE1-6C39-9B4E-C517-B6C9F4C614B2}"/>
          </ac:picMkLst>
        </pc:picChg>
        <pc:picChg chg="add del">
          <ac:chgData name="Breno Nicelatchi" userId="495d62745e7169d0" providerId="LiveId" clId="{4118756B-B9CD-4C14-A489-2756D74A9F37}" dt="2023-09-19T15:01:01.960" v="3814" actId="478"/>
          <ac:picMkLst>
            <pc:docMk/>
            <pc:sldMk cId="1574152347" sldId="508"/>
            <ac:picMk id="3078" creationId="{3CA2EF12-73DF-A323-29D9-45C1CBCC496F}"/>
          </ac:picMkLst>
        </pc:picChg>
      </pc:sldChg>
      <pc:sldChg chg="addSp delSp modSp add mod">
        <pc:chgData name="Breno Nicelatchi" userId="495d62745e7169d0" providerId="LiveId" clId="{4118756B-B9CD-4C14-A489-2756D74A9F37}" dt="2023-09-19T20:04:12.733" v="5101"/>
        <pc:sldMkLst>
          <pc:docMk/>
          <pc:sldMk cId="499008535" sldId="509"/>
        </pc:sldMkLst>
        <pc:spChg chg="mod">
          <ac:chgData name="Breno Nicelatchi" userId="495d62745e7169d0" providerId="LiveId" clId="{4118756B-B9CD-4C14-A489-2756D74A9F37}" dt="2023-09-19T15:01:43.639" v="3831"/>
          <ac:spMkLst>
            <pc:docMk/>
            <pc:sldMk cId="499008535" sldId="509"/>
            <ac:spMk id="4" creationId="{C46F6284-3C2E-6010-D8A6-644F6327F5A8}"/>
          </ac:spMkLst>
        </pc:spChg>
        <pc:spChg chg="mod">
          <ac:chgData name="Breno Nicelatchi" userId="495d62745e7169d0" providerId="LiveId" clId="{4118756B-B9CD-4C14-A489-2756D74A9F37}" dt="2023-09-19T20:04:12.733" v="5101"/>
          <ac:spMkLst>
            <pc:docMk/>
            <pc:sldMk cId="499008535" sldId="509"/>
            <ac:spMk id="8" creationId="{65CF1C33-B912-70EC-0F06-07DC0FE792A5}"/>
          </ac:spMkLst>
        </pc:spChg>
        <pc:spChg chg="mod">
          <ac:chgData name="Breno Nicelatchi" userId="495d62745e7169d0" providerId="LiveId" clId="{4118756B-B9CD-4C14-A489-2756D74A9F37}" dt="2023-09-19T20:04:12.733" v="5101"/>
          <ac:spMkLst>
            <pc:docMk/>
            <pc:sldMk cId="499008535" sldId="509"/>
            <ac:spMk id="9" creationId="{A27E9AC9-5E6F-3AD6-E281-A6FE0D8F1128}"/>
          </ac:spMkLst>
        </pc:spChg>
        <pc:grpChg chg="del">
          <ac:chgData name="Breno Nicelatchi" userId="495d62745e7169d0" providerId="LiveId" clId="{4118756B-B9CD-4C14-A489-2756D74A9F37}" dt="2023-09-19T20:04:12.492" v="5100" actId="478"/>
          <ac:grpSpMkLst>
            <pc:docMk/>
            <pc:sldMk cId="499008535" sldId="509"/>
            <ac:grpSpMk id="2" creationId="{3266364D-73F2-B346-134D-A90BDB390CD1}"/>
          </ac:grpSpMkLst>
        </pc:grpChg>
        <pc:grpChg chg="add mod">
          <ac:chgData name="Breno Nicelatchi" userId="495d62745e7169d0" providerId="LiveId" clId="{4118756B-B9CD-4C14-A489-2756D74A9F37}" dt="2023-09-19T20:04:12.733" v="5101"/>
          <ac:grpSpMkLst>
            <pc:docMk/>
            <pc:sldMk cId="499008535" sldId="509"/>
            <ac:grpSpMk id="5" creationId="{C3CF804E-296E-53E8-B663-10D6A1158051}"/>
          </ac:grpSpMkLst>
        </pc:grpChg>
      </pc:sldChg>
      <pc:sldChg chg="addSp delSp modSp add mod modAnim">
        <pc:chgData name="Breno Nicelatchi" userId="495d62745e7169d0" providerId="LiveId" clId="{4118756B-B9CD-4C14-A489-2756D74A9F37}" dt="2023-09-19T20:04:16.650" v="5103"/>
        <pc:sldMkLst>
          <pc:docMk/>
          <pc:sldMk cId="2418540101" sldId="510"/>
        </pc:sldMkLst>
        <pc:spChg chg="mod">
          <ac:chgData name="Breno Nicelatchi" userId="495d62745e7169d0" providerId="LiveId" clId="{4118756B-B9CD-4C14-A489-2756D74A9F37}" dt="2023-09-19T20:04:16.650" v="5103"/>
          <ac:spMkLst>
            <pc:docMk/>
            <pc:sldMk cId="2418540101" sldId="510"/>
            <ac:spMk id="6" creationId="{82BD2049-C875-AD61-8BBF-6EA062D8C09B}"/>
          </ac:spMkLst>
        </pc:spChg>
        <pc:spChg chg="mod">
          <ac:chgData name="Breno Nicelatchi" userId="495d62745e7169d0" providerId="LiveId" clId="{4118756B-B9CD-4C14-A489-2756D74A9F37}" dt="2023-09-19T20:04:16.650" v="5103"/>
          <ac:spMkLst>
            <pc:docMk/>
            <pc:sldMk cId="2418540101" sldId="510"/>
            <ac:spMk id="7" creationId="{BB66CD26-F7D5-D01D-5499-6259B7BFB80A}"/>
          </ac:spMkLst>
        </pc:spChg>
        <pc:spChg chg="mod">
          <ac:chgData name="Breno Nicelatchi" userId="495d62745e7169d0" providerId="LiveId" clId="{4118756B-B9CD-4C14-A489-2756D74A9F37}" dt="2023-09-19T15:02:27.412" v="3840"/>
          <ac:spMkLst>
            <pc:docMk/>
            <pc:sldMk cId="2418540101" sldId="510"/>
            <ac:spMk id="9" creationId="{2F329E4D-BB1D-F85C-2F1C-389E3BC90EBE}"/>
          </ac:spMkLst>
        </pc:spChg>
        <pc:grpChg chg="del">
          <ac:chgData name="Breno Nicelatchi" userId="495d62745e7169d0" providerId="LiveId" clId="{4118756B-B9CD-4C14-A489-2756D74A9F37}" dt="2023-09-19T20:04:16.166" v="5102" actId="478"/>
          <ac:grpSpMkLst>
            <pc:docMk/>
            <pc:sldMk cId="2418540101" sldId="510"/>
            <ac:grpSpMk id="2" creationId="{1DB4FC85-B790-8EBB-C321-C6E1529F9430}"/>
          </ac:grpSpMkLst>
        </pc:grpChg>
        <pc:grpChg chg="add mod">
          <ac:chgData name="Breno Nicelatchi" userId="495d62745e7169d0" providerId="LiveId" clId="{4118756B-B9CD-4C14-A489-2756D74A9F37}" dt="2023-09-19T20:04:16.650" v="5103"/>
          <ac:grpSpMkLst>
            <pc:docMk/>
            <pc:sldMk cId="2418540101" sldId="510"/>
            <ac:grpSpMk id="5" creationId="{BB490D7A-EAA3-00E5-7B52-5B7BC18CDC21}"/>
          </ac:grpSpMkLst>
        </pc:grpChg>
      </pc:sldChg>
      <pc:sldChg chg="addSp delSp modSp add mod modAnim">
        <pc:chgData name="Breno Nicelatchi" userId="495d62745e7169d0" providerId="LiveId" clId="{4118756B-B9CD-4C14-A489-2756D74A9F37}" dt="2023-09-19T20:04:20.828" v="5105"/>
        <pc:sldMkLst>
          <pc:docMk/>
          <pc:sldMk cId="914010555" sldId="511"/>
        </pc:sldMkLst>
        <pc:spChg chg="mod">
          <ac:chgData name="Breno Nicelatchi" userId="495d62745e7169d0" providerId="LiveId" clId="{4118756B-B9CD-4C14-A489-2756D74A9F37}" dt="2023-09-19T20:04:20.828" v="5105"/>
          <ac:spMkLst>
            <pc:docMk/>
            <pc:sldMk cId="914010555" sldId="511"/>
            <ac:spMk id="3" creationId="{20CEEDAC-5DB3-5FA0-A2B0-ED58D36A9903}"/>
          </ac:spMkLst>
        </pc:spChg>
        <pc:spChg chg="mod">
          <ac:chgData name="Breno Nicelatchi" userId="495d62745e7169d0" providerId="LiveId" clId="{4118756B-B9CD-4C14-A489-2756D74A9F37}" dt="2023-09-19T20:04:20.828" v="5105"/>
          <ac:spMkLst>
            <pc:docMk/>
            <pc:sldMk cId="914010555" sldId="511"/>
            <ac:spMk id="4" creationId="{E31D552C-40DB-2DCE-5D3B-1DF11F4BAF83}"/>
          </ac:spMkLst>
        </pc:spChg>
        <pc:spChg chg="mod">
          <ac:chgData name="Breno Nicelatchi" userId="495d62745e7169d0" providerId="LiveId" clId="{4118756B-B9CD-4C14-A489-2756D74A9F37}" dt="2023-09-19T15:03:13.233" v="3847" actId="14100"/>
          <ac:spMkLst>
            <pc:docMk/>
            <pc:sldMk cId="914010555" sldId="511"/>
            <ac:spMk id="6" creationId="{19F52B48-AC98-E751-4940-117DA3CB8945}"/>
          </ac:spMkLst>
        </pc:spChg>
        <pc:spChg chg="mod">
          <ac:chgData name="Breno Nicelatchi" userId="495d62745e7169d0" providerId="LiveId" clId="{4118756B-B9CD-4C14-A489-2756D74A9F37}" dt="2023-09-19T15:03:13.233" v="3847" actId="14100"/>
          <ac:spMkLst>
            <pc:docMk/>
            <pc:sldMk cId="914010555" sldId="511"/>
            <ac:spMk id="7" creationId="{7334F255-40A3-AFCD-55FC-805C9223E489}"/>
          </ac:spMkLst>
        </pc:spChg>
        <pc:spChg chg="mod">
          <ac:chgData name="Breno Nicelatchi" userId="495d62745e7169d0" providerId="LiveId" clId="{4118756B-B9CD-4C14-A489-2756D74A9F37}" dt="2023-09-19T15:03:23.230" v="3869" actId="1036"/>
          <ac:spMkLst>
            <pc:docMk/>
            <pc:sldMk cId="914010555" sldId="511"/>
            <ac:spMk id="13" creationId="{E19FC66E-28B7-D6E1-14FD-2763B96F728B}"/>
          </ac:spMkLst>
        </pc:spChg>
        <pc:grpChg chg="add mod">
          <ac:chgData name="Breno Nicelatchi" userId="495d62745e7169d0" providerId="LiveId" clId="{4118756B-B9CD-4C14-A489-2756D74A9F37}" dt="2023-09-19T20:04:20.828" v="5105"/>
          <ac:grpSpMkLst>
            <pc:docMk/>
            <pc:sldMk cId="914010555" sldId="511"/>
            <ac:grpSpMk id="2" creationId="{B64AE944-02E0-DD0D-56FC-72194BAAD2D4}"/>
          </ac:grpSpMkLst>
        </pc:grpChg>
        <pc:grpChg chg="del">
          <ac:chgData name="Breno Nicelatchi" userId="495d62745e7169d0" providerId="LiveId" clId="{4118756B-B9CD-4C14-A489-2756D74A9F37}" dt="2023-09-19T20:04:20.422" v="5104" actId="478"/>
          <ac:grpSpMkLst>
            <pc:docMk/>
            <pc:sldMk cId="914010555" sldId="511"/>
            <ac:grpSpMk id="8" creationId="{4EB5DE41-9F83-4C07-81B1-13AC1937B2F2}"/>
          </ac:grpSpMkLst>
        </pc:grpChg>
        <pc:picChg chg="mod">
          <ac:chgData name="Breno Nicelatchi" userId="495d62745e7169d0" providerId="LiveId" clId="{4118756B-B9CD-4C14-A489-2756D74A9F37}" dt="2023-09-19T15:03:15.741" v="3848" actId="1076"/>
          <ac:picMkLst>
            <pc:docMk/>
            <pc:sldMk cId="914010555" sldId="511"/>
            <ac:picMk id="18" creationId="{275A617B-41AE-D189-108F-682E79928932}"/>
          </ac:picMkLst>
        </pc:picChg>
      </pc:sldChg>
      <pc:sldChg chg="addSp delSp modSp add mod modAnim">
        <pc:chgData name="Breno Nicelatchi" userId="495d62745e7169d0" providerId="LiveId" clId="{4118756B-B9CD-4C14-A489-2756D74A9F37}" dt="2023-09-19T20:04:24.930" v="5107"/>
        <pc:sldMkLst>
          <pc:docMk/>
          <pc:sldMk cId="328633037" sldId="512"/>
        </pc:sldMkLst>
        <pc:spChg chg="mod">
          <ac:chgData name="Breno Nicelatchi" userId="495d62745e7169d0" providerId="LiveId" clId="{4118756B-B9CD-4C14-A489-2756D74A9F37}" dt="2023-09-19T15:04:30.850" v="3909" actId="1037"/>
          <ac:spMkLst>
            <pc:docMk/>
            <pc:sldMk cId="328633037" sldId="512"/>
            <ac:spMk id="3" creationId="{DED0AE1F-42EB-2F44-032E-44F1363FFB8E}"/>
          </ac:spMkLst>
        </pc:spChg>
        <pc:spChg chg="mod">
          <ac:chgData name="Breno Nicelatchi" userId="495d62745e7169d0" providerId="LiveId" clId="{4118756B-B9CD-4C14-A489-2756D74A9F37}" dt="2023-09-19T15:04:30.850" v="3909" actId="1037"/>
          <ac:spMkLst>
            <pc:docMk/>
            <pc:sldMk cId="328633037" sldId="512"/>
            <ac:spMk id="4" creationId="{C46F6284-3C2E-6010-D8A6-644F6327F5A8}"/>
          </ac:spMkLst>
        </pc:spChg>
        <pc:spChg chg="mod">
          <ac:chgData name="Breno Nicelatchi" userId="495d62745e7169d0" providerId="LiveId" clId="{4118756B-B9CD-4C14-A489-2756D74A9F37}" dt="2023-09-19T15:04:34.431" v="3910" actId="1076"/>
          <ac:spMkLst>
            <pc:docMk/>
            <pc:sldMk cId="328633037" sldId="512"/>
            <ac:spMk id="5" creationId="{11BD1085-6606-72E4-758D-7AC4D1AF2D1B}"/>
          </ac:spMkLst>
        </pc:spChg>
        <pc:spChg chg="mod">
          <ac:chgData name="Breno Nicelatchi" userId="495d62745e7169d0" providerId="LiveId" clId="{4118756B-B9CD-4C14-A489-2756D74A9F37}" dt="2023-09-19T20:04:24.930" v="5107"/>
          <ac:spMkLst>
            <pc:docMk/>
            <pc:sldMk cId="328633037" sldId="512"/>
            <ac:spMk id="6" creationId="{E6552B3E-D0F5-40F7-6B15-1BCD3486B1BD}"/>
          </ac:spMkLst>
        </pc:spChg>
        <pc:spChg chg="mod">
          <ac:chgData name="Breno Nicelatchi" userId="495d62745e7169d0" providerId="LiveId" clId="{4118756B-B9CD-4C14-A489-2756D74A9F37}" dt="2023-09-19T20:04:24.930" v="5107"/>
          <ac:spMkLst>
            <pc:docMk/>
            <pc:sldMk cId="328633037" sldId="512"/>
            <ac:spMk id="7" creationId="{2B693518-D5A3-0854-ABEA-DEA602686C17}"/>
          </ac:spMkLst>
        </pc:spChg>
        <pc:grpChg chg="add mod">
          <ac:chgData name="Breno Nicelatchi" userId="495d62745e7169d0" providerId="LiveId" clId="{4118756B-B9CD-4C14-A489-2756D74A9F37}" dt="2023-09-19T20:04:24.930" v="5107"/>
          <ac:grpSpMkLst>
            <pc:docMk/>
            <pc:sldMk cId="328633037" sldId="512"/>
            <ac:grpSpMk id="2" creationId="{23F4DB02-F9AB-C57A-3FB0-99610A2CE9F3}"/>
          </ac:grpSpMkLst>
        </pc:grpChg>
        <pc:grpChg chg="del">
          <ac:chgData name="Breno Nicelatchi" userId="495d62745e7169d0" providerId="LiveId" clId="{4118756B-B9CD-4C14-A489-2756D74A9F37}" dt="2023-09-19T20:04:24.368" v="5106" actId="478"/>
          <ac:grpSpMkLst>
            <pc:docMk/>
            <pc:sldMk cId="328633037" sldId="512"/>
            <ac:grpSpMk id="8" creationId="{4EB5DE41-9F83-4C07-81B1-13AC1937B2F2}"/>
          </ac:grpSpMkLst>
        </pc:grpChg>
        <pc:picChg chg="mod">
          <ac:chgData name="Breno Nicelatchi" userId="495d62745e7169d0" providerId="LiveId" clId="{4118756B-B9CD-4C14-A489-2756D74A9F37}" dt="2023-09-19T15:04:30.850" v="3909" actId="1037"/>
          <ac:picMkLst>
            <pc:docMk/>
            <pc:sldMk cId="328633037" sldId="512"/>
            <ac:picMk id="4098" creationId="{F1D6D657-1E6F-DC4E-78AC-C9D83E7A3593}"/>
          </ac:picMkLst>
        </pc:picChg>
      </pc:sldChg>
      <pc:sldChg chg="addSp delSp modSp add mod delAnim modAnim">
        <pc:chgData name="Breno Nicelatchi" userId="495d62745e7169d0" providerId="LiveId" clId="{4118756B-B9CD-4C14-A489-2756D74A9F37}" dt="2023-09-19T20:04:34.905" v="5110" actId="207"/>
        <pc:sldMkLst>
          <pc:docMk/>
          <pc:sldMk cId="3673979759" sldId="513"/>
        </pc:sldMkLst>
        <pc:spChg chg="mod">
          <ac:chgData name="Breno Nicelatchi" userId="495d62745e7169d0" providerId="LiveId" clId="{4118756B-B9CD-4C14-A489-2756D74A9F37}" dt="2023-09-19T20:04:34.905" v="5110" actId="207"/>
          <ac:spMkLst>
            <pc:docMk/>
            <pc:sldMk cId="3673979759" sldId="513"/>
            <ac:spMk id="6" creationId="{BC2703B1-3416-FBFE-81E8-EAF73ABD2DF7}"/>
          </ac:spMkLst>
        </pc:spChg>
        <pc:spChg chg="mod">
          <ac:chgData name="Breno Nicelatchi" userId="495d62745e7169d0" providerId="LiveId" clId="{4118756B-B9CD-4C14-A489-2756D74A9F37}" dt="2023-09-19T20:04:34.905" v="5110" actId="207"/>
          <ac:spMkLst>
            <pc:docMk/>
            <pc:sldMk cId="3673979759" sldId="513"/>
            <ac:spMk id="7" creationId="{5C51B2E5-E95F-AFFB-CC33-8BAAE03EC796}"/>
          </ac:spMkLst>
        </pc:spChg>
        <pc:spChg chg="mod">
          <ac:chgData name="Breno Nicelatchi" userId="495d62745e7169d0" providerId="LiveId" clId="{4118756B-B9CD-4C14-A489-2756D74A9F37}" dt="2023-09-19T15:05:42.645" v="3923" actId="1076"/>
          <ac:spMkLst>
            <pc:docMk/>
            <pc:sldMk cId="3673979759" sldId="513"/>
            <ac:spMk id="41" creationId="{00000000-0000-0000-0000-000000000000}"/>
          </ac:spMkLst>
        </pc:spChg>
        <pc:spChg chg="del mod">
          <ac:chgData name="Breno Nicelatchi" userId="495d62745e7169d0" providerId="LiveId" clId="{4118756B-B9CD-4C14-A489-2756D74A9F37}" dt="2023-09-19T15:05:36.341" v="3920" actId="478"/>
          <ac:spMkLst>
            <pc:docMk/>
            <pc:sldMk cId="3673979759" sldId="513"/>
            <ac:spMk id="42" creationId="{00000000-0000-0000-0000-000000000000}"/>
          </ac:spMkLst>
        </pc:spChg>
        <pc:grpChg chg="del">
          <ac:chgData name="Breno Nicelatchi" userId="495d62745e7169d0" providerId="LiveId" clId="{4118756B-B9CD-4C14-A489-2756D74A9F37}" dt="2023-09-19T20:04:33.106" v="5108" actId="478"/>
          <ac:grpSpMkLst>
            <pc:docMk/>
            <pc:sldMk cId="3673979759" sldId="513"/>
            <ac:grpSpMk id="2" creationId="{08740D00-9A49-A61B-EED3-4C4A45782EF1}"/>
          </ac:grpSpMkLst>
        </pc:grpChg>
        <pc:grpChg chg="add mod">
          <ac:chgData name="Breno Nicelatchi" userId="495d62745e7169d0" providerId="LiveId" clId="{4118756B-B9CD-4C14-A489-2756D74A9F37}" dt="2023-09-19T20:04:33.372" v="5109"/>
          <ac:grpSpMkLst>
            <pc:docMk/>
            <pc:sldMk cId="3673979759" sldId="513"/>
            <ac:grpSpMk id="5" creationId="{F99F9D1C-6E50-7A68-E4C6-53B47A5260A3}"/>
          </ac:grpSpMkLst>
        </pc:grpChg>
      </pc:sldChg>
      <pc:sldChg chg="addSp delSp modSp add mod delAnim modAnim">
        <pc:chgData name="Breno Nicelatchi" userId="495d62745e7169d0" providerId="LiveId" clId="{4118756B-B9CD-4C14-A489-2756D74A9F37}" dt="2023-09-19T20:04:36.545" v="5111"/>
        <pc:sldMkLst>
          <pc:docMk/>
          <pc:sldMk cId="4104583674" sldId="514"/>
        </pc:sldMkLst>
        <pc:spChg chg="mod">
          <ac:chgData name="Breno Nicelatchi" userId="495d62745e7169d0" providerId="LiveId" clId="{4118756B-B9CD-4C14-A489-2756D74A9F37}" dt="2023-09-19T15:07:55.043" v="4073" actId="1037"/>
          <ac:spMkLst>
            <pc:docMk/>
            <pc:sldMk cId="4104583674" sldId="514"/>
            <ac:spMk id="3" creationId="{6846079B-2CDB-DF46-7308-F40D1E790360}"/>
          </ac:spMkLst>
        </pc:spChg>
        <pc:spChg chg="mod">
          <ac:chgData name="Breno Nicelatchi" userId="495d62745e7169d0" providerId="LiveId" clId="{4118756B-B9CD-4C14-A489-2756D74A9F37}" dt="2023-09-19T15:08:28.982" v="4081" actId="1037"/>
          <ac:spMkLst>
            <pc:docMk/>
            <pc:sldMk cId="4104583674" sldId="514"/>
            <ac:spMk id="4" creationId="{1B1AD36F-047C-ED75-EDF7-F2B5387622D8}"/>
          </ac:spMkLst>
        </pc:spChg>
        <pc:spChg chg="del">
          <ac:chgData name="Breno Nicelatchi" userId="495d62745e7169d0" providerId="LiveId" clId="{4118756B-B9CD-4C14-A489-2756D74A9F37}" dt="2023-09-19T15:06:15.906" v="3928" actId="478"/>
          <ac:spMkLst>
            <pc:docMk/>
            <pc:sldMk cId="4104583674" sldId="514"/>
            <ac:spMk id="5" creationId="{6EA4ABCC-6161-151E-5F6A-A63459C6F886}"/>
          </ac:spMkLst>
        </pc:spChg>
        <pc:spChg chg="mod">
          <ac:chgData name="Breno Nicelatchi" userId="495d62745e7169d0" providerId="LiveId" clId="{4118756B-B9CD-4C14-A489-2756D74A9F37}" dt="2023-09-19T20:04:36.545" v="5111"/>
          <ac:spMkLst>
            <pc:docMk/>
            <pc:sldMk cId="4104583674" sldId="514"/>
            <ac:spMk id="9" creationId="{BE752670-F5FA-510F-C9FB-BE73FFFDAE3C}"/>
          </ac:spMkLst>
        </pc:spChg>
        <pc:spChg chg="mod">
          <ac:chgData name="Breno Nicelatchi" userId="495d62745e7169d0" providerId="LiveId" clId="{4118756B-B9CD-4C14-A489-2756D74A9F37}" dt="2023-09-19T20:04:36.545" v="5111"/>
          <ac:spMkLst>
            <pc:docMk/>
            <pc:sldMk cId="4104583674" sldId="514"/>
            <ac:spMk id="10" creationId="{64D6779F-DFA0-2491-E2AB-AE7C3DB57E67}"/>
          </ac:spMkLst>
        </pc:spChg>
        <pc:grpChg chg="add mod">
          <ac:chgData name="Breno Nicelatchi" userId="495d62745e7169d0" providerId="LiveId" clId="{4118756B-B9CD-4C14-A489-2756D74A9F37}" dt="2023-09-19T20:04:36.545" v="5111"/>
          <ac:grpSpMkLst>
            <pc:docMk/>
            <pc:sldMk cId="4104583674" sldId="514"/>
            <ac:grpSpMk id="7" creationId="{784731D7-D15A-02D7-93FF-7F508C4821A8}"/>
          </ac:grpSpMkLst>
        </pc:grpChg>
        <pc:picChg chg="add mod">
          <ac:chgData name="Breno Nicelatchi" userId="495d62745e7169d0" providerId="LiveId" clId="{4118756B-B9CD-4C14-A489-2756D74A9F37}" dt="2023-09-19T15:08:28.982" v="4081" actId="1037"/>
          <ac:picMkLst>
            <pc:docMk/>
            <pc:sldMk cId="4104583674" sldId="514"/>
            <ac:picMk id="2" creationId="{9BD7BB73-2C88-89B9-1CE7-2F2985BC54BB}"/>
          </ac:picMkLst>
        </pc:picChg>
        <pc:picChg chg="del">
          <ac:chgData name="Breno Nicelatchi" userId="495d62745e7169d0" providerId="LiveId" clId="{4118756B-B9CD-4C14-A489-2756D74A9F37}" dt="2023-09-19T15:06:52.049" v="3946" actId="478"/>
          <ac:picMkLst>
            <pc:docMk/>
            <pc:sldMk cId="4104583674" sldId="514"/>
            <ac:picMk id="8" creationId="{48566445-2610-4C39-7293-65320DAB7874}"/>
          </ac:picMkLst>
        </pc:picChg>
        <pc:cxnChg chg="mod">
          <ac:chgData name="Breno Nicelatchi" userId="495d62745e7169d0" providerId="LiveId" clId="{4118756B-B9CD-4C14-A489-2756D74A9F37}" dt="2023-09-19T15:07:55.043" v="4073" actId="1037"/>
          <ac:cxnSpMkLst>
            <pc:docMk/>
            <pc:sldMk cId="4104583674" sldId="514"/>
            <ac:cxnSpMk id="6" creationId="{9C16DADC-94C9-D226-8BA6-7475CE0A4CE4}"/>
          </ac:cxnSpMkLst>
        </pc:cxnChg>
      </pc:sldChg>
      <pc:sldChg chg="addSp delSp modSp add mod modAnim">
        <pc:chgData name="Breno Nicelatchi" userId="495d62745e7169d0" providerId="LiveId" clId="{4118756B-B9CD-4C14-A489-2756D74A9F37}" dt="2023-09-19T20:04:41.031" v="5113"/>
        <pc:sldMkLst>
          <pc:docMk/>
          <pc:sldMk cId="1277727233" sldId="515"/>
        </pc:sldMkLst>
        <pc:spChg chg="mod">
          <ac:chgData name="Breno Nicelatchi" userId="495d62745e7169d0" providerId="LiveId" clId="{4118756B-B9CD-4C14-A489-2756D74A9F37}" dt="2023-09-19T20:04:41.031" v="5113"/>
          <ac:spMkLst>
            <pc:docMk/>
            <pc:sldMk cId="1277727233" sldId="515"/>
            <ac:spMk id="4" creationId="{F6FE7EA9-3CBD-4770-F060-18CA0BE98F41}"/>
          </ac:spMkLst>
        </pc:spChg>
        <pc:spChg chg="mod">
          <ac:chgData name="Breno Nicelatchi" userId="495d62745e7169d0" providerId="LiveId" clId="{4118756B-B9CD-4C14-A489-2756D74A9F37}" dt="2023-09-19T15:09:25.132" v="4088" actId="1076"/>
          <ac:spMkLst>
            <pc:docMk/>
            <pc:sldMk cId="1277727233" sldId="515"/>
            <ac:spMk id="9" creationId="{2F329E4D-BB1D-F85C-2F1C-389E3BC90EBE}"/>
          </ac:spMkLst>
        </pc:spChg>
        <pc:spChg chg="mod">
          <ac:chgData name="Breno Nicelatchi" userId="495d62745e7169d0" providerId="LiveId" clId="{4118756B-B9CD-4C14-A489-2756D74A9F37}" dt="2023-09-19T20:04:41.031" v="5113"/>
          <ac:spMkLst>
            <pc:docMk/>
            <pc:sldMk cId="1277727233" sldId="515"/>
            <ac:spMk id="10" creationId="{671D679D-10DA-4FF5-83A8-05DB7F624221}"/>
          </ac:spMkLst>
        </pc:spChg>
        <pc:grpChg chg="add mod">
          <ac:chgData name="Breno Nicelatchi" userId="495d62745e7169d0" providerId="LiveId" clId="{4118756B-B9CD-4C14-A489-2756D74A9F37}" dt="2023-09-19T20:04:41.031" v="5113"/>
          <ac:grpSpMkLst>
            <pc:docMk/>
            <pc:sldMk cId="1277727233" sldId="515"/>
            <ac:grpSpMk id="2" creationId="{4338DE00-9FDB-4F06-1B5E-740B86D6927D}"/>
          </ac:grpSpMkLst>
        </pc:grpChg>
        <pc:grpChg chg="del">
          <ac:chgData name="Breno Nicelatchi" userId="495d62745e7169d0" providerId="LiveId" clId="{4118756B-B9CD-4C14-A489-2756D74A9F37}" dt="2023-09-19T20:04:40.765" v="5112" actId="478"/>
          <ac:grpSpMkLst>
            <pc:docMk/>
            <pc:sldMk cId="1277727233" sldId="515"/>
            <ac:grpSpMk id="5" creationId="{06266020-DEFE-8EE1-0956-18685A7BEEE8}"/>
          </ac:grpSpMkLst>
        </pc:grpChg>
      </pc:sldChg>
      <pc:sldChg chg="delSp modSp add mod modAnim">
        <pc:chgData name="Breno Nicelatchi" userId="495d62745e7169d0" providerId="LiveId" clId="{4118756B-B9CD-4C14-A489-2756D74A9F37}" dt="2023-09-19T15:10:55.995" v="4106" actId="20577"/>
        <pc:sldMkLst>
          <pc:docMk/>
          <pc:sldMk cId="1168620291" sldId="516"/>
        </pc:sldMkLst>
        <pc:spChg chg="mod">
          <ac:chgData name="Breno Nicelatchi" userId="495d62745e7169d0" providerId="LiveId" clId="{4118756B-B9CD-4C14-A489-2756D74A9F37}" dt="2023-09-19T15:10:55.995" v="4106" actId="20577"/>
          <ac:spMkLst>
            <pc:docMk/>
            <pc:sldMk cId="1168620291" sldId="516"/>
            <ac:spMk id="8" creationId="{0E243827-604D-34B3-7A9A-90F4D6D74680}"/>
          </ac:spMkLst>
        </pc:spChg>
        <pc:grpChg chg="del">
          <ac:chgData name="Breno Nicelatchi" userId="495d62745e7169d0" providerId="LiveId" clId="{4118756B-B9CD-4C14-A489-2756D74A9F37}" dt="2023-09-19T15:10:41.623" v="4100" actId="478"/>
          <ac:grpSpMkLst>
            <pc:docMk/>
            <pc:sldMk cId="1168620291" sldId="516"/>
            <ac:grpSpMk id="2" creationId="{396875D0-E77B-531C-2732-E053AC758635}"/>
          </ac:grpSpMkLst>
        </pc:grpChg>
        <pc:picChg chg="mod">
          <ac:chgData name="Breno Nicelatchi" userId="495d62745e7169d0" providerId="LiveId" clId="{4118756B-B9CD-4C14-A489-2756D74A9F37}" dt="2023-09-19T15:10:34.359" v="4098" actId="1076"/>
          <ac:picMkLst>
            <pc:docMk/>
            <pc:sldMk cId="1168620291" sldId="516"/>
            <ac:picMk id="7" creationId="{C5DD9CBA-F12F-E653-B79A-CCEA0CE37B8E}"/>
          </ac:picMkLst>
        </pc:picChg>
      </pc:sldChg>
      <pc:sldChg chg="addSp delSp modSp add mod modAnim">
        <pc:chgData name="Breno Nicelatchi" userId="495d62745e7169d0" providerId="LiveId" clId="{4118756B-B9CD-4C14-A489-2756D74A9F37}" dt="2023-09-19T20:04:48.056" v="5115"/>
        <pc:sldMkLst>
          <pc:docMk/>
          <pc:sldMk cId="3076845106" sldId="517"/>
        </pc:sldMkLst>
        <pc:spChg chg="mod">
          <ac:chgData name="Breno Nicelatchi" userId="495d62745e7169d0" providerId="LiveId" clId="{4118756B-B9CD-4C14-A489-2756D74A9F37}" dt="2023-09-19T15:11:23.170" v="4117" actId="14100"/>
          <ac:spMkLst>
            <pc:docMk/>
            <pc:sldMk cId="3076845106" sldId="517"/>
            <ac:spMk id="4" creationId="{9C5C75D8-B3A1-CE51-DE1F-90739841E631}"/>
          </ac:spMkLst>
        </pc:spChg>
        <pc:spChg chg="mod">
          <ac:chgData name="Breno Nicelatchi" userId="495d62745e7169d0" providerId="LiveId" clId="{4118756B-B9CD-4C14-A489-2756D74A9F37}" dt="2023-09-19T15:11:18.160" v="4116" actId="20577"/>
          <ac:spMkLst>
            <pc:docMk/>
            <pc:sldMk cId="3076845106" sldId="517"/>
            <ac:spMk id="5" creationId="{3656221D-FA98-C2B5-C386-8495B54EBFD0}"/>
          </ac:spMkLst>
        </pc:spChg>
        <pc:spChg chg="mod">
          <ac:chgData name="Breno Nicelatchi" userId="495d62745e7169d0" providerId="LiveId" clId="{4118756B-B9CD-4C14-A489-2756D74A9F37}" dt="2023-09-19T20:04:48.056" v="5115"/>
          <ac:spMkLst>
            <pc:docMk/>
            <pc:sldMk cId="3076845106" sldId="517"/>
            <ac:spMk id="9" creationId="{809B6548-5E2A-0559-9FE7-B11CDF3A0763}"/>
          </ac:spMkLst>
        </pc:spChg>
        <pc:spChg chg="mod">
          <ac:chgData name="Breno Nicelatchi" userId="495d62745e7169d0" providerId="LiveId" clId="{4118756B-B9CD-4C14-A489-2756D74A9F37}" dt="2023-09-19T20:04:48.056" v="5115"/>
          <ac:spMkLst>
            <pc:docMk/>
            <pc:sldMk cId="3076845106" sldId="517"/>
            <ac:spMk id="10" creationId="{8A88F197-C879-504E-A476-20E795BFAEC5}"/>
          </ac:spMkLst>
        </pc:spChg>
        <pc:grpChg chg="del">
          <ac:chgData name="Breno Nicelatchi" userId="495d62745e7169d0" providerId="LiveId" clId="{4118756B-B9CD-4C14-A489-2756D74A9F37}" dt="2023-09-19T20:04:47.821" v="5114" actId="478"/>
          <ac:grpSpMkLst>
            <pc:docMk/>
            <pc:sldMk cId="3076845106" sldId="517"/>
            <ac:grpSpMk id="2" creationId="{396875D0-E77B-531C-2732-E053AC758635}"/>
          </ac:grpSpMkLst>
        </pc:grpChg>
        <pc:grpChg chg="add mod">
          <ac:chgData name="Breno Nicelatchi" userId="495d62745e7169d0" providerId="LiveId" clId="{4118756B-B9CD-4C14-A489-2756D74A9F37}" dt="2023-09-19T20:04:48.056" v="5115"/>
          <ac:grpSpMkLst>
            <pc:docMk/>
            <pc:sldMk cId="3076845106" sldId="517"/>
            <ac:grpSpMk id="8" creationId="{895154CE-770A-EED4-21F7-9FBCB7FD6DBF}"/>
          </ac:grpSpMkLst>
        </pc:grpChg>
      </pc:sldChg>
      <pc:sldChg chg="addSp delSp modSp add mod modAnim">
        <pc:chgData name="Breno Nicelatchi" userId="495d62745e7169d0" providerId="LiveId" clId="{4118756B-B9CD-4C14-A489-2756D74A9F37}" dt="2023-09-19T20:04:49.915" v="5116"/>
        <pc:sldMkLst>
          <pc:docMk/>
          <pc:sldMk cId="3061611523" sldId="518"/>
        </pc:sldMkLst>
        <pc:spChg chg="mod">
          <ac:chgData name="Breno Nicelatchi" userId="495d62745e7169d0" providerId="LiveId" clId="{4118756B-B9CD-4C14-A489-2756D74A9F37}" dt="2023-09-19T15:12:47.448" v="4165" actId="14100"/>
          <ac:spMkLst>
            <pc:docMk/>
            <pc:sldMk cId="3061611523" sldId="518"/>
            <ac:spMk id="3" creationId="{6846079B-2CDB-DF46-7308-F40D1E790360}"/>
          </ac:spMkLst>
        </pc:spChg>
        <pc:spChg chg="mod">
          <ac:chgData name="Breno Nicelatchi" userId="495d62745e7169d0" providerId="LiveId" clId="{4118756B-B9CD-4C14-A489-2756D74A9F37}" dt="2023-09-19T15:12:43.769" v="4164" actId="1036"/>
          <ac:spMkLst>
            <pc:docMk/>
            <pc:sldMk cId="3061611523" sldId="518"/>
            <ac:spMk id="4" creationId="{1B1AD36F-047C-ED75-EDF7-F2B5387622D8}"/>
          </ac:spMkLst>
        </pc:spChg>
        <pc:spChg chg="mod">
          <ac:chgData name="Breno Nicelatchi" userId="495d62745e7169d0" providerId="LiveId" clId="{4118756B-B9CD-4C14-A489-2756D74A9F37}" dt="2023-09-19T20:04:49.915" v="5116"/>
          <ac:spMkLst>
            <pc:docMk/>
            <pc:sldMk cId="3061611523" sldId="518"/>
            <ac:spMk id="6" creationId="{61C1A6F3-C7AB-2392-596F-A379C4614A17}"/>
          </ac:spMkLst>
        </pc:spChg>
        <pc:spChg chg="mod">
          <ac:chgData name="Breno Nicelatchi" userId="495d62745e7169d0" providerId="LiveId" clId="{4118756B-B9CD-4C14-A489-2756D74A9F37}" dt="2023-09-19T20:04:49.915" v="5116"/>
          <ac:spMkLst>
            <pc:docMk/>
            <pc:sldMk cId="3061611523" sldId="518"/>
            <ac:spMk id="7" creationId="{15F12BAB-7A15-7201-AC75-1E0DFD7B41F3}"/>
          </ac:spMkLst>
        </pc:spChg>
        <pc:grpChg chg="add mod">
          <ac:chgData name="Breno Nicelatchi" userId="495d62745e7169d0" providerId="LiveId" clId="{4118756B-B9CD-4C14-A489-2756D74A9F37}" dt="2023-09-19T20:04:49.915" v="5116"/>
          <ac:grpSpMkLst>
            <pc:docMk/>
            <pc:sldMk cId="3061611523" sldId="518"/>
            <ac:grpSpMk id="5" creationId="{C723565C-CFC2-4B45-CBAE-D5FD19155970}"/>
          </ac:grpSpMkLst>
        </pc:grpChg>
        <pc:picChg chg="add mod">
          <ac:chgData name="Breno Nicelatchi" userId="495d62745e7169d0" providerId="LiveId" clId="{4118756B-B9CD-4C14-A489-2756D74A9F37}" dt="2023-09-19T15:12:43.769" v="4164" actId="1036"/>
          <ac:picMkLst>
            <pc:docMk/>
            <pc:sldMk cId="3061611523" sldId="518"/>
            <ac:picMk id="2" creationId="{8435603D-A819-20EF-D14A-9C89B256C75E}"/>
          </ac:picMkLst>
        </pc:picChg>
        <pc:picChg chg="del">
          <ac:chgData name="Breno Nicelatchi" userId="495d62745e7169d0" providerId="LiveId" clId="{4118756B-B9CD-4C14-A489-2756D74A9F37}" dt="2023-09-19T15:12:12.857" v="4125" actId="478"/>
          <ac:picMkLst>
            <pc:docMk/>
            <pc:sldMk cId="3061611523" sldId="518"/>
            <ac:picMk id="8" creationId="{00044C6C-4E8A-BAB0-5360-DD41D65D1762}"/>
          </ac:picMkLst>
        </pc:picChg>
      </pc:sldChg>
      <pc:sldChg chg="addSp delSp modSp add mod modAnim">
        <pc:chgData name="Breno Nicelatchi" userId="495d62745e7169d0" providerId="LiveId" clId="{4118756B-B9CD-4C14-A489-2756D74A9F37}" dt="2023-09-19T20:04:54.603" v="5119" actId="207"/>
        <pc:sldMkLst>
          <pc:docMk/>
          <pc:sldMk cId="2577053017" sldId="519"/>
        </pc:sldMkLst>
        <pc:spChg chg="mod">
          <ac:chgData name="Breno Nicelatchi" userId="495d62745e7169d0" providerId="LiveId" clId="{4118756B-B9CD-4C14-A489-2756D74A9F37}" dt="2023-09-19T20:04:54.603" v="5119" actId="207"/>
          <ac:spMkLst>
            <pc:docMk/>
            <pc:sldMk cId="2577053017" sldId="519"/>
            <ac:spMk id="6" creationId="{B1997635-0E1F-BDE4-541B-C86CB2DDA73B}"/>
          </ac:spMkLst>
        </pc:spChg>
        <pc:spChg chg="mod">
          <ac:chgData name="Breno Nicelatchi" userId="495d62745e7169d0" providerId="LiveId" clId="{4118756B-B9CD-4C14-A489-2756D74A9F37}" dt="2023-09-19T20:04:54.603" v="5119" actId="207"/>
          <ac:spMkLst>
            <pc:docMk/>
            <pc:sldMk cId="2577053017" sldId="519"/>
            <ac:spMk id="7" creationId="{EAD6C12D-E5E8-89B0-2FE0-8073F76E1E4E}"/>
          </ac:spMkLst>
        </pc:spChg>
        <pc:spChg chg="mod">
          <ac:chgData name="Breno Nicelatchi" userId="495d62745e7169d0" providerId="LiveId" clId="{4118756B-B9CD-4C14-A489-2756D74A9F37}" dt="2023-09-19T15:14:08.958" v="4190" actId="1038"/>
          <ac:spMkLst>
            <pc:docMk/>
            <pc:sldMk cId="2577053017" sldId="519"/>
            <ac:spMk id="41" creationId="{00000000-0000-0000-0000-000000000000}"/>
          </ac:spMkLst>
        </pc:spChg>
        <pc:grpChg chg="del">
          <ac:chgData name="Breno Nicelatchi" userId="495d62745e7169d0" providerId="LiveId" clId="{4118756B-B9CD-4C14-A489-2756D74A9F37}" dt="2023-09-19T20:04:53.009" v="5117" actId="478"/>
          <ac:grpSpMkLst>
            <pc:docMk/>
            <pc:sldMk cId="2577053017" sldId="519"/>
            <ac:grpSpMk id="2" creationId="{08740D00-9A49-A61B-EED3-4C4A45782EF1}"/>
          </ac:grpSpMkLst>
        </pc:grpChg>
        <pc:grpChg chg="add mod">
          <ac:chgData name="Breno Nicelatchi" userId="495d62745e7169d0" providerId="LiveId" clId="{4118756B-B9CD-4C14-A489-2756D74A9F37}" dt="2023-09-19T20:04:53.290" v="5118"/>
          <ac:grpSpMkLst>
            <pc:docMk/>
            <pc:sldMk cId="2577053017" sldId="519"/>
            <ac:grpSpMk id="5" creationId="{892B0C69-779A-8898-9ADD-025B6DC7E898}"/>
          </ac:grpSpMkLst>
        </pc:grpChg>
      </pc:sldChg>
      <pc:sldChg chg="addSp delSp modSp add mod">
        <pc:chgData name="Breno Nicelatchi" userId="495d62745e7169d0" providerId="LiveId" clId="{4118756B-B9CD-4C14-A489-2756D74A9F37}" dt="2023-09-19T20:04:56.197" v="5120"/>
        <pc:sldMkLst>
          <pc:docMk/>
          <pc:sldMk cId="3689649651" sldId="520"/>
        </pc:sldMkLst>
        <pc:spChg chg="mod">
          <ac:chgData name="Breno Nicelatchi" userId="495d62745e7169d0" providerId="LiveId" clId="{4118756B-B9CD-4C14-A489-2756D74A9F37}" dt="2023-09-19T15:15:26.926" v="4197" actId="14100"/>
          <ac:spMkLst>
            <pc:docMk/>
            <pc:sldMk cId="3689649651" sldId="520"/>
            <ac:spMk id="2" creationId="{09ECCF4A-0E67-BAF1-A14C-FCE2550A1607}"/>
          </ac:spMkLst>
        </pc:spChg>
        <pc:spChg chg="mod">
          <ac:chgData name="Breno Nicelatchi" userId="495d62745e7169d0" providerId="LiveId" clId="{4118756B-B9CD-4C14-A489-2756D74A9F37}" dt="2023-09-19T15:16:22.412" v="4250" actId="1076"/>
          <ac:spMkLst>
            <pc:docMk/>
            <pc:sldMk cId="3689649651" sldId="520"/>
            <ac:spMk id="4" creationId="{3ED83246-CAAC-D118-14C9-DE2C6F7CD93E}"/>
          </ac:spMkLst>
        </pc:spChg>
        <pc:spChg chg="mod">
          <ac:chgData name="Breno Nicelatchi" userId="495d62745e7169d0" providerId="LiveId" clId="{4118756B-B9CD-4C14-A489-2756D74A9F37}" dt="2023-09-19T20:04:56.197" v="5120"/>
          <ac:spMkLst>
            <pc:docMk/>
            <pc:sldMk cId="3689649651" sldId="520"/>
            <ac:spMk id="7" creationId="{39B1B55D-2F9D-2497-D844-5CE589CF7E5F}"/>
          </ac:spMkLst>
        </pc:spChg>
        <pc:spChg chg="mod">
          <ac:chgData name="Breno Nicelatchi" userId="495d62745e7169d0" providerId="LiveId" clId="{4118756B-B9CD-4C14-A489-2756D74A9F37}" dt="2023-09-19T20:04:56.197" v="5120"/>
          <ac:spMkLst>
            <pc:docMk/>
            <pc:sldMk cId="3689649651" sldId="520"/>
            <ac:spMk id="8" creationId="{8DE49AE2-6159-B945-BBA3-F2C04EF343D1}"/>
          </ac:spMkLst>
        </pc:spChg>
        <pc:grpChg chg="add mod">
          <ac:chgData name="Breno Nicelatchi" userId="495d62745e7169d0" providerId="LiveId" clId="{4118756B-B9CD-4C14-A489-2756D74A9F37}" dt="2023-09-19T20:04:56.197" v="5120"/>
          <ac:grpSpMkLst>
            <pc:docMk/>
            <pc:sldMk cId="3689649651" sldId="520"/>
            <ac:grpSpMk id="6" creationId="{A085CAB5-B756-0F91-169E-7160E745EB1A}"/>
          </ac:grpSpMkLst>
        </pc:grpChg>
        <pc:picChg chg="add mod">
          <ac:chgData name="Breno Nicelatchi" userId="495d62745e7169d0" providerId="LiveId" clId="{4118756B-B9CD-4C14-A489-2756D74A9F37}" dt="2023-09-19T15:15:56.892" v="4210" actId="14100"/>
          <ac:picMkLst>
            <pc:docMk/>
            <pc:sldMk cId="3689649651" sldId="520"/>
            <ac:picMk id="3" creationId="{D5818A04-872B-883A-F146-F6C5121FF740}"/>
          </ac:picMkLst>
        </pc:picChg>
        <pc:picChg chg="del">
          <ac:chgData name="Breno Nicelatchi" userId="495d62745e7169d0" providerId="LiveId" clId="{4118756B-B9CD-4C14-A489-2756D74A9F37}" dt="2023-09-19T15:15:12.368" v="4193" actId="478"/>
          <ac:picMkLst>
            <pc:docMk/>
            <pc:sldMk cId="3689649651" sldId="520"/>
            <ac:picMk id="5" creationId="{25D82BC4-0054-12EF-EC4F-57CA26231799}"/>
          </ac:picMkLst>
        </pc:picChg>
      </pc:sldChg>
      <pc:sldChg chg="addSp delSp modSp add mod modAnim">
        <pc:chgData name="Breno Nicelatchi" userId="495d62745e7169d0" providerId="LiveId" clId="{4118756B-B9CD-4C14-A489-2756D74A9F37}" dt="2023-09-19T20:05:06.425" v="5127" actId="1036"/>
        <pc:sldMkLst>
          <pc:docMk/>
          <pc:sldMk cId="3197376718" sldId="521"/>
        </pc:sldMkLst>
        <pc:spChg chg="mod">
          <ac:chgData name="Breno Nicelatchi" userId="495d62745e7169d0" providerId="LiveId" clId="{4118756B-B9CD-4C14-A489-2756D74A9F37}" dt="2023-09-19T15:18:16.187" v="4269" actId="14100"/>
          <ac:spMkLst>
            <pc:docMk/>
            <pc:sldMk cId="3197376718" sldId="521"/>
            <ac:spMk id="8" creationId="{6C0251AA-5ABE-9C4B-1056-E230218F25F9}"/>
          </ac:spMkLst>
        </pc:spChg>
        <pc:spChg chg="mod">
          <ac:chgData name="Breno Nicelatchi" userId="495d62745e7169d0" providerId="LiveId" clId="{4118756B-B9CD-4C14-A489-2756D74A9F37}" dt="2023-09-19T20:05:06.425" v="5127" actId="1036"/>
          <ac:spMkLst>
            <pc:docMk/>
            <pc:sldMk cId="3197376718" sldId="521"/>
            <ac:spMk id="9" creationId="{2F329E4D-BB1D-F85C-2F1C-389E3BC90EBE}"/>
          </ac:spMkLst>
        </pc:spChg>
        <pc:grpChg chg="del">
          <ac:chgData name="Breno Nicelatchi" userId="495d62745e7169d0" providerId="LiveId" clId="{4118756B-B9CD-4C14-A489-2756D74A9F37}" dt="2023-09-19T15:17:50.010" v="4263" actId="478"/>
          <ac:grpSpMkLst>
            <pc:docMk/>
            <pc:sldMk cId="3197376718" sldId="521"/>
            <ac:grpSpMk id="5" creationId="{06266020-DEFE-8EE1-0956-18685A7BEEE8}"/>
          </ac:grpSpMkLst>
        </pc:grpChg>
        <pc:picChg chg="add mod ord modCrop">
          <ac:chgData name="Breno Nicelatchi" userId="495d62745e7169d0" providerId="LiveId" clId="{4118756B-B9CD-4C14-A489-2756D74A9F37}" dt="2023-09-19T15:18:12.852" v="4268" actId="14100"/>
          <ac:picMkLst>
            <pc:docMk/>
            <pc:sldMk cId="3197376718" sldId="521"/>
            <ac:picMk id="2" creationId="{DE320344-ECAA-9F40-D120-22AA41579D7A}"/>
          </ac:picMkLst>
        </pc:picChg>
        <pc:picChg chg="del">
          <ac:chgData name="Breno Nicelatchi" userId="495d62745e7169d0" providerId="LiveId" clId="{4118756B-B9CD-4C14-A489-2756D74A9F37}" dt="2023-09-19T15:17:47.946" v="4262" actId="478"/>
          <ac:picMkLst>
            <pc:docMk/>
            <pc:sldMk cId="3197376718" sldId="521"/>
            <ac:picMk id="1026" creationId="{31A39D62-7E56-4F9D-9B18-BDC23F79CA57}"/>
          </ac:picMkLst>
        </pc:picChg>
      </pc:sldChg>
      <pc:sldChg chg="addSp delSp modSp add mod modAnim">
        <pc:chgData name="Breno Nicelatchi" userId="495d62745e7169d0" providerId="LiveId" clId="{4118756B-B9CD-4C14-A489-2756D74A9F37}" dt="2023-09-19T20:05:11.303" v="5129"/>
        <pc:sldMkLst>
          <pc:docMk/>
          <pc:sldMk cId="1234705402" sldId="522"/>
        </pc:sldMkLst>
        <pc:spChg chg="mod">
          <ac:chgData name="Breno Nicelatchi" userId="495d62745e7169d0" providerId="LiveId" clId="{4118756B-B9CD-4C14-A489-2756D74A9F37}" dt="2023-09-19T15:20:11.339" v="4333" actId="20577"/>
          <ac:spMkLst>
            <pc:docMk/>
            <pc:sldMk cId="1234705402" sldId="522"/>
            <ac:spMk id="2" creationId="{F302C140-F193-37E0-B1BD-7BBAF5160D5F}"/>
          </ac:spMkLst>
        </pc:spChg>
        <pc:spChg chg="mod">
          <ac:chgData name="Breno Nicelatchi" userId="495d62745e7169d0" providerId="LiveId" clId="{4118756B-B9CD-4C14-A489-2756D74A9F37}" dt="2023-09-19T20:05:11.303" v="5129"/>
          <ac:spMkLst>
            <pc:docMk/>
            <pc:sldMk cId="1234705402" sldId="522"/>
            <ac:spMk id="5" creationId="{B11D72B3-E50A-ACBB-2654-923F3CEF8734}"/>
          </ac:spMkLst>
        </pc:spChg>
        <pc:spChg chg="mod">
          <ac:chgData name="Breno Nicelatchi" userId="495d62745e7169d0" providerId="LiveId" clId="{4118756B-B9CD-4C14-A489-2756D74A9F37}" dt="2023-09-19T20:05:11.303" v="5129"/>
          <ac:spMkLst>
            <pc:docMk/>
            <pc:sldMk cId="1234705402" sldId="522"/>
            <ac:spMk id="6" creationId="{9E76E090-3CBB-80E0-3CDE-19715C8D60CF}"/>
          </ac:spMkLst>
        </pc:spChg>
        <pc:grpChg chg="add mod">
          <ac:chgData name="Breno Nicelatchi" userId="495d62745e7169d0" providerId="LiveId" clId="{4118756B-B9CD-4C14-A489-2756D74A9F37}" dt="2023-09-19T20:05:11.303" v="5129"/>
          <ac:grpSpMkLst>
            <pc:docMk/>
            <pc:sldMk cId="1234705402" sldId="522"/>
            <ac:grpSpMk id="4" creationId="{818B47AB-69AB-6661-E480-11E6C0EEFE56}"/>
          </ac:grpSpMkLst>
        </pc:grpChg>
        <pc:grpChg chg="del">
          <ac:chgData name="Breno Nicelatchi" userId="495d62745e7169d0" providerId="LiveId" clId="{4118756B-B9CD-4C14-A489-2756D74A9F37}" dt="2023-09-19T20:05:11.037" v="5128" actId="478"/>
          <ac:grpSpMkLst>
            <pc:docMk/>
            <pc:sldMk cId="1234705402" sldId="522"/>
            <ac:grpSpMk id="8" creationId="{4EB5DE41-9F83-4C07-81B1-13AC1937B2F2}"/>
          </ac:grpSpMkLst>
        </pc:grpChg>
        <pc:picChg chg="add mod">
          <ac:chgData name="Breno Nicelatchi" userId="495d62745e7169d0" providerId="LiveId" clId="{4118756B-B9CD-4C14-A489-2756D74A9F37}" dt="2023-09-19T15:20:32.030" v="4337" actId="14100"/>
          <ac:picMkLst>
            <pc:docMk/>
            <pc:sldMk cId="1234705402" sldId="522"/>
            <ac:picMk id="3" creationId="{EE3A5D1C-9236-E9A7-8303-CECEDBFB7539}"/>
          </ac:picMkLst>
        </pc:picChg>
        <pc:picChg chg="del mod">
          <ac:chgData name="Breno Nicelatchi" userId="495d62745e7169d0" providerId="LiveId" clId="{4118756B-B9CD-4C14-A489-2756D74A9F37}" dt="2023-09-19T15:19:50.841" v="4317" actId="478"/>
          <ac:picMkLst>
            <pc:docMk/>
            <pc:sldMk cId="1234705402" sldId="522"/>
            <ac:picMk id="12290" creationId="{E31F3C02-7D3F-39BC-1D56-D11D4181F484}"/>
          </ac:picMkLst>
        </pc:picChg>
        <pc:picChg chg="del mod">
          <ac:chgData name="Breno Nicelatchi" userId="495d62745e7169d0" providerId="LiveId" clId="{4118756B-B9CD-4C14-A489-2756D74A9F37}" dt="2023-09-19T15:19:50.841" v="4317" actId="478"/>
          <ac:picMkLst>
            <pc:docMk/>
            <pc:sldMk cId="1234705402" sldId="522"/>
            <ac:picMk id="12292" creationId="{5691ADDA-2795-93D1-1C70-8DA17BC5B578}"/>
          </ac:picMkLst>
        </pc:picChg>
        <pc:picChg chg="del mod">
          <ac:chgData name="Breno Nicelatchi" userId="495d62745e7169d0" providerId="LiveId" clId="{4118756B-B9CD-4C14-A489-2756D74A9F37}" dt="2023-09-19T15:19:50.841" v="4317" actId="478"/>
          <ac:picMkLst>
            <pc:docMk/>
            <pc:sldMk cId="1234705402" sldId="522"/>
            <ac:picMk id="12294" creationId="{890B36D7-D4D5-08C4-696B-02A52F938023}"/>
          </ac:picMkLst>
        </pc:picChg>
      </pc:sldChg>
      <pc:sldChg chg="addSp delSp modSp add mod modAnim">
        <pc:chgData name="Breno Nicelatchi" userId="495d62745e7169d0" providerId="LiveId" clId="{4118756B-B9CD-4C14-A489-2756D74A9F37}" dt="2023-09-19T20:05:14.902" v="5131"/>
        <pc:sldMkLst>
          <pc:docMk/>
          <pc:sldMk cId="1262807040" sldId="523"/>
        </pc:sldMkLst>
        <pc:spChg chg="mod">
          <ac:chgData name="Breno Nicelatchi" userId="495d62745e7169d0" providerId="LiveId" clId="{4118756B-B9CD-4C14-A489-2756D74A9F37}" dt="2023-09-19T20:05:14.902" v="5131"/>
          <ac:spMkLst>
            <pc:docMk/>
            <pc:sldMk cId="1262807040" sldId="523"/>
            <ac:spMk id="3" creationId="{52262F31-2611-99C2-5AF1-F6DF949E6BCD}"/>
          </ac:spMkLst>
        </pc:spChg>
        <pc:spChg chg="mod">
          <ac:chgData name="Breno Nicelatchi" userId="495d62745e7169d0" providerId="LiveId" clId="{4118756B-B9CD-4C14-A489-2756D74A9F37}" dt="2023-09-19T20:05:14.902" v="5131"/>
          <ac:spMkLst>
            <pc:docMk/>
            <pc:sldMk cId="1262807040" sldId="523"/>
            <ac:spMk id="4" creationId="{6423B078-55F9-3113-BED8-71ECDB92393C}"/>
          </ac:spMkLst>
        </pc:spChg>
        <pc:spChg chg="mod">
          <ac:chgData name="Breno Nicelatchi" userId="495d62745e7169d0" providerId="LiveId" clId="{4118756B-B9CD-4C14-A489-2756D74A9F37}" dt="2023-09-19T15:21:20.249" v="4369" actId="1036"/>
          <ac:spMkLst>
            <pc:docMk/>
            <pc:sldMk cId="1262807040" sldId="523"/>
            <ac:spMk id="14" creationId="{EC715124-0563-4EFB-9F3D-9866CD97A68E}"/>
          </ac:spMkLst>
        </pc:spChg>
        <pc:spChg chg="mod ord">
          <ac:chgData name="Breno Nicelatchi" userId="495d62745e7169d0" providerId="LiveId" clId="{4118756B-B9CD-4C14-A489-2756D74A9F37}" dt="2023-09-19T15:21:20.249" v="4369" actId="1036"/>
          <ac:spMkLst>
            <pc:docMk/>
            <pc:sldMk cId="1262807040" sldId="523"/>
            <ac:spMk id="21" creationId="{00000000-0000-0000-0000-000000000000}"/>
          </ac:spMkLst>
        </pc:spChg>
        <pc:grpChg chg="add mod">
          <ac:chgData name="Breno Nicelatchi" userId="495d62745e7169d0" providerId="LiveId" clId="{4118756B-B9CD-4C14-A489-2756D74A9F37}" dt="2023-09-19T20:05:14.902" v="5131"/>
          <ac:grpSpMkLst>
            <pc:docMk/>
            <pc:sldMk cId="1262807040" sldId="523"/>
            <ac:grpSpMk id="2" creationId="{A0559C8C-33DE-F1B8-6E1C-B618AF99DDD6}"/>
          </ac:grpSpMkLst>
        </pc:grpChg>
        <pc:grpChg chg="del">
          <ac:chgData name="Breno Nicelatchi" userId="495d62745e7169d0" providerId="LiveId" clId="{4118756B-B9CD-4C14-A489-2756D74A9F37}" dt="2023-09-19T20:05:14.589" v="5130" actId="478"/>
          <ac:grpSpMkLst>
            <pc:docMk/>
            <pc:sldMk cId="1262807040" sldId="523"/>
            <ac:grpSpMk id="5" creationId="{2B584A19-0D3F-89CC-991E-FFFA12F68E66}"/>
          </ac:grpSpMkLst>
        </pc:grpChg>
      </pc:sldChg>
      <pc:sldChg chg="addSp delSp modSp add mod modAnim">
        <pc:chgData name="Breno Nicelatchi" userId="495d62745e7169d0" providerId="LiveId" clId="{4118756B-B9CD-4C14-A489-2756D74A9F37}" dt="2023-09-19T20:05:19.452" v="5134" actId="207"/>
        <pc:sldMkLst>
          <pc:docMk/>
          <pc:sldMk cId="4142681345" sldId="524"/>
        </pc:sldMkLst>
        <pc:spChg chg="mod">
          <ac:chgData name="Breno Nicelatchi" userId="495d62745e7169d0" providerId="LiveId" clId="{4118756B-B9CD-4C14-A489-2756D74A9F37}" dt="2023-09-19T20:05:19.452" v="5134" actId="207"/>
          <ac:spMkLst>
            <pc:docMk/>
            <pc:sldMk cId="4142681345" sldId="524"/>
            <ac:spMk id="6" creationId="{BD3652D3-44A3-0AFC-1418-8886F542E850}"/>
          </ac:spMkLst>
        </pc:spChg>
        <pc:spChg chg="mod">
          <ac:chgData name="Breno Nicelatchi" userId="495d62745e7169d0" providerId="LiveId" clId="{4118756B-B9CD-4C14-A489-2756D74A9F37}" dt="2023-09-19T20:05:19.452" v="5134" actId="207"/>
          <ac:spMkLst>
            <pc:docMk/>
            <pc:sldMk cId="4142681345" sldId="524"/>
            <ac:spMk id="7" creationId="{0617DFA4-88E3-FBC9-7B26-3075E5259EF7}"/>
          </ac:spMkLst>
        </pc:spChg>
        <pc:spChg chg="mod">
          <ac:chgData name="Breno Nicelatchi" userId="495d62745e7169d0" providerId="LiveId" clId="{4118756B-B9CD-4C14-A489-2756D74A9F37}" dt="2023-09-19T15:22:08.876" v="4379" actId="14100"/>
          <ac:spMkLst>
            <pc:docMk/>
            <pc:sldMk cId="4142681345" sldId="524"/>
            <ac:spMk id="41" creationId="{00000000-0000-0000-0000-000000000000}"/>
          </ac:spMkLst>
        </pc:spChg>
        <pc:grpChg chg="del">
          <ac:chgData name="Breno Nicelatchi" userId="495d62745e7169d0" providerId="LiveId" clId="{4118756B-B9CD-4C14-A489-2756D74A9F37}" dt="2023-09-19T20:05:17.919" v="5132" actId="478"/>
          <ac:grpSpMkLst>
            <pc:docMk/>
            <pc:sldMk cId="4142681345" sldId="524"/>
            <ac:grpSpMk id="2" creationId="{08740D00-9A49-A61B-EED3-4C4A45782EF1}"/>
          </ac:grpSpMkLst>
        </pc:grpChg>
        <pc:grpChg chg="add mod">
          <ac:chgData name="Breno Nicelatchi" userId="495d62745e7169d0" providerId="LiveId" clId="{4118756B-B9CD-4C14-A489-2756D74A9F37}" dt="2023-09-19T20:05:18.189" v="5133"/>
          <ac:grpSpMkLst>
            <pc:docMk/>
            <pc:sldMk cId="4142681345" sldId="524"/>
            <ac:grpSpMk id="5" creationId="{C498F013-D1A4-FDC0-3A3A-1BB1379B6C5B}"/>
          </ac:grpSpMkLst>
        </pc:grpChg>
      </pc:sldChg>
      <pc:sldChg chg="addSp delSp modSp add mod modAnim">
        <pc:chgData name="Breno Nicelatchi" userId="495d62745e7169d0" providerId="LiveId" clId="{4118756B-B9CD-4C14-A489-2756D74A9F37}" dt="2023-09-19T20:05:23.519" v="5136"/>
        <pc:sldMkLst>
          <pc:docMk/>
          <pc:sldMk cId="710160369" sldId="525"/>
        </pc:sldMkLst>
        <pc:spChg chg="mod">
          <ac:chgData name="Breno Nicelatchi" userId="495d62745e7169d0" providerId="LiveId" clId="{4118756B-B9CD-4C14-A489-2756D74A9F37}" dt="2023-09-19T20:05:23.519" v="5136"/>
          <ac:spMkLst>
            <pc:docMk/>
            <pc:sldMk cId="710160369" sldId="525"/>
            <ac:spMk id="3" creationId="{AD7EB651-AE36-6135-43F1-74818D49B742}"/>
          </ac:spMkLst>
        </pc:spChg>
        <pc:spChg chg="mod">
          <ac:chgData name="Breno Nicelatchi" userId="495d62745e7169d0" providerId="LiveId" clId="{4118756B-B9CD-4C14-A489-2756D74A9F37}" dt="2023-09-19T15:41:53.152" v="4389" actId="2710"/>
          <ac:spMkLst>
            <pc:docMk/>
            <pc:sldMk cId="710160369" sldId="525"/>
            <ac:spMk id="4" creationId="{EED1309F-C9DD-4E6D-853A-356578C4C007}"/>
          </ac:spMkLst>
        </pc:spChg>
        <pc:spChg chg="mod">
          <ac:chgData name="Breno Nicelatchi" userId="495d62745e7169d0" providerId="LiveId" clId="{4118756B-B9CD-4C14-A489-2756D74A9F37}" dt="2023-09-19T20:05:23.519" v="5136"/>
          <ac:spMkLst>
            <pc:docMk/>
            <pc:sldMk cId="710160369" sldId="525"/>
            <ac:spMk id="5" creationId="{22D9E3A8-7C3A-95BA-3C23-9D093E0D0D3D}"/>
          </ac:spMkLst>
        </pc:spChg>
        <pc:grpChg chg="add mod">
          <ac:chgData name="Breno Nicelatchi" userId="495d62745e7169d0" providerId="LiveId" clId="{4118756B-B9CD-4C14-A489-2756D74A9F37}" dt="2023-09-19T20:05:23.519" v="5136"/>
          <ac:grpSpMkLst>
            <pc:docMk/>
            <pc:sldMk cId="710160369" sldId="525"/>
            <ac:grpSpMk id="2" creationId="{19D3CD0D-B22B-03B4-7470-B348097BA68A}"/>
          </ac:grpSpMkLst>
        </pc:grpChg>
        <pc:grpChg chg="del">
          <ac:chgData name="Breno Nicelatchi" userId="495d62745e7169d0" providerId="LiveId" clId="{4118756B-B9CD-4C14-A489-2756D74A9F37}" dt="2023-09-19T20:05:23.222" v="5135" actId="478"/>
          <ac:grpSpMkLst>
            <pc:docMk/>
            <pc:sldMk cId="710160369" sldId="525"/>
            <ac:grpSpMk id="19" creationId="{DECDC912-18C9-2E9A-E210-62307BB03F6D}"/>
          </ac:grpSpMkLst>
        </pc:grpChg>
      </pc:sldChg>
      <pc:sldChg chg="addSp delSp modSp add mod modAnim">
        <pc:chgData name="Breno Nicelatchi" userId="495d62745e7169d0" providerId="LiveId" clId="{4118756B-B9CD-4C14-A489-2756D74A9F37}" dt="2023-09-19T20:05:27.470" v="5138"/>
        <pc:sldMkLst>
          <pc:docMk/>
          <pc:sldMk cId="1383107988" sldId="526"/>
        </pc:sldMkLst>
        <pc:spChg chg="mod">
          <ac:chgData name="Breno Nicelatchi" userId="495d62745e7169d0" providerId="LiveId" clId="{4118756B-B9CD-4C14-A489-2756D74A9F37}" dt="2023-09-19T20:05:27.470" v="5138"/>
          <ac:spMkLst>
            <pc:docMk/>
            <pc:sldMk cId="1383107988" sldId="526"/>
            <ac:spMk id="3" creationId="{13FD64F8-4528-1716-599B-FA6E86D51964}"/>
          </ac:spMkLst>
        </pc:spChg>
        <pc:spChg chg="mod">
          <ac:chgData name="Breno Nicelatchi" userId="495d62745e7169d0" providerId="LiveId" clId="{4118756B-B9CD-4C14-A489-2756D74A9F37}" dt="2023-09-19T20:05:27.470" v="5138"/>
          <ac:spMkLst>
            <pc:docMk/>
            <pc:sldMk cId="1383107988" sldId="526"/>
            <ac:spMk id="4" creationId="{46A9E20E-C036-E3C2-3CBE-B9A6C2DA01F9}"/>
          </ac:spMkLst>
        </pc:spChg>
        <pc:spChg chg="mod">
          <ac:chgData name="Breno Nicelatchi" userId="495d62745e7169d0" providerId="LiveId" clId="{4118756B-B9CD-4C14-A489-2756D74A9F37}" dt="2023-09-19T15:42:31.637" v="4399" actId="20577"/>
          <ac:spMkLst>
            <pc:docMk/>
            <pc:sldMk cId="1383107988" sldId="526"/>
            <ac:spMk id="6" creationId="{00000000-0000-0000-0000-000000000000}"/>
          </ac:spMkLst>
        </pc:spChg>
        <pc:grpChg chg="add mod">
          <ac:chgData name="Breno Nicelatchi" userId="495d62745e7169d0" providerId="LiveId" clId="{4118756B-B9CD-4C14-A489-2756D74A9F37}" dt="2023-09-19T20:05:27.470" v="5138"/>
          <ac:grpSpMkLst>
            <pc:docMk/>
            <pc:sldMk cId="1383107988" sldId="526"/>
            <ac:grpSpMk id="2" creationId="{076C1BF6-8270-6C18-7886-EBCC9913B943}"/>
          </ac:grpSpMkLst>
        </pc:grpChg>
        <pc:grpChg chg="del">
          <ac:chgData name="Breno Nicelatchi" userId="495d62745e7169d0" providerId="LiveId" clId="{4118756B-B9CD-4C14-A489-2756D74A9F37}" dt="2023-09-19T20:05:27.216" v="5137" actId="478"/>
          <ac:grpSpMkLst>
            <pc:docMk/>
            <pc:sldMk cId="1383107988" sldId="526"/>
            <ac:grpSpMk id="8" creationId="{4EB5DE41-9F83-4C07-81B1-13AC1937B2F2}"/>
          </ac:grpSpMkLst>
        </pc:grpChg>
      </pc:sldChg>
      <pc:sldChg chg="addSp delSp modSp add mod modAnim">
        <pc:chgData name="Breno Nicelatchi" userId="495d62745e7169d0" providerId="LiveId" clId="{4118756B-B9CD-4C14-A489-2756D74A9F37}" dt="2023-09-19T20:05:31.264" v="5140"/>
        <pc:sldMkLst>
          <pc:docMk/>
          <pc:sldMk cId="3538094561" sldId="527"/>
        </pc:sldMkLst>
        <pc:spChg chg="mod">
          <ac:chgData name="Breno Nicelatchi" userId="495d62745e7169d0" providerId="LiveId" clId="{4118756B-B9CD-4C14-A489-2756D74A9F37}" dt="2023-09-19T15:42:58.927" v="4407" actId="20577"/>
          <ac:spMkLst>
            <pc:docMk/>
            <pc:sldMk cId="3538094561" sldId="527"/>
            <ac:spMk id="4" creationId="{3ED83246-CAAC-D118-14C9-DE2C6F7CD93E}"/>
          </ac:spMkLst>
        </pc:spChg>
        <pc:spChg chg="mod">
          <ac:chgData name="Breno Nicelatchi" userId="495d62745e7169d0" providerId="LiveId" clId="{4118756B-B9CD-4C14-A489-2756D74A9F37}" dt="2023-09-19T20:05:31.264" v="5140"/>
          <ac:spMkLst>
            <pc:docMk/>
            <pc:sldMk cId="3538094561" sldId="527"/>
            <ac:spMk id="6" creationId="{D5CCC94B-FAB3-E506-1DAC-AED29DC85181}"/>
          </ac:spMkLst>
        </pc:spChg>
        <pc:spChg chg="mod">
          <ac:chgData name="Breno Nicelatchi" userId="495d62745e7169d0" providerId="LiveId" clId="{4118756B-B9CD-4C14-A489-2756D74A9F37}" dt="2023-09-19T20:05:31.264" v="5140"/>
          <ac:spMkLst>
            <pc:docMk/>
            <pc:sldMk cId="3538094561" sldId="527"/>
            <ac:spMk id="7" creationId="{5D8DDD24-5E97-06CE-4E86-947B2E24A802}"/>
          </ac:spMkLst>
        </pc:spChg>
        <pc:grpChg chg="add mod">
          <ac:chgData name="Breno Nicelatchi" userId="495d62745e7169d0" providerId="LiveId" clId="{4118756B-B9CD-4C14-A489-2756D74A9F37}" dt="2023-09-19T20:05:31.264" v="5140"/>
          <ac:grpSpMkLst>
            <pc:docMk/>
            <pc:sldMk cId="3538094561" sldId="527"/>
            <ac:grpSpMk id="5" creationId="{B8EBA067-6706-D898-2177-8F7707DEEC7E}"/>
          </ac:grpSpMkLst>
        </pc:grpChg>
        <pc:grpChg chg="del">
          <ac:chgData name="Breno Nicelatchi" userId="495d62745e7169d0" providerId="LiveId" clId="{4118756B-B9CD-4C14-A489-2756D74A9F37}" dt="2023-09-19T20:05:31.015" v="5139" actId="478"/>
          <ac:grpSpMkLst>
            <pc:docMk/>
            <pc:sldMk cId="3538094561" sldId="527"/>
            <ac:grpSpMk id="8" creationId="{74AB34AF-5600-DE33-B620-337135A236EF}"/>
          </ac:grpSpMkLst>
        </pc:grpChg>
        <pc:picChg chg="add mod modCrop">
          <ac:chgData name="Breno Nicelatchi" userId="495d62745e7169d0" providerId="LiveId" clId="{4118756B-B9CD-4C14-A489-2756D74A9F37}" dt="2023-09-19T15:43:45.804" v="4426" actId="1038"/>
          <ac:picMkLst>
            <pc:docMk/>
            <pc:sldMk cId="3538094561" sldId="527"/>
            <ac:picMk id="3" creationId="{D5892C27-9BAF-21B7-60C2-D5E2EFD35599}"/>
          </ac:picMkLst>
        </pc:picChg>
        <pc:picChg chg="del">
          <ac:chgData name="Breno Nicelatchi" userId="495d62745e7169d0" providerId="LiveId" clId="{4118756B-B9CD-4C14-A489-2756D74A9F37}" dt="2023-09-19T15:43:01.811" v="4408" actId="478"/>
          <ac:picMkLst>
            <pc:docMk/>
            <pc:sldMk cId="3538094561" sldId="527"/>
            <ac:picMk id="12" creationId="{E53EBDDE-7633-BBDE-E025-31D62C701C06}"/>
          </ac:picMkLst>
        </pc:picChg>
      </pc:sldChg>
      <pc:sldChg chg="addSp modSp add modAnim">
        <pc:chgData name="Breno Nicelatchi" userId="495d62745e7169d0" providerId="LiveId" clId="{4118756B-B9CD-4C14-A489-2756D74A9F37}" dt="2023-09-19T20:05:33.531" v="5141"/>
        <pc:sldMkLst>
          <pc:docMk/>
          <pc:sldMk cId="3012019535" sldId="528"/>
        </pc:sldMkLst>
        <pc:spChg chg="mod">
          <ac:chgData name="Breno Nicelatchi" userId="495d62745e7169d0" providerId="LiveId" clId="{4118756B-B9CD-4C14-A489-2756D74A9F37}" dt="2023-09-19T15:44:26.604" v="4433" actId="207"/>
          <ac:spMkLst>
            <pc:docMk/>
            <pc:sldMk cId="3012019535" sldId="528"/>
            <ac:spMk id="4" creationId="{3ED83246-CAAC-D118-14C9-DE2C6F7CD93E}"/>
          </ac:spMkLst>
        </pc:spChg>
        <pc:spChg chg="mod">
          <ac:chgData name="Breno Nicelatchi" userId="495d62745e7169d0" providerId="LiveId" clId="{4118756B-B9CD-4C14-A489-2756D74A9F37}" dt="2023-09-19T20:05:33.531" v="5141"/>
          <ac:spMkLst>
            <pc:docMk/>
            <pc:sldMk cId="3012019535" sldId="528"/>
            <ac:spMk id="6" creationId="{0EF3AC8C-32C5-10FB-8D1E-3E5FB4B7E5D1}"/>
          </ac:spMkLst>
        </pc:spChg>
        <pc:spChg chg="mod">
          <ac:chgData name="Breno Nicelatchi" userId="495d62745e7169d0" providerId="LiveId" clId="{4118756B-B9CD-4C14-A489-2756D74A9F37}" dt="2023-09-19T20:05:33.531" v="5141"/>
          <ac:spMkLst>
            <pc:docMk/>
            <pc:sldMk cId="3012019535" sldId="528"/>
            <ac:spMk id="7" creationId="{C314BFEB-036D-2B81-ED7D-F664563D73B1}"/>
          </ac:spMkLst>
        </pc:spChg>
        <pc:grpChg chg="add mod">
          <ac:chgData name="Breno Nicelatchi" userId="495d62745e7169d0" providerId="LiveId" clId="{4118756B-B9CD-4C14-A489-2756D74A9F37}" dt="2023-09-19T20:05:33.531" v="5141"/>
          <ac:grpSpMkLst>
            <pc:docMk/>
            <pc:sldMk cId="3012019535" sldId="528"/>
            <ac:grpSpMk id="5" creationId="{99E10B34-F4AD-0635-AEC2-16C6C6E4E2EA}"/>
          </ac:grpSpMkLst>
        </pc:grpChg>
      </pc:sldChg>
      <pc:sldChg chg="addSp delSp modSp add mod modAnim">
        <pc:chgData name="Breno Nicelatchi" userId="495d62745e7169d0" providerId="LiveId" clId="{4118756B-B9CD-4C14-A489-2756D74A9F37}" dt="2023-09-19T20:05:37.456" v="5143" actId="207"/>
        <pc:sldMkLst>
          <pc:docMk/>
          <pc:sldMk cId="1201856585" sldId="529"/>
        </pc:sldMkLst>
        <pc:spChg chg="del">
          <ac:chgData name="Breno Nicelatchi" userId="495d62745e7169d0" providerId="LiveId" clId="{4118756B-B9CD-4C14-A489-2756D74A9F37}" dt="2023-09-19T15:45:07.524" v="4445" actId="478"/>
          <ac:spMkLst>
            <pc:docMk/>
            <pc:sldMk cId="1201856585" sldId="529"/>
            <ac:spMk id="4" creationId="{1F4D45AB-11D6-36EE-0293-71D6946B72FD}"/>
          </ac:spMkLst>
        </pc:spChg>
        <pc:spChg chg="mod">
          <ac:chgData name="Breno Nicelatchi" userId="495d62745e7169d0" providerId="LiveId" clId="{4118756B-B9CD-4C14-A489-2756D74A9F37}" dt="2023-09-19T20:05:37.456" v="5143" actId="207"/>
          <ac:spMkLst>
            <pc:docMk/>
            <pc:sldMk cId="1201856585" sldId="529"/>
            <ac:spMk id="8" creationId="{058EB84F-2A18-3EB2-7ABC-79584AE876DA}"/>
          </ac:spMkLst>
        </pc:spChg>
        <pc:spChg chg="mod">
          <ac:chgData name="Breno Nicelatchi" userId="495d62745e7169d0" providerId="LiveId" clId="{4118756B-B9CD-4C14-A489-2756D74A9F37}" dt="2023-09-19T20:05:37.456" v="5143" actId="207"/>
          <ac:spMkLst>
            <pc:docMk/>
            <pc:sldMk cId="1201856585" sldId="529"/>
            <ac:spMk id="9" creationId="{831CC7D7-2AB7-3167-212B-6858C715498D}"/>
          </ac:spMkLst>
        </pc:spChg>
        <pc:spChg chg="mod">
          <ac:chgData name="Breno Nicelatchi" userId="495d62745e7169d0" providerId="LiveId" clId="{4118756B-B9CD-4C14-A489-2756D74A9F37}" dt="2023-09-19T15:46:02.213" v="4476" actId="1035"/>
          <ac:spMkLst>
            <pc:docMk/>
            <pc:sldMk cId="1201856585" sldId="529"/>
            <ac:spMk id="41" creationId="{00000000-0000-0000-0000-000000000000}"/>
          </ac:spMkLst>
        </pc:spChg>
        <pc:grpChg chg="del">
          <ac:chgData name="Breno Nicelatchi" userId="495d62745e7169d0" providerId="LiveId" clId="{4118756B-B9CD-4C14-A489-2756D74A9F37}" dt="2023-09-19T15:45:58.622" v="4462" actId="478"/>
          <ac:grpSpMkLst>
            <pc:docMk/>
            <pc:sldMk cId="1201856585" sldId="529"/>
            <ac:grpSpMk id="2" creationId="{08740D00-9A49-A61B-EED3-4C4A45782EF1}"/>
          </ac:grpSpMkLst>
        </pc:grpChg>
        <pc:grpChg chg="add mod">
          <ac:chgData name="Breno Nicelatchi" userId="495d62745e7169d0" providerId="LiveId" clId="{4118756B-B9CD-4C14-A489-2756D74A9F37}" dt="2023-09-19T20:05:36.221" v="5142"/>
          <ac:grpSpMkLst>
            <pc:docMk/>
            <pc:sldMk cId="1201856585" sldId="529"/>
            <ac:grpSpMk id="7" creationId="{E0127C7D-43CC-193D-34B0-CA6709E9F35B}"/>
          </ac:grpSpMkLst>
        </pc:grpChg>
        <pc:picChg chg="add mod">
          <ac:chgData name="Breno Nicelatchi" userId="495d62745e7169d0" providerId="LiveId" clId="{4118756B-B9CD-4C14-A489-2756D74A9F37}" dt="2023-09-19T15:46:02.213" v="4476" actId="1035"/>
          <ac:picMkLst>
            <pc:docMk/>
            <pc:sldMk cId="1201856585" sldId="529"/>
            <ac:picMk id="5" creationId="{0BD9C2D9-8A1B-604B-D691-C0920BBA4599}"/>
          </ac:picMkLst>
        </pc:picChg>
        <pc:picChg chg="add mod">
          <ac:chgData name="Breno Nicelatchi" userId="495d62745e7169d0" providerId="LiveId" clId="{4118756B-B9CD-4C14-A489-2756D74A9F37}" dt="2023-09-19T15:46:02.213" v="4476" actId="1035"/>
          <ac:picMkLst>
            <pc:docMk/>
            <pc:sldMk cId="1201856585" sldId="529"/>
            <ac:picMk id="6" creationId="{CBC477A8-1FA6-1916-64F4-C9470B38FBAB}"/>
          </ac:picMkLst>
        </pc:picChg>
        <pc:picChg chg="del">
          <ac:chgData name="Breno Nicelatchi" userId="495d62745e7169d0" providerId="LiveId" clId="{4118756B-B9CD-4C14-A489-2756D74A9F37}" dt="2023-09-19T15:45:07.524" v="4445" actId="478"/>
          <ac:picMkLst>
            <pc:docMk/>
            <pc:sldMk cId="1201856585" sldId="529"/>
            <ac:picMk id="15362" creationId="{2CB9637A-5462-6B88-FAE9-29BCC798694D}"/>
          </ac:picMkLst>
        </pc:picChg>
      </pc:sldChg>
      <pc:sldChg chg="modSp add modAnim">
        <pc:chgData name="Breno Nicelatchi" userId="495d62745e7169d0" providerId="LiveId" clId="{4118756B-B9CD-4C14-A489-2756D74A9F37}" dt="2023-09-19T15:46:40.373" v="4503" actId="20577"/>
        <pc:sldMkLst>
          <pc:docMk/>
          <pc:sldMk cId="2141781171" sldId="530"/>
        </pc:sldMkLst>
        <pc:spChg chg="mod">
          <ac:chgData name="Breno Nicelatchi" userId="495d62745e7169d0" providerId="LiveId" clId="{4118756B-B9CD-4C14-A489-2756D74A9F37}" dt="2023-09-19T15:46:40.373" v="4503" actId="20577"/>
          <ac:spMkLst>
            <pc:docMk/>
            <pc:sldMk cId="2141781171" sldId="530"/>
            <ac:spMk id="18" creationId="{00000000-0000-0000-0000-000000000000}"/>
          </ac:spMkLst>
        </pc:spChg>
        <pc:spChg chg="mod">
          <ac:chgData name="Breno Nicelatchi" userId="495d62745e7169d0" providerId="LiveId" clId="{4118756B-B9CD-4C14-A489-2756D74A9F37}" dt="2023-09-19T15:46:31.573" v="4479" actId="20577"/>
          <ac:spMkLst>
            <pc:docMk/>
            <pc:sldMk cId="2141781171" sldId="530"/>
            <ac:spMk id="21" creationId="{E3130077-26DD-4DE2-B2DA-E57A0D9BEACB}"/>
          </ac:spMkLst>
        </pc:spChg>
      </pc:sldChg>
      <pc:sldChg chg="modSp add mod">
        <pc:chgData name="Breno Nicelatchi" userId="495d62745e7169d0" providerId="LiveId" clId="{4118756B-B9CD-4C14-A489-2756D74A9F37}" dt="2023-09-19T20:05:49.031" v="5148" actId="20577"/>
        <pc:sldMkLst>
          <pc:docMk/>
          <pc:sldMk cId="4091215263" sldId="531"/>
        </pc:sldMkLst>
        <pc:spChg chg="mod">
          <ac:chgData name="Breno Nicelatchi" userId="495d62745e7169d0" providerId="LiveId" clId="{4118756B-B9CD-4C14-A489-2756D74A9F37}" dt="2023-09-19T15:47:22.363" v="4511" actId="403"/>
          <ac:spMkLst>
            <pc:docMk/>
            <pc:sldMk cId="4091215263" sldId="531"/>
            <ac:spMk id="4" creationId="{C46F6284-3C2E-6010-D8A6-644F6327F5A8}"/>
          </ac:spMkLst>
        </pc:spChg>
        <pc:spChg chg="mod">
          <ac:chgData name="Breno Nicelatchi" userId="495d62745e7169d0" providerId="LiveId" clId="{4118756B-B9CD-4C14-A489-2756D74A9F37}" dt="2023-09-19T20:05:49.031" v="5148" actId="20577"/>
          <ac:spMkLst>
            <pc:docMk/>
            <pc:sldMk cId="4091215263" sldId="531"/>
            <ac:spMk id="6" creationId="{2422A0EA-059B-29B8-8C51-3722E6D964FC}"/>
          </ac:spMkLst>
        </pc:spChg>
        <pc:spChg chg="mod">
          <ac:chgData name="Breno Nicelatchi" userId="495d62745e7169d0" providerId="LiveId" clId="{4118756B-B9CD-4C14-A489-2756D74A9F37}" dt="2023-09-19T20:05:46.703" v="5146"/>
          <ac:spMkLst>
            <pc:docMk/>
            <pc:sldMk cId="4091215263" sldId="531"/>
            <ac:spMk id="7" creationId="{F79FD323-66C1-CDA6-8B30-33AEAA75F80C}"/>
          </ac:spMkLst>
        </pc:spChg>
      </pc:sldChg>
      <pc:sldChg chg="addSp delSp modSp add mod modAnim">
        <pc:chgData name="Breno Nicelatchi" userId="495d62745e7169d0" providerId="LiveId" clId="{4118756B-B9CD-4C14-A489-2756D74A9F37}" dt="2023-09-19T20:05:54.626" v="5150"/>
        <pc:sldMkLst>
          <pc:docMk/>
          <pc:sldMk cId="2333056582" sldId="532"/>
        </pc:sldMkLst>
        <pc:spChg chg="mod">
          <ac:chgData name="Breno Nicelatchi" userId="495d62745e7169d0" providerId="LiveId" clId="{4118756B-B9CD-4C14-A489-2756D74A9F37}" dt="2023-09-19T20:05:54.626" v="5150"/>
          <ac:spMkLst>
            <pc:docMk/>
            <pc:sldMk cId="2333056582" sldId="532"/>
            <ac:spMk id="7" creationId="{3BE948A2-7E63-C669-E100-3D9194680ECF}"/>
          </ac:spMkLst>
        </pc:spChg>
        <pc:spChg chg="mod">
          <ac:chgData name="Breno Nicelatchi" userId="495d62745e7169d0" providerId="LiveId" clId="{4118756B-B9CD-4C14-A489-2756D74A9F37}" dt="2023-09-19T15:48:30.083" v="4550" actId="1035"/>
          <ac:spMkLst>
            <pc:docMk/>
            <pc:sldMk cId="2333056582" sldId="532"/>
            <ac:spMk id="8" creationId="{6C0251AA-5ABE-9C4B-1056-E230218F25F9}"/>
          </ac:spMkLst>
        </pc:spChg>
        <pc:spChg chg="mod">
          <ac:chgData name="Breno Nicelatchi" userId="495d62745e7169d0" providerId="LiveId" clId="{4118756B-B9CD-4C14-A489-2756D74A9F37}" dt="2023-09-19T15:48:30.083" v="4550" actId="1035"/>
          <ac:spMkLst>
            <pc:docMk/>
            <pc:sldMk cId="2333056582" sldId="532"/>
            <ac:spMk id="9" creationId="{2F329E4D-BB1D-F85C-2F1C-389E3BC90EBE}"/>
          </ac:spMkLst>
        </pc:spChg>
        <pc:spChg chg="mod">
          <ac:chgData name="Breno Nicelatchi" userId="495d62745e7169d0" providerId="LiveId" clId="{4118756B-B9CD-4C14-A489-2756D74A9F37}" dt="2023-09-19T20:05:54.626" v="5150"/>
          <ac:spMkLst>
            <pc:docMk/>
            <pc:sldMk cId="2333056582" sldId="532"/>
            <ac:spMk id="10" creationId="{129CCB6D-E5BB-EE8B-0350-F7D698977596}"/>
          </ac:spMkLst>
        </pc:spChg>
        <pc:grpChg chg="del">
          <ac:chgData name="Breno Nicelatchi" userId="495d62745e7169d0" providerId="LiveId" clId="{4118756B-B9CD-4C14-A489-2756D74A9F37}" dt="2023-09-19T20:05:54.376" v="5149" actId="478"/>
          <ac:grpSpMkLst>
            <pc:docMk/>
            <pc:sldMk cId="2333056582" sldId="532"/>
            <ac:grpSpMk id="2" creationId="{1DB4FC85-B790-8EBB-C321-C6E1529F9430}"/>
          </ac:grpSpMkLst>
        </pc:grpChg>
        <pc:grpChg chg="add mod">
          <ac:chgData name="Breno Nicelatchi" userId="495d62745e7169d0" providerId="LiveId" clId="{4118756B-B9CD-4C14-A489-2756D74A9F37}" dt="2023-09-19T20:05:54.626" v="5150"/>
          <ac:grpSpMkLst>
            <pc:docMk/>
            <pc:sldMk cId="2333056582" sldId="532"/>
            <ac:grpSpMk id="6" creationId="{83EF3A10-B982-82BB-CB0D-49C029CF9BAC}"/>
          </ac:grpSpMkLst>
        </pc:grpChg>
        <pc:picChg chg="add mod">
          <ac:chgData name="Breno Nicelatchi" userId="495d62745e7169d0" providerId="LiveId" clId="{4118756B-B9CD-4C14-A489-2756D74A9F37}" dt="2023-09-19T15:48:30.083" v="4550" actId="1035"/>
          <ac:picMkLst>
            <pc:docMk/>
            <pc:sldMk cId="2333056582" sldId="532"/>
            <ac:picMk id="5" creationId="{D7BF99C2-C538-ABE2-AC68-1FF83094D2DC}"/>
          </ac:picMkLst>
        </pc:picChg>
        <pc:picChg chg="del">
          <ac:chgData name="Breno Nicelatchi" userId="495d62745e7169d0" providerId="LiveId" clId="{4118756B-B9CD-4C14-A489-2756D74A9F37}" dt="2023-09-19T15:48:13.306" v="4523" actId="478"/>
          <ac:picMkLst>
            <pc:docMk/>
            <pc:sldMk cId="2333056582" sldId="532"/>
            <ac:picMk id="3074" creationId="{ABCA7106-DC62-AFB0-07A8-C1FD2D573539}"/>
          </ac:picMkLst>
        </pc:picChg>
      </pc:sldChg>
      <pc:sldChg chg="addSp delSp modSp add mod modAnim">
        <pc:chgData name="Breno Nicelatchi" userId="495d62745e7169d0" providerId="LiveId" clId="{4118756B-B9CD-4C14-A489-2756D74A9F37}" dt="2023-09-19T20:06:06.945" v="5155" actId="20577"/>
        <pc:sldMkLst>
          <pc:docMk/>
          <pc:sldMk cId="380081316" sldId="533"/>
        </pc:sldMkLst>
        <pc:spChg chg="mod">
          <ac:chgData name="Breno Nicelatchi" userId="495d62745e7169d0" providerId="LiveId" clId="{4118756B-B9CD-4C14-A489-2756D74A9F37}" dt="2023-09-19T20:06:06.945" v="5155" actId="20577"/>
          <ac:spMkLst>
            <pc:docMk/>
            <pc:sldMk cId="380081316" sldId="533"/>
            <ac:spMk id="9" creationId="{310E2EE8-167F-409F-82B0-AE5D1E156C85}"/>
          </ac:spMkLst>
        </pc:spChg>
        <pc:spChg chg="mod">
          <ac:chgData name="Breno Nicelatchi" userId="495d62745e7169d0" providerId="LiveId" clId="{4118756B-B9CD-4C14-A489-2756D74A9F37}" dt="2023-09-19T20:06:04.928" v="5153"/>
          <ac:spMkLst>
            <pc:docMk/>
            <pc:sldMk cId="380081316" sldId="533"/>
            <ac:spMk id="10" creationId="{59DE52A7-81FF-433F-B056-4118BE7305D4}"/>
          </ac:spMkLst>
        </pc:spChg>
        <pc:spChg chg="mod">
          <ac:chgData name="Breno Nicelatchi" userId="495d62745e7169d0" providerId="LiveId" clId="{4118756B-B9CD-4C14-A489-2756D74A9F37}" dt="2023-09-19T15:49:04.586" v="4559"/>
          <ac:spMkLst>
            <pc:docMk/>
            <pc:sldMk cId="380081316" sldId="533"/>
            <ac:spMk id="13" creationId="{E19FC66E-28B7-D6E1-14FD-2763B96F728B}"/>
          </ac:spMkLst>
        </pc:spChg>
        <pc:picChg chg="add del mod">
          <ac:chgData name="Breno Nicelatchi" userId="495d62745e7169d0" providerId="LiveId" clId="{4118756B-B9CD-4C14-A489-2756D74A9F37}" dt="2023-09-19T15:48:03.560" v="4521" actId="21"/>
          <ac:picMkLst>
            <pc:docMk/>
            <pc:sldMk cId="380081316" sldId="533"/>
            <ac:picMk id="2" creationId="{1CC301F4-D326-61EA-E7BD-4C07487D0AC9}"/>
          </ac:picMkLst>
        </pc:picChg>
      </pc:sldChg>
      <pc:sldChg chg="modSp add modAnim">
        <pc:chgData name="Breno Nicelatchi" userId="495d62745e7169d0" providerId="LiveId" clId="{4118756B-B9CD-4C14-A489-2756D74A9F37}" dt="2023-09-19T15:48:52.940" v="4556" actId="20577"/>
        <pc:sldMkLst>
          <pc:docMk/>
          <pc:sldMk cId="2425650669" sldId="534"/>
        </pc:sldMkLst>
        <pc:spChg chg="mod">
          <ac:chgData name="Breno Nicelatchi" userId="495d62745e7169d0" providerId="LiveId" clId="{4118756B-B9CD-4C14-A489-2756D74A9F37}" dt="2023-09-19T15:48:50.109" v="4554"/>
          <ac:spMkLst>
            <pc:docMk/>
            <pc:sldMk cId="2425650669" sldId="534"/>
            <ac:spMk id="18" creationId="{00000000-0000-0000-0000-000000000000}"/>
          </ac:spMkLst>
        </pc:spChg>
        <pc:spChg chg="mod">
          <ac:chgData name="Breno Nicelatchi" userId="495d62745e7169d0" providerId="LiveId" clId="{4118756B-B9CD-4C14-A489-2756D74A9F37}" dt="2023-09-19T15:48:52.940" v="4556" actId="20577"/>
          <ac:spMkLst>
            <pc:docMk/>
            <pc:sldMk cId="2425650669" sldId="534"/>
            <ac:spMk id="21" creationId="{E3130077-26DD-4DE2-B2DA-E57A0D9BEACB}"/>
          </ac:spMkLst>
        </pc:spChg>
      </pc:sldChg>
      <pc:sldChg chg="addSp delSp modSp add mod">
        <pc:chgData name="Breno Nicelatchi" userId="495d62745e7169d0" providerId="LiveId" clId="{4118756B-B9CD-4C14-A489-2756D74A9F37}" dt="2023-09-19T20:06:16.904" v="5159"/>
        <pc:sldMkLst>
          <pc:docMk/>
          <pc:sldMk cId="1429150119" sldId="535"/>
        </pc:sldMkLst>
        <pc:spChg chg="mod">
          <ac:chgData name="Breno Nicelatchi" userId="495d62745e7169d0" providerId="LiveId" clId="{4118756B-B9CD-4C14-A489-2756D74A9F37}" dt="2023-09-19T18:41:22.034" v="4580"/>
          <ac:spMkLst>
            <pc:docMk/>
            <pc:sldMk cId="1429150119" sldId="535"/>
            <ac:spMk id="4" creationId="{3ED83246-CAAC-D118-14C9-DE2C6F7CD93E}"/>
          </ac:spMkLst>
        </pc:spChg>
        <pc:spChg chg="mod">
          <ac:chgData name="Breno Nicelatchi" userId="495d62745e7169d0" providerId="LiveId" clId="{4118756B-B9CD-4C14-A489-2756D74A9F37}" dt="2023-09-19T20:06:16.904" v="5159"/>
          <ac:spMkLst>
            <pc:docMk/>
            <pc:sldMk cId="1429150119" sldId="535"/>
            <ac:spMk id="5" creationId="{3CEBB48A-ACCC-3805-5423-DFAD4ED4754D}"/>
          </ac:spMkLst>
        </pc:spChg>
        <pc:spChg chg="mod">
          <ac:chgData name="Breno Nicelatchi" userId="495d62745e7169d0" providerId="LiveId" clId="{4118756B-B9CD-4C14-A489-2756D74A9F37}" dt="2023-09-19T20:06:16.904" v="5159"/>
          <ac:spMkLst>
            <pc:docMk/>
            <pc:sldMk cId="1429150119" sldId="535"/>
            <ac:spMk id="6" creationId="{7ADD0CA9-DCB9-18EB-2DE1-41AA095D3749}"/>
          </ac:spMkLst>
        </pc:spChg>
        <pc:grpChg chg="add mod">
          <ac:chgData name="Breno Nicelatchi" userId="495d62745e7169d0" providerId="LiveId" clId="{4118756B-B9CD-4C14-A489-2756D74A9F37}" dt="2023-09-19T20:06:16.904" v="5159"/>
          <ac:grpSpMkLst>
            <pc:docMk/>
            <pc:sldMk cId="1429150119" sldId="535"/>
            <ac:grpSpMk id="3" creationId="{CAFC68FE-9726-B2C5-EBCE-7EB5475EBBD5}"/>
          </ac:grpSpMkLst>
        </pc:grpChg>
        <pc:grpChg chg="del">
          <ac:chgData name="Breno Nicelatchi" userId="495d62745e7169d0" providerId="LiveId" clId="{4118756B-B9CD-4C14-A489-2756D74A9F37}" dt="2023-09-19T20:06:16.622" v="5158" actId="478"/>
          <ac:grpSpMkLst>
            <pc:docMk/>
            <pc:sldMk cId="1429150119" sldId="535"/>
            <ac:grpSpMk id="8" creationId="{74AB34AF-5600-DE33-B620-337135A236EF}"/>
          </ac:grpSpMkLst>
        </pc:grpChg>
      </pc:sldChg>
      <pc:sldChg chg="addSp delSp modSp add mod modAnim">
        <pc:chgData name="Breno Nicelatchi" userId="495d62745e7169d0" providerId="LiveId" clId="{4118756B-B9CD-4C14-A489-2756D74A9F37}" dt="2023-09-19T20:06:20.566" v="5161"/>
        <pc:sldMkLst>
          <pc:docMk/>
          <pc:sldMk cId="2003512839" sldId="536"/>
        </pc:sldMkLst>
        <pc:spChg chg="mod">
          <ac:chgData name="Breno Nicelatchi" userId="495d62745e7169d0" providerId="LiveId" clId="{4118756B-B9CD-4C14-A489-2756D74A9F37}" dt="2023-09-19T18:41:36.298" v="4583"/>
          <ac:spMkLst>
            <pc:docMk/>
            <pc:sldMk cId="2003512839" sldId="536"/>
            <ac:spMk id="2" creationId="{F302C140-F193-37E0-B1BD-7BBAF5160D5F}"/>
          </ac:spMkLst>
        </pc:spChg>
        <pc:spChg chg="mod">
          <ac:chgData name="Breno Nicelatchi" userId="495d62745e7169d0" providerId="LiveId" clId="{4118756B-B9CD-4C14-A489-2756D74A9F37}" dt="2023-09-19T20:06:20.566" v="5161"/>
          <ac:spMkLst>
            <pc:docMk/>
            <pc:sldMk cId="2003512839" sldId="536"/>
            <ac:spMk id="4" creationId="{7360E5A7-C7C5-CEE5-7164-4B401526E82C}"/>
          </ac:spMkLst>
        </pc:spChg>
        <pc:spChg chg="mod">
          <ac:chgData name="Breno Nicelatchi" userId="495d62745e7169d0" providerId="LiveId" clId="{4118756B-B9CD-4C14-A489-2756D74A9F37}" dt="2023-09-19T20:06:20.566" v="5161"/>
          <ac:spMkLst>
            <pc:docMk/>
            <pc:sldMk cId="2003512839" sldId="536"/>
            <ac:spMk id="5" creationId="{8B1CCF78-8F09-9C69-060D-40F226748ECA}"/>
          </ac:spMkLst>
        </pc:spChg>
        <pc:grpChg chg="add mod">
          <ac:chgData name="Breno Nicelatchi" userId="495d62745e7169d0" providerId="LiveId" clId="{4118756B-B9CD-4C14-A489-2756D74A9F37}" dt="2023-09-19T20:06:20.566" v="5161"/>
          <ac:grpSpMkLst>
            <pc:docMk/>
            <pc:sldMk cId="2003512839" sldId="536"/>
            <ac:grpSpMk id="3" creationId="{58480032-3F70-F381-43EE-55360BEDAAB6}"/>
          </ac:grpSpMkLst>
        </pc:grpChg>
        <pc:grpChg chg="del">
          <ac:chgData name="Breno Nicelatchi" userId="495d62745e7169d0" providerId="LiveId" clId="{4118756B-B9CD-4C14-A489-2756D74A9F37}" dt="2023-09-19T20:06:20.300" v="5160" actId="478"/>
          <ac:grpSpMkLst>
            <pc:docMk/>
            <pc:sldMk cId="2003512839" sldId="536"/>
            <ac:grpSpMk id="8" creationId="{4EB5DE41-9F83-4C07-81B1-13AC1937B2F2}"/>
          </ac:grpSpMkLst>
        </pc:grpChg>
      </pc:sldChg>
      <pc:sldChg chg="addSp delSp modSp add mod">
        <pc:chgData name="Breno Nicelatchi" userId="495d62745e7169d0" providerId="LiveId" clId="{4118756B-B9CD-4C14-A489-2756D74A9F37}" dt="2023-09-19T20:06:24.289" v="5163"/>
        <pc:sldMkLst>
          <pc:docMk/>
          <pc:sldMk cId="1730661965" sldId="537"/>
        </pc:sldMkLst>
        <pc:spChg chg="mod">
          <ac:chgData name="Breno Nicelatchi" userId="495d62745e7169d0" providerId="LiveId" clId="{4118756B-B9CD-4C14-A489-2756D74A9F37}" dt="2023-09-19T20:06:24.289" v="5163"/>
          <ac:spMkLst>
            <pc:docMk/>
            <pc:sldMk cId="1730661965" sldId="537"/>
            <ac:spMk id="5" creationId="{50618445-A8F0-A91E-5DF6-04D360186A27}"/>
          </ac:spMkLst>
        </pc:spChg>
        <pc:spChg chg="mod">
          <ac:chgData name="Breno Nicelatchi" userId="495d62745e7169d0" providerId="LiveId" clId="{4118756B-B9CD-4C14-A489-2756D74A9F37}" dt="2023-09-19T18:41:52.960" v="4588"/>
          <ac:spMkLst>
            <pc:docMk/>
            <pc:sldMk cId="1730661965" sldId="537"/>
            <ac:spMk id="6" creationId="{CEE4E914-BCAE-63F2-84F6-560D7EF0AFF3}"/>
          </ac:spMkLst>
        </pc:spChg>
        <pc:spChg chg="mod">
          <ac:chgData name="Breno Nicelatchi" userId="495d62745e7169d0" providerId="LiveId" clId="{4118756B-B9CD-4C14-A489-2756D74A9F37}" dt="2023-09-19T20:06:24.289" v="5163"/>
          <ac:spMkLst>
            <pc:docMk/>
            <pc:sldMk cId="1730661965" sldId="537"/>
            <ac:spMk id="7" creationId="{C570DB42-0502-F040-433A-2ADF1C353D77}"/>
          </ac:spMkLst>
        </pc:spChg>
        <pc:grpChg chg="add mod">
          <ac:chgData name="Breno Nicelatchi" userId="495d62745e7169d0" providerId="LiveId" clId="{4118756B-B9CD-4C14-A489-2756D74A9F37}" dt="2023-09-19T20:06:24.289" v="5163"/>
          <ac:grpSpMkLst>
            <pc:docMk/>
            <pc:sldMk cId="1730661965" sldId="537"/>
            <ac:grpSpMk id="4" creationId="{0F64D44D-5893-C16A-869D-C54E5E81A5C6}"/>
          </ac:grpSpMkLst>
        </pc:grpChg>
        <pc:grpChg chg="del">
          <ac:chgData name="Breno Nicelatchi" userId="495d62745e7169d0" providerId="LiveId" clId="{4118756B-B9CD-4C14-A489-2756D74A9F37}" dt="2023-09-19T20:06:23.991" v="5162" actId="478"/>
          <ac:grpSpMkLst>
            <pc:docMk/>
            <pc:sldMk cId="1730661965" sldId="537"/>
            <ac:grpSpMk id="19" creationId="{DECDC912-18C9-2E9A-E210-62307BB03F6D}"/>
          </ac:grpSpMkLst>
        </pc:grpChg>
      </pc:sldChg>
      <pc:sldChg chg="addSp delSp modSp add mod ord modAnim">
        <pc:chgData name="Breno Nicelatchi" userId="495d62745e7169d0" providerId="LiveId" clId="{4118756B-B9CD-4C14-A489-2756D74A9F37}" dt="2023-09-19T20:06:13.315" v="5157"/>
        <pc:sldMkLst>
          <pc:docMk/>
          <pc:sldMk cId="4265038356" sldId="538"/>
        </pc:sldMkLst>
        <pc:spChg chg="mod">
          <ac:chgData name="Breno Nicelatchi" userId="495d62745e7169d0" providerId="LiveId" clId="{4118756B-B9CD-4C14-A489-2756D74A9F37}" dt="2023-09-19T20:06:13.315" v="5157"/>
          <ac:spMkLst>
            <pc:docMk/>
            <pc:sldMk cId="4265038356" sldId="538"/>
            <ac:spMk id="4" creationId="{1912986C-EE8B-4BD5-2283-088FAA234C06}"/>
          </ac:spMkLst>
        </pc:spChg>
        <pc:spChg chg="mod">
          <ac:chgData name="Breno Nicelatchi" userId="495d62745e7169d0" providerId="LiveId" clId="{4118756B-B9CD-4C14-A489-2756D74A9F37}" dt="2023-09-19T18:41:00.413" v="4567" actId="14100"/>
          <ac:spMkLst>
            <pc:docMk/>
            <pc:sldMk cId="4265038356" sldId="538"/>
            <ac:spMk id="8" creationId="{6C0251AA-5ABE-9C4B-1056-E230218F25F9}"/>
          </ac:spMkLst>
        </pc:spChg>
        <pc:spChg chg="mod">
          <ac:chgData name="Breno Nicelatchi" userId="495d62745e7169d0" providerId="LiveId" clId="{4118756B-B9CD-4C14-A489-2756D74A9F37}" dt="2023-09-19T18:41:04.365" v="4577" actId="1036"/>
          <ac:spMkLst>
            <pc:docMk/>
            <pc:sldMk cId="4265038356" sldId="538"/>
            <ac:spMk id="9" creationId="{2F329E4D-BB1D-F85C-2F1C-389E3BC90EBE}"/>
          </ac:spMkLst>
        </pc:spChg>
        <pc:spChg chg="mod">
          <ac:chgData name="Breno Nicelatchi" userId="495d62745e7169d0" providerId="LiveId" clId="{4118756B-B9CD-4C14-A489-2756D74A9F37}" dt="2023-09-19T20:06:13.315" v="5157"/>
          <ac:spMkLst>
            <pc:docMk/>
            <pc:sldMk cId="4265038356" sldId="538"/>
            <ac:spMk id="10" creationId="{1CA90765-2C81-42D7-DF7B-642C83323524}"/>
          </ac:spMkLst>
        </pc:spChg>
        <pc:grpChg chg="add mod">
          <ac:chgData name="Breno Nicelatchi" userId="495d62745e7169d0" providerId="LiveId" clId="{4118756B-B9CD-4C14-A489-2756D74A9F37}" dt="2023-09-19T20:06:13.315" v="5157"/>
          <ac:grpSpMkLst>
            <pc:docMk/>
            <pc:sldMk cId="4265038356" sldId="538"/>
            <ac:grpSpMk id="3" creationId="{64F79BE2-C73F-414A-DA27-99795246D52D}"/>
          </ac:grpSpMkLst>
        </pc:grpChg>
        <pc:grpChg chg="del">
          <ac:chgData name="Breno Nicelatchi" userId="495d62745e7169d0" providerId="LiveId" clId="{4118756B-B9CD-4C14-A489-2756D74A9F37}" dt="2023-09-19T20:06:13.018" v="5156" actId="478"/>
          <ac:grpSpMkLst>
            <pc:docMk/>
            <pc:sldMk cId="4265038356" sldId="538"/>
            <ac:grpSpMk id="5" creationId="{06266020-DEFE-8EE1-0956-18685A7BEEE8}"/>
          </ac:grpSpMkLst>
        </pc:grpChg>
      </pc:sldChg>
      <pc:sldChg chg="addSp delSp modSp add mod">
        <pc:chgData name="Breno Nicelatchi" userId="495d62745e7169d0" providerId="LiveId" clId="{4118756B-B9CD-4C14-A489-2756D74A9F37}" dt="2023-09-19T20:06:29.436" v="5166" actId="207"/>
        <pc:sldMkLst>
          <pc:docMk/>
          <pc:sldMk cId="1401040491" sldId="539"/>
        </pc:sldMkLst>
        <pc:spChg chg="mod">
          <ac:chgData name="Breno Nicelatchi" userId="495d62745e7169d0" providerId="LiveId" clId="{4118756B-B9CD-4C14-A489-2756D74A9F37}" dt="2023-09-19T20:06:29.436" v="5166" actId="207"/>
          <ac:spMkLst>
            <pc:docMk/>
            <pc:sldMk cId="1401040491" sldId="539"/>
            <ac:spMk id="6" creationId="{1E77C4E5-C689-3FCE-877B-C661FC255E43}"/>
          </ac:spMkLst>
        </pc:spChg>
        <pc:spChg chg="mod">
          <ac:chgData name="Breno Nicelatchi" userId="495d62745e7169d0" providerId="LiveId" clId="{4118756B-B9CD-4C14-A489-2756D74A9F37}" dt="2023-09-19T20:06:29.436" v="5166" actId="207"/>
          <ac:spMkLst>
            <pc:docMk/>
            <pc:sldMk cId="1401040491" sldId="539"/>
            <ac:spMk id="7" creationId="{08BB57D1-CDA2-7802-B123-99C9CDD6462B}"/>
          </ac:spMkLst>
        </pc:spChg>
        <pc:spChg chg="mod">
          <ac:chgData name="Breno Nicelatchi" userId="495d62745e7169d0" providerId="LiveId" clId="{4118756B-B9CD-4C14-A489-2756D74A9F37}" dt="2023-09-19T18:42:42.558" v="4593" actId="1076"/>
          <ac:spMkLst>
            <pc:docMk/>
            <pc:sldMk cId="1401040491" sldId="539"/>
            <ac:spMk id="41" creationId="{00000000-0000-0000-0000-000000000000}"/>
          </ac:spMkLst>
        </pc:spChg>
        <pc:grpChg chg="del">
          <ac:chgData name="Breno Nicelatchi" userId="495d62745e7169d0" providerId="LiveId" clId="{4118756B-B9CD-4C14-A489-2756D74A9F37}" dt="2023-09-19T20:06:27.714" v="5164" actId="478"/>
          <ac:grpSpMkLst>
            <pc:docMk/>
            <pc:sldMk cId="1401040491" sldId="539"/>
            <ac:grpSpMk id="2" creationId="{08740D00-9A49-A61B-EED3-4C4A45782EF1}"/>
          </ac:grpSpMkLst>
        </pc:grpChg>
        <pc:grpChg chg="add mod">
          <ac:chgData name="Breno Nicelatchi" userId="495d62745e7169d0" providerId="LiveId" clId="{4118756B-B9CD-4C14-A489-2756D74A9F37}" dt="2023-09-19T20:06:28.012" v="5165"/>
          <ac:grpSpMkLst>
            <pc:docMk/>
            <pc:sldMk cId="1401040491" sldId="539"/>
            <ac:grpSpMk id="5" creationId="{718C07CF-0B6F-B3FC-3A82-BD52B3A84E63}"/>
          </ac:grpSpMkLst>
        </pc:grpChg>
      </pc:sldChg>
      <pc:sldChg chg="addSp delSp modSp add mod modAnim">
        <pc:chgData name="Breno Nicelatchi" userId="495d62745e7169d0" providerId="LiveId" clId="{4118756B-B9CD-4C14-A489-2756D74A9F37}" dt="2023-09-19T20:06:31.359" v="5167"/>
        <pc:sldMkLst>
          <pc:docMk/>
          <pc:sldMk cId="487750263" sldId="540"/>
        </pc:sldMkLst>
        <pc:spChg chg="mod">
          <ac:chgData name="Breno Nicelatchi" userId="495d62745e7169d0" providerId="LiveId" clId="{4118756B-B9CD-4C14-A489-2756D74A9F37}" dt="2023-09-19T18:43:31.380" v="4636" actId="1038"/>
          <ac:spMkLst>
            <pc:docMk/>
            <pc:sldMk cId="487750263" sldId="540"/>
            <ac:spMk id="3" creationId="{6846079B-2CDB-DF46-7308-F40D1E790360}"/>
          </ac:spMkLst>
        </pc:spChg>
        <pc:spChg chg="mod ord">
          <ac:chgData name="Breno Nicelatchi" userId="495d62745e7169d0" providerId="LiveId" clId="{4118756B-B9CD-4C14-A489-2756D74A9F37}" dt="2023-09-19T18:43:55.459" v="4678" actId="1035"/>
          <ac:spMkLst>
            <pc:docMk/>
            <pc:sldMk cId="487750263" sldId="540"/>
            <ac:spMk id="4" creationId="{1B1AD36F-047C-ED75-EDF7-F2B5387622D8}"/>
          </ac:spMkLst>
        </pc:spChg>
        <pc:spChg chg="mod">
          <ac:chgData name="Breno Nicelatchi" userId="495d62745e7169d0" providerId="LiveId" clId="{4118756B-B9CD-4C14-A489-2756D74A9F37}" dt="2023-09-19T20:06:31.359" v="5167"/>
          <ac:spMkLst>
            <pc:docMk/>
            <pc:sldMk cId="487750263" sldId="540"/>
            <ac:spMk id="8" creationId="{2926586D-0F95-186B-A227-6211515C6CE5}"/>
          </ac:spMkLst>
        </pc:spChg>
        <pc:spChg chg="mod">
          <ac:chgData name="Breno Nicelatchi" userId="495d62745e7169d0" providerId="LiveId" clId="{4118756B-B9CD-4C14-A489-2756D74A9F37}" dt="2023-09-19T20:06:31.359" v="5167"/>
          <ac:spMkLst>
            <pc:docMk/>
            <pc:sldMk cId="487750263" sldId="540"/>
            <ac:spMk id="9" creationId="{E865D7B2-113E-856F-A88E-DDCDEE550CE3}"/>
          </ac:spMkLst>
        </pc:spChg>
        <pc:grpChg chg="add mod">
          <ac:chgData name="Breno Nicelatchi" userId="495d62745e7169d0" providerId="LiveId" clId="{4118756B-B9CD-4C14-A489-2756D74A9F37}" dt="2023-09-19T20:06:31.359" v="5167"/>
          <ac:grpSpMkLst>
            <pc:docMk/>
            <pc:sldMk cId="487750263" sldId="540"/>
            <ac:grpSpMk id="7" creationId="{4A39A029-102E-1DB1-525D-53CB827D091C}"/>
          </ac:grpSpMkLst>
        </pc:grpChg>
        <pc:picChg chg="del">
          <ac:chgData name="Breno Nicelatchi" userId="495d62745e7169d0" providerId="LiveId" clId="{4118756B-B9CD-4C14-A489-2756D74A9F37}" dt="2023-09-19T18:42:56.921" v="4594" actId="478"/>
          <ac:picMkLst>
            <pc:docMk/>
            <pc:sldMk cId="487750263" sldId="540"/>
            <ac:picMk id="2" creationId="{9BD7BB73-2C88-89B9-1CE7-2F2985BC54BB}"/>
          </ac:picMkLst>
        </pc:picChg>
        <pc:picChg chg="add mod">
          <ac:chgData name="Breno Nicelatchi" userId="495d62745e7169d0" providerId="LiveId" clId="{4118756B-B9CD-4C14-A489-2756D74A9F37}" dt="2023-09-19T18:43:41.295" v="4665" actId="1036"/>
          <ac:picMkLst>
            <pc:docMk/>
            <pc:sldMk cId="487750263" sldId="540"/>
            <ac:picMk id="5" creationId="{7D8D4C14-D98A-4EB1-8D5E-C34417FE738D}"/>
          </ac:picMkLst>
        </pc:picChg>
        <pc:cxnChg chg="mod">
          <ac:chgData name="Breno Nicelatchi" userId="495d62745e7169d0" providerId="LiveId" clId="{4118756B-B9CD-4C14-A489-2756D74A9F37}" dt="2023-09-19T18:43:31.380" v="4636" actId="1038"/>
          <ac:cxnSpMkLst>
            <pc:docMk/>
            <pc:sldMk cId="487750263" sldId="540"/>
            <ac:cxnSpMk id="6" creationId="{9C16DADC-94C9-D226-8BA6-7475CE0A4CE4}"/>
          </ac:cxnSpMkLst>
        </pc:cxnChg>
      </pc:sldChg>
      <pc:sldChg chg="addSp delSp modSp add mod">
        <pc:chgData name="Breno Nicelatchi" userId="495d62745e7169d0" providerId="LiveId" clId="{4118756B-B9CD-4C14-A489-2756D74A9F37}" dt="2023-09-19T20:06:36.912" v="5170" actId="207"/>
        <pc:sldMkLst>
          <pc:docMk/>
          <pc:sldMk cId="111356062" sldId="541"/>
        </pc:sldMkLst>
        <pc:spChg chg="mod">
          <ac:chgData name="Breno Nicelatchi" userId="495d62745e7169d0" providerId="LiveId" clId="{4118756B-B9CD-4C14-A489-2756D74A9F37}" dt="2023-09-19T20:06:36.912" v="5170" actId="207"/>
          <ac:spMkLst>
            <pc:docMk/>
            <pc:sldMk cId="111356062" sldId="541"/>
            <ac:spMk id="18" creationId="{58FFC289-8EF7-A73D-36AA-E6D8620B8381}"/>
          </ac:spMkLst>
        </pc:spChg>
        <pc:spChg chg="mod">
          <ac:chgData name="Breno Nicelatchi" userId="495d62745e7169d0" providerId="LiveId" clId="{4118756B-B9CD-4C14-A489-2756D74A9F37}" dt="2023-09-19T20:06:36.912" v="5170" actId="207"/>
          <ac:spMkLst>
            <pc:docMk/>
            <pc:sldMk cId="111356062" sldId="541"/>
            <ac:spMk id="19" creationId="{D5D78B4E-606B-81C4-12E6-AFE18CA02CEB}"/>
          </ac:spMkLst>
        </pc:spChg>
        <pc:spChg chg="mod">
          <ac:chgData name="Breno Nicelatchi" userId="495d62745e7169d0" providerId="LiveId" clId="{4118756B-B9CD-4C14-A489-2756D74A9F37}" dt="2023-09-19T18:46:00.980" v="4749" actId="14100"/>
          <ac:spMkLst>
            <pc:docMk/>
            <pc:sldMk cId="111356062" sldId="541"/>
            <ac:spMk id="22" creationId="{00000000-0000-0000-0000-000000000000}"/>
          </ac:spMkLst>
        </pc:spChg>
        <pc:spChg chg="mod">
          <ac:chgData name="Breno Nicelatchi" userId="495d62745e7169d0" providerId="LiveId" clId="{4118756B-B9CD-4C14-A489-2756D74A9F37}" dt="2023-09-19T18:46:04.482" v="4750" actId="1076"/>
          <ac:spMkLst>
            <pc:docMk/>
            <pc:sldMk cId="111356062" sldId="541"/>
            <ac:spMk id="24" creationId="{00000000-0000-0000-0000-000000000000}"/>
          </ac:spMkLst>
        </pc:spChg>
        <pc:spChg chg="mod">
          <ac:chgData name="Breno Nicelatchi" userId="495d62745e7169d0" providerId="LiveId" clId="{4118756B-B9CD-4C14-A489-2756D74A9F37}" dt="2023-09-19T18:45:56.666" v="4747" actId="14100"/>
          <ac:spMkLst>
            <pc:docMk/>
            <pc:sldMk cId="111356062" sldId="541"/>
            <ac:spMk id="26" creationId="{00000000-0000-0000-0000-000000000000}"/>
          </ac:spMkLst>
        </pc:spChg>
        <pc:grpChg chg="del">
          <ac:chgData name="Breno Nicelatchi" userId="495d62745e7169d0" providerId="LiveId" clId="{4118756B-B9CD-4C14-A489-2756D74A9F37}" dt="2023-09-19T20:06:35.271" v="5168" actId="478"/>
          <ac:grpSpMkLst>
            <pc:docMk/>
            <pc:sldMk cId="111356062" sldId="541"/>
            <ac:grpSpMk id="2" creationId="{AA6E338F-E659-9549-9C75-3FA9FBF0CC8F}"/>
          </ac:grpSpMkLst>
        </pc:grpChg>
        <pc:grpChg chg="add mod">
          <ac:chgData name="Breno Nicelatchi" userId="495d62745e7169d0" providerId="LiveId" clId="{4118756B-B9CD-4C14-A489-2756D74A9F37}" dt="2023-09-19T20:06:35.583" v="5169"/>
          <ac:grpSpMkLst>
            <pc:docMk/>
            <pc:sldMk cId="111356062" sldId="541"/>
            <ac:grpSpMk id="17" creationId="{26BE1CF1-890D-1499-48C1-89455D029722}"/>
          </ac:grpSpMkLst>
        </pc:grpChg>
      </pc:sldChg>
      <pc:sldChg chg="addSp delSp modSp add mod modAnim">
        <pc:chgData name="Breno Nicelatchi" userId="495d62745e7169d0" providerId="LiveId" clId="{4118756B-B9CD-4C14-A489-2756D74A9F37}" dt="2023-09-19T20:06:41.098" v="5172"/>
        <pc:sldMkLst>
          <pc:docMk/>
          <pc:sldMk cId="4222945447" sldId="542"/>
        </pc:sldMkLst>
        <pc:spChg chg="mod">
          <ac:chgData name="Breno Nicelatchi" userId="495d62745e7169d0" providerId="LiveId" clId="{4118756B-B9CD-4C14-A489-2756D74A9F37}" dt="2023-09-19T18:47:00.597" v="4755" actId="1076"/>
          <ac:spMkLst>
            <pc:docMk/>
            <pc:sldMk cId="4222945447" sldId="542"/>
            <ac:spMk id="18" creationId="{C2B4BC5F-9E3C-3ECD-E191-5B1D0E46045D}"/>
          </ac:spMkLst>
        </pc:spChg>
        <pc:spChg chg="mod">
          <ac:chgData name="Breno Nicelatchi" userId="495d62745e7169d0" providerId="LiveId" clId="{4118756B-B9CD-4C14-A489-2756D74A9F37}" dt="2023-09-19T20:06:41.098" v="5172"/>
          <ac:spMkLst>
            <pc:docMk/>
            <pc:sldMk cId="4222945447" sldId="542"/>
            <ac:spMk id="20" creationId="{3B3BB3AC-BBA4-87A6-00EA-76B2DFBC4B47}"/>
          </ac:spMkLst>
        </pc:spChg>
        <pc:spChg chg="mod">
          <ac:chgData name="Breno Nicelatchi" userId="495d62745e7169d0" providerId="LiveId" clId="{4118756B-B9CD-4C14-A489-2756D74A9F37}" dt="2023-09-19T20:06:41.098" v="5172"/>
          <ac:spMkLst>
            <pc:docMk/>
            <pc:sldMk cId="4222945447" sldId="542"/>
            <ac:spMk id="21" creationId="{C24BF54B-6E2D-6457-C29F-3219F5CC15D2}"/>
          </ac:spMkLst>
        </pc:spChg>
        <pc:grpChg chg="add mod">
          <ac:chgData name="Breno Nicelatchi" userId="495d62745e7169d0" providerId="LiveId" clId="{4118756B-B9CD-4C14-A489-2756D74A9F37}" dt="2023-09-19T20:06:41.098" v="5172"/>
          <ac:grpSpMkLst>
            <pc:docMk/>
            <pc:sldMk cId="4222945447" sldId="542"/>
            <ac:grpSpMk id="6" creationId="{1E258EFD-4F69-9512-DA42-FCDE31A2363D}"/>
          </ac:grpSpMkLst>
        </pc:grpChg>
        <pc:grpChg chg="del">
          <ac:chgData name="Breno Nicelatchi" userId="495d62745e7169d0" providerId="LiveId" clId="{4118756B-B9CD-4C14-A489-2756D74A9F37}" dt="2023-09-19T20:06:40.538" v="5171" actId="478"/>
          <ac:grpSpMkLst>
            <pc:docMk/>
            <pc:sldMk cId="4222945447" sldId="542"/>
            <ac:grpSpMk id="8" creationId="{4EB5DE41-9F83-4C07-81B1-13AC1937B2F2}"/>
          </ac:grpSpMkLst>
        </pc:grpChg>
      </pc:sldChg>
      <pc:sldChg chg="addSp delSp modSp add mod modAnim">
        <pc:chgData name="Breno Nicelatchi" userId="495d62745e7169d0" providerId="LiveId" clId="{4118756B-B9CD-4C14-A489-2756D74A9F37}" dt="2023-09-19T20:07:02.734" v="5180" actId="207"/>
        <pc:sldMkLst>
          <pc:docMk/>
          <pc:sldMk cId="3086493092" sldId="543"/>
        </pc:sldMkLst>
        <pc:spChg chg="mod">
          <ac:chgData name="Breno Nicelatchi" userId="495d62745e7169d0" providerId="LiveId" clId="{4118756B-B9CD-4C14-A489-2756D74A9F37}" dt="2023-09-19T18:48:48.528" v="4797" actId="14100"/>
          <ac:spMkLst>
            <pc:docMk/>
            <pc:sldMk cId="3086493092" sldId="543"/>
            <ac:spMk id="4" creationId="{0937E5C2-E303-F915-2353-CBB4A81E54E1}"/>
          </ac:spMkLst>
        </pc:spChg>
        <pc:spChg chg="mod">
          <ac:chgData name="Breno Nicelatchi" userId="495d62745e7169d0" providerId="LiveId" clId="{4118756B-B9CD-4C14-A489-2756D74A9F37}" dt="2023-09-19T20:07:02.734" v="5180" actId="207"/>
          <ac:spMkLst>
            <pc:docMk/>
            <pc:sldMk cId="3086493092" sldId="543"/>
            <ac:spMk id="8" creationId="{8F27F0D8-46EC-32B3-EB98-DAED3C502035}"/>
          </ac:spMkLst>
        </pc:spChg>
        <pc:spChg chg="mod">
          <ac:chgData name="Breno Nicelatchi" userId="495d62745e7169d0" providerId="LiveId" clId="{4118756B-B9CD-4C14-A489-2756D74A9F37}" dt="2023-09-19T20:07:02.734" v="5180" actId="207"/>
          <ac:spMkLst>
            <pc:docMk/>
            <pc:sldMk cId="3086493092" sldId="543"/>
            <ac:spMk id="9" creationId="{2FEE3CB6-10B5-A9FD-D1D5-A1D39BB06055}"/>
          </ac:spMkLst>
        </pc:spChg>
        <pc:grpChg chg="del">
          <ac:chgData name="Breno Nicelatchi" userId="495d62745e7169d0" providerId="LiveId" clId="{4118756B-B9CD-4C14-A489-2756D74A9F37}" dt="2023-09-19T18:48:17.269" v="4788" actId="478"/>
          <ac:grpSpMkLst>
            <pc:docMk/>
            <pc:sldMk cId="3086493092" sldId="543"/>
            <ac:grpSpMk id="3" creationId="{CCDE446A-3CD2-AEB5-02E5-40FE4A78039C}"/>
          </ac:grpSpMkLst>
        </pc:grpChg>
        <pc:grpChg chg="add mod">
          <ac:chgData name="Breno Nicelatchi" userId="495d62745e7169d0" providerId="LiveId" clId="{4118756B-B9CD-4C14-A489-2756D74A9F37}" dt="2023-09-19T20:06:59.061" v="5178"/>
          <ac:grpSpMkLst>
            <pc:docMk/>
            <pc:sldMk cId="3086493092" sldId="543"/>
            <ac:grpSpMk id="7" creationId="{66CA52B6-C886-673A-4C33-638EDE194ABC}"/>
          </ac:grpSpMkLst>
        </pc:grpChg>
        <pc:picChg chg="del">
          <ac:chgData name="Breno Nicelatchi" userId="495d62745e7169d0" providerId="LiveId" clId="{4118756B-B9CD-4C14-A489-2756D74A9F37}" dt="2023-09-19T18:48:00.197" v="4781" actId="478"/>
          <ac:picMkLst>
            <pc:docMk/>
            <pc:sldMk cId="3086493092" sldId="543"/>
            <ac:picMk id="2" creationId="{D4620F64-3214-DB28-E58C-69671C71A49D}"/>
          </ac:picMkLst>
        </pc:picChg>
        <pc:picChg chg="add mod">
          <ac:chgData name="Breno Nicelatchi" userId="495d62745e7169d0" providerId="LiveId" clId="{4118756B-B9CD-4C14-A489-2756D74A9F37}" dt="2023-09-19T18:48:14.364" v="4787" actId="167"/>
          <ac:picMkLst>
            <pc:docMk/>
            <pc:sldMk cId="3086493092" sldId="543"/>
            <ac:picMk id="1026" creationId="{EE1B957E-1498-0A5A-37EC-B42A33EF8813}"/>
          </ac:picMkLst>
        </pc:picChg>
      </pc:sldChg>
      <pc:sldChg chg="modSp add modAnim">
        <pc:chgData name="Breno Nicelatchi" userId="495d62745e7169d0" providerId="LiveId" clId="{4118756B-B9CD-4C14-A489-2756D74A9F37}" dt="2023-09-19T18:47:22.676" v="4780" actId="20577"/>
        <pc:sldMkLst>
          <pc:docMk/>
          <pc:sldMk cId="4073481659" sldId="544"/>
        </pc:sldMkLst>
        <pc:spChg chg="mod">
          <ac:chgData name="Breno Nicelatchi" userId="495d62745e7169d0" providerId="LiveId" clId="{4118756B-B9CD-4C14-A489-2756D74A9F37}" dt="2023-09-19T18:47:22.676" v="4780" actId="20577"/>
          <ac:spMkLst>
            <pc:docMk/>
            <pc:sldMk cId="4073481659" sldId="544"/>
            <ac:spMk id="18" creationId="{00000000-0000-0000-0000-000000000000}"/>
          </ac:spMkLst>
        </pc:spChg>
        <pc:spChg chg="mod">
          <ac:chgData name="Breno Nicelatchi" userId="495d62745e7169d0" providerId="LiveId" clId="{4118756B-B9CD-4C14-A489-2756D74A9F37}" dt="2023-09-19T18:47:13.256" v="4758" actId="20577"/>
          <ac:spMkLst>
            <pc:docMk/>
            <pc:sldMk cId="4073481659" sldId="544"/>
            <ac:spMk id="21" creationId="{E3130077-26DD-4DE2-B2DA-E57A0D9BEACB}"/>
          </ac:spMkLst>
        </pc:spChg>
      </pc:sldChg>
      <pc:sldChg chg="modSp add mod modAnim">
        <pc:chgData name="Breno Nicelatchi" userId="495d62745e7169d0" providerId="LiveId" clId="{4118756B-B9CD-4C14-A489-2756D74A9F37}" dt="2023-09-19T20:06:54.686" v="5177" actId="20577"/>
        <pc:sldMkLst>
          <pc:docMk/>
          <pc:sldMk cId="1168721281" sldId="545"/>
        </pc:sldMkLst>
        <pc:spChg chg="mod">
          <ac:chgData name="Breno Nicelatchi" userId="495d62745e7169d0" providerId="LiveId" clId="{4118756B-B9CD-4C14-A489-2756D74A9F37}" dt="2023-09-19T20:06:54.686" v="5177" actId="20577"/>
          <ac:spMkLst>
            <pc:docMk/>
            <pc:sldMk cId="1168721281" sldId="545"/>
            <ac:spMk id="3" creationId="{78A58BE2-9901-5ACD-66A5-307AE7FD60D8}"/>
          </ac:spMkLst>
        </pc:spChg>
        <pc:spChg chg="mod">
          <ac:chgData name="Breno Nicelatchi" userId="495d62745e7169d0" providerId="LiveId" clId="{4118756B-B9CD-4C14-A489-2756D74A9F37}" dt="2023-09-19T20:06:52.633" v="5175"/>
          <ac:spMkLst>
            <pc:docMk/>
            <pc:sldMk cId="1168721281" sldId="545"/>
            <ac:spMk id="8" creationId="{7E4DAD40-681C-0C13-D094-21256A252340}"/>
          </ac:spMkLst>
        </pc:spChg>
        <pc:spChg chg="mod">
          <ac:chgData name="Breno Nicelatchi" userId="495d62745e7169d0" providerId="LiveId" clId="{4118756B-B9CD-4C14-A489-2756D74A9F37}" dt="2023-09-19T18:49:27.034" v="4801"/>
          <ac:spMkLst>
            <pc:docMk/>
            <pc:sldMk cId="1168721281" sldId="545"/>
            <ac:spMk id="21" creationId="{00000000-0000-0000-0000-000000000000}"/>
          </ac:spMkLst>
        </pc:spChg>
      </pc:sldChg>
      <pc:sldChg chg="addSp delSp modSp add mod">
        <pc:chgData name="Breno Nicelatchi" userId="495d62745e7169d0" providerId="LiveId" clId="{4118756B-B9CD-4C14-A489-2756D74A9F37}" dt="2023-09-19T20:07:08.228" v="5182"/>
        <pc:sldMkLst>
          <pc:docMk/>
          <pc:sldMk cId="2193093625" sldId="546"/>
        </pc:sldMkLst>
        <pc:spChg chg="mod ord">
          <ac:chgData name="Breno Nicelatchi" userId="495d62745e7169d0" providerId="LiveId" clId="{4118756B-B9CD-4C14-A489-2756D74A9F37}" dt="2023-09-19T18:52:07.064" v="4838" actId="14100"/>
          <ac:spMkLst>
            <pc:docMk/>
            <pc:sldMk cId="2193093625" sldId="546"/>
            <ac:spMk id="3" creationId="{DED0AE1F-42EB-2F44-032E-44F1363FFB8E}"/>
          </ac:spMkLst>
        </pc:spChg>
        <pc:spChg chg="mod ord">
          <ac:chgData name="Breno Nicelatchi" userId="495d62745e7169d0" providerId="LiveId" clId="{4118756B-B9CD-4C14-A489-2756D74A9F37}" dt="2023-09-19T18:52:14.155" v="4840" actId="14100"/>
          <ac:spMkLst>
            <pc:docMk/>
            <pc:sldMk cId="2193093625" sldId="546"/>
            <ac:spMk id="4" creationId="{C46F6284-3C2E-6010-D8A6-644F6327F5A8}"/>
          </ac:spMkLst>
        </pc:spChg>
        <pc:spChg chg="mod">
          <ac:chgData name="Breno Nicelatchi" userId="495d62745e7169d0" providerId="LiveId" clId="{4118756B-B9CD-4C14-A489-2756D74A9F37}" dt="2023-09-19T20:07:08.228" v="5182"/>
          <ac:spMkLst>
            <pc:docMk/>
            <pc:sldMk cId="2193093625" sldId="546"/>
            <ac:spMk id="9" creationId="{BB744786-3EF0-4D6F-6998-438B550E4AAA}"/>
          </ac:spMkLst>
        </pc:spChg>
        <pc:spChg chg="mod">
          <ac:chgData name="Breno Nicelatchi" userId="495d62745e7169d0" providerId="LiveId" clId="{4118756B-B9CD-4C14-A489-2756D74A9F37}" dt="2023-09-19T20:07:08.228" v="5182"/>
          <ac:spMkLst>
            <pc:docMk/>
            <pc:sldMk cId="2193093625" sldId="546"/>
            <ac:spMk id="10" creationId="{2F5EE64E-DB9F-211C-B123-498F3732DE87}"/>
          </ac:spMkLst>
        </pc:spChg>
        <pc:grpChg chg="del">
          <ac:chgData name="Breno Nicelatchi" userId="495d62745e7169d0" providerId="LiveId" clId="{4118756B-B9CD-4C14-A489-2756D74A9F37}" dt="2023-09-19T20:07:07.900" v="5181" actId="478"/>
          <ac:grpSpMkLst>
            <pc:docMk/>
            <pc:sldMk cId="2193093625" sldId="546"/>
            <ac:grpSpMk id="2" creationId="{3266364D-73F2-B346-134D-A90BDB390CD1}"/>
          </ac:grpSpMkLst>
        </pc:grpChg>
        <pc:grpChg chg="add mod">
          <ac:chgData name="Breno Nicelatchi" userId="495d62745e7169d0" providerId="LiveId" clId="{4118756B-B9CD-4C14-A489-2756D74A9F37}" dt="2023-09-19T20:07:08.228" v="5182"/>
          <ac:grpSpMkLst>
            <pc:docMk/>
            <pc:sldMk cId="2193093625" sldId="546"/>
            <ac:grpSpMk id="8" creationId="{935B82BC-D92A-90EA-46C6-05806EBC4E15}"/>
          </ac:grpSpMkLst>
        </pc:grpChg>
        <pc:picChg chg="add mod">
          <ac:chgData name="Breno Nicelatchi" userId="495d62745e7169d0" providerId="LiveId" clId="{4118756B-B9CD-4C14-A489-2756D74A9F37}" dt="2023-09-19T18:51:31.502" v="4828" actId="1076"/>
          <ac:picMkLst>
            <pc:docMk/>
            <pc:sldMk cId="2193093625" sldId="546"/>
            <ac:picMk id="5" creationId="{37F4BEE8-7692-476D-30DF-EF1C8053A0DA}"/>
          </ac:picMkLst>
        </pc:picChg>
        <pc:picChg chg="del">
          <ac:chgData name="Breno Nicelatchi" userId="495d62745e7169d0" providerId="LiveId" clId="{4118756B-B9CD-4C14-A489-2756D74A9F37}" dt="2023-09-19T18:51:12.238" v="4819" actId="478"/>
          <ac:picMkLst>
            <pc:docMk/>
            <pc:sldMk cId="2193093625" sldId="546"/>
            <ac:picMk id="11" creationId="{E176FCAF-0C60-5F31-46F9-97729BB04381}"/>
          </ac:picMkLst>
        </pc:picChg>
      </pc:sldChg>
      <pc:sldChg chg="addSp delSp modSp add mod modAnim">
        <pc:chgData name="Breno Nicelatchi" userId="495d62745e7169d0" providerId="LiveId" clId="{4118756B-B9CD-4C14-A489-2756D74A9F37}" dt="2023-09-19T20:07:12.028" v="5184"/>
        <pc:sldMkLst>
          <pc:docMk/>
          <pc:sldMk cId="3220873181" sldId="547"/>
        </pc:sldMkLst>
        <pc:spChg chg="mod">
          <ac:chgData name="Breno Nicelatchi" userId="495d62745e7169d0" providerId="LiveId" clId="{4118756B-B9CD-4C14-A489-2756D74A9F37}" dt="2023-09-19T18:52:36.086" v="4854" actId="14100"/>
          <ac:spMkLst>
            <pc:docMk/>
            <pc:sldMk cId="3220873181" sldId="547"/>
            <ac:spMk id="2" creationId="{F302C140-F193-37E0-B1BD-7BBAF5160D5F}"/>
          </ac:spMkLst>
        </pc:spChg>
        <pc:spChg chg="mod">
          <ac:chgData name="Breno Nicelatchi" userId="495d62745e7169d0" providerId="LiveId" clId="{4118756B-B9CD-4C14-A489-2756D74A9F37}" dt="2023-09-19T20:07:12.028" v="5184"/>
          <ac:spMkLst>
            <pc:docMk/>
            <pc:sldMk cId="3220873181" sldId="547"/>
            <ac:spMk id="6" creationId="{C20A78D5-594B-2661-008C-C5233D07F526}"/>
          </ac:spMkLst>
        </pc:spChg>
        <pc:spChg chg="mod">
          <ac:chgData name="Breno Nicelatchi" userId="495d62745e7169d0" providerId="LiveId" clId="{4118756B-B9CD-4C14-A489-2756D74A9F37}" dt="2023-09-19T20:07:12.028" v="5184"/>
          <ac:spMkLst>
            <pc:docMk/>
            <pc:sldMk cId="3220873181" sldId="547"/>
            <ac:spMk id="7" creationId="{8FBE8BC9-D5EE-5E0D-4BE8-8D8F83D9205A}"/>
          </ac:spMkLst>
        </pc:spChg>
        <pc:grpChg chg="add mod">
          <ac:chgData name="Breno Nicelatchi" userId="495d62745e7169d0" providerId="LiveId" clId="{4118756B-B9CD-4C14-A489-2756D74A9F37}" dt="2023-09-19T20:07:12.028" v="5184"/>
          <ac:grpSpMkLst>
            <pc:docMk/>
            <pc:sldMk cId="3220873181" sldId="547"/>
            <ac:grpSpMk id="5" creationId="{F10B362B-F1D6-53EE-28DD-2B7690747D6D}"/>
          </ac:grpSpMkLst>
        </pc:grpChg>
        <pc:grpChg chg="del">
          <ac:chgData name="Breno Nicelatchi" userId="495d62745e7169d0" providerId="LiveId" clId="{4118756B-B9CD-4C14-A489-2756D74A9F37}" dt="2023-09-19T20:07:11.747" v="5183" actId="478"/>
          <ac:grpSpMkLst>
            <pc:docMk/>
            <pc:sldMk cId="3220873181" sldId="547"/>
            <ac:grpSpMk id="8" creationId="{4EB5DE41-9F83-4C07-81B1-13AC1937B2F2}"/>
          </ac:grpSpMkLst>
        </pc:grpChg>
        <pc:picChg chg="add del mod">
          <ac:chgData name="Breno Nicelatchi" userId="495d62745e7169d0" providerId="LiveId" clId="{4118756B-B9CD-4C14-A489-2756D74A9F37}" dt="2023-09-19T18:51:17.083" v="4821" actId="21"/>
          <ac:picMkLst>
            <pc:docMk/>
            <pc:sldMk cId="3220873181" sldId="547"/>
            <ac:picMk id="3" creationId="{50D22D87-3F91-6343-A61D-5D133FB51958}"/>
          </ac:picMkLst>
        </pc:picChg>
        <pc:picChg chg="add mod">
          <ac:chgData name="Breno Nicelatchi" userId="495d62745e7169d0" providerId="LiveId" clId="{4118756B-B9CD-4C14-A489-2756D74A9F37}" dt="2023-09-19T18:52:30.545" v="4853" actId="1037"/>
          <ac:picMkLst>
            <pc:docMk/>
            <pc:sldMk cId="3220873181" sldId="547"/>
            <ac:picMk id="4" creationId="{B052B968-2A06-B981-72B3-7E5E9C3DC8A5}"/>
          </ac:picMkLst>
        </pc:picChg>
        <pc:picChg chg="del">
          <ac:chgData name="Breno Nicelatchi" userId="495d62745e7169d0" providerId="LiveId" clId="{4118756B-B9CD-4C14-A489-2756D74A9F37}" dt="2023-09-19T18:50:15.902" v="4810" actId="478"/>
          <ac:picMkLst>
            <pc:docMk/>
            <pc:sldMk cId="3220873181" sldId="547"/>
            <ac:picMk id="12290" creationId="{E31F3C02-7D3F-39BC-1D56-D11D4181F484}"/>
          </ac:picMkLst>
        </pc:picChg>
        <pc:picChg chg="del">
          <ac:chgData name="Breno Nicelatchi" userId="495d62745e7169d0" providerId="LiveId" clId="{4118756B-B9CD-4C14-A489-2756D74A9F37}" dt="2023-09-19T18:50:15.902" v="4810" actId="478"/>
          <ac:picMkLst>
            <pc:docMk/>
            <pc:sldMk cId="3220873181" sldId="547"/>
            <ac:picMk id="12292" creationId="{5691ADDA-2795-93D1-1C70-8DA17BC5B578}"/>
          </ac:picMkLst>
        </pc:picChg>
        <pc:picChg chg="del">
          <ac:chgData name="Breno Nicelatchi" userId="495d62745e7169d0" providerId="LiveId" clId="{4118756B-B9CD-4C14-A489-2756D74A9F37}" dt="2023-09-19T18:50:15.902" v="4810" actId="478"/>
          <ac:picMkLst>
            <pc:docMk/>
            <pc:sldMk cId="3220873181" sldId="547"/>
            <ac:picMk id="12294" creationId="{890B36D7-D4D5-08C4-696B-02A52F938023}"/>
          </ac:picMkLst>
        </pc:picChg>
      </pc:sldChg>
      <pc:sldChg chg="add del">
        <pc:chgData name="Breno Nicelatchi" userId="495d62745e7169d0" providerId="LiveId" clId="{4118756B-B9CD-4C14-A489-2756D74A9F37}" dt="2023-09-19T18:53:29.520" v="4867" actId="47"/>
        <pc:sldMkLst>
          <pc:docMk/>
          <pc:sldMk cId="1846343252" sldId="548"/>
        </pc:sldMkLst>
      </pc:sldChg>
      <pc:sldChg chg="modSp add modAnim">
        <pc:chgData name="Breno Nicelatchi" userId="495d62745e7169d0" providerId="LiveId" clId="{4118756B-B9CD-4C14-A489-2756D74A9F37}" dt="2023-09-19T18:52:51.164" v="4866" actId="20577"/>
        <pc:sldMkLst>
          <pc:docMk/>
          <pc:sldMk cId="3199138822" sldId="549"/>
        </pc:sldMkLst>
        <pc:spChg chg="mod">
          <ac:chgData name="Breno Nicelatchi" userId="495d62745e7169d0" providerId="LiveId" clId="{4118756B-B9CD-4C14-A489-2756D74A9F37}" dt="2023-09-19T18:52:51.164" v="4866" actId="20577"/>
          <ac:spMkLst>
            <pc:docMk/>
            <pc:sldMk cId="3199138822" sldId="549"/>
            <ac:spMk id="18" creationId="{00000000-0000-0000-0000-000000000000}"/>
          </ac:spMkLst>
        </pc:spChg>
        <pc:spChg chg="mod">
          <ac:chgData name="Breno Nicelatchi" userId="495d62745e7169d0" providerId="LiveId" clId="{4118756B-B9CD-4C14-A489-2756D74A9F37}" dt="2023-09-19T18:52:43.752" v="4857" actId="20577"/>
          <ac:spMkLst>
            <pc:docMk/>
            <pc:sldMk cId="3199138822" sldId="549"/>
            <ac:spMk id="21" creationId="{E3130077-26DD-4DE2-B2DA-E57A0D9BEACB}"/>
          </ac:spMkLst>
        </pc:spChg>
      </pc:sldChg>
      <pc:sldChg chg="modSp add mod modAnim">
        <pc:chgData name="Breno Nicelatchi" userId="495d62745e7169d0" providerId="LiveId" clId="{4118756B-B9CD-4C14-A489-2756D74A9F37}" dt="2023-09-19T20:07:24.431" v="5189" actId="20577"/>
        <pc:sldMkLst>
          <pc:docMk/>
          <pc:sldMk cId="1813916534" sldId="550"/>
        </pc:sldMkLst>
        <pc:spChg chg="mod">
          <ac:chgData name="Breno Nicelatchi" userId="495d62745e7169d0" providerId="LiveId" clId="{4118756B-B9CD-4C14-A489-2756D74A9F37}" dt="2023-09-19T20:07:24.431" v="5189" actId="20577"/>
          <ac:spMkLst>
            <pc:docMk/>
            <pc:sldMk cId="1813916534" sldId="550"/>
            <ac:spMk id="3" creationId="{0FB6E724-7EE3-8C09-B0B3-117C505C2C9F}"/>
          </ac:spMkLst>
        </pc:spChg>
        <pc:spChg chg="mod">
          <ac:chgData name="Breno Nicelatchi" userId="495d62745e7169d0" providerId="LiveId" clId="{4118756B-B9CD-4C14-A489-2756D74A9F37}" dt="2023-09-19T19:56:49.219" v="4908" actId="1036"/>
          <ac:spMkLst>
            <pc:docMk/>
            <pc:sldMk cId="1813916534" sldId="550"/>
            <ac:spMk id="41" creationId="{00000000-0000-0000-0000-000000000000}"/>
          </ac:spMkLst>
        </pc:spChg>
        <pc:spChg chg="mod">
          <ac:chgData name="Breno Nicelatchi" userId="495d62745e7169d0" providerId="LiveId" clId="{4118756B-B9CD-4C14-A489-2756D74A9F37}" dt="2023-09-19T20:07:22.181" v="5187"/>
          <ac:spMkLst>
            <pc:docMk/>
            <pc:sldMk cId="1813916534" sldId="550"/>
            <ac:spMk id="54" creationId="{FF193475-3420-2619-4AD0-2E6C887197BB}"/>
          </ac:spMkLst>
        </pc:spChg>
      </pc:sldChg>
      <pc:sldChg chg="addSp delSp modSp add mod ord modAnim">
        <pc:chgData name="Breno Nicelatchi" userId="495d62745e7169d0" providerId="LiveId" clId="{4118756B-B9CD-4C14-A489-2756D74A9F37}" dt="2023-09-19T20:07:45.643" v="5204"/>
        <pc:sldMkLst>
          <pc:docMk/>
          <pc:sldMk cId="3800992316" sldId="551"/>
        </pc:sldMkLst>
        <pc:spChg chg="mod">
          <ac:chgData name="Breno Nicelatchi" userId="495d62745e7169d0" providerId="LiveId" clId="{4118756B-B9CD-4C14-A489-2756D74A9F37}" dt="2023-09-19T20:07:45.643" v="5204"/>
          <ac:spMkLst>
            <pc:docMk/>
            <pc:sldMk cId="3800992316" sldId="551"/>
            <ac:spMk id="4" creationId="{953745B2-8862-EEDE-7C59-A5877DDE6C62}"/>
          </ac:spMkLst>
        </pc:spChg>
        <pc:spChg chg="mod">
          <ac:chgData name="Breno Nicelatchi" userId="495d62745e7169d0" providerId="LiveId" clId="{4118756B-B9CD-4C14-A489-2756D74A9F37}" dt="2023-09-19T19:58:38.230" v="4944" actId="1076"/>
          <ac:spMkLst>
            <pc:docMk/>
            <pc:sldMk cId="3800992316" sldId="551"/>
            <ac:spMk id="9" creationId="{2F329E4D-BB1D-F85C-2F1C-389E3BC90EBE}"/>
          </ac:spMkLst>
        </pc:spChg>
        <pc:spChg chg="mod">
          <ac:chgData name="Breno Nicelatchi" userId="495d62745e7169d0" providerId="LiveId" clId="{4118756B-B9CD-4C14-A489-2756D74A9F37}" dt="2023-09-19T20:07:45.643" v="5204"/>
          <ac:spMkLst>
            <pc:docMk/>
            <pc:sldMk cId="3800992316" sldId="551"/>
            <ac:spMk id="10" creationId="{2EAE6A9E-9864-1C53-44CE-345321D94568}"/>
          </ac:spMkLst>
        </pc:spChg>
        <pc:grpChg chg="add mod">
          <ac:chgData name="Breno Nicelatchi" userId="495d62745e7169d0" providerId="LiveId" clId="{4118756B-B9CD-4C14-A489-2756D74A9F37}" dt="2023-09-19T20:07:45.643" v="5204"/>
          <ac:grpSpMkLst>
            <pc:docMk/>
            <pc:sldMk cId="3800992316" sldId="551"/>
            <ac:grpSpMk id="2" creationId="{73CA212D-5BCA-DF94-29AA-D7E7D998B208}"/>
          </ac:grpSpMkLst>
        </pc:grpChg>
        <pc:grpChg chg="del">
          <ac:chgData name="Breno Nicelatchi" userId="495d62745e7169d0" providerId="LiveId" clId="{4118756B-B9CD-4C14-A489-2756D74A9F37}" dt="2023-09-19T20:07:45.315" v="5203" actId="478"/>
          <ac:grpSpMkLst>
            <pc:docMk/>
            <pc:sldMk cId="3800992316" sldId="551"/>
            <ac:grpSpMk id="5" creationId="{06266020-DEFE-8EE1-0956-18685A7BEEE8}"/>
          </ac:grpSpMkLst>
        </pc:grpChg>
      </pc:sldChg>
      <pc:sldChg chg="modSp add modAnim">
        <pc:chgData name="Breno Nicelatchi" userId="495d62745e7169d0" providerId="LiveId" clId="{4118756B-B9CD-4C14-A489-2756D74A9F37}" dt="2023-09-19T19:57:12.303" v="4917" actId="403"/>
        <pc:sldMkLst>
          <pc:docMk/>
          <pc:sldMk cId="3867867220" sldId="552"/>
        </pc:sldMkLst>
        <pc:spChg chg="mod">
          <ac:chgData name="Breno Nicelatchi" userId="495d62745e7169d0" providerId="LiveId" clId="{4118756B-B9CD-4C14-A489-2756D74A9F37}" dt="2023-09-19T19:57:12.303" v="4917" actId="403"/>
          <ac:spMkLst>
            <pc:docMk/>
            <pc:sldMk cId="3867867220" sldId="552"/>
            <ac:spMk id="8" creationId="{0E243827-604D-34B3-7A9A-90F4D6D74680}"/>
          </ac:spMkLst>
        </pc:spChg>
      </pc:sldChg>
      <pc:sldChg chg="modSp add mod">
        <pc:chgData name="Breno Nicelatchi" userId="495d62745e7169d0" providerId="LiveId" clId="{4118756B-B9CD-4C14-A489-2756D74A9F37}" dt="2023-09-19T20:07:36.756" v="5200" actId="20577"/>
        <pc:sldMkLst>
          <pc:docMk/>
          <pc:sldMk cId="1253732245" sldId="553"/>
        </pc:sldMkLst>
        <pc:spChg chg="mod">
          <ac:chgData name="Breno Nicelatchi" userId="495d62745e7169d0" providerId="LiveId" clId="{4118756B-B9CD-4C14-A489-2756D74A9F37}" dt="2023-09-19T19:57:40.485" v="4924" actId="20577"/>
          <ac:spMkLst>
            <pc:docMk/>
            <pc:sldMk cId="1253732245" sldId="553"/>
            <ac:spMk id="4" creationId="{C46F6284-3C2E-6010-D8A6-644F6327F5A8}"/>
          </ac:spMkLst>
        </pc:spChg>
        <pc:spChg chg="mod">
          <ac:chgData name="Breno Nicelatchi" userId="495d62745e7169d0" providerId="LiveId" clId="{4118756B-B9CD-4C14-A489-2756D74A9F37}" dt="2023-09-19T20:07:32.057" v="5191" actId="20577"/>
          <ac:spMkLst>
            <pc:docMk/>
            <pc:sldMk cId="1253732245" sldId="553"/>
            <ac:spMk id="6" creationId="{2422A0EA-059B-29B8-8C51-3722E6D964FC}"/>
          </ac:spMkLst>
        </pc:spChg>
        <pc:spChg chg="mod">
          <ac:chgData name="Breno Nicelatchi" userId="495d62745e7169d0" providerId="LiveId" clId="{4118756B-B9CD-4C14-A489-2756D74A9F37}" dt="2023-09-19T20:07:36.756" v="5200" actId="20577"/>
          <ac:spMkLst>
            <pc:docMk/>
            <pc:sldMk cId="1253732245" sldId="553"/>
            <ac:spMk id="7" creationId="{F79FD323-66C1-CDA6-8B30-33AEAA75F80C}"/>
          </ac:spMkLst>
        </pc:spChg>
      </pc:sldChg>
      <pc:sldChg chg="addSp delSp modSp add mod modAnim">
        <pc:chgData name="Breno Nicelatchi" userId="495d62745e7169d0" providerId="LiveId" clId="{4118756B-B9CD-4C14-A489-2756D74A9F37}" dt="2023-09-19T20:07:42.117" v="5202"/>
        <pc:sldMkLst>
          <pc:docMk/>
          <pc:sldMk cId="699506991" sldId="554"/>
        </pc:sldMkLst>
        <pc:spChg chg="mod">
          <ac:chgData name="Breno Nicelatchi" userId="495d62745e7169d0" providerId="LiveId" clId="{4118756B-B9CD-4C14-A489-2756D74A9F37}" dt="2023-09-19T19:58:05.777" v="4928"/>
          <ac:spMkLst>
            <pc:docMk/>
            <pc:sldMk cId="699506991" sldId="554"/>
            <ac:spMk id="2" creationId="{F302C140-F193-37E0-B1BD-7BBAF5160D5F}"/>
          </ac:spMkLst>
        </pc:spChg>
        <pc:spChg chg="mod">
          <ac:chgData name="Breno Nicelatchi" userId="495d62745e7169d0" providerId="LiveId" clId="{4118756B-B9CD-4C14-A489-2756D74A9F37}" dt="2023-09-19T20:07:42.117" v="5202"/>
          <ac:spMkLst>
            <pc:docMk/>
            <pc:sldMk cId="699506991" sldId="554"/>
            <ac:spMk id="4" creationId="{71DEF0BD-F1E7-951A-1C67-3DD14CBCDE6D}"/>
          </ac:spMkLst>
        </pc:spChg>
        <pc:spChg chg="mod">
          <ac:chgData name="Breno Nicelatchi" userId="495d62745e7169d0" providerId="LiveId" clId="{4118756B-B9CD-4C14-A489-2756D74A9F37}" dt="2023-09-19T20:07:42.117" v="5202"/>
          <ac:spMkLst>
            <pc:docMk/>
            <pc:sldMk cId="699506991" sldId="554"/>
            <ac:spMk id="5" creationId="{8CC835D4-DB81-4326-954C-BFFBBF819A28}"/>
          </ac:spMkLst>
        </pc:spChg>
        <pc:grpChg chg="add mod">
          <ac:chgData name="Breno Nicelatchi" userId="495d62745e7169d0" providerId="LiveId" clId="{4118756B-B9CD-4C14-A489-2756D74A9F37}" dt="2023-09-19T20:07:42.117" v="5202"/>
          <ac:grpSpMkLst>
            <pc:docMk/>
            <pc:sldMk cId="699506991" sldId="554"/>
            <ac:grpSpMk id="3" creationId="{D2D8612D-E851-DDC2-8857-8F2225ACCA13}"/>
          </ac:grpSpMkLst>
        </pc:grpChg>
        <pc:grpChg chg="del">
          <ac:chgData name="Breno Nicelatchi" userId="495d62745e7169d0" providerId="LiveId" clId="{4118756B-B9CD-4C14-A489-2756D74A9F37}" dt="2023-09-19T20:07:41.842" v="5201" actId="478"/>
          <ac:grpSpMkLst>
            <pc:docMk/>
            <pc:sldMk cId="699506991" sldId="554"/>
            <ac:grpSpMk id="8" creationId="{4EB5DE41-9F83-4C07-81B1-13AC1937B2F2}"/>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80C19E-644C-4E54-AA06-1A6EB7B836E0}" type="datetimeFigureOut">
              <a:rPr lang="zh-CN" altLang="en-US" smtClean="0"/>
              <a:t>2024/3/15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9B74C6-13ED-422F-88EE-E8B7FC6ADAFA}" type="slidenum">
              <a:rPr lang="zh-CN" altLang="en-US" smtClean="0"/>
              <a:t>‹nº›</a:t>
            </a:fld>
            <a:endParaRPr lang="zh-CN" altLang="en-US"/>
          </a:p>
        </p:txBody>
      </p:sp>
    </p:spTree>
    <p:extLst>
      <p:ext uri="{BB962C8B-B14F-4D97-AF65-F5344CB8AC3E}">
        <p14:creationId xmlns:p14="http://schemas.microsoft.com/office/powerpoint/2010/main" val="289474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281D7-AB8B-4A49-B31C-4FE8BBA5730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75736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281D7-AB8B-4A49-B31C-4FE8BBA5730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7014165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2200405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8225801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281D7-AB8B-4A49-B31C-4FE8BBA5730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8355075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8867798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281D7-AB8B-4A49-B31C-4FE8BBA5730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3420027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2882847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8773217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9527808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5481095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5801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6910702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4512370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281D7-AB8B-4A49-B31C-4FE8BBA5730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1419278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2153177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281D7-AB8B-4A49-B31C-4FE8BBA5730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5949280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281D7-AB8B-4A49-B31C-4FE8BBA5730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0148080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1143238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281D7-AB8B-4A49-B31C-4FE8BBA5730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1639221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0019861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6393206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28323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4281646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2371946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9040352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3897266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6698790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281D7-AB8B-4A49-B31C-4FE8BBA5730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2265164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8632247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281D7-AB8B-4A49-B31C-4FE8BBA5730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3306762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4596234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1230379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281D7-AB8B-4A49-B31C-4FE8BBA5730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65084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9496002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6395197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7898114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2476707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1818861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281D7-AB8B-4A49-B31C-4FE8BBA5730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61281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281D7-AB8B-4A49-B31C-4FE8BBA5730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86430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1437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624094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689146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093258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64265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281D7-AB8B-4A49-B31C-4FE8BBA5730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274702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886636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078936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700565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281D7-AB8B-4A49-B31C-4FE8BBA5730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577250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210021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247171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281D7-AB8B-4A49-B31C-4FE8BBA5730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068544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951789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281D7-AB8B-4A49-B31C-4FE8BBA5730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416049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281D7-AB8B-4A49-B31C-4FE8BBA5730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89893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281D7-AB8B-4A49-B31C-4FE8BBA5730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631540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757090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774145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881849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860610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447702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281D7-AB8B-4A49-B31C-4FE8BBA5730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02999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281D7-AB8B-4A49-B31C-4FE8BBA5730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753679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658160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386393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88110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68178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426286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281D7-AB8B-4A49-B31C-4FE8BBA5730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524081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281D7-AB8B-4A49-B31C-4FE8BBA5730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380363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618028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478457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214559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278199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609422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592048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9966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281D7-AB8B-4A49-B31C-4FE8BBA5730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554163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804037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281D7-AB8B-4A49-B31C-4FE8BBA5730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801177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392012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345469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42040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766078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281D7-AB8B-4A49-B31C-4FE8BBA5730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864908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033661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747345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9615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775270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281D7-AB8B-4A49-B31C-4FE8BBA5730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3338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281D7-AB8B-4A49-B31C-4FE8BBA5730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670328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983203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938966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477138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263672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729713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1011965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1279655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281D7-AB8B-4A49-B31C-4FE8BBA5730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78639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8762021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57615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016056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1505602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4181340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281D7-AB8B-4A49-B31C-4FE8BBA5730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6661538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6765567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0134739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2325139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2962769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19672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281D7-AB8B-4A49-B31C-4FE8BBA5730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2764517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4560305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281D7-AB8B-4A49-B31C-4FE8BBA5730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4966287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1225943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0075113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281D7-AB8B-4A49-B31C-4FE8BBA5730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7888577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1119305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281D7-AB8B-4A49-B31C-4FE8BBA5730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6825607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5715422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281D7-AB8B-4A49-B31C-4FE8BBA5730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7768485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281D7-AB8B-4A49-B31C-4FE8BBA5730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03184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7917818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9075362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281D7-AB8B-4A49-B31C-4FE8BBA5730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7288709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8858217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0619453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3816978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9954824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281D7-AB8B-4A49-B31C-4FE8BBA5730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0007184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3292499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4547733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6C781-E94E-46E8-8089-F3C5D9CAC2E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38261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hyperlink" Target="http://www.1ppt.com/xiazai/" TargetMode="External"/><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hyperlink" Target="http://www.1ppt.com/xiazai/" TargetMode="External"/><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hyperlink" Target="http://www.1ppt.com/xiazai/" TargetMode="External"/><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t>2024/3/15</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t>‹nº›</a:t>
            </a:fld>
            <a:endParaRPr lang="zh-CN" altLang="en-US"/>
          </a:p>
        </p:txBody>
      </p:sp>
    </p:spTree>
    <p:extLst>
      <p:ext uri="{BB962C8B-B14F-4D97-AF65-F5344CB8AC3E}">
        <p14:creationId xmlns:p14="http://schemas.microsoft.com/office/powerpoint/2010/main" val="1667804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pt-BR" altLang="zh-CN"/>
              <a:t>Clique para editar o título Mestre</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pt-BR" altLang="zh-CN"/>
              <a:t>Clique para editar os estilos de texto Mestres</a:t>
            </a:r>
          </a:p>
          <a:p>
            <a:pPr lvl="1"/>
            <a:r>
              <a:rPr lang="pt-BR" altLang="zh-CN"/>
              <a:t>Segundo nível</a:t>
            </a:r>
          </a:p>
          <a:p>
            <a:pPr lvl="2"/>
            <a:r>
              <a:rPr lang="pt-BR" altLang="zh-CN"/>
              <a:t>Terceiro nível</a:t>
            </a:r>
          </a:p>
          <a:p>
            <a:pPr lvl="3"/>
            <a:r>
              <a:rPr lang="pt-BR" altLang="zh-CN"/>
              <a:t>Quarto nível</a:t>
            </a:r>
          </a:p>
          <a:p>
            <a:pPr lvl="4"/>
            <a:r>
              <a:rPr lang="pt-BR" altLang="zh-CN"/>
              <a:t>Quinto nível</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E119BF6B-F855-4533-9D1E-10B731295655}" type="datetimeFigureOut">
              <a:rPr lang="zh-CN" altLang="en-US" smtClean="0"/>
              <a:t>2024/3/15</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A82A8FB5-CABD-49A0-8552-C2427F5DD699}" type="slidenum">
              <a:rPr lang="zh-CN" altLang="en-US" smtClean="0"/>
              <a:t>‹nº›</a:t>
            </a:fld>
            <a:endParaRPr lang="zh-CN" altLang="en-US"/>
          </a:p>
        </p:txBody>
      </p:sp>
    </p:spTree>
    <p:extLst>
      <p:ext uri="{BB962C8B-B14F-4D97-AF65-F5344CB8AC3E}">
        <p14:creationId xmlns:p14="http://schemas.microsoft.com/office/powerpoint/2010/main" val="2806263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pt-BR" altLang="zh-CN"/>
              <a:t>Clique para editar o título Mestre</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pt-BR" altLang="zh-CN"/>
              <a:t>Clique para editar os estilos de texto Mestres</a:t>
            </a:r>
          </a:p>
          <a:p>
            <a:pPr lvl="1"/>
            <a:r>
              <a:rPr lang="pt-BR" altLang="zh-CN"/>
              <a:t>Segundo nível</a:t>
            </a:r>
          </a:p>
          <a:p>
            <a:pPr lvl="2"/>
            <a:r>
              <a:rPr lang="pt-BR" altLang="zh-CN"/>
              <a:t>Terceiro nível</a:t>
            </a:r>
          </a:p>
          <a:p>
            <a:pPr lvl="3"/>
            <a:r>
              <a:rPr lang="pt-BR" altLang="zh-CN"/>
              <a:t>Quarto nível</a:t>
            </a:r>
          </a:p>
          <a:p>
            <a:pPr lvl="4"/>
            <a:r>
              <a:rPr lang="pt-BR" altLang="zh-CN"/>
              <a:t>Quinto nível</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E119BF6B-F855-4533-9D1E-10B731295655}" type="datetimeFigureOut">
              <a:rPr lang="zh-CN" altLang="en-US" smtClean="0"/>
              <a:t>2024/3/15</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A82A8FB5-CABD-49A0-8552-C2427F5DD699}" type="slidenum">
              <a:rPr lang="zh-CN" altLang="en-US" smtClean="0"/>
              <a:t>‹nº›</a:t>
            </a:fld>
            <a:endParaRPr lang="zh-CN" altLang="en-US"/>
          </a:p>
        </p:txBody>
      </p:sp>
    </p:spTree>
    <p:extLst>
      <p:ext uri="{BB962C8B-B14F-4D97-AF65-F5344CB8AC3E}">
        <p14:creationId xmlns:p14="http://schemas.microsoft.com/office/powerpoint/2010/main" val="2153854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36207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BD3769B-FA20-47D8-A14D-80BA77690AAC}"/>
              </a:ext>
            </a:extLst>
          </p:cNvPr>
          <p:cNvSpPr>
            <a:spLocks noGrp="1"/>
          </p:cNvSpPr>
          <p:nvPr>
            <p:ph type="dt" sz="half" idx="10"/>
          </p:nvPr>
        </p:nvSpPr>
        <p:spPr/>
        <p:txBody>
          <a:bodyPr/>
          <a:lstStyle/>
          <a:p>
            <a:fld id="{E119BF6B-F855-4533-9D1E-10B731295655}" type="datetimeFigureOut">
              <a:rPr lang="zh-CN" altLang="en-US" smtClean="0"/>
              <a:t>2024/3/15</a:t>
            </a:fld>
            <a:endParaRPr lang="zh-CN" altLang="en-US"/>
          </a:p>
        </p:txBody>
      </p:sp>
      <p:sp>
        <p:nvSpPr>
          <p:cNvPr id="3" name="页脚占位符 2">
            <a:extLst>
              <a:ext uri="{FF2B5EF4-FFF2-40B4-BE49-F238E27FC236}">
                <a16:creationId xmlns:a16="http://schemas.microsoft.com/office/drawing/2014/main" id="{EF5B1C4B-28D1-47DE-A486-65B83285B2A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677E03F-D3E4-47C5-AF94-8E2E16AA405C}"/>
              </a:ext>
            </a:extLst>
          </p:cNvPr>
          <p:cNvSpPr>
            <a:spLocks noGrp="1"/>
          </p:cNvSpPr>
          <p:nvPr>
            <p:ph type="sldNum" sz="quarter" idx="12"/>
          </p:nvPr>
        </p:nvSpPr>
        <p:spPr/>
        <p:txBody>
          <a:bodyPr/>
          <a:lstStyle/>
          <a:p>
            <a:fld id="{A82A8FB5-CABD-49A0-8552-C2427F5DD699}" type="slidenum">
              <a:rPr lang="zh-CN" altLang="en-US" smtClean="0"/>
              <a:t>‹nº›</a:t>
            </a:fld>
            <a:endParaRPr lang="zh-CN" altLang="en-US"/>
          </a:p>
        </p:txBody>
      </p:sp>
    </p:spTree>
    <p:extLst>
      <p:ext uri="{BB962C8B-B14F-4D97-AF65-F5344CB8AC3E}">
        <p14:creationId xmlns:p14="http://schemas.microsoft.com/office/powerpoint/2010/main" val="4253123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白底">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66581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颜色">
    <p:spTree>
      <p:nvGrpSpPr>
        <p:cNvPr id="1" name=""/>
        <p:cNvGrpSpPr/>
        <p:nvPr/>
      </p:nvGrpSpPr>
      <p:grpSpPr>
        <a:xfrm>
          <a:off x="0" y="0"/>
          <a:ext cx="0" cy="0"/>
          <a:chOff x="0" y="0"/>
          <a:chExt cx="0" cy="0"/>
        </a:xfrm>
      </p:grpSpPr>
      <p:sp>
        <p:nvSpPr>
          <p:cNvPr id="3" name="矩形 2"/>
          <p:cNvSpPr/>
          <p:nvPr userDrawn="1"/>
        </p:nvSpPr>
        <p:spPr>
          <a:xfrm>
            <a:off x="1" y="1"/>
            <a:ext cx="12192000" cy="6858000"/>
          </a:xfrm>
          <a:prstGeom prst="rect">
            <a:avLst/>
          </a:prstGeom>
          <a:gradFill flip="none" rotWithShape="1">
            <a:gsLst>
              <a:gs pos="54000">
                <a:srgbClr val="1C83AE"/>
              </a:gs>
              <a:gs pos="0">
                <a:srgbClr val="329CD6"/>
              </a:gs>
              <a:gs pos="100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Tree>
    <p:extLst>
      <p:ext uri="{BB962C8B-B14F-4D97-AF65-F5344CB8AC3E}">
        <p14:creationId xmlns:p14="http://schemas.microsoft.com/office/powerpoint/2010/main" val="3814771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85508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4884E86-7DAD-464E-9FD0-14DFCDA13D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 y="0"/>
            <a:ext cx="12190879" cy="6875656"/>
          </a:xfrm>
          <a:prstGeom prst="rect">
            <a:avLst/>
          </a:prstGeom>
        </p:spPr>
      </p:pic>
    </p:spTree>
    <p:extLst>
      <p:ext uri="{BB962C8B-B14F-4D97-AF65-F5344CB8AC3E}">
        <p14:creationId xmlns:p14="http://schemas.microsoft.com/office/powerpoint/2010/main" val="19633246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48747B6-90D0-4CDB-A724-6C247B8634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Tree>
    <p:extLst>
      <p:ext uri="{BB962C8B-B14F-4D97-AF65-F5344CB8AC3E}">
        <p14:creationId xmlns:p14="http://schemas.microsoft.com/office/powerpoint/2010/main" val="39116493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E05FA1-2606-4914-948F-860304F724C1}"/>
              </a:ext>
            </a:extLst>
          </p:cNvPr>
          <p:cNvSpPr>
            <a:spLocks noGrp="1"/>
          </p:cNvSpPr>
          <p:nvPr>
            <p:ph type="title"/>
          </p:nvPr>
        </p:nvSpPr>
        <p:spPr>
          <a:xfrm>
            <a:off x="831850" y="1709738"/>
            <a:ext cx="10515600" cy="2852737"/>
          </a:xfrm>
        </p:spPr>
        <p:txBody>
          <a:bodyPr anchor="b"/>
          <a:lstStyle>
            <a:lvl1pPr>
              <a:defRPr sz="6000"/>
            </a:lvl1pPr>
          </a:lstStyle>
          <a:p>
            <a:r>
              <a:rPr lang="pt-BR" altLang="zh-CN"/>
              <a:t>Clique para editar o título Mestre</a:t>
            </a:r>
            <a:endParaRPr lang="zh-CN" altLang="en-US"/>
          </a:p>
        </p:txBody>
      </p:sp>
      <p:sp>
        <p:nvSpPr>
          <p:cNvPr id="3" name="文本占位符 2">
            <a:extLst>
              <a:ext uri="{FF2B5EF4-FFF2-40B4-BE49-F238E27FC236}">
                <a16:creationId xmlns:a16="http://schemas.microsoft.com/office/drawing/2014/main" id="{C2084FCC-73BD-4612-87A7-0590A505F7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ltLang="zh-CN"/>
              <a:t>Clique para editar os estilos de texto Mestres</a:t>
            </a:r>
          </a:p>
        </p:txBody>
      </p:sp>
      <p:sp>
        <p:nvSpPr>
          <p:cNvPr id="4" name="日期占位符 3">
            <a:extLst>
              <a:ext uri="{FF2B5EF4-FFF2-40B4-BE49-F238E27FC236}">
                <a16:creationId xmlns:a16="http://schemas.microsoft.com/office/drawing/2014/main" id="{F2F91842-C731-47A6-95C4-2781D5FEA54E}"/>
              </a:ext>
            </a:extLst>
          </p:cNvPr>
          <p:cNvSpPr>
            <a:spLocks noGrp="1"/>
          </p:cNvSpPr>
          <p:nvPr>
            <p:ph type="dt" sz="half" idx="10"/>
          </p:nvPr>
        </p:nvSpPr>
        <p:spPr/>
        <p:txBody>
          <a:bodyPr/>
          <a:lstStyle/>
          <a:p>
            <a:fld id="{D37ECFDE-47B5-468B-93A2-C567C7788EFA}" type="datetimeFigureOut">
              <a:rPr lang="zh-CN" altLang="en-US" smtClean="0"/>
              <a:t>2024/3/15</a:t>
            </a:fld>
            <a:endParaRPr lang="zh-CN" altLang="en-US"/>
          </a:p>
        </p:txBody>
      </p:sp>
      <p:sp>
        <p:nvSpPr>
          <p:cNvPr id="5" name="页脚占位符 4">
            <a:extLst>
              <a:ext uri="{FF2B5EF4-FFF2-40B4-BE49-F238E27FC236}">
                <a16:creationId xmlns:a16="http://schemas.microsoft.com/office/drawing/2014/main" id="{688347C5-E2EE-4D0A-B2C3-13FC12F14CF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28CB5CD-9ED8-4B20-BC6D-A56BB4EBEDF3}"/>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3922483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t>2024/3/15</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t>‹nº›</a:t>
            </a:fld>
            <a:endParaRPr lang="zh-CN" altLang="en-US"/>
          </a:p>
        </p:txBody>
      </p:sp>
    </p:spTree>
    <p:extLst>
      <p:ext uri="{BB962C8B-B14F-4D97-AF65-F5344CB8AC3E}">
        <p14:creationId xmlns:p14="http://schemas.microsoft.com/office/powerpoint/2010/main" val="34551918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99CED28-7ADF-4948-B88F-412DD04339D2}"/>
              </a:ext>
            </a:extLst>
          </p:cNvPr>
          <p:cNvSpPr>
            <a:spLocks noGrp="1"/>
          </p:cNvSpPr>
          <p:nvPr>
            <p:ph type="title"/>
          </p:nvPr>
        </p:nvSpPr>
        <p:spPr/>
        <p:txBody>
          <a:bodyPr/>
          <a:lstStyle/>
          <a:p>
            <a:r>
              <a:rPr lang="pt-BR" altLang="zh-CN"/>
              <a:t>Clique para editar o título Mestre</a:t>
            </a:r>
            <a:endParaRPr lang="zh-CN" altLang="en-US"/>
          </a:p>
        </p:txBody>
      </p:sp>
      <p:sp>
        <p:nvSpPr>
          <p:cNvPr id="3" name="内容占位符 2">
            <a:extLst>
              <a:ext uri="{FF2B5EF4-FFF2-40B4-BE49-F238E27FC236}">
                <a16:creationId xmlns:a16="http://schemas.microsoft.com/office/drawing/2014/main" id="{19C2EC02-0402-4EF3-AE6C-870BC316C06A}"/>
              </a:ext>
            </a:extLst>
          </p:cNvPr>
          <p:cNvSpPr>
            <a:spLocks noGrp="1"/>
          </p:cNvSpPr>
          <p:nvPr>
            <p:ph sz="half" idx="1"/>
          </p:nvPr>
        </p:nvSpPr>
        <p:spPr>
          <a:xfrm>
            <a:off x="838200" y="1825625"/>
            <a:ext cx="5181600" cy="4351338"/>
          </a:xfrm>
        </p:spPr>
        <p:txBody>
          <a:bodyPr/>
          <a:lstStyle/>
          <a:p>
            <a:pPr lvl="0"/>
            <a:r>
              <a:rPr lang="pt-BR" altLang="zh-CN"/>
              <a:t>Clique para editar os estilos de texto Mestres</a:t>
            </a:r>
          </a:p>
          <a:p>
            <a:pPr lvl="1"/>
            <a:r>
              <a:rPr lang="pt-BR" altLang="zh-CN"/>
              <a:t>Segundo nível</a:t>
            </a:r>
          </a:p>
          <a:p>
            <a:pPr lvl="2"/>
            <a:r>
              <a:rPr lang="pt-BR" altLang="zh-CN"/>
              <a:t>Terceiro nível</a:t>
            </a:r>
          </a:p>
          <a:p>
            <a:pPr lvl="3"/>
            <a:r>
              <a:rPr lang="pt-BR" altLang="zh-CN"/>
              <a:t>Quarto nível</a:t>
            </a:r>
          </a:p>
          <a:p>
            <a:pPr lvl="4"/>
            <a:r>
              <a:rPr lang="pt-BR" altLang="zh-CN"/>
              <a:t>Quinto nível</a:t>
            </a:r>
            <a:endParaRPr lang="zh-CN" altLang="en-US"/>
          </a:p>
        </p:txBody>
      </p:sp>
      <p:sp>
        <p:nvSpPr>
          <p:cNvPr id="4" name="内容占位符 3">
            <a:extLst>
              <a:ext uri="{FF2B5EF4-FFF2-40B4-BE49-F238E27FC236}">
                <a16:creationId xmlns:a16="http://schemas.microsoft.com/office/drawing/2014/main" id="{DC53976A-23F2-4278-8DA6-C180A51B6C54}"/>
              </a:ext>
            </a:extLst>
          </p:cNvPr>
          <p:cNvSpPr>
            <a:spLocks noGrp="1"/>
          </p:cNvSpPr>
          <p:nvPr>
            <p:ph sz="half" idx="2"/>
          </p:nvPr>
        </p:nvSpPr>
        <p:spPr>
          <a:xfrm>
            <a:off x="6172200" y="1825625"/>
            <a:ext cx="5181600" cy="4351338"/>
          </a:xfrm>
        </p:spPr>
        <p:txBody>
          <a:bodyPr/>
          <a:lstStyle/>
          <a:p>
            <a:pPr lvl="0"/>
            <a:r>
              <a:rPr lang="pt-BR" altLang="zh-CN"/>
              <a:t>Clique para editar os estilos de texto Mestres</a:t>
            </a:r>
          </a:p>
          <a:p>
            <a:pPr lvl="1"/>
            <a:r>
              <a:rPr lang="pt-BR" altLang="zh-CN"/>
              <a:t>Segundo nível</a:t>
            </a:r>
          </a:p>
          <a:p>
            <a:pPr lvl="2"/>
            <a:r>
              <a:rPr lang="pt-BR" altLang="zh-CN"/>
              <a:t>Terceiro nível</a:t>
            </a:r>
          </a:p>
          <a:p>
            <a:pPr lvl="3"/>
            <a:r>
              <a:rPr lang="pt-BR" altLang="zh-CN"/>
              <a:t>Quarto nível</a:t>
            </a:r>
          </a:p>
          <a:p>
            <a:pPr lvl="4"/>
            <a:r>
              <a:rPr lang="pt-BR" altLang="zh-CN"/>
              <a:t>Quinto nível</a:t>
            </a:r>
            <a:endParaRPr lang="zh-CN" altLang="en-US"/>
          </a:p>
        </p:txBody>
      </p:sp>
      <p:sp>
        <p:nvSpPr>
          <p:cNvPr id="5" name="日期占位符 4">
            <a:extLst>
              <a:ext uri="{FF2B5EF4-FFF2-40B4-BE49-F238E27FC236}">
                <a16:creationId xmlns:a16="http://schemas.microsoft.com/office/drawing/2014/main" id="{9A27A350-1C54-40CA-9E8A-6393AC69956F}"/>
              </a:ext>
            </a:extLst>
          </p:cNvPr>
          <p:cNvSpPr>
            <a:spLocks noGrp="1"/>
          </p:cNvSpPr>
          <p:nvPr>
            <p:ph type="dt" sz="half" idx="10"/>
          </p:nvPr>
        </p:nvSpPr>
        <p:spPr/>
        <p:txBody>
          <a:bodyPr/>
          <a:lstStyle/>
          <a:p>
            <a:fld id="{D37ECFDE-47B5-468B-93A2-C567C7788EFA}" type="datetimeFigureOut">
              <a:rPr lang="zh-CN" altLang="en-US" smtClean="0"/>
              <a:t>2024/3/15</a:t>
            </a:fld>
            <a:endParaRPr lang="zh-CN" altLang="en-US"/>
          </a:p>
        </p:txBody>
      </p:sp>
      <p:sp>
        <p:nvSpPr>
          <p:cNvPr id="6" name="页脚占位符 5">
            <a:extLst>
              <a:ext uri="{FF2B5EF4-FFF2-40B4-BE49-F238E27FC236}">
                <a16:creationId xmlns:a16="http://schemas.microsoft.com/office/drawing/2014/main" id="{73CDBABF-DA6D-442B-9AB1-9628B1CC618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7EE0D17-AFA1-4BA7-A141-B81CAC842BDF}"/>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35766761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6340C8-7355-4CD0-A815-13067B7A7E49}"/>
              </a:ext>
            </a:extLst>
          </p:cNvPr>
          <p:cNvSpPr>
            <a:spLocks noGrp="1"/>
          </p:cNvSpPr>
          <p:nvPr>
            <p:ph type="title"/>
          </p:nvPr>
        </p:nvSpPr>
        <p:spPr>
          <a:xfrm>
            <a:off x="839788" y="365125"/>
            <a:ext cx="10515600" cy="1325563"/>
          </a:xfrm>
        </p:spPr>
        <p:txBody>
          <a:bodyPr/>
          <a:lstStyle/>
          <a:p>
            <a:r>
              <a:rPr lang="pt-BR" altLang="zh-CN"/>
              <a:t>Clique para editar o título Mestre</a:t>
            </a:r>
            <a:endParaRPr lang="zh-CN" altLang="en-US"/>
          </a:p>
        </p:txBody>
      </p:sp>
      <p:sp>
        <p:nvSpPr>
          <p:cNvPr id="3" name="文本占位符 2">
            <a:extLst>
              <a:ext uri="{FF2B5EF4-FFF2-40B4-BE49-F238E27FC236}">
                <a16:creationId xmlns:a16="http://schemas.microsoft.com/office/drawing/2014/main" id="{20ECFD76-AB60-48D9-A607-6F14FAB99B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ltLang="zh-CN"/>
              <a:t>Clique para editar os estilos de texto Mestres</a:t>
            </a:r>
          </a:p>
        </p:txBody>
      </p:sp>
      <p:sp>
        <p:nvSpPr>
          <p:cNvPr id="4" name="内容占位符 3">
            <a:extLst>
              <a:ext uri="{FF2B5EF4-FFF2-40B4-BE49-F238E27FC236}">
                <a16:creationId xmlns:a16="http://schemas.microsoft.com/office/drawing/2014/main" id="{B76D8FBD-CF70-4167-9632-05EA8E4EDEFF}"/>
              </a:ext>
            </a:extLst>
          </p:cNvPr>
          <p:cNvSpPr>
            <a:spLocks noGrp="1"/>
          </p:cNvSpPr>
          <p:nvPr>
            <p:ph sz="half" idx="2"/>
          </p:nvPr>
        </p:nvSpPr>
        <p:spPr>
          <a:xfrm>
            <a:off x="839788" y="2505075"/>
            <a:ext cx="5157787" cy="3684588"/>
          </a:xfrm>
        </p:spPr>
        <p:txBody>
          <a:bodyPr/>
          <a:lstStyle/>
          <a:p>
            <a:pPr lvl="0"/>
            <a:r>
              <a:rPr lang="pt-BR" altLang="zh-CN"/>
              <a:t>Clique para editar os estilos de texto Mestres</a:t>
            </a:r>
          </a:p>
          <a:p>
            <a:pPr lvl="1"/>
            <a:r>
              <a:rPr lang="pt-BR" altLang="zh-CN"/>
              <a:t>Segundo nível</a:t>
            </a:r>
          </a:p>
          <a:p>
            <a:pPr lvl="2"/>
            <a:r>
              <a:rPr lang="pt-BR" altLang="zh-CN"/>
              <a:t>Terceiro nível</a:t>
            </a:r>
          </a:p>
          <a:p>
            <a:pPr lvl="3"/>
            <a:r>
              <a:rPr lang="pt-BR" altLang="zh-CN"/>
              <a:t>Quarto nível</a:t>
            </a:r>
          </a:p>
          <a:p>
            <a:pPr lvl="4"/>
            <a:r>
              <a:rPr lang="pt-BR" altLang="zh-CN"/>
              <a:t>Quinto nível</a:t>
            </a:r>
            <a:endParaRPr lang="zh-CN" altLang="en-US"/>
          </a:p>
        </p:txBody>
      </p:sp>
      <p:sp>
        <p:nvSpPr>
          <p:cNvPr id="5" name="文本占位符 4">
            <a:extLst>
              <a:ext uri="{FF2B5EF4-FFF2-40B4-BE49-F238E27FC236}">
                <a16:creationId xmlns:a16="http://schemas.microsoft.com/office/drawing/2014/main" id="{3F899EC8-18FB-4922-ADA1-D09D610565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ltLang="zh-CN"/>
              <a:t>Clique para editar os estilos de texto Mestres</a:t>
            </a:r>
          </a:p>
        </p:txBody>
      </p:sp>
      <p:sp>
        <p:nvSpPr>
          <p:cNvPr id="6" name="内容占位符 5">
            <a:extLst>
              <a:ext uri="{FF2B5EF4-FFF2-40B4-BE49-F238E27FC236}">
                <a16:creationId xmlns:a16="http://schemas.microsoft.com/office/drawing/2014/main" id="{7D535E99-FA0F-4313-B87D-8B9CCF4F0EFC}"/>
              </a:ext>
            </a:extLst>
          </p:cNvPr>
          <p:cNvSpPr>
            <a:spLocks noGrp="1"/>
          </p:cNvSpPr>
          <p:nvPr>
            <p:ph sz="quarter" idx="4"/>
          </p:nvPr>
        </p:nvSpPr>
        <p:spPr>
          <a:xfrm>
            <a:off x="6172200" y="2505075"/>
            <a:ext cx="5183188" cy="3684588"/>
          </a:xfrm>
        </p:spPr>
        <p:txBody>
          <a:bodyPr/>
          <a:lstStyle/>
          <a:p>
            <a:pPr lvl="0"/>
            <a:r>
              <a:rPr lang="pt-BR" altLang="zh-CN"/>
              <a:t>Clique para editar os estilos de texto Mestres</a:t>
            </a:r>
          </a:p>
          <a:p>
            <a:pPr lvl="1"/>
            <a:r>
              <a:rPr lang="pt-BR" altLang="zh-CN"/>
              <a:t>Segundo nível</a:t>
            </a:r>
          </a:p>
          <a:p>
            <a:pPr lvl="2"/>
            <a:r>
              <a:rPr lang="pt-BR" altLang="zh-CN"/>
              <a:t>Terceiro nível</a:t>
            </a:r>
          </a:p>
          <a:p>
            <a:pPr lvl="3"/>
            <a:r>
              <a:rPr lang="pt-BR" altLang="zh-CN"/>
              <a:t>Quarto nível</a:t>
            </a:r>
          </a:p>
          <a:p>
            <a:pPr lvl="4"/>
            <a:r>
              <a:rPr lang="pt-BR" altLang="zh-CN"/>
              <a:t>Quinto nível</a:t>
            </a:r>
            <a:endParaRPr lang="zh-CN" altLang="en-US"/>
          </a:p>
        </p:txBody>
      </p:sp>
      <p:sp>
        <p:nvSpPr>
          <p:cNvPr id="7" name="日期占位符 6">
            <a:extLst>
              <a:ext uri="{FF2B5EF4-FFF2-40B4-BE49-F238E27FC236}">
                <a16:creationId xmlns:a16="http://schemas.microsoft.com/office/drawing/2014/main" id="{40AA0998-34FC-4810-B0FB-98B232CF9AC3}"/>
              </a:ext>
            </a:extLst>
          </p:cNvPr>
          <p:cNvSpPr>
            <a:spLocks noGrp="1"/>
          </p:cNvSpPr>
          <p:nvPr>
            <p:ph type="dt" sz="half" idx="10"/>
          </p:nvPr>
        </p:nvSpPr>
        <p:spPr/>
        <p:txBody>
          <a:bodyPr/>
          <a:lstStyle/>
          <a:p>
            <a:fld id="{D37ECFDE-47B5-468B-93A2-C567C7788EFA}" type="datetimeFigureOut">
              <a:rPr lang="zh-CN" altLang="en-US" smtClean="0"/>
              <a:t>2024/3/15</a:t>
            </a:fld>
            <a:endParaRPr lang="zh-CN" altLang="en-US"/>
          </a:p>
        </p:txBody>
      </p:sp>
      <p:sp>
        <p:nvSpPr>
          <p:cNvPr id="8" name="页脚占位符 7">
            <a:extLst>
              <a:ext uri="{FF2B5EF4-FFF2-40B4-BE49-F238E27FC236}">
                <a16:creationId xmlns:a16="http://schemas.microsoft.com/office/drawing/2014/main" id="{E8CA42B4-9D3B-45F1-9816-2E2B738C45D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F10E97E-A1E7-4FAF-AC1D-5DCA9240C220}"/>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24838843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6340C8-7355-4CD0-A815-13067B7A7E49}"/>
              </a:ext>
            </a:extLst>
          </p:cNvPr>
          <p:cNvSpPr>
            <a:spLocks noGrp="1"/>
          </p:cNvSpPr>
          <p:nvPr>
            <p:ph type="title"/>
          </p:nvPr>
        </p:nvSpPr>
        <p:spPr>
          <a:xfrm>
            <a:off x="839788" y="365125"/>
            <a:ext cx="10515600" cy="1325563"/>
          </a:xfrm>
        </p:spPr>
        <p:txBody>
          <a:bodyPr/>
          <a:lstStyle/>
          <a:p>
            <a:r>
              <a:rPr lang="pt-BR" altLang="zh-CN"/>
              <a:t>Clique para editar o título Mestre</a:t>
            </a:r>
            <a:endParaRPr lang="zh-CN" altLang="en-US"/>
          </a:p>
        </p:txBody>
      </p:sp>
      <p:sp>
        <p:nvSpPr>
          <p:cNvPr id="3" name="文本占位符 2">
            <a:extLst>
              <a:ext uri="{FF2B5EF4-FFF2-40B4-BE49-F238E27FC236}">
                <a16:creationId xmlns:a16="http://schemas.microsoft.com/office/drawing/2014/main" id="{20ECFD76-AB60-48D9-A607-6F14FAB99B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ltLang="zh-CN"/>
              <a:t>Clique para editar os estilos de texto Mestres</a:t>
            </a:r>
          </a:p>
        </p:txBody>
      </p:sp>
      <p:sp>
        <p:nvSpPr>
          <p:cNvPr id="4" name="内容占位符 3">
            <a:extLst>
              <a:ext uri="{FF2B5EF4-FFF2-40B4-BE49-F238E27FC236}">
                <a16:creationId xmlns:a16="http://schemas.microsoft.com/office/drawing/2014/main" id="{B76D8FBD-CF70-4167-9632-05EA8E4EDEFF}"/>
              </a:ext>
            </a:extLst>
          </p:cNvPr>
          <p:cNvSpPr>
            <a:spLocks noGrp="1"/>
          </p:cNvSpPr>
          <p:nvPr>
            <p:ph sz="half" idx="2"/>
          </p:nvPr>
        </p:nvSpPr>
        <p:spPr>
          <a:xfrm>
            <a:off x="839788" y="2505075"/>
            <a:ext cx="5157787" cy="3684588"/>
          </a:xfrm>
        </p:spPr>
        <p:txBody>
          <a:bodyPr/>
          <a:lstStyle/>
          <a:p>
            <a:pPr lvl="0"/>
            <a:r>
              <a:rPr lang="pt-BR" altLang="zh-CN"/>
              <a:t>Clique para editar os estilos de texto Mestres</a:t>
            </a:r>
          </a:p>
          <a:p>
            <a:pPr lvl="1"/>
            <a:r>
              <a:rPr lang="pt-BR" altLang="zh-CN"/>
              <a:t>Segundo nível</a:t>
            </a:r>
          </a:p>
          <a:p>
            <a:pPr lvl="2"/>
            <a:r>
              <a:rPr lang="pt-BR" altLang="zh-CN"/>
              <a:t>Terceiro nível</a:t>
            </a:r>
          </a:p>
          <a:p>
            <a:pPr lvl="3"/>
            <a:r>
              <a:rPr lang="pt-BR" altLang="zh-CN"/>
              <a:t>Quarto nível</a:t>
            </a:r>
          </a:p>
          <a:p>
            <a:pPr lvl="4"/>
            <a:r>
              <a:rPr lang="pt-BR" altLang="zh-CN"/>
              <a:t>Quinto nível</a:t>
            </a:r>
            <a:endParaRPr lang="zh-CN" altLang="en-US"/>
          </a:p>
        </p:txBody>
      </p:sp>
      <p:sp>
        <p:nvSpPr>
          <p:cNvPr id="5" name="文本占位符 4">
            <a:extLst>
              <a:ext uri="{FF2B5EF4-FFF2-40B4-BE49-F238E27FC236}">
                <a16:creationId xmlns:a16="http://schemas.microsoft.com/office/drawing/2014/main" id="{3F899EC8-18FB-4922-ADA1-D09D610565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ltLang="zh-CN"/>
              <a:t>Clique para editar os estilos de texto Mestres</a:t>
            </a:r>
          </a:p>
        </p:txBody>
      </p:sp>
      <p:sp>
        <p:nvSpPr>
          <p:cNvPr id="6" name="内容占位符 5">
            <a:extLst>
              <a:ext uri="{FF2B5EF4-FFF2-40B4-BE49-F238E27FC236}">
                <a16:creationId xmlns:a16="http://schemas.microsoft.com/office/drawing/2014/main" id="{7D535E99-FA0F-4313-B87D-8B9CCF4F0EFC}"/>
              </a:ext>
            </a:extLst>
          </p:cNvPr>
          <p:cNvSpPr>
            <a:spLocks noGrp="1"/>
          </p:cNvSpPr>
          <p:nvPr>
            <p:ph sz="quarter" idx="4"/>
          </p:nvPr>
        </p:nvSpPr>
        <p:spPr>
          <a:xfrm>
            <a:off x="6172200" y="2505075"/>
            <a:ext cx="5183188" cy="3684588"/>
          </a:xfrm>
        </p:spPr>
        <p:txBody>
          <a:bodyPr/>
          <a:lstStyle/>
          <a:p>
            <a:pPr lvl="0"/>
            <a:r>
              <a:rPr lang="pt-BR" altLang="zh-CN"/>
              <a:t>Clique para editar os estilos de texto Mestres</a:t>
            </a:r>
          </a:p>
          <a:p>
            <a:pPr lvl="1"/>
            <a:r>
              <a:rPr lang="pt-BR" altLang="zh-CN"/>
              <a:t>Segundo nível</a:t>
            </a:r>
          </a:p>
          <a:p>
            <a:pPr lvl="2"/>
            <a:r>
              <a:rPr lang="pt-BR" altLang="zh-CN"/>
              <a:t>Terceiro nível</a:t>
            </a:r>
          </a:p>
          <a:p>
            <a:pPr lvl="3"/>
            <a:r>
              <a:rPr lang="pt-BR" altLang="zh-CN"/>
              <a:t>Quarto nível</a:t>
            </a:r>
          </a:p>
          <a:p>
            <a:pPr lvl="4"/>
            <a:r>
              <a:rPr lang="pt-BR" altLang="zh-CN"/>
              <a:t>Quinto nível</a:t>
            </a:r>
            <a:endParaRPr lang="zh-CN" altLang="en-US"/>
          </a:p>
        </p:txBody>
      </p:sp>
      <p:sp>
        <p:nvSpPr>
          <p:cNvPr id="7" name="日期占位符 6">
            <a:extLst>
              <a:ext uri="{FF2B5EF4-FFF2-40B4-BE49-F238E27FC236}">
                <a16:creationId xmlns:a16="http://schemas.microsoft.com/office/drawing/2014/main" id="{40AA0998-34FC-4810-B0FB-98B232CF9AC3}"/>
              </a:ext>
            </a:extLst>
          </p:cNvPr>
          <p:cNvSpPr>
            <a:spLocks noGrp="1"/>
          </p:cNvSpPr>
          <p:nvPr>
            <p:ph type="dt" sz="half" idx="10"/>
          </p:nvPr>
        </p:nvSpPr>
        <p:spPr/>
        <p:txBody>
          <a:bodyPr/>
          <a:lstStyle/>
          <a:p>
            <a:fld id="{D37ECFDE-47B5-468B-93A2-C567C7788EFA}" type="datetimeFigureOut">
              <a:rPr lang="zh-CN" altLang="en-US" smtClean="0"/>
              <a:t>2024/3/15</a:t>
            </a:fld>
            <a:endParaRPr lang="zh-CN" altLang="en-US"/>
          </a:p>
        </p:txBody>
      </p:sp>
      <p:sp>
        <p:nvSpPr>
          <p:cNvPr id="8" name="页脚占位符 7">
            <a:extLst>
              <a:ext uri="{FF2B5EF4-FFF2-40B4-BE49-F238E27FC236}">
                <a16:creationId xmlns:a16="http://schemas.microsoft.com/office/drawing/2014/main" id="{E8CA42B4-9D3B-45F1-9816-2E2B738C45D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F10E97E-A1E7-4FAF-AC1D-5DCA9240C220}"/>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
        <p:nvSpPr>
          <p:cNvPr id="11" name="TextBox 10"/>
          <p:cNvSpPr txBox="1"/>
          <p:nvPr/>
        </p:nvSpPr>
        <p:spPr>
          <a:xfrm>
            <a:off x="1628304" y="6739570"/>
            <a:ext cx="1224136"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下载</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http://www.1ppt.com/xiazai/</a:t>
            </a:r>
          </a:p>
        </p:txBody>
      </p:sp>
    </p:spTree>
    <p:extLst>
      <p:ext uri="{BB962C8B-B14F-4D97-AF65-F5344CB8AC3E}">
        <p14:creationId xmlns:p14="http://schemas.microsoft.com/office/powerpoint/2010/main" val="30498866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E733DE-6342-480A-9074-5AE34C8ED24F}"/>
              </a:ext>
            </a:extLst>
          </p:cNvPr>
          <p:cNvSpPr>
            <a:spLocks noGrp="1"/>
          </p:cNvSpPr>
          <p:nvPr>
            <p:ph type="title"/>
          </p:nvPr>
        </p:nvSpPr>
        <p:spPr/>
        <p:txBody>
          <a:bodyPr/>
          <a:lstStyle/>
          <a:p>
            <a:r>
              <a:rPr lang="pt-BR" altLang="zh-CN"/>
              <a:t>Clique para editar o título Mestre</a:t>
            </a:r>
            <a:endParaRPr lang="zh-CN" altLang="en-US"/>
          </a:p>
        </p:txBody>
      </p:sp>
      <p:sp>
        <p:nvSpPr>
          <p:cNvPr id="3" name="日期占位符 2">
            <a:extLst>
              <a:ext uri="{FF2B5EF4-FFF2-40B4-BE49-F238E27FC236}">
                <a16:creationId xmlns:a16="http://schemas.microsoft.com/office/drawing/2014/main" id="{15D50150-3066-49BF-AF59-D6B0A6966073}"/>
              </a:ext>
            </a:extLst>
          </p:cNvPr>
          <p:cNvSpPr>
            <a:spLocks noGrp="1"/>
          </p:cNvSpPr>
          <p:nvPr>
            <p:ph type="dt" sz="half" idx="10"/>
          </p:nvPr>
        </p:nvSpPr>
        <p:spPr/>
        <p:txBody>
          <a:bodyPr/>
          <a:lstStyle/>
          <a:p>
            <a:fld id="{D37ECFDE-47B5-468B-93A2-C567C7788EFA}" type="datetimeFigureOut">
              <a:rPr lang="zh-CN" altLang="en-US" smtClean="0"/>
              <a:t>2024/3/15</a:t>
            </a:fld>
            <a:endParaRPr lang="zh-CN" altLang="en-US"/>
          </a:p>
        </p:txBody>
      </p:sp>
      <p:sp>
        <p:nvSpPr>
          <p:cNvPr id="4" name="页脚占位符 3">
            <a:extLst>
              <a:ext uri="{FF2B5EF4-FFF2-40B4-BE49-F238E27FC236}">
                <a16:creationId xmlns:a16="http://schemas.microsoft.com/office/drawing/2014/main" id="{B07ADFC5-DC01-428E-B55F-F0B5F095563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0D28FAF-4C32-4444-A0D1-0A7046B5714F}"/>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7947279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6" name="Group 12">
            <a:extLst>
              <a:ext uri="{FF2B5EF4-FFF2-40B4-BE49-F238E27FC236}">
                <a16:creationId xmlns:a16="http://schemas.microsoft.com/office/drawing/2014/main" id="{B24EBF0D-F326-48AA-AD72-D120EE0B7F57}"/>
              </a:ext>
            </a:extLst>
          </p:cNvPr>
          <p:cNvGrpSpPr/>
          <p:nvPr/>
        </p:nvGrpSpPr>
        <p:grpSpPr>
          <a:xfrm>
            <a:off x="10836650" y="360791"/>
            <a:ext cx="909520" cy="197589"/>
            <a:chOff x="9475619" y="5793834"/>
            <a:chExt cx="648944" cy="140980"/>
          </a:xfrm>
          <a:solidFill>
            <a:schemeClr val="bg1">
              <a:lumMod val="85000"/>
            </a:schemeClr>
          </a:solidFill>
        </p:grpSpPr>
        <p:sp>
          <p:nvSpPr>
            <p:cNvPr id="7" name="Freeform 74">
              <a:extLst>
                <a:ext uri="{FF2B5EF4-FFF2-40B4-BE49-F238E27FC236}">
                  <a16:creationId xmlns:a16="http://schemas.microsoft.com/office/drawing/2014/main" id="{CE6930E2-B666-48F8-87E3-142350FD7B6E}"/>
                </a:ext>
              </a:extLst>
            </p:cNvPr>
            <p:cNvSpPr>
              <a:spLocks noChangeArrowheads="1"/>
            </p:cNvSpPr>
            <p:nvPr/>
          </p:nvSpPr>
          <p:spPr bwMode="auto">
            <a:xfrm>
              <a:off x="9987197" y="5796545"/>
              <a:ext cx="137366" cy="135558"/>
            </a:xfrm>
            <a:custGeom>
              <a:avLst/>
              <a:gdLst>
                <a:gd name="T0" fmla="*/ 14641 w 445"/>
                <a:gd name="T1" fmla="*/ 58439 h 436"/>
                <a:gd name="T2" fmla="*/ 14641 w 445"/>
                <a:gd name="T3" fmla="*/ 58439 h 436"/>
                <a:gd name="T4" fmla="*/ 33619 w 445"/>
                <a:gd name="T5" fmla="*/ 101585 h 436"/>
                <a:gd name="T6" fmla="*/ 62901 w 445"/>
                <a:gd name="T7" fmla="*/ 111416 h 436"/>
                <a:gd name="T8" fmla="*/ 67781 w 445"/>
                <a:gd name="T9" fmla="*/ 111416 h 436"/>
                <a:gd name="T10" fmla="*/ 72661 w 445"/>
                <a:gd name="T11" fmla="*/ 135447 h 436"/>
                <a:gd name="T12" fmla="*/ 72661 w 445"/>
                <a:gd name="T13" fmla="*/ 135447 h 436"/>
                <a:gd name="T14" fmla="*/ 0 w 445"/>
                <a:gd name="T15" fmla="*/ 188425 h 436"/>
                <a:gd name="T16" fmla="*/ 62901 w 445"/>
                <a:gd name="T17" fmla="*/ 237579 h 436"/>
                <a:gd name="T18" fmla="*/ 62901 w 445"/>
                <a:gd name="T19" fmla="*/ 237579 h 436"/>
                <a:gd name="T20" fmla="*/ 67781 w 445"/>
                <a:gd name="T21" fmla="*/ 237579 h 436"/>
                <a:gd name="T22" fmla="*/ 106280 w 445"/>
                <a:gd name="T23" fmla="*/ 227748 h 436"/>
                <a:gd name="T24" fmla="*/ 135020 w 445"/>
                <a:gd name="T25" fmla="*/ 174771 h 436"/>
                <a:gd name="T26" fmla="*/ 111161 w 445"/>
                <a:gd name="T27" fmla="*/ 125616 h 436"/>
                <a:gd name="T28" fmla="*/ 96520 w 445"/>
                <a:gd name="T29" fmla="*/ 111416 h 436"/>
                <a:gd name="T30" fmla="*/ 106280 w 445"/>
                <a:gd name="T31" fmla="*/ 96670 h 436"/>
                <a:gd name="T32" fmla="*/ 125259 w 445"/>
                <a:gd name="T33" fmla="*/ 53524 h 436"/>
                <a:gd name="T34" fmla="*/ 106280 w 445"/>
                <a:gd name="T35" fmla="*/ 9831 h 436"/>
                <a:gd name="T36" fmla="*/ 115499 w 445"/>
                <a:gd name="T37" fmla="*/ 9831 h 436"/>
                <a:gd name="T38" fmla="*/ 135020 w 445"/>
                <a:gd name="T39" fmla="*/ 0 h 436"/>
                <a:gd name="T40" fmla="*/ 135020 w 445"/>
                <a:gd name="T41" fmla="*/ 0 h 436"/>
                <a:gd name="T42" fmla="*/ 77541 w 445"/>
                <a:gd name="T43" fmla="*/ 0 h 436"/>
                <a:gd name="T44" fmla="*/ 14641 w 445"/>
                <a:gd name="T45" fmla="*/ 58439 h 436"/>
                <a:gd name="T46" fmla="*/ 111161 w 445"/>
                <a:gd name="T47" fmla="*/ 179140 h 436"/>
                <a:gd name="T48" fmla="*/ 111161 w 445"/>
                <a:gd name="T49" fmla="*/ 179140 h 436"/>
                <a:gd name="T50" fmla="*/ 72661 w 445"/>
                <a:gd name="T51" fmla="*/ 213002 h 436"/>
                <a:gd name="T52" fmla="*/ 29281 w 445"/>
                <a:gd name="T53" fmla="*/ 188425 h 436"/>
                <a:gd name="T54" fmla="*/ 38500 w 445"/>
                <a:gd name="T55" fmla="*/ 159478 h 436"/>
                <a:gd name="T56" fmla="*/ 67781 w 445"/>
                <a:gd name="T57" fmla="*/ 150194 h 436"/>
                <a:gd name="T58" fmla="*/ 72661 w 445"/>
                <a:gd name="T59" fmla="*/ 150194 h 436"/>
                <a:gd name="T60" fmla="*/ 111161 w 445"/>
                <a:gd name="T61" fmla="*/ 179140 h 436"/>
                <a:gd name="T62" fmla="*/ 96520 w 445"/>
                <a:gd name="T63" fmla="*/ 43693 h 436"/>
                <a:gd name="T64" fmla="*/ 96520 w 445"/>
                <a:gd name="T65" fmla="*/ 43693 h 436"/>
                <a:gd name="T66" fmla="*/ 77541 w 445"/>
                <a:gd name="T67" fmla="*/ 92301 h 436"/>
                <a:gd name="T68" fmla="*/ 72661 w 445"/>
                <a:gd name="T69" fmla="*/ 92301 h 436"/>
                <a:gd name="T70" fmla="*/ 43922 w 445"/>
                <a:gd name="T71" fmla="*/ 63354 h 436"/>
                <a:gd name="T72" fmla="*/ 43922 w 445"/>
                <a:gd name="T73" fmla="*/ 33862 h 436"/>
                <a:gd name="T74" fmla="*/ 58020 w 445"/>
                <a:gd name="T75" fmla="*/ 14200 h 436"/>
                <a:gd name="T76" fmla="*/ 62901 w 445"/>
                <a:gd name="T77" fmla="*/ 14200 h 436"/>
                <a:gd name="T78" fmla="*/ 96520 w 445"/>
                <a:gd name="T79" fmla="*/ 43693 h 436"/>
                <a:gd name="T80" fmla="*/ 202258 w 445"/>
                <a:gd name="T81" fmla="*/ 92301 h 436"/>
                <a:gd name="T82" fmla="*/ 202258 w 445"/>
                <a:gd name="T83" fmla="*/ 92301 h 436"/>
                <a:gd name="T84" fmla="*/ 202258 w 445"/>
                <a:gd name="T85" fmla="*/ 53524 h 436"/>
                <a:gd name="T86" fmla="*/ 172977 w 445"/>
                <a:gd name="T87" fmla="*/ 53524 h 436"/>
                <a:gd name="T88" fmla="*/ 172977 w 445"/>
                <a:gd name="T89" fmla="*/ 92301 h 436"/>
                <a:gd name="T90" fmla="*/ 135020 w 445"/>
                <a:gd name="T91" fmla="*/ 92301 h 436"/>
                <a:gd name="T92" fmla="*/ 135020 w 445"/>
                <a:gd name="T93" fmla="*/ 116332 h 436"/>
                <a:gd name="T94" fmla="*/ 172977 w 445"/>
                <a:gd name="T95" fmla="*/ 116332 h 436"/>
                <a:gd name="T96" fmla="*/ 172977 w 445"/>
                <a:gd name="T97" fmla="*/ 159478 h 436"/>
                <a:gd name="T98" fmla="*/ 202258 w 445"/>
                <a:gd name="T99" fmla="*/ 159478 h 436"/>
                <a:gd name="T100" fmla="*/ 202258 w 445"/>
                <a:gd name="T101" fmla="*/ 116332 h 436"/>
                <a:gd name="T102" fmla="*/ 240758 w 445"/>
                <a:gd name="T103" fmla="*/ 116332 h 436"/>
                <a:gd name="T104" fmla="*/ 240758 w 445"/>
                <a:gd name="T105" fmla="*/ 92301 h 436"/>
                <a:gd name="T106" fmla="*/ 202258 w 445"/>
                <a:gd name="T107" fmla="*/ 92301 h 4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45" h="436">
                  <a:moveTo>
                    <a:pt x="27" y="107"/>
                  </a:moveTo>
                  <a:lnTo>
                    <a:pt x="27" y="107"/>
                  </a:lnTo>
                  <a:cubicBezTo>
                    <a:pt x="27" y="142"/>
                    <a:pt x="36" y="169"/>
                    <a:pt x="62" y="186"/>
                  </a:cubicBezTo>
                  <a:cubicBezTo>
                    <a:pt x="81" y="195"/>
                    <a:pt x="107" y="204"/>
                    <a:pt x="116" y="204"/>
                  </a:cubicBezTo>
                  <a:lnTo>
                    <a:pt x="125" y="204"/>
                  </a:lnTo>
                  <a:cubicBezTo>
                    <a:pt x="125" y="204"/>
                    <a:pt x="116" y="222"/>
                    <a:pt x="134" y="248"/>
                  </a:cubicBezTo>
                  <a:cubicBezTo>
                    <a:pt x="107" y="248"/>
                    <a:pt x="0" y="257"/>
                    <a:pt x="0" y="345"/>
                  </a:cubicBezTo>
                  <a:cubicBezTo>
                    <a:pt x="0" y="435"/>
                    <a:pt x="98" y="435"/>
                    <a:pt x="116" y="435"/>
                  </a:cubicBezTo>
                  <a:cubicBezTo>
                    <a:pt x="116" y="435"/>
                    <a:pt x="116" y="435"/>
                    <a:pt x="125" y="435"/>
                  </a:cubicBezTo>
                  <a:cubicBezTo>
                    <a:pt x="134" y="435"/>
                    <a:pt x="169" y="435"/>
                    <a:pt x="196" y="417"/>
                  </a:cubicBezTo>
                  <a:cubicBezTo>
                    <a:pt x="231" y="399"/>
                    <a:pt x="249" y="364"/>
                    <a:pt x="249" y="320"/>
                  </a:cubicBezTo>
                  <a:cubicBezTo>
                    <a:pt x="249" y="275"/>
                    <a:pt x="222" y="248"/>
                    <a:pt x="205" y="230"/>
                  </a:cubicBezTo>
                  <a:cubicBezTo>
                    <a:pt x="187" y="222"/>
                    <a:pt x="178" y="213"/>
                    <a:pt x="178" y="204"/>
                  </a:cubicBezTo>
                  <a:cubicBezTo>
                    <a:pt x="178" y="195"/>
                    <a:pt x="187" y="186"/>
                    <a:pt x="196" y="177"/>
                  </a:cubicBezTo>
                  <a:cubicBezTo>
                    <a:pt x="213" y="160"/>
                    <a:pt x="231" y="142"/>
                    <a:pt x="231" y="98"/>
                  </a:cubicBezTo>
                  <a:cubicBezTo>
                    <a:pt x="231" y="62"/>
                    <a:pt x="222" y="36"/>
                    <a:pt x="196" y="18"/>
                  </a:cubicBezTo>
                  <a:lnTo>
                    <a:pt x="213" y="18"/>
                  </a:lnTo>
                  <a:cubicBezTo>
                    <a:pt x="231" y="18"/>
                    <a:pt x="249" y="9"/>
                    <a:pt x="249" y="0"/>
                  </a:cubicBezTo>
                  <a:cubicBezTo>
                    <a:pt x="143" y="0"/>
                    <a:pt x="143" y="0"/>
                    <a:pt x="143" y="0"/>
                  </a:cubicBezTo>
                  <a:cubicBezTo>
                    <a:pt x="134" y="0"/>
                    <a:pt x="27" y="0"/>
                    <a:pt x="27" y="107"/>
                  </a:cubicBezTo>
                  <a:close/>
                  <a:moveTo>
                    <a:pt x="205" y="328"/>
                  </a:moveTo>
                  <a:lnTo>
                    <a:pt x="205" y="328"/>
                  </a:lnTo>
                  <a:cubicBezTo>
                    <a:pt x="213" y="364"/>
                    <a:pt x="178" y="390"/>
                    <a:pt x="134" y="390"/>
                  </a:cubicBezTo>
                  <a:cubicBezTo>
                    <a:pt x="90" y="399"/>
                    <a:pt x="54" y="381"/>
                    <a:pt x="54" y="345"/>
                  </a:cubicBezTo>
                  <a:cubicBezTo>
                    <a:pt x="45" y="328"/>
                    <a:pt x="54" y="310"/>
                    <a:pt x="71" y="292"/>
                  </a:cubicBezTo>
                  <a:cubicBezTo>
                    <a:pt x="90" y="283"/>
                    <a:pt x="107" y="275"/>
                    <a:pt x="125" y="275"/>
                  </a:cubicBezTo>
                  <a:cubicBezTo>
                    <a:pt x="134" y="275"/>
                    <a:pt x="134" y="275"/>
                    <a:pt x="134" y="275"/>
                  </a:cubicBezTo>
                  <a:cubicBezTo>
                    <a:pt x="178" y="275"/>
                    <a:pt x="205" y="301"/>
                    <a:pt x="205" y="328"/>
                  </a:cubicBezTo>
                  <a:close/>
                  <a:moveTo>
                    <a:pt x="178" y="80"/>
                  </a:moveTo>
                  <a:lnTo>
                    <a:pt x="178" y="80"/>
                  </a:lnTo>
                  <a:cubicBezTo>
                    <a:pt x="187" y="124"/>
                    <a:pt x="169" y="160"/>
                    <a:pt x="143" y="169"/>
                  </a:cubicBezTo>
                  <a:cubicBezTo>
                    <a:pt x="143" y="169"/>
                    <a:pt x="143" y="169"/>
                    <a:pt x="134" y="169"/>
                  </a:cubicBezTo>
                  <a:cubicBezTo>
                    <a:pt x="107" y="169"/>
                    <a:pt x="90" y="151"/>
                    <a:pt x="81" y="116"/>
                  </a:cubicBezTo>
                  <a:cubicBezTo>
                    <a:pt x="71" y="98"/>
                    <a:pt x="71" y="80"/>
                    <a:pt x="81" y="62"/>
                  </a:cubicBezTo>
                  <a:cubicBezTo>
                    <a:pt x="81" y="45"/>
                    <a:pt x="98" y="36"/>
                    <a:pt x="107" y="26"/>
                  </a:cubicBezTo>
                  <a:lnTo>
                    <a:pt x="116" y="26"/>
                  </a:lnTo>
                  <a:cubicBezTo>
                    <a:pt x="151" y="26"/>
                    <a:pt x="169" y="45"/>
                    <a:pt x="178" y="80"/>
                  </a:cubicBezTo>
                  <a:close/>
                  <a:moveTo>
                    <a:pt x="373" y="169"/>
                  </a:moveTo>
                  <a:lnTo>
                    <a:pt x="373" y="169"/>
                  </a:lnTo>
                  <a:cubicBezTo>
                    <a:pt x="373" y="98"/>
                    <a:pt x="373" y="98"/>
                    <a:pt x="373" y="98"/>
                  </a:cubicBezTo>
                  <a:cubicBezTo>
                    <a:pt x="319" y="98"/>
                    <a:pt x="319" y="98"/>
                    <a:pt x="319" y="98"/>
                  </a:cubicBezTo>
                  <a:cubicBezTo>
                    <a:pt x="319" y="169"/>
                    <a:pt x="319" y="169"/>
                    <a:pt x="319" y="169"/>
                  </a:cubicBezTo>
                  <a:cubicBezTo>
                    <a:pt x="249" y="169"/>
                    <a:pt x="249" y="169"/>
                    <a:pt x="249" y="169"/>
                  </a:cubicBezTo>
                  <a:cubicBezTo>
                    <a:pt x="249" y="213"/>
                    <a:pt x="249" y="213"/>
                    <a:pt x="249" y="213"/>
                  </a:cubicBezTo>
                  <a:cubicBezTo>
                    <a:pt x="319" y="213"/>
                    <a:pt x="319" y="213"/>
                    <a:pt x="319" y="213"/>
                  </a:cubicBezTo>
                  <a:cubicBezTo>
                    <a:pt x="319" y="292"/>
                    <a:pt x="319" y="292"/>
                    <a:pt x="319" y="292"/>
                  </a:cubicBezTo>
                  <a:cubicBezTo>
                    <a:pt x="373" y="292"/>
                    <a:pt x="373" y="292"/>
                    <a:pt x="373" y="292"/>
                  </a:cubicBezTo>
                  <a:cubicBezTo>
                    <a:pt x="373" y="213"/>
                    <a:pt x="373" y="213"/>
                    <a:pt x="373" y="213"/>
                  </a:cubicBezTo>
                  <a:cubicBezTo>
                    <a:pt x="444" y="213"/>
                    <a:pt x="444" y="213"/>
                    <a:pt x="444" y="213"/>
                  </a:cubicBezTo>
                  <a:cubicBezTo>
                    <a:pt x="444" y="169"/>
                    <a:pt x="444" y="169"/>
                    <a:pt x="444" y="169"/>
                  </a:cubicBezTo>
                  <a:lnTo>
                    <a:pt x="373" y="169"/>
                  </a:lnTo>
                  <a:close/>
                </a:path>
              </a:pathLst>
            </a:custGeom>
            <a:grpFill/>
            <a:ln>
              <a:noFill/>
            </a:ln>
            <a:effectLst/>
          </p:spPr>
          <p:txBody>
            <a:bodyPr wrap="none" lIns="34290" tIns="17145" rIns="34290" bIns="17145" anchor="ctr"/>
            <a:lstStyle/>
            <a:p>
              <a:endParaRPr lang="en-US" dirty="0">
                <a:solidFill>
                  <a:schemeClr val="bg1">
                    <a:lumMod val="85000"/>
                  </a:schemeClr>
                </a:solidFill>
              </a:endParaRPr>
            </a:p>
          </p:txBody>
        </p:sp>
        <p:sp>
          <p:nvSpPr>
            <p:cNvPr id="8" name="Freeform 75">
              <a:extLst>
                <a:ext uri="{FF2B5EF4-FFF2-40B4-BE49-F238E27FC236}">
                  <a16:creationId xmlns:a16="http://schemas.microsoft.com/office/drawing/2014/main" id="{CB7C9A83-C7DC-42B6-8F82-063A550CCC10}"/>
                </a:ext>
              </a:extLst>
            </p:cNvPr>
            <p:cNvSpPr>
              <a:spLocks noChangeArrowheads="1"/>
            </p:cNvSpPr>
            <p:nvPr/>
          </p:nvSpPr>
          <p:spPr bwMode="auto">
            <a:xfrm>
              <a:off x="9475619" y="5793834"/>
              <a:ext cx="75912" cy="140980"/>
            </a:xfrm>
            <a:custGeom>
              <a:avLst/>
              <a:gdLst>
                <a:gd name="T0" fmla="*/ 132814 w 249"/>
                <a:gd name="T1" fmla="*/ 43735 h 453"/>
                <a:gd name="T2" fmla="*/ 132814 w 249"/>
                <a:gd name="T3" fmla="*/ 43735 h 453"/>
                <a:gd name="T4" fmla="*/ 94791 w 249"/>
                <a:gd name="T5" fmla="*/ 43735 h 453"/>
                <a:gd name="T6" fmla="*/ 85687 w 249"/>
                <a:gd name="T7" fmla="*/ 58496 h 453"/>
                <a:gd name="T8" fmla="*/ 85687 w 249"/>
                <a:gd name="T9" fmla="*/ 87470 h 453"/>
                <a:gd name="T10" fmla="*/ 132814 w 249"/>
                <a:gd name="T11" fmla="*/ 87470 h 453"/>
                <a:gd name="T12" fmla="*/ 132814 w 249"/>
                <a:gd name="T13" fmla="*/ 126285 h 453"/>
                <a:gd name="T14" fmla="*/ 85687 w 249"/>
                <a:gd name="T15" fmla="*/ 126285 h 453"/>
                <a:gd name="T16" fmla="*/ 85687 w 249"/>
                <a:gd name="T17" fmla="*/ 247103 h 453"/>
                <a:gd name="T18" fmla="*/ 42308 w 249"/>
                <a:gd name="T19" fmla="*/ 247103 h 453"/>
                <a:gd name="T20" fmla="*/ 42308 w 249"/>
                <a:gd name="T21" fmla="*/ 126285 h 453"/>
                <a:gd name="T22" fmla="*/ 0 w 249"/>
                <a:gd name="T23" fmla="*/ 126285 h 453"/>
                <a:gd name="T24" fmla="*/ 0 w 249"/>
                <a:gd name="T25" fmla="*/ 87470 h 453"/>
                <a:gd name="T26" fmla="*/ 42308 w 249"/>
                <a:gd name="T27" fmla="*/ 87470 h 453"/>
                <a:gd name="T28" fmla="*/ 42308 w 249"/>
                <a:gd name="T29" fmla="*/ 63416 h 453"/>
                <a:gd name="T30" fmla="*/ 94791 w 249"/>
                <a:gd name="T31" fmla="*/ 0 h 453"/>
                <a:gd name="T32" fmla="*/ 132814 w 249"/>
                <a:gd name="T33" fmla="*/ 0 h 453"/>
                <a:gd name="T34" fmla="*/ 132814 w 249"/>
                <a:gd name="T35" fmla="*/ 43735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grpFill/>
            <a:ln>
              <a:noFill/>
            </a:ln>
            <a:effectLst/>
          </p:spPr>
          <p:txBody>
            <a:bodyPr wrap="none" lIns="34290" tIns="17145" rIns="34290" bIns="17145" anchor="ctr"/>
            <a:lstStyle/>
            <a:p>
              <a:endParaRPr lang="en-US" dirty="0">
                <a:solidFill>
                  <a:schemeClr val="bg1">
                    <a:lumMod val="85000"/>
                  </a:schemeClr>
                </a:solidFill>
              </a:endParaRPr>
            </a:p>
          </p:txBody>
        </p:sp>
        <p:sp>
          <p:nvSpPr>
            <p:cNvPr id="9" name="Freeform 85">
              <a:extLst>
                <a:ext uri="{FF2B5EF4-FFF2-40B4-BE49-F238E27FC236}">
                  <a16:creationId xmlns:a16="http://schemas.microsoft.com/office/drawing/2014/main" id="{3E52416F-D52D-490F-A808-4113194F7EDC}"/>
                </a:ext>
              </a:extLst>
            </p:cNvPr>
            <p:cNvSpPr>
              <a:spLocks noChangeArrowheads="1"/>
            </p:cNvSpPr>
            <p:nvPr/>
          </p:nvSpPr>
          <p:spPr bwMode="auto">
            <a:xfrm>
              <a:off x="9697970" y="5806938"/>
              <a:ext cx="142788" cy="114772"/>
            </a:xfrm>
            <a:custGeom>
              <a:avLst/>
              <a:gdLst>
                <a:gd name="T0" fmla="*/ 250282 w 462"/>
                <a:gd name="T1" fmla="*/ 24258 h 374"/>
                <a:gd name="T2" fmla="*/ 250282 w 462"/>
                <a:gd name="T3" fmla="*/ 24258 h 374"/>
                <a:gd name="T4" fmla="*/ 221508 w 462"/>
                <a:gd name="T5" fmla="*/ 33962 h 374"/>
                <a:gd name="T6" fmla="*/ 240510 w 462"/>
                <a:gd name="T7" fmla="*/ 5391 h 374"/>
                <a:gd name="T8" fmla="*/ 211192 w 462"/>
                <a:gd name="T9" fmla="*/ 19407 h 374"/>
                <a:gd name="T10" fmla="*/ 173189 w 462"/>
                <a:gd name="T11" fmla="*/ 0 h 374"/>
                <a:gd name="T12" fmla="*/ 119983 w 462"/>
                <a:gd name="T13" fmla="*/ 52829 h 374"/>
                <a:gd name="T14" fmla="*/ 124870 w 462"/>
                <a:gd name="T15" fmla="*/ 62532 h 374"/>
                <a:gd name="T16" fmla="*/ 19002 w 462"/>
                <a:gd name="T17" fmla="*/ 10242 h 374"/>
                <a:gd name="T18" fmla="*/ 9229 w 462"/>
                <a:gd name="T19" fmla="*/ 38813 h 374"/>
                <a:gd name="T20" fmla="*/ 33118 w 462"/>
                <a:gd name="T21" fmla="*/ 81400 h 374"/>
                <a:gd name="T22" fmla="*/ 9229 w 462"/>
                <a:gd name="T23" fmla="*/ 72236 h 374"/>
                <a:gd name="T24" fmla="*/ 9229 w 462"/>
                <a:gd name="T25" fmla="*/ 72236 h 374"/>
                <a:gd name="T26" fmla="*/ 53205 w 462"/>
                <a:gd name="T27" fmla="*/ 124526 h 374"/>
                <a:gd name="T28" fmla="*/ 38004 w 462"/>
                <a:gd name="T29" fmla="*/ 124526 h 374"/>
                <a:gd name="T30" fmla="*/ 28774 w 462"/>
                <a:gd name="T31" fmla="*/ 124526 h 374"/>
                <a:gd name="T32" fmla="*/ 77093 w 462"/>
                <a:gd name="T33" fmla="*/ 158487 h 374"/>
                <a:gd name="T34" fmla="*/ 14116 w 462"/>
                <a:gd name="T35" fmla="*/ 182206 h 374"/>
                <a:gd name="T36" fmla="*/ 0 w 462"/>
                <a:gd name="T37" fmla="*/ 182206 h 374"/>
                <a:gd name="T38" fmla="*/ 77093 w 462"/>
                <a:gd name="T39" fmla="*/ 201074 h 374"/>
                <a:gd name="T40" fmla="*/ 221508 w 462"/>
                <a:gd name="T41" fmla="*/ 57681 h 374"/>
                <a:gd name="T42" fmla="*/ 221508 w 462"/>
                <a:gd name="T43" fmla="*/ 52829 h 374"/>
                <a:gd name="T44" fmla="*/ 250282 w 462"/>
                <a:gd name="T45" fmla="*/ 24258 h 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grpFill/>
            <a:ln>
              <a:noFill/>
            </a:ln>
            <a:effectLst/>
          </p:spPr>
          <p:txBody>
            <a:bodyPr wrap="none" lIns="34290" tIns="17145" rIns="34290" bIns="17145" anchor="ctr"/>
            <a:lstStyle/>
            <a:p>
              <a:endParaRPr lang="en-US" dirty="0">
                <a:solidFill>
                  <a:schemeClr val="bg1">
                    <a:lumMod val="85000"/>
                  </a:schemeClr>
                </a:solidFill>
              </a:endParaRPr>
            </a:p>
          </p:txBody>
        </p:sp>
      </p:grpSp>
    </p:spTree>
    <p:extLst>
      <p:ext uri="{BB962C8B-B14F-4D97-AF65-F5344CB8AC3E}">
        <p14:creationId xmlns:p14="http://schemas.microsoft.com/office/powerpoint/2010/main" val="23023468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9EBA54-C208-4AFA-A14E-E742E6C5B086}"/>
              </a:ext>
            </a:extLst>
          </p:cNvPr>
          <p:cNvSpPr>
            <a:spLocks noGrp="1"/>
          </p:cNvSpPr>
          <p:nvPr>
            <p:ph type="title"/>
          </p:nvPr>
        </p:nvSpPr>
        <p:spPr>
          <a:xfrm>
            <a:off x="839788" y="457200"/>
            <a:ext cx="3932237" cy="1600200"/>
          </a:xfrm>
        </p:spPr>
        <p:txBody>
          <a:bodyPr anchor="b"/>
          <a:lstStyle>
            <a:lvl1pPr>
              <a:defRPr sz="3200"/>
            </a:lvl1pPr>
          </a:lstStyle>
          <a:p>
            <a:r>
              <a:rPr lang="pt-BR" altLang="zh-CN"/>
              <a:t>Clique para editar o título Mestre</a:t>
            </a:r>
            <a:endParaRPr lang="zh-CN" altLang="en-US"/>
          </a:p>
        </p:txBody>
      </p:sp>
      <p:sp>
        <p:nvSpPr>
          <p:cNvPr id="3" name="内容占位符 2">
            <a:extLst>
              <a:ext uri="{FF2B5EF4-FFF2-40B4-BE49-F238E27FC236}">
                <a16:creationId xmlns:a16="http://schemas.microsoft.com/office/drawing/2014/main" id="{11354BD9-8478-4B0C-985E-C4C1E501D5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ltLang="zh-CN"/>
              <a:t>Clique para editar os estilos de texto Mestres</a:t>
            </a:r>
          </a:p>
          <a:p>
            <a:pPr lvl="1"/>
            <a:r>
              <a:rPr lang="pt-BR" altLang="zh-CN"/>
              <a:t>Segundo nível</a:t>
            </a:r>
          </a:p>
          <a:p>
            <a:pPr lvl="2"/>
            <a:r>
              <a:rPr lang="pt-BR" altLang="zh-CN"/>
              <a:t>Terceiro nível</a:t>
            </a:r>
          </a:p>
          <a:p>
            <a:pPr lvl="3"/>
            <a:r>
              <a:rPr lang="pt-BR" altLang="zh-CN"/>
              <a:t>Quarto nível</a:t>
            </a:r>
          </a:p>
          <a:p>
            <a:pPr lvl="4"/>
            <a:r>
              <a:rPr lang="pt-BR" altLang="zh-CN"/>
              <a:t>Quinto nível</a:t>
            </a:r>
            <a:endParaRPr lang="zh-CN" altLang="en-US"/>
          </a:p>
        </p:txBody>
      </p:sp>
      <p:sp>
        <p:nvSpPr>
          <p:cNvPr id="4" name="文本占位符 3">
            <a:extLst>
              <a:ext uri="{FF2B5EF4-FFF2-40B4-BE49-F238E27FC236}">
                <a16:creationId xmlns:a16="http://schemas.microsoft.com/office/drawing/2014/main" id="{E06C5185-133C-4D5C-8437-7BA30DF937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ltLang="zh-CN"/>
              <a:t>Clique para editar os estilos de texto Mestres</a:t>
            </a:r>
          </a:p>
        </p:txBody>
      </p:sp>
      <p:sp>
        <p:nvSpPr>
          <p:cNvPr id="5" name="日期占位符 4">
            <a:extLst>
              <a:ext uri="{FF2B5EF4-FFF2-40B4-BE49-F238E27FC236}">
                <a16:creationId xmlns:a16="http://schemas.microsoft.com/office/drawing/2014/main" id="{52EDDB2B-177D-4F67-930B-7FECEB6FB448}"/>
              </a:ext>
            </a:extLst>
          </p:cNvPr>
          <p:cNvSpPr>
            <a:spLocks noGrp="1"/>
          </p:cNvSpPr>
          <p:nvPr>
            <p:ph type="dt" sz="half" idx="10"/>
          </p:nvPr>
        </p:nvSpPr>
        <p:spPr/>
        <p:txBody>
          <a:bodyPr/>
          <a:lstStyle/>
          <a:p>
            <a:fld id="{D37ECFDE-47B5-468B-93A2-C567C7788EFA}" type="datetimeFigureOut">
              <a:rPr lang="zh-CN" altLang="en-US" smtClean="0"/>
              <a:t>2024/3/15</a:t>
            </a:fld>
            <a:endParaRPr lang="zh-CN" altLang="en-US"/>
          </a:p>
        </p:txBody>
      </p:sp>
      <p:sp>
        <p:nvSpPr>
          <p:cNvPr id="6" name="页脚占位符 5">
            <a:extLst>
              <a:ext uri="{FF2B5EF4-FFF2-40B4-BE49-F238E27FC236}">
                <a16:creationId xmlns:a16="http://schemas.microsoft.com/office/drawing/2014/main" id="{5FCBDF18-2536-49DE-AACA-A3889C29A98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E209A6B-55D3-4138-B6D8-1D7DD1C697C2}"/>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42155603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55F94A-0402-4883-A95F-D19BCB9996C4}"/>
              </a:ext>
            </a:extLst>
          </p:cNvPr>
          <p:cNvSpPr>
            <a:spLocks noGrp="1"/>
          </p:cNvSpPr>
          <p:nvPr>
            <p:ph type="title"/>
          </p:nvPr>
        </p:nvSpPr>
        <p:spPr>
          <a:xfrm>
            <a:off x="839788" y="457200"/>
            <a:ext cx="3932237" cy="1600200"/>
          </a:xfrm>
        </p:spPr>
        <p:txBody>
          <a:bodyPr anchor="b"/>
          <a:lstStyle>
            <a:lvl1pPr>
              <a:defRPr sz="3200"/>
            </a:lvl1pPr>
          </a:lstStyle>
          <a:p>
            <a:r>
              <a:rPr lang="pt-BR" altLang="zh-CN"/>
              <a:t>Clique para editar o título Mestre</a:t>
            </a:r>
            <a:endParaRPr lang="zh-CN" altLang="en-US"/>
          </a:p>
        </p:txBody>
      </p:sp>
      <p:sp>
        <p:nvSpPr>
          <p:cNvPr id="3" name="图片占位符 2">
            <a:extLst>
              <a:ext uri="{FF2B5EF4-FFF2-40B4-BE49-F238E27FC236}">
                <a16:creationId xmlns:a16="http://schemas.microsoft.com/office/drawing/2014/main" id="{1B744A79-1E73-4163-82DE-250F3E9A36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ltLang="zh-CN"/>
              <a:t>Clique no ícone para adicionar uma imagem</a:t>
            </a:r>
            <a:endParaRPr lang="zh-CN" altLang="en-US"/>
          </a:p>
        </p:txBody>
      </p:sp>
      <p:sp>
        <p:nvSpPr>
          <p:cNvPr id="4" name="文本占位符 3">
            <a:extLst>
              <a:ext uri="{FF2B5EF4-FFF2-40B4-BE49-F238E27FC236}">
                <a16:creationId xmlns:a16="http://schemas.microsoft.com/office/drawing/2014/main" id="{80E22FDA-E717-49DB-909C-232C70AD6C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ltLang="zh-CN"/>
              <a:t>Clique para editar os estilos de texto Mestres</a:t>
            </a:r>
          </a:p>
        </p:txBody>
      </p:sp>
      <p:sp>
        <p:nvSpPr>
          <p:cNvPr id="5" name="日期占位符 4">
            <a:extLst>
              <a:ext uri="{FF2B5EF4-FFF2-40B4-BE49-F238E27FC236}">
                <a16:creationId xmlns:a16="http://schemas.microsoft.com/office/drawing/2014/main" id="{27797381-C0A4-452D-8BC2-556B67794864}"/>
              </a:ext>
            </a:extLst>
          </p:cNvPr>
          <p:cNvSpPr>
            <a:spLocks noGrp="1"/>
          </p:cNvSpPr>
          <p:nvPr>
            <p:ph type="dt" sz="half" idx="10"/>
          </p:nvPr>
        </p:nvSpPr>
        <p:spPr/>
        <p:txBody>
          <a:bodyPr/>
          <a:lstStyle/>
          <a:p>
            <a:fld id="{D37ECFDE-47B5-468B-93A2-C567C7788EFA}" type="datetimeFigureOut">
              <a:rPr lang="zh-CN" altLang="en-US" smtClean="0"/>
              <a:t>2024/3/15</a:t>
            </a:fld>
            <a:endParaRPr lang="zh-CN" altLang="en-US"/>
          </a:p>
        </p:txBody>
      </p:sp>
      <p:sp>
        <p:nvSpPr>
          <p:cNvPr id="6" name="页脚占位符 5">
            <a:extLst>
              <a:ext uri="{FF2B5EF4-FFF2-40B4-BE49-F238E27FC236}">
                <a16:creationId xmlns:a16="http://schemas.microsoft.com/office/drawing/2014/main" id="{1AC1B53F-68DD-4BA8-A1FE-E62462FC2E9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E1D7E0B-DDE6-4D83-867C-BB942FE1C758}"/>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21484866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406983-35A8-42AE-B002-27D9CF90C446}"/>
              </a:ext>
            </a:extLst>
          </p:cNvPr>
          <p:cNvSpPr>
            <a:spLocks noGrp="1"/>
          </p:cNvSpPr>
          <p:nvPr>
            <p:ph type="title"/>
          </p:nvPr>
        </p:nvSpPr>
        <p:spPr/>
        <p:txBody>
          <a:bodyPr/>
          <a:lstStyle/>
          <a:p>
            <a:r>
              <a:rPr lang="pt-BR" altLang="zh-CN"/>
              <a:t>Clique para editar o título Mestre</a:t>
            </a:r>
            <a:endParaRPr lang="zh-CN" altLang="en-US"/>
          </a:p>
        </p:txBody>
      </p:sp>
      <p:sp>
        <p:nvSpPr>
          <p:cNvPr id="3" name="竖排文字占位符 2">
            <a:extLst>
              <a:ext uri="{FF2B5EF4-FFF2-40B4-BE49-F238E27FC236}">
                <a16:creationId xmlns:a16="http://schemas.microsoft.com/office/drawing/2014/main" id="{7C17407F-AB74-42D0-89BA-9BC8E95EEB1F}"/>
              </a:ext>
            </a:extLst>
          </p:cNvPr>
          <p:cNvSpPr>
            <a:spLocks noGrp="1"/>
          </p:cNvSpPr>
          <p:nvPr>
            <p:ph type="body" orient="vert" idx="1"/>
          </p:nvPr>
        </p:nvSpPr>
        <p:spPr/>
        <p:txBody>
          <a:bodyPr vert="eaVert"/>
          <a:lstStyle/>
          <a:p>
            <a:pPr lvl="0"/>
            <a:r>
              <a:rPr lang="pt-BR" altLang="zh-CN"/>
              <a:t>Clique para editar os estilos de texto Mestres</a:t>
            </a:r>
          </a:p>
          <a:p>
            <a:pPr lvl="1"/>
            <a:r>
              <a:rPr lang="pt-BR" altLang="zh-CN"/>
              <a:t>Segundo nível</a:t>
            </a:r>
          </a:p>
          <a:p>
            <a:pPr lvl="2"/>
            <a:r>
              <a:rPr lang="pt-BR" altLang="zh-CN"/>
              <a:t>Terceiro nível</a:t>
            </a:r>
          </a:p>
          <a:p>
            <a:pPr lvl="3"/>
            <a:r>
              <a:rPr lang="pt-BR" altLang="zh-CN"/>
              <a:t>Quarto nível</a:t>
            </a:r>
          </a:p>
          <a:p>
            <a:pPr lvl="4"/>
            <a:r>
              <a:rPr lang="pt-BR" altLang="zh-CN"/>
              <a:t>Quinto nível</a:t>
            </a:r>
            <a:endParaRPr lang="zh-CN" altLang="en-US"/>
          </a:p>
        </p:txBody>
      </p:sp>
      <p:sp>
        <p:nvSpPr>
          <p:cNvPr id="4" name="日期占位符 3">
            <a:extLst>
              <a:ext uri="{FF2B5EF4-FFF2-40B4-BE49-F238E27FC236}">
                <a16:creationId xmlns:a16="http://schemas.microsoft.com/office/drawing/2014/main" id="{B473A247-160F-4C3B-803A-74FE34079ADF}"/>
              </a:ext>
            </a:extLst>
          </p:cNvPr>
          <p:cNvSpPr>
            <a:spLocks noGrp="1"/>
          </p:cNvSpPr>
          <p:nvPr>
            <p:ph type="dt" sz="half" idx="10"/>
          </p:nvPr>
        </p:nvSpPr>
        <p:spPr/>
        <p:txBody>
          <a:bodyPr/>
          <a:lstStyle/>
          <a:p>
            <a:fld id="{D37ECFDE-47B5-468B-93A2-C567C7788EFA}" type="datetimeFigureOut">
              <a:rPr lang="zh-CN" altLang="en-US" smtClean="0"/>
              <a:t>2024/3/15</a:t>
            </a:fld>
            <a:endParaRPr lang="zh-CN" altLang="en-US"/>
          </a:p>
        </p:txBody>
      </p:sp>
      <p:sp>
        <p:nvSpPr>
          <p:cNvPr id="5" name="页脚占位符 4">
            <a:extLst>
              <a:ext uri="{FF2B5EF4-FFF2-40B4-BE49-F238E27FC236}">
                <a16:creationId xmlns:a16="http://schemas.microsoft.com/office/drawing/2014/main" id="{AA314980-77B6-4893-98D3-E5A2FB74B7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AD731BA-64E8-41D1-8E97-3B65B3B0ED57}"/>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6783520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296F8C4-A206-4C44-9B6E-1AADC57C9E9A}"/>
              </a:ext>
            </a:extLst>
          </p:cNvPr>
          <p:cNvSpPr>
            <a:spLocks noGrp="1"/>
          </p:cNvSpPr>
          <p:nvPr>
            <p:ph type="title" orient="vert"/>
          </p:nvPr>
        </p:nvSpPr>
        <p:spPr>
          <a:xfrm>
            <a:off x="8724900" y="365125"/>
            <a:ext cx="2628900" cy="5811838"/>
          </a:xfrm>
        </p:spPr>
        <p:txBody>
          <a:bodyPr vert="eaVert"/>
          <a:lstStyle/>
          <a:p>
            <a:r>
              <a:rPr lang="pt-BR" altLang="zh-CN"/>
              <a:t>Clique para editar o título Mestre</a:t>
            </a:r>
            <a:endParaRPr lang="zh-CN" altLang="en-US"/>
          </a:p>
        </p:txBody>
      </p:sp>
      <p:sp>
        <p:nvSpPr>
          <p:cNvPr id="3" name="竖排文字占位符 2">
            <a:extLst>
              <a:ext uri="{FF2B5EF4-FFF2-40B4-BE49-F238E27FC236}">
                <a16:creationId xmlns:a16="http://schemas.microsoft.com/office/drawing/2014/main" id="{9542C44F-6568-4A0D-BCD1-878DF2DAA6DC}"/>
              </a:ext>
            </a:extLst>
          </p:cNvPr>
          <p:cNvSpPr>
            <a:spLocks noGrp="1"/>
          </p:cNvSpPr>
          <p:nvPr>
            <p:ph type="body" orient="vert" idx="1"/>
          </p:nvPr>
        </p:nvSpPr>
        <p:spPr>
          <a:xfrm>
            <a:off x="838200" y="365125"/>
            <a:ext cx="7734300" cy="5811838"/>
          </a:xfrm>
        </p:spPr>
        <p:txBody>
          <a:bodyPr vert="eaVert"/>
          <a:lstStyle/>
          <a:p>
            <a:pPr lvl="0"/>
            <a:r>
              <a:rPr lang="pt-BR" altLang="zh-CN"/>
              <a:t>Clique para editar os estilos de texto Mestres</a:t>
            </a:r>
          </a:p>
          <a:p>
            <a:pPr lvl="1"/>
            <a:r>
              <a:rPr lang="pt-BR" altLang="zh-CN"/>
              <a:t>Segundo nível</a:t>
            </a:r>
          </a:p>
          <a:p>
            <a:pPr lvl="2"/>
            <a:r>
              <a:rPr lang="pt-BR" altLang="zh-CN"/>
              <a:t>Terceiro nível</a:t>
            </a:r>
          </a:p>
          <a:p>
            <a:pPr lvl="3"/>
            <a:r>
              <a:rPr lang="pt-BR" altLang="zh-CN"/>
              <a:t>Quarto nível</a:t>
            </a:r>
          </a:p>
          <a:p>
            <a:pPr lvl="4"/>
            <a:r>
              <a:rPr lang="pt-BR" altLang="zh-CN"/>
              <a:t>Quinto nível</a:t>
            </a:r>
            <a:endParaRPr lang="zh-CN" altLang="en-US"/>
          </a:p>
        </p:txBody>
      </p:sp>
      <p:sp>
        <p:nvSpPr>
          <p:cNvPr id="4" name="日期占位符 3">
            <a:extLst>
              <a:ext uri="{FF2B5EF4-FFF2-40B4-BE49-F238E27FC236}">
                <a16:creationId xmlns:a16="http://schemas.microsoft.com/office/drawing/2014/main" id="{8CB4AA2A-056E-4584-91CB-E19AA4E27304}"/>
              </a:ext>
            </a:extLst>
          </p:cNvPr>
          <p:cNvSpPr>
            <a:spLocks noGrp="1"/>
          </p:cNvSpPr>
          <p:nvPr>
            <p:ph type="dt" sz="half" idx="10"/>
          </p:nvPr>
        </p:nvSpPr>
        <p:spPr/>
        <p:txBody>
          <a:bodyPr/>
          <a:lstStyle/>
          <a:p>
            <a:fld id="{D37ECFDE-47B5-468B-93A2-C567C7788EFA}" type="datetimeFigureOut">
              <a:rPr lang="zh-CN" altLang="en-US" smtClean="0"/>
              <a:t>2024/3/15</a:t>
            </a:fld>
            <a:endParaRPr lang="zh-CN" altLang="en-US"/>
          </a:p>
        </p:txBody>
      </p:sp>
      <p:sp>
        <p:nvSpPr>
          <p:cNvPr id="5" name="页脚占位符 4">
            <a:extLst>
              <a:ext uri="{FF2B5EF4-FFF2-40B4-BE49-F238E27FC236}">
                <a16:creationId xmlns:a16="http://schemas.microsoft.com/office/drawing/2014/main" id="{F995391F-40CA-4D45-84B0-D00B7F7D20D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9AA89F1-9E43-4FFA-B107-C430670BE4FE}"/>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16901455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4884E86-7DAD-464E-9FD0-14DFCDA13D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 y="0"/>
            <a:ext cx="12190879" cy="6875656"/>
          </a:xfrm>
          <a:prstGeom prst="rect">
            <a:avLst/>
          </a:prstGeom>
        </p:spPr>
      </p:pic>
    </p:spTree>
    <p:extLst>
      <p:ext uri="{BB962C8B-B14F-4D97-AF65-F5344CB8AC3E}">
        <p14:creationId xmlns:p14="http://schemas.microsoft.com/office/powerpoint/2010/main" val="2531623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61833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48747B6-90D0-4CDB-A724-6C247B8634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Tree>
    <p:extLst>
      <p:ext uri="{BB962C8B-B14F-4D97-AF65-F5344CB8AC3E}">
        <p14:creationId xmlns:p14="http://schemas.microsoft.com/office/powerpoint/2010/main" val="9950022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E05FA1-2606-4914-948F-860304F724C1}"/>
              </a:ext>
            </a:extLst>
          </p:cNvPr>
          <p:cNvSpPr>
            <a:spLocks noGrp="1"/>
          </p:cNvSpPr>
          <p:nvPr>
            <p:ph type="title"/>
          </p:nvPr>
        </p:nvSpPr>
        <p:spPr>
          <a:xfrm>
            <a:off x="831850" y="1709738"/>
            <a:ext cx="10515600" cy="2852737"/>
          </a:xfrm>
        </p:spPr>
        <p:txBody>
          <a:bodyPr anchor="b"/>
          <a:lstStyle>
            <a:lvl1pPr>
              <a:defRPr sz="6000"/>
            </a:lvl1pPr>
          </a:lstStyle>
          <a:p>
            <a:r>
              <a:rPr lang="pt-BR" altLang="zh-CN"/>
              <a:t>Clique para editar o título Mestre</a:t>
            </a:r>
            <a:endParaRPr lang="zh-CN" altLang="en-US"/>
          </a:p>
        </p:txBody>
      </p:sp>
      <p:sp>
        <p:nvSpPr>
          <p:cNvPr id="3" name="文本占位符 2">
            <a:extLst>
              <a:ext uri="{FF2B5EF4-FFF2-40B4-BE49-F238E27FC236}">
                <a16:creationId xmlns:a16="http://schemas.microsoft.com/office/drawing/2014/main" id="{C2084FCC-73BD-4612-87A7-0590A505F7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ltLang="zh-CN"/>
              <a:t>Clique para editar os estilos de texto Mestres</a:t>
            </a:r>
          </a:p>
        </p:txBody>
      </p:sp>
      <p:sp>
        <p:nvSpPr>
          <p:cNvPr id="4" name="日期占位符 3">
            <a:extLst>
              <a:ext uri="{FF2B5EF4-FFF2-40B4-BE49-F238E27FC236}">
                <a16:creationId xmlns:a16="http://schemas.microsoft.com/office/drawing/2014/main" id="{F2F91842-C731-47A6-95C4-2781D5FEA54E}"/>
              </a:ext>
            </a:extLst>
          </p:cNvPr>
          <p:cNvSpPr>
            <a:spLocks noGrp="1"/>
          </p:cNvSpPr>
          <p:nvPr>
            <p:ph type="dt" sz="half" idx="10"/>
          </p:nvPr>
        </p:nvSpPr>
        <p:spPr/>
        <p:txBody>
          <a:bodyPr/>
          <a:lstStyle/>
          <a:p>
            <a:fld id="{D37ECFDE-47B5-468B-93A2-C567C7788EFA}" type="datetimeFigureOut">
              <a:rPr lang="zh-CN" altLang="en-US" smtClean="0"/>
              <a:t>2024/3/15</a:t>
            </a:fld>
            <a:endParaRPr lang="zh-CN" altLang="en-US"/>
          </a:p>
        </p:txBody>
      </p:sp>
      <p:sp>
        <p:nvSpPr>
          <p:cNvPr id="5" name="页脚占位符 4">
            <a:extLst>
              <a:ext uri="{FF2B5EF4-FFF2-40B4-BE49-F238E27FC236}">
                <a16:creationId xmlns:a16="http://schemas.microsoft.com/office/drawing/2014/main" id="{688347C5-E2EE-4D0A-B2C3-13FC12F14CF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28CB5CD-9ED8-4B20-BC6D-A56BB4EBEDF3}"/>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36420597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99CED28-7ADF-4948-B88F-412DD04339D2}"/>
              </a:ext>
            </a:extLst>
          </p:cNvPr>
          <p:cNvSpPr>
            <a:spLocks noGrp="1"/>
          </p:cNvSpPr>
          <p:nvPr>
            <p:ph type="title"/>
          </p:nvPr>
        </p:nvSpPr>
        <p:spPr/>
        <p:txBody>
          <a:bodyPr/>
          <a:lstStyle/>
          <a:p>
            <a:r>
              <a:rPr lang="pt-BR" altLang="zh-CN"/>
              <a:t>Clique para editar o título Mestre</a:t>
            </a:r>
            <a:endParaRPr lang="zh-CN" altLang="en-US"/>
          </a:p>
        </p:txBody>
      </p:sp>
      <p:sp>
        <p:nvSpPr>
          <p:cNvPr id="3" name="内容占位符 2">
            <a:extLst>
              <a:ext uri="{FF2B5EF4-FFF2-40B4-BE49-F238E27FC236}">
                <a16:creationId xmlns:a16="http://schemas.microsoft.com/office/drawing/2014/main" id="{19C2EC02-0402-4EF3-AE6C-870BC316C06A}"/>
              </a:ext>
            </a:extLst>
          </p:cNvPr>
          <p:cNvSpPr>
            <a:spLocks noGrp="1"/>
          </p:cNvSpPr>
          <p:nvPr>
            <p:ph sz="half" idx="1"/>
          </p:nvPr>
        </p:nvSpPr>
        <p:spPr>
          <a:xfrm>
            <a:off x="838200" y="1825625"/>
            <a:ext cx="5181600" cy="4351338"/>
          </a:xfrm>
        </p:spPr>
        <p:txBody>
          <a:bodyPr/>
          <a:lstStyle/>
          <a:p>
            <a:pPr lvl="0"/>
            <a:r>
              <a:rPr lang="pt-BR" altLang="zh-CN"/>
              <a:t>Clique para editar os estilos de texto Mestres</a:t>
            </a:r>
          </a:p>
          <a:p>
            <a:pPr lvl="1"/>
            <a:r>
              <a:rPr lang="pt-BR" altLang="zh-CN"/>
              <a:t>Segundo nível</a:t>
            </a:r>
          </a:p>
          <a:p>
            <a:pPr lvl="2"/>
            <a:r>
              <a:rPr lang="pt-BR" altLang="zh-CN"/>
              <a:t>Terceiro nível</a:t>
            </a:r>
          </a:p>
          <a:p>
            <a:pPr lvl="3"/>
            <a:r>
              <a:rPr lang="pt-BR" altLang="zh-CN"/>
              <a:t>Quarto nível</a:t>
            </a:r>
          </a:p>
          <a:p>
            <a:pPr lvl="4"/>
            <a:r>
              <a:rPr lang="pt-BR" altLang="zh-CN"/>
              <a:t>Quinto nível</a:t>
            </a:r>
            <a:endParaRPr lang="zh-CN" altLang="en-US"/>
          </a:p>
        </p:txBody>
      </p:sp>
      <p:sp>
        <p:nvSpPr>
          <p:cNvPr id="4" name="内容占位符 3">
            <a:extLst>
              <a:ext uri="{FF2B5EF4-FFF2-40B4-BE49-F238E27FC236}">
                <a16:creationId xmlns:a16="http://schemas.microsoft.com/office/drawing/2014/main" id="{DC53976A-23F2-4278-8DA6-C180A51B6C54}"/>
              </a:ext>
            </a:extLst>
          </p:cNvPr>
          <p:cNvSpPr>
            <a:spLocks noGrp="1"/>
          </p:cNvSpPr>
          <p:nvPr>
            <p:ph sz="half" idx="2"/>
          </p:nvPr>
        </p:nvSpPr>
        <p:spPr>
          <a:xfrm>
            <a:off x="6172200" y="1825625"/>
            <a:ext cx="5181600" cy="4351338"/>
          </a:xfrm>
        </p:spPr>
        <p:txBody>
          <a:bodyPr/>
          <a:lstStyle/>
          <a:p>
            <a:pPr lvl="0"/>
            <a:r>
              <a:rPr lang="pt-BR" altLang="zh-CN"/>
              <a:t>Clique para editar os estilos de texto Mestres</a:t>
            </a:r>
          </a:p>
          <a:p>
            <a:pPr lvl="1"/>
            <a:r>
              <a:rPr lang="pt-BR" altLang="zh-CN"/>
              <a:t>Segundo nível</a:t>
            </a:r>
          </a:p>
          <a:p>
            <a:pPr lvl="2"/>
            <a:r>
              <a:rPr lang="pt-BR" altLang="zh-CN"/>
              <a:t>Terceiro nível</a:t>
            </a:r>
          </a:p>
          <a:p>
            <a:pPr lvl="3"/>
            <a:r>
              <a:rPr lang="pt-BR" altLang="zh-CN"/>
              <a:t>Quarto nível</a:t>
            </a:r>
          </a:p>
          <a:p>
            <a:pPr lvl="4"/>
            <a:r>
              <a:rPr lang="pt-BR" altLang="zh-CN"/>
              <a:t>Quinto nível</a:t>
            </a:r>
            <a:endParaRPr lang="zh-CN" altLang="en-US"/>
          </a:p>
        </p:txBody>
      </p:sp>
      <p:sp>
        <p:nvSpPr>
          <p:cNvPr id="5" name="日期占位符 4">
            <a:extLst>
              <a:ext uri="{FF2B5EF4-FFF2-40B4-BE49-F238E27FC236}">
                <a16:creationId xmlns:a16="http://schemas.microsoft.com/office/drawing/2014/main" id="{9A27A350-1C54-40CA-9E8A-6393AC69956F}"/>
              </a:ext>
            </a:extLst>
          </p:cNvPr>
          <p:cNvSpPr>
            <a:spLocks noGrp="1"/>
          </p:cNvSpPr>
          <p:nvPr>
            <p:ph type="dt" sz="half" idx="10"/>
          </p:nvPr>
        </p:nvSpPr>
        <p:spPr/>
        <p:txBody>
          <a:bodyPr/>
          <a:lstStyle/>
          <a:p>
            <a:fld id="{D37ECFDE-47B5-468B-93A2-C567C7788EFA}" type="datetimeFigureOut">
              <a:rPr lang="zh-CN" altLang="en-US" smtClean="0"/>
              <a:t>2024/3/15</a:t>
            </a:fld>
            <a:endParaRPr lang="zh-CN" altLang="en-US"/>
          </a:p>
        </p:txBody>
      </p:sp>
      <p:sp>
        <p:nvSpPr>
          <p:cNvPr id="6" name="页脚占位符 5">
            <a:extLst>
              <a:ext uri="{FF2B5EF4-FFF2-40B4-BE49-F238E27FC236}">
                <a16:creationId xmlns:a16="http://schemas.microsoft.com/office/drawing/2014/main" id="{73CDBABF-DA6D-442B-9AB1-9628B1CC618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7EE0D17-AFA1-4BA7-A141-B81CAC842BDF}"/>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41828021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6340C8-7355-4CD0-A815-13067B7A7E49}"/>
              </a:ext>
            </a:extLst>
          </p:cNvPr>
          <p:cNvSpPr>
            <a:spLocks noGrp="1"/>
          </p:cNvSpPr>
          <p:nvPr>
            <p:ph type="title"/>
          </p:nvPr>
        </p:nvSpPr>
        <p:spPr>
          <a:xfrm>
            <a:off x="839788" y="365125"/>
            <a:ext cx="10515600" cy="1325563"/>
          </a:xfrm>
        </p:spPr>
        <p:txBody>
          <a:bodyPr/>
          <a:lstStyle/>
          <a:p>
            <a:r>
              <a:rPr lang="pt-BR" altLang="zh-CN"/>
              <a:t>Clique para editar o título Mestre</a:t>
            </a:r>
            <a:endParaRPr lang="zh-CN" altLang="en-US"/>
          </a:p>
        </p:txBody>
      </p:sp>
      <p:sp>
        <p:nvSpPr>
          <p:cNvPr id="3" name="文本占位符 2">
            <a:extLst>
              <a:ext uri="{FF2B5EF4-FFF2-40B4-BE49-F238E27FC236}">
                <a16:creationId xmlns:a16="http://schemas.microsoft.com/office/drawing/2014/main" id="{20ECFD76-AB60-48D9-A607-6F14FAB99B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ltLang="zh-CN"/>
              <a:t>Clique para editar os estilos de texto Mestres</a:t>
            </a:r>
          </a:p>
        </p:txBody>
      </p:sp>
      <p:sp>
        <p:nvSpPr>
          <p:cNvPr id="4" name="内容占位符 3">
            <a:extLst>
              <a:ext uri="{FF2B5EF4-FFF2-40B4-BE49-F238E27FC236}">
                <a16:creationId xmlns:a16="http://schemas.microsoft.com/office/drawing/2014/main" id="{B76D8FBD-CF70-4167-9632-05EA8E4EDEFF}"/>
              </a:ext>
            </a:extLst>
          </p:cNvPr>
          <p:cNvSpPr>
            <a:spLocks noGrp="1"/>
          </p:cNvSpPr>
          <p:nvPr>
            <p:ph sz="half" idx="2"/>
          </p:nvPr>
        </p:nvSpPr>
        <p:spPr>
          <a:xfrm>
            <a:off x="839788" y="2505075"/>
            <a:ext cx="5157787" cy="3684588"/>
          </a:xfrm>
        </p:spPr>
        <p:txBody>
          <a:bodyPr/>
          <a:lstStyle/>
          <a:p>
            <a:pPr lvl="0"/>
            <a:r>
              <a:rPr lang="pt-BR" altLang="zh-CN"/>
              <a:t>Clique para editar os estilos de texto Mestres</a:t>
            </a:r>
          </a:p>
          <a:p>
            <a:pPr lvl="1"/>
            <a:r>
              <a:rPr lang="pt-BR" altLang="zh-CN"/>
              <a:t>Segundo nível</a:t>
            </a:r>
          </a:p>
          <a:p>
            <a:pPr lvl="2"/>
            <a:r>
              <a:rPr lang="pt-BR" altLang="zh-CN"/>
              <a:t>Terceiro nível</a:t>
            </a:r>
          </a:p>
          <a:p>
            <a:pPr lvl="3"/>
            <a:r>
              <a:rPr lang="pt-BR" altLang="zh-CN"/>
              <a:t>Quarto nível</a:t>
            </a:r>
          </a:p>
          <a:p>
            <a:pPr lvl="4"/>
            <a:r>
              <a:rPr lang="pt-BR" altLang="zh-CN"/>
              <a:t>Quinto nível</a:t>
            </a:r>
            <a:endParaRPr lang="zh-CN" altLang="en-US"/>
          </a:p>
        </p:txBody>
      </p:sp>
      <p:sp>
        <p:nvSpPr>
          <p:cNvPr id="5" name="文本占位符 4">
            <a:extLst>
              <a:ext uri="{FF2B5EF4-FFF2-40B4-BE49-F238E27FC236}">
                <a16:creationId xmlns:a16="http://schemas.microsoft.com/office/drawing/2014/main" id="{3F899EC8-18FB-4922-ADA1-D09D610565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ltLang="zh-CN"/>
              <a:t>Clique para editar os estilos de texto Mestres</a:t>
            </a:r>
          </a:p>
        </p:txBody>
      </p:sp>
      <p:sp>
        <p:nvSpPr>
          <p:cNvPr id="6" name="内容占位符 5">
            <a:extLst>
              <a:ext uri="{FF2B5EF4-FFF2-40B4-BE49-F238E27FC236}">
                <a16:creationId xmlns:a16="http://schemas.microsoft.com/office/drawing/2014/main" id="{7D535E99-FA0F-4313-B87D-8B9CCF4F0EFC}"/>
              </a:ext>
            </a:extLst>
          </p:cNvPr>
          <p:cNvSpPr>
            <a:spLocks noGrp="1"/>
          </p:cNvSpPr>
          <p:nvPr>
            <p:ph sz="quarter" idx="4"/>
          </p:nvPr>
        </p:nvSpPr>
        <p:spPr>
          <a:xfrm>
            <a:off x="6172200" y="2505075"/>
            <a:ext cx="5183188" cy="3684588"/>
          </a:xfrm>
        </p:spPr>
        <p:txBody>
          <a:bodyPr/>
          <a:lstStyle/>
          <a:p>
            <a:pPr lvl="0"/>
            <a:r>
              <a:rPr lang="pt-BR" altLang="zh-CN"/>
              <a:t>Clique para editar os estilos de texto Mestres</a:t>
            </a:r>
          </a:p>
          <a:p>
            <a:pPr lvl="1"/>
            <a:r>
              <a:rPr lang="pt-BR" altLang="zh-CN"/>
              <a:t>Segundo nível</a:t>
            </a:r>
          </a:p>
          <a:p>
            <a:pPr lvl="2"/>
            <a:r>
              <a:rPr lang="pt-BR" altLang="zh-CN"/>
              <a:t>Terceiro nível</a:t>
            </a:r>
          </a:p>
          <a:p>
            <a:pPr lvl="3"/>
            <a:r>
              <a:rPr lang="pt-BR" altLang="zh-CN"/>
              <a:t>Quarto nível</a:t>
            </a:r>
          </a:p>
          <a:p>
            <a:pPr lvl="4"/>
            <a:r>
              <a:rPr lang="pt-BR" altLang="zh-CN"/>
              <a:t>Quinto nível</a:t>
            </a:r>
            <a:endParaRPr lang="zh-CN" altLang="en-US"/>
          </a:p>
        </p:txBody>
      </p:sp>
      <p:sp>
        <p:nvSpPr>
          <p:cNvPr id="7" name="日期占位符 6">
            <a:extLst>
              <a:ext uri="{FF2B5EF4-FFF2-40B4-BE49-F238E27FC236}">
                <a16:creationId xmlns:a16="http://schemas.microsoft.com/office/drawing/2014/main" id="{40AA0998-34FC-4810-B0FB-98B232CF9AC3}"/>
              </a:ext>
            </a:extLst>
          </p:cNvPr>
          <p:cNvSpPr>
            <a:spLocks noGrp="1"/>
          </p:cNvSpPr>
          <p:nvPr>
            <p:ph type="dt" sz="half" idx="10"/>
          </p:nvPr>
        </p:nvSpPr>
        <p:spPr/>
        <p:txBody>
          <a:bodyPr/>
          <a:lstStyle/>
          <a:p>
            <a:fld id="{D37ECFDE-47B5-468B-93A2-C567C7788EFA}" type="datetimeFigureOut">
              <a:rPr lang="zh-CN" altLang="en-US" smtClean="0"/>
              <a:t>2024/3/15</a:t>
            </a:fld>
            <a:endParaRPr lang="zh-CN" altLang="en-US"/>
          </a:p>
        </p:txBody>
      </p:sp>
      <p:sp>
        <p:nvSpPr>
          <p:cNvPr id="8" name="页脚占位符 7">
            <a:extLst>
              <a:ext uri="{FF2B5EF4-FFF2-40B4-BE49-F238E27FC236}">
                <a16:creationId xmlns:a16="http://schemas.microsoft.com/office/drawing/2014/main" id="{E8CA42B4-9D3B-45F1-9816-2E2B738C45D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F10E97E-A1E7-4FAF-AC1D-5DCA9240C220}"/>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1293821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6340C8-7355-4CD0-A815-13067B7A7E49}"/>
              </a:ext>
            </a:extLst>
          </p:cNvPr>
          <p:cNvSpPr>
            <a:spLocks noGrp="1"/>
          </p:cNvSpPr>
          <p:nvPr>
            <p:ph type="title"/>
          </p:nvPr>
        </p:nvSpPr>
        <p:spPr>
          <a:xfrm>
            <a:off x="839788" y="365125"/>
            <a:ext cx="10515600" cy="1325563"/>
          </a:xfrm>
        </p:spPr>
        <p:txBody>
          <a:bodyPr/>
          <a:lstStyle/>
          <a:p>
            <a:r>
              <a:rPr lang="pt-BR" altLang="zh-CN"/>
              <a:t>Clique para editar o título Mestre</a:t>
            </a:r>
            <a:endParaRPr lang="zh-CN" altLang="en-US"/>
          </a:p>
        </p:txBody>
      </p:sp>
      <p:sp>
        <p:nvSpPr>
          <p:cNvPr id="3" name="文本占位符 2">
            <a:extLst>
              <a:ext uri="{FF2B5EF4-FFF2-40B4-BE49-F238E27FC236}">
                <a16:creationId xmlns:a16="http://schemas.microsoft.com/office/drawing/2014/main" id="{20ECFD76-AB60-48D9-A607-6F14FAB99B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ltLang="zh-CN"/>
              <a:t>Clique para editar os estilos de texto Mestres</a:t>
            </a:r>
          </a:p>
        </p:txBody>
      </p:sp>
      <p:sp>
        <p:nvSpPr>
          <p:cNvPr id="4" name="内容占位符 3">
            <a:extLst>
              <a:ext uri="{FF2B5EF4-FFF2-40B4-BE49-F238E27FC236}">
                <a16:creationId xmlns:a16="http://schemas.microsoft.com/office/drawing/2014/main" id="{B76D8FBD-CF70-4167-9632-05EA8E4EDEFF}"/>
              </a:ext>
            </a:extLst>
          </p:cNvPr>
          <p:cNvSpPr>
            <a:spLocks noGrp="1"/>
          </p:cNvSpPr>
          <p:nvPr>
            <p:ph sz="half" idx="2"/>
          </p:nvPr>
        </p:nvSpPr>
        <p:spPr>
          <a:xfrm>
            <a:off x="839788" y="2505075"/>
            <a:ext cx="5157787" cy="3684588"/>
          </a:xfrm>
        </p:spPr>
        <p:txBody>
          <a:bodyPr/>
          <a:lstStyle/>
          <a:p>
            <a:pPr lvl="0"/>
            <a:r>
              <a:rPr lang="pt-BR" altLang="zh-CN"/>
              <a:t>Clique para editar os estilos de texto Mestres</a:t>
            </a:r>
          </a:p>
          <a:p>
            <a:pPr lvl="1"/>
            <a:r>
              <a:rPr lang="pt-BR" altLang="zh-CN"/>
              <a:t>Segundo nível</a:t>
            </a:r>
          </a:p>
          <a:p>
            <a:pPr lvl="2"/>
            <a:r>
              <a:rPr lang="pt-BR" altLang="zh-CN"/>
              <a:t>Terceiro nível</a:t>
            </a:r>
          </a:p>
          <a:p>
            <a:pPr lvl="3"/>
            <a:r>
              <a:rPr lang="pt-BR" altLang="zh-CN"/>
              <a:t>Quarto nível</a:t>
            </a:r>
          </a:p>
          <a:p>
            <a:pPr lvl="4"/>
            <a:r>
              <a:rPr lang="pt-BR" altLang="zh-CN"/>
              <a:t>Quinto nível</a:t>
            </a:r>
            <a:endParaRPr lang="zh-CN" altLang="en-US"/>
          </a:p>
        </p:txBody>
      </p:sp>
      <p:sp>
        <p:nvSpPr>
          <p:cNvPr id="5" name="文本占位符 4">
            <a:extLst>
              <a:ext uri="{FF2B5EF4-FFF2-40B4-BE49-F238E27FC236}">
                <a16:creationId xmlns:a16="http://schemas.microsoft.com/office/drawing/2014/main" id="{3F899EC8-18FB-4922-ADA1-D09D610565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ltLang="zh-CN"/>
              <a:t>Clique para editar os estilos de texto Mestres</a:t>
            </a:r>
          </a:p>
        </p:txBody>
      </p:sp>
      <p:sp>
        <p:nvSpPr>
          <p:cNvPr id="6" name="内容占位符 5">
            <a:extLst>
              <a:ext uri="{FF2B5EF4-FFF2-40B4-BE49-F238E27FC236}">
                <a16:creationId xmlns:a16="http://schemas.microsoft.com/office/drawing/2014/main" id="{7D535E99-FA0F-4313-B87D-8B9CCF4F0EFC}"/>
              </a:ext>
            </a:extLst>
          </p:cNvPr>
          <p:cNvSpPr>
            <a:spLocks noGrp="1"/>
          </p:cNvSpPr>
          <p:nvPr>
            <p:ph sz="quarter" idx="4"/>
          </p:nvPr>
        </p:nvSpPr>
        <p:spPr>
          <a:xfrm>
            <a:off x="6172200" y="2505075"/>
            <a:ext cx="5183188" cy="3684588"/>
          </a:xfrm>
        </p:spPr>
        <p:txBody>
          <a:bodyPr/>
          <a:lstStyle/>
          <a:p>
            <a:pPr lvl="0"/>
            <a:r>
              <a:rPr lang="pt-BR" altLang="zh-CN"/>
              <a:t>Clique para editar os estilos de texto Mestres</a:t>
            </a:r>
          </a:p>
          <a:p>
            <a:pPr lvl="1"/>
            <a:r>
              <a:rPr lang="pt-BR" altLang="zh-CN"/>
              <a:t>Segundo nível</a:t>
            </a:r>
          </a:p>
          <a:p>
            <a:pPr lvl="2"/>
            <a:r>
              <a:rPr lang="pt-BR" altLang="zh-CN"/>
              <a:t>Terceiro nível</a:t>
            </a:r>
          </a:p>
          <a:p>
            <a:pPr lvl="3"/>
            <a:r>
              <a:rPr lang="pt-BR" altLang="zh-CN"/>
              <a:t>Quarto nível</a:t>
            </a:r>
          </a:p>
          <a:p>
            <a:pPr lvl="4"/>
            <a:r>
              <a:rPr lang="pt-BR" altLang="zh-CN"/>
              <a:t>Quinto nível</a:t>
            </a:r>
            <a:endParaRPr lang="zh-CN" altLang="en-US"/>
          </a:p>
        </p:txBody>
      </p:sp>
      <p:sp>
        <p:nvSpPr>
          <p:cNvPr id="7" name="日期占位符 6">
            <a:extLst>
              <a:ext uri="{FF2B5EF4-FFF2-40B4-BE49-F238E27FC236}">
                <a16:creationId xmlns:a16="http://schemas.microsoft.com/office/drawing/2014/main" id="{40AA0998-34FC-4810-B0FB-98B232CF9AC3}"/>
              </a:ext>
            </a:extLst>
          </p:cNvPr>
          <p:cNvSpPr>
            <a:spLocks noGrp="1"/>
          </p:cNvSpPr>
          <p:nvPr>
            <p:ph type="dt" sz="half" idx="10"/>
          </p:nvPr>
        </p:nvSpPr>
        <p:spPr/>
        <p:txBody>
          <a:bodyPr/>
          <a:lstStyle/>
          <a:p>
            <a:fld id="{D37ECFDE-47B5-468B-93A2-C567C7788EFA}" type="datetimeFigureOut">
              <a:rPr lang="zh-CN" altLang="en-US" smtClean="0"/>
              <a:t>2024/3/15</a:t>
            </a:fld>
            <a:endParaRPr lang="zh-CN" altLang="en-US"/>
          </a:p>
        </p:txBody>
      </p:sp>
      <p:sp>
        <p:nvSpPr>
          <p:cNvPr id="8" name="页脚占位符 7">
            <a:extLst>
              <a:ext uri="{FF2B5EF4-FFF2-40B4-BE49-F238E27FC236}">
                <a16:creationId xmlns:a16="http://schemas.microsoft.com/office/drawing/2014/main" id="{E8CA42B4-9D3B-45F1-9816-2E2B738C45D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F10E97E-A1E7-4FAF-AC1D-5DCA9240C220}"/>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
        <p:nvSpPr>
          <p:cNvPr id="11" name="TextBox 10"/>
          <p:cNvSpPr txBox="1"/>
          <p:nvPr/>
        </p:nvSpPr>
        <p:spPr>
          <a:xfrm>
            <a:off x="1628304" y="6739570"/>
            <a:ext cx="1224136"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下载</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http://www.1ppt.com/xiazai/</a:t>
            </a:r>
          </a:p>
        </p:txBody>
      </p:sp>
    </p:spTree>
    <p:extLst>
      <p:ext uri="{BB962C8B-B14F-4D97-AF65-F5344CB8AC3E}">
        <p14:creationId xmlns:p14="http://schemas.microsoft.com/office/powerpoint/2010/main" val="18248177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E733DE-6342-480A-9074-5AE34C8ED24F}"/>
              </a:ext>
            </a:extLst>
          </p:cNvPr>
          <p:cNvSpPr>
            <a:spLocks noGrp="1"/>
          </p:cNvSpPr>
          <p:nvPr>
            <p:ph type="title"/>
          </p:nvPr>
        </p:nvSpPr>
        <p:spPr/>
        <p:txBody>
          <a:bodyPr/>
          <a:lstStyle/>
          <a:p>
            <a:r>
              <a:rPr lang="pt-BR" altLang="zh-CN"/>
              <a:t>Clique para editar o título Mestre</a:t>
            </a:r>
            <a:endParaRPr lang="zh-CN" altLang="en-US"/>
          </a:p>
        </p:txBody>
      </p:sp>
      <p:sp>
        <p:nvSpPr>
          <p:cNvPr id="3" name="日期占位符 2">
            <a:extLst>
              <a:ext uri="{FF2B5EF4-FFF2-40B4-BE49-F238E27FC236}">
                <a16:creationId xmlns:a16="http://schemas.microsoft.com/office/drawing/2014/main" id="{15D50150-3066-49BF-AF59-D6B0A6966073}"/>
              </a:ext>
            </a:extLst>
          </p:cNvPr>
          <p:cNvSpPr>
            <a:spLocks noGrp="1"/>
          </p:cNvSpPr>
          <p:nvPr>
            <p:ph type="dt" sz="half" idx="10"/>
          </p:nvPr>
        </p:nvSpPr>
        <p:spPr/>
        <p:txBody>
          <a:bodyPr/>
          <a:lstStyle/>
          <a:p>
            <a:fld id="{D37ECFDE-47B5-468B-93A2-C567C7788EFA}" type="datetimeFigureOut">
              <a:rPr lang="zh-CN" altLang="en-US" smtClean="0"/>
              <a:t>2024/3/15</a:t>
            </a:fld>
            <a:endParaRPr lang="zh-CN" altLang="en-US"/>
          </a:p>
        </p:txBody>
      </p:sp>
      <p:sp>
        <p:nvSpPr>
          <p:cNvPr id="4" name="页脚占位符 3">
            <a:extLst>
              <a:ext uri="{FF2B5EF4-FFF2-40B4-BE49-F238E27FC236}">
                <a16:creationId xmlns:a16="http://schemas.microsoft.com/office/drawing/2014/main" id="{B07ADFC5-DC01-428E-B55F-F0B5F095563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0D28FAF-4C32-4444-A0D1-0A7046B5714F}"/>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35437927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6" name="Group 12">
            <a:extLst>
              <a:ext uri="{FF2B5EF4-FFF2-40B4-BE49-F238E27FC236}">
                <a16:creationId xmlns:a16="http://schemas.microsoft.com/office/drawing/2014/main" id="{B24EBF0D-F326-48AA-AD72-D120EE0B7F57}"/>
              </a:ext>
            </a:extLst>
          </p:cNvPr>
          <p:cNvGrpSpPr/>
          <p:nvPr/>
        </p:nvGrpSpPr>
        <p:grpSpPr>
          <a:xfrm>
            <a:off x="10836650" y="360791"/>
            <a:ext cx="909520" cy="197589"/>
            <a:chOff x="9475619" y="5793834"/>
            <a:chExt cx="648944" cy="140980"/>
          </a:xfrm>
          <a:solidFill>
            <a:schemeClr val="bg1">
              <a:lumMod val="85000"/>
            </a:schemeClr>
          </a:solidFill>
        </p:grpSpPr>
        <p:sp>
          <p:nvSpPr>
            <p:cNvPr id="7" name="Freeform 74">
              <a:extLst>
                <a:ext uri="{FF2B5EF4-FFF2-40B4-BE49-F238E27FC236}">
                  <a16:creationId xmlns:a16="http://schemas.microsoft.com/office/drawing/2014/main" id="{CE6930E2-B666-48F8-87E3-142350FD7B6E}"/>
                </a:ext>
              </a:extLst>
            </p:cNvPr>
            <p:cNvSpPr>
              <a:spLocks noChangeArrowheads="1"/>
            </p:cNvSpPr>
            <p:nvPr/>
          </p:nvSpPr>
          <p:spPr bwMode="auto">
            <a:xfrm>
              <a:off x="9987197" y="5796545"/>
              <a:ext cx="137366" cy="135558"/>
            </a:xfrm>
            <a:custGeom>
              <a:avLst/>
              <a:gdLst>
                <a:gd name="T0" fmla="*/ 14641 w 445"/>
                <a:gd name="T1" fmla="*/ 58439 h 436"/>
                <a:gd name="T2" fmla="*/ 14641 w 445"/>
                <a:gd name="T3" fmla="*/ 58439 h 436"/>
                <a:gd name="T4" fmla="*/ 33619 w 445"/>
                <a:gd name="T5" fmla="*/ 101585 h 436"/>
                <a:gd name="T6" fmla="*/ 62901 w 445"/>
                <a:gd name="T7" fmla="*/ 111416 h 436"/>
                <a:gd name="T8" fmla="*/ 67781 w 445"/>
                <a:gd name="T9" fmla="*/ 111416 h 436"/>
                <a:gd name="T10" fmla="*/ 72661 w 445"/>
                <a:gd name="T11" fmla="*/ 135447 h 436"/>
                <a:gd name="T12" fmla="*/ 72661 w 445"/>
                <a:gd name="T13" fmla="*/ 135447 h 436"/>
                <a:gd name="T14" fmla="*/ 0 w 445"/>
                <a:gd name="T15" fmla="*/ 188425 h 436"/>
                <a:gd name="T16" fmla="*/ 62901 w 445"/>
                <a:gd name="T17" fmla="*/ 237579 h 436"/>
                <a:gd name="T18" fmla="*/ 62901 w 445"/>
                <a:gd name="T19" fmla="*/ 237579 h 436"/>
                <a:gd name="T20" fmla="*/ 67781 w 445"/>
                <a:gd name="T21" fmla="*/ 237579 h 436"/>
                <a:gd name="T22" fmla="*/ 106280 w 445"/>
                <a:gd name="T23" fmla="*/ 227748 h 436"/>
                <a:gd name="T24" fmla="*/ 135020 w 445"/>
                <a:gd name="T25" fmla="*/ 174771 h 436"/>
                <a:gd name="T26" fmla="*/ 111161 w 445"/>
                <a:gd name="T27" fmla="*/ 125616 h 436"/>
                <a:gd name="T28" fmla="*/ 96520 w 445"/>
                <a:gd name="T29" fmla="*/ 111416 h 436"/>
                <a:gd name="T30" fmla="*/ 106280 w 445"/>
                <a:gd name="T31" fmla="*/ 96670 h 436"/>
                <a:gd name="T32" fmla="*/ 125259 w 445"/>
                <a:gd name="T33" fmla="*/ 53524 h 436"/>
                <a:gd name="T34" fmla="*/ 106280 w 445"/>
                <a:gd name="T35" fmla="*/ 9831 h 436"/>
                <a:gd name="T36" fmla="*/ 115499 w 445"/>
                <a:gd name="T37" fmla="*/ 9831 h 436"/>
                <a:gd name="T38" fmla="*/ 135020 w 445"/>
                <a:gd name="T39" fmla="*/ 0 h 436"/>
                <a:gd name="T40" fmla="*/ 135020 w 445"/>
                <a:gd name="T41" fmla="*/ 0 h 436"/>
                <a:gd name="T42" fmla="*/ 77541 w 445"/>
                <a:gd name="T43" fmla="*/ 0 h 436"/>
                <a:gd name="T44" fmla="*/ 14641 w 445"/>
                <a:gd name="T45" fmla="*/ 58439 h 436"/>
                <a:gd name="T46" fmla="*/ 111161 w 445"/>
                <a:gd name="T47" fmla="*/ 179140 h 436"/>
                <a:gd name="T48" fmla="*/ 111161 w 445"/>
                <a:gd name="T49" fmla="*/ 179140 h 436"/>
                <a:gd name="T50" fmla="*/ 72661 w 445"/>
                <a:gd name="T51" fmla="*/ 213002 h 436"/>
                <a:gd name="T52" fmla="*/ 29281 w 445"/>
                <a:gd name="T53" fmla="*/ 188425 h 436"/>
                <a:gd name="T54" fmla="*/ 38500 w 445"/>
                <a:gd name="T55" fmla="*/ 159478 h 436"/>
                <a:gd name="T56" fmla="*/ 67781 w 445"/>
                <a:gd name="T57" fmla="*/ 150194 h 436"/>
                <a:gd name="T58" fmla="*/ 72661 w 445"/>
                <a:gd name="T59" fmla="*/ 150194 h 436"/>
                <a:gd name="T60" fmla="*/ 111161 w 445"/>
                <a:gd name="T61" fmla="*/ 179140 h 436"/>
                <a:gd name="T62" fmla="*/ 96520 w 445"/>
                <a:gd name="T63" fmla="*/ 43693 h 436"/>
                <a:gd name="T64" fmla="*/ 96520 w 445"/>
                <a:gd name="T65" fmla="*/ 43693 h 436"/>
                <a:gd name="T66" fmla="*/ 77541 w 445"/>
                <a:gd name="T67" fmla="*/ 92301 h 436"/>
                <a:gd name="T68" fmla="*/ 72661 w 445"/>
                <a:gd name="T69" fmla="*/ 92301 h 436"/>
                <a:gd name="T70" fmla="*/ 43922 w 445"/>
                <a:gd name="T71" fmla="*/ 63354 h 436"/>
                <a:gd name="T72" fmla="*/ 43922 w 445"/>
                <a:gd name="T73" fmla="*/ 33862 h 436"/>
                <a:gd name="T74" fmla="*/ 58020 w 445"/>
                <a:gd name="T75" fmla="*/ 14200 h 436"/>
                <a:gd name="T76" fmla="*/ 62901 w 445"/>
                <a:gd name="T77" fmla="*/ 14200 h 436"/>
                <a:gd name="T78" fmla="*/ 96520 w 445"/>
                <a:gd name="T79" fmla="*/ 43693 h 436"/>
                <a:gd name="T80" fmla="*/ 202258 w 445"/>
                <a:gd name="T81" fmla="*/ 92301 h 436"/>
                <a:gd name="T82" fmla="*/ 202258 w 445"/>
                <a:gd name="T83" fmla="*/ 92301 h 436"/>
                <a:gd name="T84" fmla="*/ 202258 w 445"/>
                <a:gd name="T85" fmla="*/ 53524 h 436"/>
                <a:gd name="T86" fmla="*/ 172977 w 445"/>
                <a:gd name="T87" fmla="*/ 53524 h 436"/>
                <a:gd name="T88" fmla="*/ 172977 w 445"/>
                <a:gd name="T89" fmla="*/ 92301 h 436"/>
                <a:gd name="T90" fmla="*/ 135020 w 445"/>
                <a:gd name="T91" fmla="*/ 92301 h 436"/>
                <a:gd name="T92" fmla="*/ 135020 w 445"/>
                <a:gd name="T93" fmla="*/ 116332 h 436"/>
                <a:gd name="T94" fmla="*/ 172977 w 445"/>
                <a:gd name="T95" fmla="*/ 116332 h 436"/>
                <a:gd name="T96" fmla="*/ 172977 w 445"/>
                <a:gd name="T97" fmla="*/ 159478 h 436"/>
                <a:gd name="T98" fmla="*/ 202258 w 445"/>
                <a:gd name="T99" fmla="*/ 159478 h 436"/>
                <a:gd name="T100" fmla="*/ 202258 w 445"/>
                <a:gd name="T101" fmla="*/ 116332 h 436"/>
                <a:gd name="T102" fmla="*/ 240758 w 445"/>
                <a:gd name="T103" fmla="*/ 116332 h 436"/>
                <a:gd name="T104" fmla="*/ 240758 w 445"/>
                <a:gd name="T105" fmla="*/ 92301 h 436"/>
                <a:gd name="T106" fmla="*/ 202258 w 445"/>
                <a:gd name="T107" fmla="*/ 92301 h 4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45" h="436">
                  <a:moveTo>
                    <a:pt x="27" y="107"/>
                  </a:moveTo>
                  <a:lnTo>
                    <a:pt x="27" y="107"/>
                  </a:lnTo>
                  <a:cubicBezTo>
                    <a:pt x="27" y="142"/>
                    <a:pt x="36" y="169"/>
                    <a:pt x="62" y="186"/>
                  </a:cubicBezTo>
                  <a:cubicBezTo>
                    <a:pt x="81" y="195"/>
                    <a:pt x="107" y="204"/>
                    <a:pt x="116" y="204"/>
                  </a:cubicBezTo>
                  <a:lnTo>
                    <a:pt x="125" y="204"/>
                  </a:lnTo>
                  <a:cubicBezTo>
                    <a:pt x="125" y="204"/>
                    <a:pt x="116" y="222"/>
                    <a:pt x="134" y="248"/>
                  </a:cubicBezTo>
                  <a:cubicBezTo>
                    <a:pt x="107" y="248"/>
                    <a:pt x="0" y="257"/>
                    <a:pt x="0" y="345"/>
                  </a:cubicBezTo>
                  <a:cubicBezTo>
                    <a:pt x="0" y="435"/>
                    <a:pt x="98" y="435"/>
                    <a:pt x="116" y="435"/>
                  </a:cubicBezTo>
                  <a:cubicBezTo>
                    <a:pt x="116" y="435"/>
                    <a:pt x="116" y="435"/>
                    <a:pt x="125" y="435"/>
                  </a:cubicBezTo>
                  <a:cubicBezTo>
                    <a:pt x="134" y="435"/>
                    <a:pt x="169" y="435"/>
                    <a:pt x="196" y="417"/>
                  </a:cubicBezTo>
                  <a:cubicBezTo>
                    <a:pt x="231" y="399"/>
                    <a:pt x="249" y="364"/>
                    <a:pt x="249" y="320"/>
                  </a:cubicBezTo>
                  <a:cubicBezTo>
                    <a:pt x="249" y="275"/>
                    <a:pt x="222" y="248"/>
                    <a:pt x="205" y="230"/>
                  </a:cubicBezTo>
                  <a:cubicBezTo>
                    <a:pt x="187" y="222"/>
                    <a:pt x="178" y="213"/>
                    <a:pt x="178" y="204"/>
                  </a:cubicBezTo>
                  <a:cubicBezTo>
                    <a:pt x="178" y="195"/>
                    <a:pt x="187" y="186"/>
                    <a:pt x="196" y="177"/>
                  </a:cubicBezTo>
                  <a:cubicBezTo>
                    <a:pt x="213" y="160"/>
                    <a:pt x="231" y="142"/>
                    <a:pt x="231" y="98"/>
                  </a:cubicBezTo>
                  <a:cubicBezTo>
                    <a:pt x="231" y="62"/>
                    <a:pt x="222" y="36"/>
                    <a:pt x="196" y="18"/>
                  </a:cubicBezTo>
                  <a:lnTo>
                    <a:pt x="213" y="18"/>
                  </a:lnTo>
                  <a:cubicBezTo>
                    <a:pt x="231" y="18"/>
                    <a:pt x="249" y="9"/>
                    <a:pt x="249" y="0"/>
                  </a:cubicBezTo>
                  <a:cubicBezTo>
                    <a:pt x="143" y="0"/>
                    <a:pt x="143" y="0"/>
                    <a:pt x="143" y="0"/>
                  </a:cubicBezTo>
                  <a:cubicBezTo>
                    <a:pt x="134" y="0"/>
                    <a:pt x="27" y="0"/>
                    <a:pt x="27" y="107"/>
                  </a:cubicBezTo>
                  <a:close/>
                  <a:moveTo>
                    <a:pt x="205" y="328"/>
                  </a:moveTo>
                  <a:lnTo>
                    <a:pt x="205" y="328"/>
                  </a:lnTo>
                  <a:cubicBezTo>
                    <a:pt x="213" y="364"/>
                    <a:pt x="178" y="390"/>
                    <a:pt x="134" y="390"/>
                  </a:cubicBezTo>
                  <a:cubicBezTo>
                    <a:pt x="90" y="399"/>
                    <a:pt x="54" y="381"/>
                    <a:pt x="54" y="345"/>
                  </a:cubicBezTo>
                  <a:cubicBezTo>
                    <a:pt x="45" y="328"/>
                    <a:pt x="54" y="310"/>
                    <a:pt x="71" y="292"/>
                  </a:cubicBezTo>
                  <a:cubicBezTo>
                    <a:pt x="90" y="283"/>
                    <a:pt x="107" y="275"/>
                    <a:pt x="125" y="275"/>
                  </a:cubicBezTo>
                  <a:cubicBezTo>
                    <a:pt x="134" y="275"/>
                    <a:pt x="134" y="275"/>
                    <a:pt x="134" y="275"/>
                  </a:cubicBezTo>
                  <a:cubicBezTo>
                    <a:pt x="178" y="275"/>
                    <a:pt x="205" y="301"/>
                    <a:pt x="205" y="328"/>
                  </a:cubicBezTo>
                  <a:close/>
                  <a:moveTo>
                    <a:pt x="178" y="80"/>
                  </a:moveTo>
                  <a:lnTo>
                    <a:pt x="178" y="80"/>
                  </a:lnTo>
                  <a:cubicBezTo>
                    <a:pt x="187" y="124"/>
                    <a:pt x="169" y="160"/>
                    <a:pt x="143" y="169"/>
                  </a:cubicBezTo>
                  <a:cubicBezTo>
                    <a:pt x="143" y="169"/>
                    <a:pt x="143" y="169"/>
                    <a:pt x="134" y="169"/>
                  </a:cubicBezTo>
                  <a:cubicBezTo>
                    <a:pt x="107" y="169"/>
                    <a:pt x="90" y="151"/>
                    <a:pt x="81" y="116"/>
                  </a:cubicBezTo>
                  <a:cubicBezTo>
                    <a:pt x="71" y="98"/>
                    <a:pt x="71" y="80"/>
                    <a:pt x="81" y="62"/>
                  </a:cubicBezTo>
                  <a:cubicBezTo>
                    <a:pt x="81" y="45"/>
                    <a:pt x="98" y="36"/>
                    <a:pt x="107" y="26"/>
                  </a:cubicBezTo>
                  <a:lnTo>
                    <a:pt x="116" y="26"/>
                  </a:lnTo>
                  <a:cubicBezTo>
                    <a:pt x="151" y="26"/>
                    <a:pt x="169" y="45"/>
                    <a:pt x="178" y="80"/>
                  </a:cubicBezTo>
                  <a:close/>
                  <a:moveTo>
                    <a:pt x="373" y="169"/>
                  </a:moveTo>
                  <a:lnTo>
                    <a:pt x="373" y="169"/>
                  </a:lnTo>
                  <a:cubicBezTo>
                    <a:pt x="373" y="98"/>
                    <a:pt x="373" y="98"/>
                    <a:pt x="373" y="98"/>
                  </a:cubicBezTo>
                  <a:cubicBezTo>
                    <a:pt x="319" y="98"/>
                    <a:pt x="319" y="98"/>
                    <a:pt x="319" y="98"/>
                  </a:cubicBezTo>
                  <a:cubicBezTo>
                    <a:pt x="319" y="169"/>
                    <a:pt x="319" y="169"/>
                    <a:pt x="319" y="169"/>
                  </a:cubicBezTo>
                  <a:cubicBezTo>
                    <a:pt x="249" y="169"/>
                    <a:pt x="249" y="169"/>
                    <a:pt x="249" y="169"/>
                  </a:cubicBezTo>
                  <a:cubicBezTo>
                    <a:pt x="249" y="213"/>
                    <a:pt x="249" y="213"/>
                    <a:pt x="249" y="213"/>
                  </a:cubicBezTo>
                  <a:cubicBezTo>
                    <a:pt x="319" y="213"/>
                    <a:pt x="319" y="213"/>
                    <a:pt x="319" y="213"/>
                  </a:cubicBezTo>
                  <a:cubicBezTo>
                    <a:pt x="319" y="292"/>
                    <a:pt x="319" y="292"/>
                    <a:pt x="319" y="292"/>
                  </a:cubicBezTo>
                  <a:cubicBezTo>
                    <a:pt x="373" y="292"/>
                    <a:pt x="373" y="292"/>
                    <a:pt x="373" y="292"/>
                  </a:cubicBezTo>
                  <a:cubicBezTo>
                    <a:pt x="373" y="213"/>
                    <a:pt x="373" y="213"/>
                    <a:pt x="373" y="213"/>
                  </a:cubicBezTo>
                  <a:cubicBezTo>
                    <a:pt x="444" y="213"/>
                    <a:pt x="444" y="213"/>
                    <a:pt x="444" y="213"/>
                  </a:cubicBezTo>
                  <a:cubicBezTo>
                    <a:pt x="444" y="169"/>
                    <a:pt x="444" y="169"/>
                    <a:pt x="444" y="169"/>
                  </a:cubicBezTo>
                  <a:lnTo>
                    <a:pt x="373" y="169"/>
                  </a:lnTo>
                  <a:close/>
                </a:path>
              </a:pathLst>
            </a:custGeom>
            <a:grpFill/>
            <a:ln>
              <a:noFill/>
            </a:ln>
            <a:effectLst/>
          </p:spPr>
          <p:txBody>
            <a:bodyPr wrap="none" lIns="34290" tIns="17145" rIns="34290" bIns="17145" anchor="ctr"/>
            <a:lstStyle/>
            <a:p>
              <a:endParaRPr lang="en-US" dirty="0">
                <a:solidFill>
                  <a:schemeClr val="bg1">
                    <a:lumMod val="85000"/>
                  </a:schemeClr>
                </a:solidFill>
              </a:endParaRPr>
            </a:p>
          </p:txBody>
        </p:sp>
        <p:sp>
          <p:nvSpPr>
            <p:cNvPr id="8" name="Freeform 75">
              <a:extLst>
                <a:ext uri="{FF2B5EF4-FFF2-40B4-BE49-F238E27FC236}">
                  <a16:creationId xmlns:a16="http://schemas.microsoft.com/office/drawing/2014/main" id="{CB7C9A83-C7DC-42B6-8F82-063A550CCC10}"/>
                </a:ext>
              </a:extLst>
            </p:cNvPr>
            <p:cNvSpPr>
              <a:spLocks noChangeArrowheads="1"/>
            </p:cNvSpPr>
            <p:nvPr/>
          </p:nvSpPr>
          <p:spPr bwMode="auto">
            <a:xfrm>
              <a:off x="9475619" y="5793834"/>
              <a:ext cx="75912" cy="140980"/>
            </a:xfrm>
            <a:custGeom>
              <a:avLst/>
              <a:gdLst>
                <a:gd name="T0" fmla="*/ 132814 w 249"/>
                <a:gd name="T1" fmla="*/ 43735 h 453"/>
                <a:gd name="T2" fmla="*/ 132814 w 249"/>
                <a:gd name="T3" fmla="*/ 43735 h 453"/>
                <a:gd name="T4" fmla="*/ 94791 w 249"/>
                <a:gd name="T5" fmla="*/ 43735 h 453"/>
                <a:gd name="T6" fmla="*/ 85687 w 249"/>
                <a:gd name="T7" fmla="*/ 58496 h 453"/>
                <a:gd name="T8" fmla="*/ 85687 w 249"/>
                <a:gd name="T9" fmla="*/ 87470 h 453"/>
                <a:gd name="T10" fmla="*/ 132814 w 249"/>
                <a:gd name="T11" fmla="*/ 87470 h 453"/>
                <a:gd name="T12" fmla="*/ 132814 w 249"/>
                <a:gd name="T13" fmla="*/ 126285 h 453"/>
                <a:gd name="T14" fmla="*/ 85687 w 249"/>
                <a:gd name="T15" fmla="*/ 126285 h 453"/>
                <a:gd name="T16" fmla="*/ 85687 w 249"/>
                <a:gd name="T17" fmla="*/ 247103 h 453"/>
                <a:gd name="T18" fmla="*/ 42308 w 249"/>
                <a:gd name="T19" fmla="*/ 247103 h 453"/>
                <a:gd name="T20" fmla="*/ 42308 w 249"/>
                <a:gd name="T21" fmla="*/ 126285 h 453"/>
                <a:gd name="T22" fmla="*/ 0 w 249"/>
                <a:gd name="T23" fmla="*/ 126285 h 453"/>
                <a:gd name="T24" fmla="*/ 0 w 249"/>
                <a:gd name="T25" fmla="*/ 87470 h 453"/>
                <a:gd name="T26" fmla="*/ 42308 w 249"/>
                <a:gd name="T27" fmla="*/ 87470 h 453"/>
                <a:gd name="T28" fmla="*/ 42308 w 249"/>
                <a:gd name="T29" fmla="*/ 63416 h 453"/>
                <a:gd name="T30" fmla="*/ 94791 w 249"/>
                <a:gd name="T31" fmla="*/ 0 h 453"/>
                <a:gd name="T32" fmla="*/ 132814 w 249"/>
                <a:gd name="T33" fmla="*/ 0 h 453"/>
                <a:gd name="T34" fmla="*/ 132814 w 249"/>
                <a:gd name="T35" fmla="*/ 43735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grpFill/>
            <a:ln>
              <a:noFill/>
            </a:ln>
            <a:effectLst/>
          </p:spPr>
          <p:txBody>
            <a:bodyPr wrap="none" lIns="34290" tIns="17145" rIns="34290" bIns="17145" anchor="ctr"/>
            <a:lstStyle/>
            <a:p>
              <a:endParaRPr lang="en-US" dirty="0">
                <a:solidFill>
                  <a:schemeClr val="bg1">
                    <a:lumMod val="85000"/>
                  </a:schemeClr>
                </a:solidFill>
              </a:endParaRPr>
            </a:p>
          </p:txBody>
        </p:sp>
        <p:sp>
          <p:nvSpPr>
            <p:cNvPr id="9" name="Freeform 85">
              <a:extLst>
                <a:ext uri="{FF2B5EF4-FFF2-40B4-BE49-F238E27FC236}">
                  <a16:creationId xmlns:a16="http://schemas.microsoft.com/office/drawing/2014/main" id="{3E52416F-D52D-490F-A808-4113194F7EDC}"/>
                </a:ext>
              </a:extLst>
            </p:cNvPr>
            <p:cNvSpPr>
              <a:spLocks noChangeArrowheads="1"/>
            </p:cNvSpPr>
            <p:nvPr/>
          </p:nvSpPr>
          <p:spPr bwMode="auto">
            <a:xfrm>
              <a:off x="9697970" y="5806938"/>
              <a:ext cx="142788" cy="114772"/>
            </a:xfrm>
            <a:custGeom>
              <a:avLst/>
              <a:gdLst>
                <a:gd name="T0" fmla="*/ 250282 w 462"/>
                <a:gd name="T1" fmla="*/ 24258 h 374"/>
                <a:gd name="T2" fmla="*/ 250282 w 462"/>
                <a:gd name="T3" fmla="*/ 24258 h 374"/>
                <a:gd name="T4" fmla="*/ 221508 w 462"/>
                <a:gd name="T5" fmla="*/ 33962 h 374"/>
                <a:gd name="T6" fmla="*/ 240510 w 462"/>
                <a:gd name="T7" fmla="*/ 5391 h 374"/>
                <a:gd name="T8" fmla="*/ 211192 w 462"/>
                <a:gd name="T9" fmla="*/ 19407 h 374"/>
                <a:gd name="T10" fmla="*/ 173189 w 462"/>
                <a:gd name="T11" fmla="*/ 0 h 374"/>
                <a:gd name="T12" fmla="*/ 119983 w 462"/>
                <a:gd name="T13" fmla="*/ 52829 h 374"/>
                <a:gd name="T14" fmla="*/ 124870 w 462"/>
                <a:gd name="T15" fmla="*/ 62532 h 374"/>
                <a:gd name="T16" fmla="*/ 19002 w 462"/>
                <a:gd name="T17" fmla="*/ 10242 h 374"/>
                <a:gd name="T18" fmla="*/ 9229 w 462"/>
                <a:gd name="T19" fmla="*/ 38813 h 374"/>
                <a:gd name="T20" fmla="*/ 33118 w 462"/>
                <a:gd name="T21" fmla="*/ 81400 h 374"/>
                <a:gd name="T22" fmla="*/ 9229 w 462"/>
                <a:gd name="T23" fmla="*/ 72236 h 374"/>
                <a:gd name="T24" fmla="*/ 9229 w 462"/>
                <a:gd name="T25" fmla="*/ 72236 h 374"/>
                <a:gd name="T26" fmla="*/ 53205 w 462"/>
                <a:gd name="T27" fmla="*/ 124526 h 374"/>
                <a:gd name="T28" fmla="*/ 38004 w 462"/>
                <a:gd name="T29" fmla="*/ 124526 h 374"/>
                <a:gd name="T30" fmla="*/ 28774 w 462"/>
                <a:gd name="T31" fmla="*/ 124526 h 374"/>
                <a:gd name="T32" fmla="*/ 77093 w 462"/>
                <a:gd name="T33" fmla="*/ 158487 h 374"/>
                <a:gd name="T34" fmla="*/ 14116 w 462"/>
                <a:gd name="T35" fmla="*/ 182206 h 374"/>
                <a:gd name="T36" fmla="*/ 0 w 462"/>
                <a:gd name="T37" fmla="*/ 182206 h 374"/>
                <a:gd name="T38" fmla="*/ 77093 w 462"/>
                <a:gd name="T39" fmla="*/ 201074 h 374"/>
                <a:gd name="T40" fmla="*/ 221508 w 462"/>
                <a:gd name="T41" fmla="*/ 57681 h 374"/>
                <a:gd name="T42" fmla="*/ 221508 w 462"/>
                <a:gd name="T43" fmla="*/ 52829 h 374"/>
                <a:gd name="T44" fmla="*/ 250282 w 462"/>
                <a:gd name="T45" fmla="*/ 24258 h 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grpFill/>
            <a:ln>
              <a:noFill/>
            </a:ln>
            <a:effectLst/>
          </p:spPr>
          <p:txBody>
            <a:bodyPr wrap="none" lIns="34290" tIns="17145" rIns="34290" bIns="17145" anchor="ctr"/>
            <a:lstStyle/>
            <a:p>
              <a:endParaRPr lang="en-US" dirty="0">
                <a:solidFill>
                  <a:schemeClr val="bg1">
                    <a:lumMod val="85000"/>
                  </a:schemeClr>
                </a:solidFill>
              </a:endParaRPr>
            </a:p>
          </p:txBody>
        </p:sp>
      </p:grpSp>
    </p:spTree>
    <p:extLst>
      <p:ext uri="{BB962C8B-B14F-4D97-AF65-F5344CB8AC3E}">
        <p14:creationId xmlns:p14="http://schemas.microsoft.com/office/powerpoint/2010/main" val="25641073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9EBA54-C208-4AFA-A14E-E742E6C5B086}"/>
              </a:ext>
            </a:extLst>
          </p:cNvPr>
          <p:cNvSpPr>
            <a:spLocks noGrp="1"/>
          </p:cNvSpPr>
          <p:nvPr>
            <p:ph type="title"/>
          </p:nvPr>
        </p:nvSpPr>
        <p:spPr>
          <a:xfrm>
            <a:off x="839788" y="457200"/>
            <a:ext cx="3932237" cy="1600200"/>
          </a:xfrm>
        </p:spPr>
        <p:txBody>
          <a:bodyPr anchor="b"/>
          <a:lstStyle>
            <a:lvl1pPr>
              <a:defRPr sz="3200"/>
            </a:lvl1pPr>
          </a:lstStyle>
          <a:p>
            <a:r>
              <a:rPr lang="pt-BR" altLang="zh-CN"/>
              <a:t>Clique para editar o título Mestre</a:t>
            </a:r>
            <a:endParaRPr lang="zh-CN" altLang="en-US"/>
          </a:p>
        </p:txBody>
      </p:sp>
      <p:sp>
        <p:nvSpPr>
          <p:cNvPr id="3" name="内容占位符 2">
            <a:extLst>
              <a:ext uri="{FF2B5EF4-FFF2-40B4-BE49-F238E27FC236}">
                <a16:creationId xmlns:a16="http://schemas.microsoft.com/office/drawing/2014/main" id="{11354BD9-8478-4B0C-985E-C4C1E501D5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ltLang="zh-CN"/>
              <a:t>Clique para editar os estilos de texto Mestres</a:t>
            </a:r>
          </a:p>
          <a:p>
            <a:pPr lvl="1"/>
            <a:r>
              <a:rPr lang="pt-BR" altLang="zh-CN"/>
              <a:t>Segundo nível</a:t>
            </a:r>
          </a:p>
          <a:p>
            <a:pPr lvl="2"/>
            <a:r>
              <a:rPr lang="pt-BR" altLang="zh-CN"/>
              <a:t>Terceiro nível</a:t>
            </a:r>
          </a:p>
          <a:p>
            <a:pPr lvl="3"/>
            <a:r>
              <a:rPr lang="pt-BR" altLang="zh-CN"/>
              <a:t>Quarto nível</a:t>
            </a:r>
          </a:p>
          <a:p>
            <a:pPr lvl="4"/>
            <a:r>
              <a:rPr lang="pt-BR" altLang="zh-CN"/>
              <a:t>Quinto nível</a:t>
            </a:r>
            <a:endParaRPr lang="zh-CN" altLang="en-US"/>
          </a:p>
        </p:txBody>
      </p:sp>
      <p:sp>
        <p:nvSpPr>
          <p:cNvPr id="4" name="文本占位符 3">
            <a:extLst>
              <a:ext uri="{FF2B5EF4-FFF2-40B4-BE49-F238E27FC236}">
                <a16:creationId xmlns:a16="http://schemas.microsoft.com/office/drawing/2014/main" id="{E06C5185-133C-4D5C-8437-7BA30DF937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ltLang="zh-CN"/>
              <a:t>Clique para editar os estilos de texto Mestres</a:t>
            </a:r>
          </a:p>
        </p:txBody>
      </p:sp>
      <p:sp>
        <p:nvSpPr>
          <p:cNvPr id="5" name="日期占位符 4">
            <a:extLst>
              <a:ext uri="{FF2B5EF4-FFF2-40B4-BE49-F238E27FC236}">
                <a16:creationId xmlns:a16="http://schemas.microsoft.com/office/drawing/2014/main" id="{52EDDB2B-177D-4F67-930B-7FECEB6FB448}"/>
              </a:ext>
            </a:extLst>
          </p:cNvPr>
          <p:cNvSpPr>
            <a:spLocks noGrp="1"/>
          </p:cNvSpPr>
          <p:nvPr>
            <p:ph type="dt" sz="half" idx="10"/>
          </p:nvPr>
        </p:nvSpPr>
        <p:spPr/>
        <p:txBody>
          <a:bodyPr/>
          <a:lstStyle/>
          <a:p>
            <a:fld id="{D37ECFDE-47B5-468B-93A2-C567C7788EFA}" type="datetimeFigureOut">
              <a:rPr lang="zh-CN" altLang="en-US" smtClean="0"/>
              <a:t>2024/3/15</a:t>
            </a:fld>
            <a:endParaRPr lang="zh-CN" altLang="en-US"/>
          </a:p>
        </p:txBody>
      </p:sp>
      <p:sp>
        <p:nvSpPr>
          <p:cNvPr id="6" name="页脚占位符 5">
            <a:extLst>
              <a:ext uri="{FF2B5EF4-FFF2-40B4-BE49-F238E27FC236}">
                <a16:creationId xmlns:a16="http://schemas.microsoft.com/office/drawing/2014/main" id="{5FCBDF18-2536-49DE-AACA-A3889C29A98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E209A6B-55D3-4138-B6D8-1D7DD1C697C2}"/>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36126787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55F94A-0402-4883-A95F-D19BCB9996C4}"/>
              </a:ext>
            </a:extLst>
          </p:cNvPr>
          <p:cNvSpPr>
            <a:spLocks noGrp="1"/>
          </p:cNvSpPr>
          <p:nvPr>
            <p:ph type="title"/>
          </p:nvPr>
        </p:nvSpPr>
        <p:spPr>
          <a:xfrm>
            <a:off x="839788" y="457200"/>
            <a:ext cx="3932237" cy="1600200"/>
          </a:xfrm>
        </p:spPr>
        <p:txBody>
          <a:bodyPr anchor="b"/>
          <a:lstStyle>
            <a:lvl1pPr>
              <a:defRPr sz="3200"/>
            </a:lvl1pPr>
          </a:lstStyle>
          <a:p>
            <a:r>
              <a:rPr lang="pt-BR" altLang="zh-CN"/>
              <a:t>Clique para editar o título Mestre</a:t>
            </a:r>
            <a:endParaRPr lang="zh-CN" altLang="en-US"/>
          </a:p>
        </p:txBody>
      </p:sp>
      <p:sp>
        <p:nvSpPr>
          <p:cNvPr id="3" name="图片占位符 2">
            <a:extLst>
              <a:ext uri="{FF2B5EF4-FFF2-40B4-BE49-F238E27FC236}">
                <a16:creationId xmlns:a16="http://schemas.microsoft.com/office/drawing/2014/main" id="{1B744A79-1E73-4163-82DE-250F3E9A36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ltLang="zh-CN"/>
              <a:t>Clique no ícone para adicionar uma imagem</a:t>
            </a:r>
            <a:endParaRPr lang="zh-CN" altLang="en-US"/>
          </a:p>
        </p:txBody>
      </p:sp>
      <p:sp>
        <p:nvSpPr>
          <p:cNvPr id="4" name="文本占位符 3">
            <a:extLst>
              <a:ext uri="{FF2B5EF4-FFF2-40B4-BE49-F238E27FC236}">
                <a16:creationId xmlns:a16="http://schemas.microsoft.com/office/drawing/2014/main" id="{80E22FDA-E717-49DB-909C-232C70AD6C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ltLang="zh-CN"/>
              <a:t>Clique para editar os estilos de texto Mestres</a:t>
            </a:r>
          </a:p>
        </p:txBody>
      </p:sp>
      <p:sp>
        <p:nvSpPr>
          <p:cNvPr id="5" name="日期占位符 4">
            <a:extLst>
              <a:ext uri="{FF2B5EF4-FFF2-40B4-BE49-F238E27FC236}">
                <a16:creationId xmlns:a16="http://schemas.microsoft.com/office/drawing/2014/main" id="{27797381-C0A4-452D-8BC2-556B67794864}"/>
              </a:ext>
            </a:extLst>
          </p:cNvPr>
          <p:cNvSpPr>
            <a:spLocks noGrp="1"/>
          </p:cNvSpPr>
          <p:nvPr>
            <p:ph type="dt" sz="half" idx="10"/>
          </p:nvPr>
        </p:nvSpPr>
        <p:spPr/>
        <p:txBody>
          <a:bodyPr/>
          <a:lstStyle/>
          <a:p>
            <a:fld id="{D37ECFDE-47B5-468B-93A2-C567C7788EFA}" type="datetimeFigureOut">
              <a:rPr lang="zh-CN" altLang="en-US" smtClean="0"/>
              <a:t>2024/3/15</a:t>
            </a:fld>
            <a:endParaRPr lang="zh-CN" altLang="en-US"/>
          </a:p>
        </p:txBody>
      </p:sp>
      <p:sp>
        <p:nvSpPr>
          <p:cNvPr id="6" name="页脚占位符 5">
            <a:extLst>
              <a:ext uri="{FF2B5EF4-FFF2-40B4-BE49-F238E27FC236}">
                <a16:creationId xmlns:a16="http://schemas.microsoft.com/office/drawing/2014/main" id="{1AC1B53F-68DD-4BA8-A1FE-E62462FC2E9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E1D7E0B-DDE6-4D83-867C-BB942FE1C758}"/>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39557380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406983-35A8-42AE-B002-27D9CF90C446}"/>
              </a:ext>
            </a:extLst>
          </p:cNvPr>
          <p:cNvSpPr>
            <a:spLocks noGrp="1"/>
          </p:cNvSpPr>
          <p:nvPr>
            <p:ph type="title"/>
          </p:nvPr>
        </p:nvSpPr>
        <p:spPr/>
        <p:txBody>
          <a:bodyPr/>
          <a:lstStyle/>
          <a:p>
            <a:r>
              <a:rPr lang="pt-BR" altLang="zh-CN"/>
              <a:t>Clique para editar o título Mestre</a:t>
            </a:r>
            <a:endParaRPr lang="zh-CN" altLang="en-US"/>
          </a:p>
        </p:txBody>
      </p:sp>
      <p:sp>
        <p:nvSpPr>
          <p:cNvPr id="3" name="竖排文字占位符 2">
            <a:extLst>
              <a:ext uri="{FF2B5EF4-FFF2-40B4-BE49-F238E27FC236}">
                <a16:creationId xmlns:a16="http://schemas.microsoft.com/office/drawing/2014/main" id="{7C17407F-AB74-42D0-89BA-9BC8E95EEB1F}"/>
              </a:ext>
            </a:extLst>
          </p:cNvPr>
          <p:cNvSpPr>
            <a:spLocks noGrp="1"/>
          </p:cNvSpPr>
          <p:nvPr>
            <p:ph type="body" orient="vert" idx="1"/>
          </p:nvPr>
        </p:nvSpPr>
        <p:spPr/>
        <p:txBody>
          <a:bodyPr vert="eaVert"/>
          <a:lstStyle/>
          <a:p>
            <a:pPr lvl="0"/>
            <a:r>
              <a:rPr lang="pt-BR" altLang="zh-CN"/>
              <a:t>Clique para editar os estilos de texto Mestres</a:t>
            </a:r>
          </a:p>
          <a:p>
            <a:pPr lvl="1"/>
            <a:r>
              <a:rPr lang="pt-BR" altLang="zh-CN"/>
              <a:t>Segundo nível</a:t>
            </a:r>
          </a:p>
          <a:p>
            <a:pPr lvl="2"/>
            <a:r>
              <a:rPr lang="pt-BR" altLang="zh-CN"/>
              <a:t>Terceiro nível</a:t>
            </a:r>
          </a:p>
          <a:p>
            <a:pPr lvl="3"/>
            <a:r>
              <a:rPr lang="pt-BR" altLang="zh-CN"/>
              <a:t>Quarto nível</a:t>
            </a:r>
          </a:p>
          <a:p>
            <a:pPr lvl="4"/>
            <a:r>
              <a:rPr lang="pt-BR" altLang="zh-CN"/>
              <a:t>Quinto nível</a:t>
            </a:r>
            <a:endParaRPr lang="zh-CN" altLang="en-US"/>
          </a:p>
        </p:txBody>
      </p:sp>
      <p:sp>
        <p:nvSpPr>
          <p:cNvPr id="4" name="日期占位符 3">
            <a:extLst>
              <a:ext uri="{FF2B5EF4-FFF2-40B4-BE49-F238E27FC236}">
                <a16:creationId xmlns:a16="http://schemas.microsoft.com/office/drawing/2014/main" id="{B473A247-160F-4C3B-803A-74FE34079ADF}"/>
              </a:ext>
            </a:extLst>
          </p:cNvPr>
          <p:cNvSpPr>
            <a:spLocks noGrp="1"/>
          </p:cNvSpPr>
          <p:nvPr>
            <p:ph type="dt" sz="half" idx="10"/>
          </p:nvPr>
        </p:nvSpPr>
        <p:spPr/>
        <p:txBody>
          <a:bodyPr/>
          <a:lstStyle/>
          <a:p>
            <a:fld id="{D37ECFDE-47B5-468B-93A2-C567C7788EFA}" type="datetimeFigureOut">
              <a:rPr lang="zh-CN" altLang="en-US" smtClean="0"/>
              <a:t>2024/3/15</a:t>
            </a:fld>
            <a:endParaRPr lang="zh-CN" altLang="en-US"/>
          </a:p>
        </p:txBody>
      </p:sp>
      <p:sp>
        <p:nvSpPr>
          <p:cNvPr id="5" name="页脚占位符 4">
            <a:extLst>
              <a:ext uri="{FF2B5EF4-FFF2-40B4-BE49-F238E27FC236}">
                <a16:creationId xmlns:a16="http://schemas.microsoft.com/office/drawing/2014/main" id="{AA314980-77B6-4893-98D3-E5A2FB74B7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AD731BA-64E8-41D1-8E97-3B65B3B0ED57}"/>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1226685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‹nº›</a:t>
            </a:fld>
            <a:endParaRPr lang="zh-CN" altLang="en-US">
              <a:solidFill>
                <a:prstClr val="black"/>
              </a:solidFill>
            </a:endParaRPr>
          </a:p>
        </p:txBody>
      </p:sp>
    </p:spTree>
    <p:extLst>
      <p:ext uri="{BB962C8B-B14F-4D97-AF65-F5344CB8AC3E}">
        <p14:creationId xmlns:p14="http://schemas.microsoft.com/office/powerpoint/2010/main" val="32661079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296F8C4-A206-4C44-9B6E-1AADC57C9E9A}"/>
              </a:ext>
            </a:extLst>
          </p:cNvPr>
          <p:cNvSpPr>
            <a:spLocks noGrp="1"/>
          </p:cNvSpPr>
          <p:nvPr>
            <p:ph type="title" orient="vert"/>
          </p:nvPr>
        </p:nvSpPr>
        <p:spPr>
          <a:xfrm>
            <a:off x="8724900" y="365125"/>
            <a:ext cx="2628900" cy="5811838"/>
          </a:xfrm>
        </p:spPr>
        <p:txBody>
          <a:bodyPr vert="eaVert"/>
          <a:lstStyle/>
          <a:p>
            <a:r>
              <a:rPr lang="pt-BR" altLang="zh-CN"/>
              <a:t>Clique para editar o título Mestre</a:t>
            </a:r>
            <a:endParaRPr lang="zh-CN" altLang="en-US"/>
          </a:p>
        </p:txBody>
      </p:sp>
      <p:sp>
        <p:nvSpPr>
          <p:cNvPr id="3" name="竖排文字占位符 2">
            <a:extLst>
              <a:ext uri="{FF2B5EF4-FFF2-40B4-BE49-F238E27FC236}">
                <a16:creationId xmlns:a16="http://schemas.microsoft.com/office/drawing/2014/main" id="{9542C44F-6568-4A0D-BCD1-878DF2DAA6DC}"/>
              </a:ext>
            </a:extLst>
          </p:cNvPr>
          <p:cNvSpPr>
            <a:spLocks noGrp="1"/>
          </p:cNvSpPr>
          <p:nvPr>
            <p:ph type="body" orient="vert" idx="1"/>
          </p:nvPr>
        </p:nvSpPr>
        <p:spPr>
          <a:xfrm>
            <a:off x="838200" y="365125"/>
            <a:ext cx="7734300" cy="5811838"/>
          </a:xfrm>
        </p:spPr>
        <p:txBody>
          <a:bodyPr vert="eaVert"/>
          <a:lstStyle/>
          <a:p>
            <a:pPr lvl="0"/>
            <a:r>
              <a:rPr lang="pt-BR" altLang="zh-CN"/>
              <a:t>Clique para editar os estilos de texto Mestres</a:t>
            </a:r>
          </a:p>
          <a:p>
            <a:pPr lvl="1"/>
            <a:r>
              <a:rPr lang="pt-BR" altLang="zh-CN"/>
              <a:t>Segundo nível</a:t>
            </a:r>
          </a:p>
          <a:p>
            <a:pPr lvl="2"/>
            <a:r>
              <a:rPr lang="pt-BR" altLang="zh-CN"/>
              <a:t>Terceiro nível</a:t>
            </a:r>
          </a:p>
          <a:p>
            <a:pPr lvl="3"/>
            <a:r>
              <a:rPr lang="pt-BR" altLang="zh-CN"/>
              <a:t>Quarto nível</a:t>
            </a:r>
          </a:p>
          <a:p>
            <a:pPr lvl="4"/>
            <a:r>
              <a:rPr lang="pt-BR" altLang="zh-CN"/>
              <a:t>Quinto nível</a:t>
            </a:r>
            <a:endParaRPr lang="zh-CN" altLang="en-US"/>
          </a:p>
        </p:txBody>
      </p:sp>
      <p:sp>
        <p:nvSpPr>
          <p:cNvPr id="4" name="日期占位符 3">
            <a:extLst>
              <a:ext uri="{FF2B5EF4-FFF2-40B4-BE49-F238E27FC236}">
                <a16:creationId xmlns:a16="http://schemas.microsoft.com/office/drawing/2014/main" id="{8CB4AA2A-056E-4584-91CB-E19AA4E27304}"/>
              </a:ext>
            </a:extLst>
          </p:cNvPr>
          <p:cNvSpPr>
            <a:spLocks noGrp="1"/>
          </p:cNvSpPr>
          <p:nvPr>
            <p:ph type="dt" sz="half" idx="10"/>
          </p:nvPr>
        </p:nvSpPr>
        <p:spPr/>
        <p:txBody>
          <a:bodyPr/>
          <a:lstStyle/>
          <a:p>
            <a:fld id="{D37ECFDE-47B5-468B-93A2-C567C7788EFA}" type="datetimeFigureOut">
              <a:rPr lang="zh-CN" altLang="en-US" smtClean="0"/>
              <a:t>2024/3/15</a:t>
            </a:fld>
            <a:endParaRPr lang="zh-CN" altLang="en-US"/>
          </a:p>
        </p:txBody>
      </p:sp>
      <p:sp>
        <p:nvSpPr>
          <p:cNvPr id="5" name="页脚占位符 4">
            <a:extLst>
              <a:ext uri="{FF2B5EF4-FFF2-40B4-BE49-F238E27FC236}">
                <a16:creationId xmlns:a16="http://schemas.microsoft.com/office/drawing/2014/main" id="{F995391F-40CA-4D45-84B0-D00B7F7D20D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9AA89F1-9E43-4FFA-B107-C430670BE4FE}"/>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25565965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4884E86-7DAD-464E-9FD0-14DFCDA13D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0" y="0"/>
            <a:ext cx="12190879" cy="6875656"/>
          </a:xfrm>
          <a:prstGeom prst="rect">
            <a:avLst/>
          </a:prstGeom>
        </p:spPr>
      </p:pic>
    </p:spTree>
    <p:extLst>
      <p:ext uri="{BB962C8B-B14F-4D97-AF65-F5344CB8AC3E}">
        <p14:creationId xmlns:p14="http://schemas.microsoft.com/office/powerpoint/2010/main" val="29778384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48747B6-90D0-4CDB-A724-6C247B8634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Tree>
    <p:extLst>
      <p:ext uri="{BB962C8B-B14F-4D97-AF65-F5344CB8AC3E}">
        <p14:creationId xmlns:p14="http://schemas.microsoft.com/office/powerpoint/2010/main" val="919185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E05FA1-2606-4914-948F-860304F724C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2084FCC-73BD-4612-87A7-0590A505F7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2F91842-C731-47A6-95C4-2781D5FEA54E}"/>
              </a:ext>
            </a:extLst>
          </p:cNvPr>
          <p:cNvSpPr>
            <a:spLocks noGrp="1"/>
          </p:cNvSpPr>
          <p:nvPr>
            <p:ph type="dt" sz="half" idx="10"/>
          </p:nvPr>
        </p:nvSpPr>
        <p:spPr/>
        <p:txBody>
          <a:bodyPr/>
          <a:lstStyle/>
          <a:p>
            <a:fld id="{D37ECFDE-47B5-468B-93A2-C567C7788EFA}" type="datetimeFigureOut">
              <a:rPr lang="zh-CN" altLang="en-US" smtClean="0"/>
              <a:t>2024/3/15</a:t>
            </a:fld>
            <a:endParaRPr lang="zh-CN" altLang="en-US"/>
          </a:p>
        </p:txBody>
      </p:sp>
      <p:sp>
        <p:nvSpPr>
          <p:cNvPr id="5" name="页脚占位符 4">
            <a:extLst>
              <a:ext uri="{FF2B5EF4-FFF2-40B4-BE49-F238E27FC236}">
                <a16:creationId xmlns:a16="http://schemas.microsoft.com/office/drawing/2014/main" id="{688347C5-E2EE-4D0A-B2C3-13FC12F14CF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28CB5CD-9ED8-4B20-BC6D-A56BB4EBEDF3}"/>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6853067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99CED28-7ADF-4948-B88F-412DD04339D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9C2EC02-0402-4EF3-AE6C-870BC316C06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C53976A-23F2-4278-8DA6-C180A51B6C5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A27A350-1C54-40CA-9E8A-6393AC69956F}"/>
              </a:ext>
            </a:extLst>
          </p:cNvPr>
          <p:cNvSpPr>
            <a:spLocks noGrp="1"/>
          </p:cNvSpPr>
          <p:nvPr>
            <p:ph type="dt" sz="half" idx="10"/>
          </p:nvPr>
        </p:nvSpPr>
        <p:spPr/>
        <p:txBody>
          <a:bodyPr/>
          <a:lstStyle/>
          <a:p>
            <a:fld id="{D37ECFDE-47B5-468B-93A2-C567C7788EFA}" type="datetimeFigureOut">
              <a:rPr lang="zh-CN" altLang="en-US" smtClean="0"/>
              <a:t>2024/3/15</a:t>
            </a:fld>
            <a:endParaRPr lang="zh-CN" altLang="en-US"/>
          </a:p>
        </p:txBody>
      </p:sp>
      <p:sp>
        <p:nvSpPr>
          <p:cNvPr id="6" name="页脚占位符 5">
            <a:extLst>
              <a:ext uri="{FF2B5EF4-FFF2-40B4-BE49-F238E27FC236}">
                <a16:creationId xmlns:a16="http://schemas.microsoft.com/office/drawing/2014/main" id="{73CDBABF-DA6D-442B-9AB1-9628B1CC618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7EE0D17-AFA1-4BA7-A141-B81CAC842BDF}"/>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7787667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6340C8-7355-4CD0-A815-13067B7A7E4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0ECFD76-AB60-48D9-A607-6F14FAB99B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76D8FBD-CF70-4167-9632-05EA8E4EDEF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F899EC8-18FB-4922-ADA1-D09D610565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D535E99-FA0F-4313-B87D-8B9CCF4F0EF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0AA0998-34FC-4810-B0FB-98B232CF9AC3}"/>
              </a:ext>
            </a:extLst>
          </p:cNvPr>
          <p:cNvSpPr>
            <a:spLocks noGrp="1"/>
          </p:cNvSpPr>
          <p:nvPr>
            <p:ph type="dt" sz="half" idx="10"/>
          </p:nvPr>
        </p:nvSpPr>
        <p:spPr/>
        <p:txBody>
          <a:bodyPr/>
          <a:lstStyle/>
          <a:p>
            <a:fld id="{D37ECFDE-47B5-468B-93A2-C567C7788EFA}" type="datetimeFigureOut">
              <a:rPr lang="zh-CN" altLang="en-US" smtClean="0"/>
              <a:t>2024/3/15</a:t>
            </a:fld>
            <a:endParaRPr lang="zh-CN" altLang="en-US"/>
          </a:p>
        </p:txBody>
      </p:sp>
      <p:sp>
        <p:nvSpPr>
          <p:cNvPr id="8" name="页脚占位符 7">
            <a:extLst>
              <a:ext uri="{FF2B5EF4-FFF2-40B4-BE49-F238E27FC236}">
                <a16:creationId xmlns:a16="http://schemas.microsoft.com/office/drawing/2014/main" id="{E8CA42B4-9D3B-45F1-9816-2E2B738C45D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F10E97E-A1E7-4FAF-AC1D-5DCA9240C220}"/>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37107999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6340C8-7355-4CD0-A815-13067B7A7E4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0ECFD76-AB60-48D9-A607-6F14FAB99B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76D8FBD-CF70-4167-9632-05EA8E4EDEF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F899EC8-18FB-4922-ADA1-D09D610565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D535E99-FA0F-4313-B87D-8B9CCF4F0EF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0AA0998-34FC-4810-B0FB-98B232CF9AC3}"/>
              </a:ext>
            </a:extLst>
          </p:cNvPr>
          <p:cNvSpPr>
            <a:spLocks noGrp="1"/>
          </p:cNvSpPr>
          <p:nvPr>
            <p:ph type="dt" sz="half" idx="10"/>
          </p:nvPr>
        </p:nvSpPr>
        <p:spPr/>
        <p:txBody>
          <a:bodyPr/>
          <a:lstStyle/>
          <a:p>
            <a:fld id="{D37ECFDE-47B5-468B-93A2-C567C7788EFA}" type="datetimeFigureOut">
              <a:rPr lang="zh-CN" altLang="en-US" smtClean="0"/>
              <a:t>2024/3/15</a:t>
            </a:fld>
            <a:endParaRPr lang="zh-CN" altLang="en-US"/>
          </a:p>
        </p:txBody>
      </p:sp>
      <p:sp>
        <p:nvSpPr>
          <p:cNvPr id="8" name="页脚占位符 7">
            <a:extLst>
              <a:ext uri="{FF2B5EF4-FFF2-40B4-BE49-F238E27FC236}">
                <a16:creationId xmlns:a16="http://schemas.microsoft.com/office/drawing/2014/main" id="{E8CA42B4-9D3B-45F1-9816-2E2B738C45D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F10E97E-A1E7-4FAF-AC1D-5DCA9240C220}"/>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
        <p:nvSpPr>
          <p:cNvPr id="11" name="TextBox 10"/>
          <p:cNvSpPr txBox="1"/>
          <p:nvPr userDrawn="1"/>
        </p:nvSpPr>
        <p:spPr>
          <a:xfrm>
            <a:off x="1628304" y="6739570"/>
            <a:ext cx="1224136"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下载</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http://www.1ppt.com/xiazai/</a:t>
            </a:r>
          </a:p>
        </p:txBody>
      </p:sp>
    </p:spTree>
    <p:extLst>
      <p:ext uri="{BB962C8B-B14F-4D97-AF65-F5344CB8AC3E}">
        <p14:creationId xmlns:p14="http://schemas.microsoft.com/office/powerpoint/2010/main" val="13372812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E733DE-6342-480A-9074-5AE34C8ED24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5D50150-3066-49BF-AF59-D6B0A6966073}"/>
              </a:ext>
            </a:extLst>
          </p:cNvPr>
          <p:cNvSpPr>
            <a:spLocks noGrp="1"/>
          </p:cNvSpPr>
          <p:nvPr>
            <p:ph type="dt" sz="half" idx="10"/>
          </p:nvPr>
        </p:nvSpPr>
        <p:spPr/>
        <p:txBody>
          <a:bodyPr/>
          <a:lstStyle/>
          <a:p>
            <a:fld id="{D37ECFDE-47B5-468B-93A2-C567C7788EFA}" type="datetimeFigureOut">
              <a:rPr lang="zh-CN" altLang="en-US" smtClean="0"/>
              <a:t>2024/3/15</a:t>
            </a:fld>
            <a:endParaRPr lang="zh-CN" altLang="en-US"/>
          </a:p>
        </p:txBody>
      </p:sp>
      <p:sp>
        <p:nvSpPr>
          <p:cNvPr id="4" name="页脚占位符 3">
            <a:extLst>
              <a:ext uri="{FF2B5EF4-FFF2-40B4-BE49-F238E27FC236}">
                <a16:creationId xmlns:a16="http://schemas.microsoft.com/office/drawing/2014/main" id="{B07ADFC5-DC01-428E-B55F-F0B5F095563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0D28FAF-4C32-4444-A0D1-0A7046B5714F}"/>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29651235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6" name="Group 12">
            <a:extLst>
              <a:ext uri="{FF2B5EF4-FFF2-40B4-BE49-F238E27FC236}">
                <a16:creationId xmlns:a16="http://schemas.microsoft.com/office/drawing/2014/main" id="{B24EBF0D-F326-48AA-AD72-D120EE0B7F57}"/>
              </a:ext>
            </a:extLst>
          </p:cNvPr>
          <p:cNvGrpSpPr/>
          <p:nvPr userDrawn="1"/>
        </p:nvGrpSpPr>
        <p:grpSpPr>
          <a:xfrm>
            <a:off x="10836650" y="360791"/>
            <a:ext cx="909520" cy="197589"/>
            <a:chOff x="9475619" y="5793834"/>
            <a:chExt cx="648944" cy="140980"/>
          </a:xfrm>
          <a:solidFill>
            <a:schemeClr val="bg1">
              <a:lumMod val="85000"/>
            </a:schemeClr>
          </a:solidFill>
        </p:grpSpPr>
        <p:sp>
          <p:nvSpPr>
            <p:cNvPr id="7" name="Freeform 74">
              <a:extLst>
                <a:ext uri="{FF2B5EF4-FFF2-40B4-BE49-F238E27FC236}">
                  <a16:creationId xmlns:a16="http://schemas.microsoft.com/office/drawing/2014/main" id="{CE6930E2-B666-48F8-87E3-142350FD7B6E}"/>
                </a:ext>
              </a:extLst>
            </p:cNvPr>
            <p:cNvSpPr>
              <a:spLocks noChangeArrowheads="1"/>
            </p:cNvSpPr>
            <p:nvPr userDrawn="1"/>
          </p:nvSpPr>
          <p:spPr bwMode="auto">
            <a:xfrm>
              <a:off x="9987197" y="5796545"/>
              <a:ext cx="137366" cy="135558"/>
            </a:xfrm>
            <a:custGeom>
              <a:avLst/>
              <a:gdLst>
                <a:gd name="T0" fmla="*/ 14641 w 445"/>
                <a:gd name="T1" fmla="*/ 58439 h 436"/>
                <a:gd name="T2" fmla="*/ 14641 w 445"/>
                <a:gd name="T3" fmla="*/ 58439 h 436"/>
                <a:gd name="T4" fmla="*/ 33619 w 445"/>
                <a:gd name="T5" fmla="*/ 101585 h 436"/>
                <a:gd name="T6" fmla="*/ 62901 w 445"/>
                <a:gd name="T7" fmla="*/ 111416 h 436"/>
                <a:gd name="T8" fmla="*/ 67781 w 445"/>
                <a:gd name="T9" fmla="*/ 111416 h 436"/>
                <a:gd name="T10" fmla="*/ 72661 w 445"/>
                <a:gd name="T11" fmla="*/ 135447 h 436"/>
                <a:gd name="T12" fmla="*/ 72661 w 445"/>
                <a:gd name="T13" fmla="*/ 135447 h 436"/>
                <a:gd name="T14" fmla="*/ 0 w 445"/>
                <a:gd name="T15" fmla="*/ 188425 h 436"/>
                <a:gd name="T16" fmla="*/ 62901 w 445"/>
                <a:gd name="T17" fmla="*/ 237579 h 436"/>
                <a:gd name="T18" fmla="*/ 62901 w 445"/>
                <a:gd name="T19" fmla="*/ 237579 h 436"/>
                <a:gd name="T20" fmla="*/ 67781 w 445"/>
                <a:gd name="T21" fmla="*/ 237579 h 436"/>
                <a:gd name="T22" fmla="*/ 106280 w 445"/>
                <a:gd name="T23" fmla="*/ 227748 h 436"/>
                <a:gd name="T24" fmla="*/ 135020 w 445"/>
                <a:gd name="T25" fmla="*/ 174771 h 436"/>
                <a:gd name="T26" fmla="*/ 111161 w 445"/>
                <a:gd name="T27" fmla="*/ 125616 h 436"/>
                <a:gd name="T28" fmla="*/ 96520 w 445"/>
                <a:gd name="T29" fmla="*/ 111416 h 436"/>
                <a:gd name="T30" fmla="*/ 106280 w 445"/>
                <a:gd name="T31" fmla="*/ 96670 h 436"/>
                <a:gd name="T32" fmla="*/ 125259 w 445"/>
                <a:gd name="T33" fmla="*/ 53524 h 436"/>
                <a:gd name="T34" fmla="*/ 106280 w 445"/>
                <a:gd name="T35" fmla="*/ 9831 h 436"/>
                <a:gd name="T36" fmla="*/ 115499 w 445"/>
                <a:gd name="T37" fmla="*/ 9831 h 436"/>
                <a:gd name="T38" fmla="*/ 135020 w 445"/>
                <a:gd name="T39" fmla="*/ 0 h 436"/>
                <a:gd name="T40" fmla="*/ 135020 w 445"/>
                <a:gd name="T41" fmla="*/ 0 h 436"/>
                <a:gd name="T42" fmla="*/ 77541 w 445"/>
                <a:gd name="T43" fmla="*/ 0 h 436"/>
                <a:gd name="T44" fmla="*/ 14641 w 445"/>
                <a:gd name="T45" fmla="*/ 58439 h 436"/>
                <a:gd name="T46" fmla="*/ 111161 w 445"/>
                <a:gd name="T47" fmla="*/ 179140 h 436"/>
                <a:gd name="T48" fmla="*/ 111161 w 445"/>
                <a:gd name="T49" fmla="*/ 179140 h 436"/>
                <a:gd name="T50" fmla="*/ 72661 w 445"/>
                <a:gd name="T51" fmla="*/ 213002 h 436"/>
                <a:gd name="T52" fmla="*/ 29281 w 445"/>
                <a:gd name="T53" fmla="*/ 188425 h 436"/>
                <a:gd name="T54" fmla="*/ 38500 w 445"/>
                <a:gd name="T55" fmla="*/ 159478 h 436"/>
                <a:gd name="T56" fmla="*/ 67781 w 445"/>
                <a:gd name="T57" fmla="*/ 150194 h 436"/>
                <a:gd name="T58" fmla="*/ 72661 w 445"/>
                <a:gd name="T59" fmla="*/ 150194 h 436"/>
                <a:gd name="T60" fmla="*/ 111161 w 445"/>
                <a:gd name="T61" fmla="*/ 179140 h 436"/>
                <a:gd name="T62" fmla="*/ 96520 w 445"/>
                <a:gd name="T63" fmla="*/ 43693 h 436"/>
                <a:gd name="T64" fmla="*/ 96520 w 445"/>
                <a:gd name="T65" fmla="*/ 43693 h 436"/>
                <a:gd name="T66" fmla="*/ 77541 w 445"/>
                <a:gd name="T67" fmla="*/ 92301 h 436"/>
                <a:gd name="T68" fmla="*/ 72661 w 445"/>
                <a:gd name="T69" fmla="*/ 92301 h 436"/>
                <a:gd name="T70" fmla="*/ 43922 w 445"/>
                <a:gd name="T71" fmla="*/ 63354 h 436"/>
                <a:gd name="T72" fmla="*/ 43922 w 445"/>
                <a:gd name="T73" fmla="*/ 33862 h 436"/>
                <a:gd name="T74" fmla="*/ 58020 w 445"/>
                <a:gd name="T75" fmla="*/ 14200 h 436"/>
                <a:gd name="T76" fmla="*/ 62901 w 445"/>
                <a:gd name="T77" fmla="*/ 14200 h 436"/>
                <a:gd name="T78" fmla="*/ 96520 w 445"/>
                <a:gd name="T79" fmla="*/ 43693 h 436"/>
                <a:gd name="T80" fmla="*/ 202258 w 445"/>
                <a:gd name="T81" fmla="*/ 92301 h 436"/>
                <a:gd name="T82" fmla="*/ 202258 w 445"/>
                <a:gd name="T83" fmla="*/ 92301 h 436"/>
                <a:gd name="T84" fmla="*/ 202258 w 445"/>
                <a:gd name="T85" fmla="*/ 53524 h 436"/>
                <a:gd name="T86" fmla="*/ 172977 w 445"/>
                <a:gd name="T87" fmla="*/ 53524 h 436"/>
                <a:gd name="T88" fmla="*/ 172977 w 445"/>
                <a:gd name="T89" fmla="*/ 92301 h 436"/>
                <a:gd name="T90" fmla="*/ 135020 w 445"/>
                <a:gd name="T91" fmla="*/ 92301 h 436"/>
                <a:gd name="T92" fmla="*/ 135020 w 445"/>
                <a:gd name="T93" fmla="*/ 116332 h 436"/>
                <a:gd name="T94" fmla="*/ 172977 w 445"/>
                <a:gd name="T95" fmla="*/ 116332 h 436"/>
                <a:gd name="T96" fmla="*/ 172977 w 445"/>
                <a:gd name="T97" fmla="*/ 159478 h 436"/>
                <a:gd name="T98" fmla="*/ 202258 w 445"/>
                <a:gd name="T99" fmla="*/ 159478 h 436"/>
                <a:gd name="T100" fmla="*/ 202258 w 445"/>
                <a:gd name="T101" fmla="*/ 116332 h 436"/>
                <a:gd name="T102" fmla="*/ 240758 w 445"/>
                <a:gd name="T103" fmla="*/ 116332 h 436"/>
                <a:gd name="T104" fmla="*/ 240758 w 445"/>
                <a:gd name="T105" fmla="*/ 92301 h 436"/>
                <a:gd name="T106" fmla="*/ 202258 w 445"/>
                <a:gd name="T107" fmla="*/ 92301 h 4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45" h="436">
                  <a:moveTo>
                    <a:pt x="27" y="107"/>
                  </a:moveTo>
                  <a:lnTo>
                    <a:pt x="27" y="107"/>
                  </a:lnTo>
                  <a:cubicBezTo>
                    <a:pt x="27" y="142"/>
                    <a:pt x="36" y="169"/>
                    <a:pt x="62" y="186"/>
                  </a:cubicBezTo>
                  <a:cubicBezTo>
                    <a:pt x="81" y="195"/>
                    <a:pt x="107" y="204"/>
                    <a:pt x="116" y="204"/>
                  </a:cubicBezTo>
                  <a:lnTo>
                    <a:pt x="125" y="204"/>
                  </a:lnTo>
                  <a:cubicBezTo>
                    <a:pt x="125" y="204"/>
                    <a:pt x="116" y="222"/>
                    <a:pt x="134" y="248"/>
                  </a:cubicBezTo>
                  <a:cubicBezTo>
                    <a:pt x="107" y="248"/>
                    <a:pt x="0" y="257"/>
                    <a:pt x="0" y="345"/>
                  </a:cubicBezTo>
                  <a:cubicBezTo>
                    <a:pt x="0" y="435"/>
                    <a:pt x="98" y="435"/>
                    <a:pt x="116" y="435"/>
                  </a:cubicBezTo>
                  <a:cubicBezTo>
                    <a:pt x="116" y="435"/>
                    <a:pt x="116" y="435"/>
                    <a:pt x="125" y="435"/>
                  </a:cubicBezTo>
                  <a:cubicBezTo>
                    <a:pt x="134" y="435"/>
                    <a:pt x="169" y="435"/>
                    <a:pt x="196" y="417"/>
                  </a:cubicBezTo>
                  <a:cubicBezTo>
                    <a:pt x="231" y="399"/>
                    <a:pt x="249" y="364"/>
                    <a:pt x="249" y="320"/>
                  </a:cubicBezTo>
                  <a:cubicBezTo>
                    <a:pt x="249" y="275"/>
                    <a:pt x="222" y="248"/>
                    <a:pt x="205" y="230"/>
                  </a:cubicBezTo>
                  <a:cubicBezTo>
                    <a:pt x="187" y="222"/>
                    <a:pt x="178" y="213"/>
                    <a:pt x="178" y="204"/>
                  </a:cubicBezTo>
                  <a:cubicBezTo>
                    <a:pt x="178" y="195"/>
                    <a:pt x="187" y="186"/>
                    <a:pt x="196" y="177"/>
                  </a:cubicBezTo>
                  <a:cubicBezTo>
                    <a:pt x="213" y="160"/>
                    <a:pt x="231" y="142"/>
                    <a:pt x="231" y="98"/>
                  </a:cubicBezTo>
                  <a:cubicBezTo>
                    <a:pt x="231" y="62"/>
                    <a:pt x="222" y="36"/>
                    <a:pt x="196" y="18"/>
                  </a:cubicBezTo>
                  <a:lnTo>
                    <a:pt x="213" y="18"/>
                  </a:lnTo>
                  <a:cubicBezTo>
                    <a:pt x="231" y="18"/>
                    <a:pt x="249" y="9"/>
                    <a:pt x="249" y="0"/>
                  </a:cubicBezTo>
                  <a:cubicBezTo>
                    <a:pt x="143" y="0"/>
                    <a:pt x="143" y="0"/>
                    <a:pt x="143" y="0"/>
                  </a:cubicBezTo>
                  <a:cubicBezTo>
                    <a:pt x="134" y="0"/>
                    <a:pt x="27" y="0"/>
                    <a:pt x="27" y="107"/>
                  </a:cubicBezTo>
                  <a:close/>
                  <a:moveTo>
                    <a:pt x="205" y="328"/>
                  </a:moveTo>
                  <a:lnTo>
                    <a:pt x="205" y="328"/>
                  </a:lnTo>
                  <a:cubicBezTo>
                    <a:pt x="213" y="364"/>
                    <a:pt x="178" y="390"/>
                    <a:pt x="134" y="390"/>
                  </a:cubicBezTo>
                  <a:cubicBezTo>
                    <a:pt x="90" y="399"/>
                    <a:pt x="54" y="381"/>
                    <a:pt x="54" y="345"/>
                  </a:cubicBezTo>
                  <a:cubicBezTo>
                    <a:pt x="45" y="328"/>
                    <a:pt x="54" y="310"/>
                    <a:pt x="71" y="292"/>
                  </a:cubicBezTo>
                  <a:cubicBezTo>
                    <a:pt x="90" y="283"/>
                    <a:pt x="107" y="275"/>
                    <a:pt x="125" y="275"/>
                  </a:cubicBezTo>
                  <a:cubicBezTo>
                    <a:pt x="134" y="275"/>
                    <a:pt x="134" y="275"/>
                    <a:pt x="134" y="275"/>
                  </a:cubicBezTo>
                  <a:cubicBezTo>
                    <a:pt x="178" y="275"/>
                    <a:pt x="205" y="301"/>
                    <a:pt x="205" y="328"/>
                  </a:cubicBezTo>
                  <a:close/>
                  <a:moveTo>
                    <a:pt x="178" y="80"/>
                  </a:moveTo>
                  <a:lnTo>
                    <a:pt x="178" y="80"/>
                  </a:lnTo>
                  <a:cubicBezTo>
                    <a:pt x="187" y="124"/>
                    <a:pt x="169" y="160"/>
                    <a:pt x="143" y="169"/>
                  </a:cubicBezTo>
                  <a:cubicBezTo>
                    <a:pt x="143" y="169"/>
                    <a:pt x="143" y="169"/>
                    <a:pt x="134" y="169"/>
                  </a:cubicBezTo>
                  <a:cubicBezTo>
                    <a:pt x="107" y="169"/>
                    <a:pt x="90" y="151"/>
                    <a:pt x="81" y="116"/>
                  </a:cubicBezTo>
                  <a:cubicBezTo>
                    <a:pt x="71" y="98"/>
                    <a:pt x="71" y="80"/>
                    <a:pt x="81" y="62"/>
                  </a:cubicBezTo>
                  <a:cubicBezTo>
                    <a:pt x="81" y="45"/>
                    <a:pt x="98" y="36"/>
                    <a:pt x="107" y="26"/>
                  </a:cubicBezTo>
                  <a:lnTo>
                    <a:pt x="116" y="26"/>
                  </a:lnTo>
                  <a:cubicBezTo>
                    <a:pt x="151" y="26"/>
                    <a:pt x="169" y="45"/>
                    <a:pt x="178" y="80"/>
                  </a:cubicBezTo>
                  <a:close/>
                  <a:moveTo>
                    <a:pt x="373" y="169"/>
                  </a:moveTo>
                  <a:lnTo>
                    <a:pt x="373" y="169"/>
                  </a:lnTo>
                  <a:cubicBezTo>
                    <a:pt x="373" y="98"/>
                    <a:pt x="373" y="98"/>
                    <a:pt x="373" y="98"/>
                  </a:cubicBezTo>
                  <a:cubicBezTo>
                    <a:pt x="319" y="98"/>
                    <a:pt x="319" y="98"/>
                    <a:pt x="319" y="98"/>
                  </a:cubicBezTo>
                  <a:cubicBezTo>
                    <a:pt x="319" y="169"/>
                    <a:pt x="319" y="169"/>
                    <a:pt x="319" y="169"/>
                  </a:cubicBezTo>
                  <a:cubicBezTo>
                    <a:pt x="249" y="169"/>
                    <a:pt x="249" y="169"/>
                    <a:pt x="249" y="169"/>
                  </a:cubicBezTo>
                  <a:cubicBezTo>
                    <a:pt x="249" y="213"/>
                    <a:pt x="249" y="213"/>
                    <a:pt x="249" y="213"/>
                  </a:cubicBezTo>
                  <a:cubicBezTo>
                    <a:pt x="319" y="213"/>
                    <a:pt x="319" y="213"/>
                    <a:pt x="319" y="213"/>
                  </a:cubicBezTo>
                  <a:cubicBezTo>
                    <a:pt x="319" y="292"/>
                    <a:pt x="319" y="292"/>
                    <a:pt x="319" y="292"/>
                  </a:cubicBezTo>
                  <a:cubicBezTo>
                    <a:pt x="373" y="292"/>
                    <a:pt x="373" y="292"/>
                    <a:pt x="373" y="292"/>
                  </a:cubicBezTo>
                  <a:cubicBezTo>
                    <a:pt x="373" y="213"/>
                    <a:pt x="373" y="213"/>
                    <a:pt x="373" y="213"/>
                  </a:cubicBezTo>
                  <a:cubicBezTo>
                    <a:pt x="444" y="213"/>
                    <a:pt x="444" y="213"/>
                    <a:pt x="444" y="213"/>
                  </a:cubicBezTo>
                  <a:cubicBezTo>
                    <a:pt x="444" y="169"/>
                    <a:pt x="444" y="169"/>
                    <a:pt x="444" y="169"/>
                  </a:cubicBezTo>
                  <a:lnTo>
                    <a:pt x="373" y="169"/>
                  </a:lnTo>
                  <a:close/>
                </a:path>
              </a:pathLst>
            </a:custGeom>
            <a:grpFill/>
            <a:ln>
              <a:noFill/>
            </a:ln>
            <a:effectLst/>
          </p:spPr>
          <p:txBody>
            <a:bodyPr wrap="none" lIns="34290" tIns="17145" rIns="34290" bIns="17145" anchor="ctr"/>
            <a:lstStyle/>
            <a:p>
              <a:endParaRPr lang="en-US" dirty="0">
                <a:solidFill>
                  <a:schemeClr val="bg1">
                    <a:lumMod val="85000"/>
                  </a:schemeClr>
                </a:solidFill>
              </a:endParaRPr>
            </a:p>
          </p:txBody>
        </p:sp>
        <p:sp>
          <p:nvSpPr>
            <p:cNvPr id="8" name="Freeform 75">
              <a:extLst>
                <a:ext uri="{FF2B5EF4-FFF2-40B4-BE49-F238E27FC236}">
                  <a16:creationId xmlns:a16="http://schemas.microsoft.com/office/drawing/2014/main" id="{CB7C9A83-C7DC-42B6-8F82-063A550CCC10}"/>
                </a:ext>
              </a:extLst>
            </p:cNvPr>
            <p:cNvSpPr>
              <a:spLocks noChangeArrowheads="1"/>
            </p:cNvSpPr>
            <p:nvPr userDrawn="1"/>
          </p:nvSpPr>
          <p:spPr bwMode="auto">
            <a:xfrm>
              <a:off x="9475619" y="5793834"/>
              <a:ext cx="75912" cy="140980"/>
            </a:xfrm>
            <a:custGeom>
              <a:avLst/>
              <a:gdLst>
                <a:gd name="T0" fmla="*/ 132814 w 249"/>
                <a:gd name="T1" fmla="*/ 43735 h 453"/>
                <a:gd name="T2" fmla="*/ 132814 w 249"/>
                <a:gd name="T3" fmla="*/ 43735 h 453"/>
                <a:gd name="T4" fmla="*/ 94791 w 249"/>
                <a:gd name="T5" fmla="*/ 43735 h 453"/>
                <a:gd name="T6" fmla="*/ 85687 w 249"/>
                <a:gd name="T7" fmla="*/ 58496 h 453"/>
                <a:gd name="T8" fmla="*/ 85687 w 249"/>
                <a:gd name="T9" fmla="*/ 87470 h 453"/>
                <a:gd name="T10" fmla="*/ 132814 w 249"/>
                <a:gd name="T11" fmla="*/ 87470 h 453"/>
                <a:gd name="T12" fmla="*/ 132814 w 249"/>
                <a:gd name="T13" fmla="*/ 126285 h 453"/>
                <a:gd name="T14" fmla="*/ 85687 w 249"/>
                <a:gd name="T15" fmla="*/ 126285 h 453"/>
                <a:gd name="T16" fmla="*/ 85687 w 249"/>
                <a:gd name="T17" fmla="*/ 247103 h 453"/>
                <a:gd name="T18" fmla="*/ 42308 w 249"/>
                <a:gd name="T19" fmla="*/ 247103 h 453"/>
                <a:gd name="T20" fmla="*/ 42308 w 249"/>
                <a:gd name="T21" fmla="*/ 126285 h 453"/>
                <a:gd name="T22" fmla="*/ 0 w 249"/>
                <a:gd name="T23" fmla="*/ 126285 h 453"/>
                <a:gd name="T24" fmla="*/ 0 w 249"/>
                <a:gd name="T25" fmla="*/ 87470 h 453"/>
                <a:gd name="T26" fmla="*/ 42308 w 249"/>
                <a:gd name="T27" fmla="*/ 87470 h 453"/>
                <a:gd name="T28" fmla="*/ 42308 w 249"/>
                <a:gd name="T29" fmla="*/ 63416 h 453"/>
                <a:gd name="T30" fmla="*/ 94791 w 249"/>
                <a:gd name="T31" fmla="*/ 0 h 453"/>
                <a:gd name="T32" fmla="*/ 132814 w 249"/>
                <a:gd name="T33" fmla="*/ 0 h 453"/>
                <a:gd name="T34" fmla="*/ 132814 w 249"/>
                <a:gd name="T35" fmla="*/ 43735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grpFill/>
            <a:ln>
              <a:noFill/>
            </a:ln>
            <a:effectLst/>
          </p:spPr>
          <p:txBody>
            <a:bodyPr wrap="none" lIns="34290" tIns="17145" rIns="34290" bIns="17145" anchor="ctr"/>
            <a:lstStyle/>
            <a:p>
              <a:endParaRPr lang="en-US" dirty="0">
                <a:solidFill>
                  <a:schemeClr val="bg1">
                    <a:lumMod val="85000"/>
                  </a:schemeClr>
                </a:solidFill>
              </a:endParaRPr>
            </a:p>
          </p:txBody>
        </p:sp>
        <p:sp>
          <p:nvSpPr>
            <p:cNvPr id="9" name="Freeform 85">
              <a:extLst>
                <a:ext uri="{FF2B5EF4-FFF2-40B4-BE49-F238E27FC236}">
                  <a16:creationId xmlns:a16="http://schemas.microsoft.com/office/drawing/2014/main" id="{3E52416F-D52D-490F-A808-4113194F7EDC}"/>
                </a:ext>
              </a:extLst>
            </p:cNvPr>
            <p:cNvSpPr>
              <a:spLocks noChangeArrowheads="1"/>
            </p:cNvSpPr>
            <p:nvPr userDrawn="1"/>
          </p:nvSpPr>
          <p:spPr bwMode="auto">
            <a:xfrm>
              <a:off x="9697970" y="5806938"/>
              <a:ext cx="142788" cy="114772"/>
            </a:xfrm>
            <a:custGeom>
              <a:avLst/>
              <a:gdLst>
                <a:gd name="T0" fmla="*/ 250282 w 462"/>
                <a:gd name="T1" fmla="*/ 24258 h 374"/>
                <a:gd name="T2" fmla="*/ 250282 w 462"/>
                <a:gd name="T3" fmla="*/ 24258 h 374"/>
                <a:gd name="T4" fmla="*/ 221508 w 462"/>
                <a:gd name="T5" fmla="*/ 33962 h 374"/>
                <a:gd name="T6" fmla="*/ 240510 w 462"/>
                <a:gd name="T7" fmla="*/ 5391 h 374"/>
                <a:gd name="T8" fmla="*/ 211192 w 462"/>
                <a:gd name="T9" fmla="*/ 19407 h 374"/>
                <a:gd name="T10" fmla="*/ 173189 w 462"/>
                <a:gd name="T11" fmla="*/ 0 h 374"/>
                <a:gd name="T12" fmla="*/ 119983 w 462"/>
                <a:gd name="T13" fmla="*/ 52829 h 374"/>
                <a:gd name="T14" fmla="*/ 124870 w 462"/>
                <a:gd name="T15" fmla="*/ 62532 h 374"/>
                <a:gd name="T16" fmla="*/ 19002 w 462"/>
                <a:gd name="T17" fmla="*/ 10242 h 374"/>
                <a:gd name="T18" fmla="*/ 9229 w 462"/>
                <a:gd name="T19" fmla="*/ 38813 h 374"/>
                <a:gd name="T20" fmla="*/ 33118 w 462"/>
                <a:gd name="T21" fmla="*/ 81400 h 374"/>
                <a:gd name="T22" fmla="*/ 9229 w 462"/>
                <a:gd name="T23" fmla="*/ 72236 h 374"/>
                <a:gd name="T24" fmla="*/ 9229 w 462"/>
                <a:gd name="T25" fmla="*/ 72236 h 374"/>
                <a:gd name="T26" fmla="*/ 53205 w 462"/>
                <a:gd name="T27" fmla="*/ 124526 h 374"/>
                <a:gd name="T28" fmla="*/ 38004 w 462"/>
                <a:gd name="T29" fmla="*/ 124526 h 374"/>
                <a:gd name="T30" fmla="*/ 28774 w 462"/>
                <a:gd name="T31" fmla="*/ 124526 h 374"/>
                <a:gd name="T32" fmla="*/ 77093 w 462"/>
                <a:gd name="T33" fmla="*/ 158487 h 374"/>
                <a:gd name="T34" fmla="*/ 14116 w 462"/>
                <a:gd name="T35" fmla="*/ 182206 h 374"/>
                <a:gd name="T36" fmla="*/ 0 w 462"/>
                <a:gd name="T37" fmla="*/ 182206 h 374"/>
                <a:gd name="T38" fmla="*/ 77093 w 462"/>
                <a:gd name="T39" fmla="*/ 201074 h 374"/>
                <a:gd name="T40" fmla="*/ 221508 w 462"/>
                <a:gd name="T41" fmla="*/ 57681 h 374"/>
                <a:gd name="T42" fmla="*/ 221508 w 462"/>
                <a:gd name="T43" fmla="*/ 52829 h 374"/>
                <a:gd name="T44" fmla="*/ 250282 w 462"/>
                <a:gd name="T45" fmla="*/ 24258 h 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grpFill/>
            <a:ln>
              <a:noFill/>
            </a:ln>
            <a:effectLst/>
          </p:spPr>
          <p:txBody>
            <a:bodyPr wrap="none" lIns="34290" tIns="17145" rIns="34290" bIns="17145" anchor="ctr"/>
            <a:lstStyle/>
            <a:p>
              <a:endParaRPr lang="en-US" dirty="0">
                <a:solidFill>
                  <a:schemeClr val="bg1">
                    <a:lumMod val="85000"/>
                  </a:schemeClr>
                </a:solidFill>
              </a:endParaRPr>
            </a:p>
          </p:txBody>
        </p:sp>
      </p:grpSp>
    </p:spTree>
    <p:extLst>
      <p:ext uri="{BB962C8B-B14F-4D97-AF65-F5344CB8AC3E}">
        <p14:creationId xmlns:p14="http://schemas.microsoft.com/office/powerpoint/2010/main" val="28063858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9EBA54-C208-4AFA-A14E-E742E6C5B08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1354BD9-8478-4B0C-985E-C4C1E501D5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06C5185-133C-4D5C-8437-7BA30DF937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2EDDB2B-177D-4F67-930B-7FECEB6FB448}"/>
              </a:ext>
            </a:extLst>
          </p:cNvPr>
          <p:cNvSpPr>
            <a:spLocks noGrp="1"/>
          </p:cNvSpPr>
          <p:nvPr>
            <p:ph type="dt" sz="half" idx="10"/>
          </p:nvPr>
        </p:nvSpPr>
        <p:spPr/>
        <p:txBody>
          <a:bodyPr/>
          <a:lstStyle/>
          <a:p>
            <a:fld id="{D37ECFDE-47B5-468B-93A2-C567C7788EFA}" type="datetimeFigureOut">
              <a:rPr lang="zh-CN" altLang="en-US" smtClean="0"/>
              <a:t>2024/3/15</a:t>
            </a:fld>
            <a:endParaRPr lang="zh-CN" altLang="en-US"/>
          </a:p>
        </p:txBody>
      </p:sp>
      <p:sp>
        <p:nvSpPr>
          <p:cNvPr id="6" name="页脚占位符 5">
            <a:extLst>
              <a:ext uri="{FF2B5EF4-FFF2-40B4-BE49-F238E27FC236}">
                <a16:creationId xmlns:a16="http://schemas.microsoft.com/office/drawing/2014/main" id="{5FCBDF18-2536-49DE-AACA-A3889C29A98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E209A6B-55D3-4138-B6D8-1D7DD1C697C2}"/>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1065353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‹nº›</a:t>
            </a:fld>
            <a:endParaRPr lang="zh-CN" altLang="en-US">
              <a:solidFill>
                <a:prstClr val="black"/>
              </a:solidFill>
            </a:endParaRPr>
          </a:p>
        </p:txBody>
      </p:sp>
    </p:spTree>
    <p:extLst>
      <p:ext uri="{BB962C8B-B14F-4D97-AF65-F5344CB8AC3E}">
        <p14:creationId xmlns:p14="http://schemas.microsoft.com/office/powerpoint/2010/main" val="4979441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55F94A-0402-4883-A95F-D19BCB9996C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B744A79-1E73-4163-82DE-250F3E9A36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E22FDA-E717-49DB-909C-232C70AD6C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7797381-C0A4-452D-8BC2-556B67794864}"/>
              </a:ext>
            </a:extLst>
          </p:cNvPr>
          <p:cNvSpPr>
            <a:spLocks noGrp="1"/>
          </p:cNvSpPr>
          <p:nvPr>
            <p:ph type="dt" sz="half" idx="10"/>
          </p:nvPr>
        </p:nvSpPr>
        <p:spPr/>
        <p:txBody>
          <a:bodyPr/>
          <a:lstStyle/>
          <a:p>
            <a:fld id="{D37ECFDE-47B5-468B-93A2-C567C7788EFA}" type="datetimeFigureOut">
              <a:rPr lang="zh-CN" altLang="en-US" smtClean="0"/>
              <a:t>2024/3/15</a:t>
            </a:fld>
            <a:endParaRPr lang="zh-CN" altLang="en-US"/>
          </a:p>
        </p:txBody>
      </p:sp>
      <p:sp>
        <p:nvSpPr>
          <p:cNvPr id="6" name="页脚占位符 5">
            <a:extLst>
              <a:ext uri="{FF2B5EF4-FFF2-40B4-BE49-F238E27FC236}">
                <a16:creationId xmlns:a16="http://schemas.microsoft.com/office/drawing/2014/main" id="{1AC1B53F-68DD-4BA8-A1FE-E62462FC2E9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E1D7E0B-DDE6-4D83-867C-BB942FE1C758}"/>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26803571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406983-35A8-42AE-B002-27D9CF90C44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C17407F-AB74-42D0-89BA-9BC8E95EEB1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473A247-160F-4C3B-803A-74FE34079ADF}"/>
              </a:ext>
            </a:extLst>
          </p:cNvPr>
          <p:cNvSpPr>
            <a:spLocks noGrp="1"/>
          </p:cNvSpPr>
          <p:nvPr>
            <p:ph type="dt" sz="half" idx="10"/>
          </p:nvPr>
        </p:nvSpPr>
        <p:spPr/>
        <p:txBody>
          <a:bodyPr/>
          <a:lstStyle/>
          <a:p>
            <a:fld id="{D37ECFDE-47B5-468B-93A2-C567C7788EFA}" type="datetimeFigureOut">
              <a:rPr lang="zh-CN" altLang="en-US" smtClean="0"/>
              <a:t>2024/3/15</a:t>
            </a:fld>
            <a:endParaRPr lang="zh-CN" altLang="en-US"/>
          </a:p>
        </p:txBody>
      </p:sp>
      <p:sp>
        <p:nvSpPr>
          <p:cNvPr id="5" name="页脚占位符 4">
            <a:extLst>
              <a:ext uri="{FF2B5EF4-FFF2-40B4-BE49-F238E27FC236}">
                <a16:creationId xmlns:a16="http://schemas.microsoft.com/office/drawing/2014/main" id="{AA314980-77B6-4893-98D3-E5A2FB74B7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AD731BA-64E8-41D1-8E97-3B65B3B0ED57}"/>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31279369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296F8C4-A206-4C44-9B6E-1AADC57C9E9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542C44F-6568-4A0D-BCD1-878DF2DAA6D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B4AA2A-056E-4584-91CB-E19AA4E27304}"/>
              </a:ext>
            </a:extLst>
          </p:cNvPr>
          <p:cNvSpPr>
            <a:spLocks noGrp="1"/>
          </p:cNvSpPr>
          <p:nvPr>
            <p:ph type="dt" sz="half" idx="10"/>
          </p:nvPr>
        </p:nvSpPr>
        <p:spPr/>
        <p:txBody>
          <a:bodyPr/>
          <a:lstStyle/>
          <a:p>
            <a:fld id="{D37ECFDE-47B5-468B-93A2-C567C7788EFA}" type="datetimeFigureOut">
              <a:rPr lang="zh-CN" altLang="en-US" smtClean="0"/>
              <a:t>2024/3/15</a:t>
            </a:fld>
            <a:endParaRPr lang="zh-CN" altLang="en-US"/>
          </a:p>
        </p:txBody>
      </p:sp>
      <p:sp>
        <p:nvSpPr>
          <p:cNvPr id="5" name="页脚占位符 4">
            <a:extLst>
              <a:ext uri="{FF2B5EF4-FFF2-40B4-BE49-F238E27FC236}">
                <a16:creationId xmlns:a16="http://schemas.microsoft.com/office/drawing/2014/main" id="{F995391F-40CA-4D45-84B0-D00B7F7D20D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9AA89F1-9E43-4FFA-B107-C430670BE4FE}"/>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970809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850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BD3769B-FA20-47D8-A14D-80BA77690AAC}"/>
              </a:ext>
            </a:extLst>
          </p:cNvPr>
          <p:cNvSpPr>
            <a:spLocks noGrp="1"/>
          </p:cNvSpPr>
          <p:nvPr>
            <p:ph type="dt" sz="half" idx="10"/>
          </p:nvPr>
        </p:nvSpPr>
        <p:spPr/>
        <p:txBody>
          <a:bodyPr/>
          <a:lstStyle/>
          <a:p>
            <a:fld id="{E119BF6B-F855-4533-9D1E-10B731295655}" type="datetimeFigureOut">
              <a:rPr lang="zh-CN" altLang="en-US" smtClean="0"/>
              <a:t>2024/3/15</a:t>
            </a:fld>
            <a:endParaRPr lang="zh-CN" altLang="en-US"/>
          </a:p>
        </p:txBody>
      </p:sp>
      <p:sp>
        <p:nvSpPr>
          <p:cNvPr id="3" name="页脚占位符 2">
            <a:extLst>
              <a:ext uri="{FF2B5EF4-FFF2-40B4-BE49-F238E27FC236}">
                <a16:creationId xmlns:a16="http://schemas.microsoft.com/office/drawing/2014/main" id="{EF5B1C4B-28D1-47DE-A486-65B83285B2A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677E03F-D3E4-47C5-AF94-8E2E16AA405C}"/>
              </a:ext>
            </a:extLst>
          </p:cNvPr>
          <p:cNvSpPr>
            <a:spLocks noGrp="1"/>
          </p:cNvSpPr>
          <p:nvPr>
            <p:ph type="sldNum" sz="quarter" idx="12"/>
          </p:nvPr>
        </p:nvSpPr>
        <p:spPr/>
        <p:txBody>
          <a:bodyPr/>
          <a:lstStyle/>
          <a:p>
            <a:fld id="{A82A8FB5-CABD-49A0-8552-C2427F5DD699}" type="slidenum">
              <a:rPr lang="zh-CN" altLang="en-US" smtClean="0"/>
              <a:t>‹nº›</a:t>
            </a:fld>
            <a:endParaRPr lang="zh-CN" altLang="en-US"/>
          </a:p>
        </p:txBody>
      </p:sp>
    </p:spTree>
    <p:extLst>
      <p:ext uri="{BB962C8B-B14F-4D97-AF65-F5344CB8AC3E}">
        <p14:creationId xmlns:p14="http://schemas.microsoft.com/office/powerpoint/2010/main" val="3642486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白底">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5051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颜色">
    <p:spTree>
      <p:nvGrpSpPr>
        <p:cNvPr id="1" name=""/>
        <p:cNvGrpSpPr/>
        <p:nvPr/>
      </p:nvGrpSpPr>
      <p:grpSpPr>
        <a:xfrm>
          <a:off x="0" y="0"/>
          <a:ext cx="0" cy="0"/>
          <a:chOff x="0" y="0"/>
          <a:chExt cx="0" cy="0"/>
        </a:xfrm>
      </p:grpSpPr>
      <p:sp>
        <p:nvSpPr>
          <p:cNvPr id="3" name="矩形 2"/>
          <p:cNvSpPr/>
          <p:nvPr userDrawn="1"/>
        </p:nvSpPr>
        <p:spPr>
          <a:xfrm>
            <a:off x="1" y="1"/>
            <a:ext cx="12192000" cy="6858000"/>
          </a:xfrm>
          <a:prstGeom prst="rect">
            <a:avLst/>
          </a:prstGeom>
          <a:gradFill flip="none" rotWithShape="1">
            <a:gsLst>
              <a:gs pos="54000">
                <a:srgbClr val="1C83AE"/>
              </a:gs>
              <a:gs pos="0">
                <a:srgbClr val="329CD6"/>
              </a:gs>
              <a:gs pos="100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Tree>
    <p:extLst>
      <p:ext uri="{BB962C8B-B14F-4D97-AF65-F5344CB8AC3E}">
        <p14:creationId xmlns:p14="http://schemas.microsoft.com/office/powerpoint/2010/main" val="23083310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6.xml"/><Relationship Id="rId7"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5.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6.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276960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23178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711" r:id="rId4"/>
    <p:sldLayoutId id="2147483712" r:id="rId5"/>
    <p:sldLayoutId id="2147483713" r:id="rId6"/>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951421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77"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t="-1000" b="-1000"/>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E4008F9-FBDE-4FE5-96FA-0B479FB7E8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359E05A-7BBD-4628-8430-C5AD6657E0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5B6011-7970-41D6-91EF-40E60E80AB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7ECFDE-47B5-468B-93A2-C567C7788EFA}" type="datetimeFigureOut">
              <a:rPr lang="zh-CN" altLang="en-US" smtClean="0"/>
              <a:t>2024/3/15</a:t>
            </a:fld>
            <a:endParaRPr lang="zh-CN" altLang="en-US"/>
          </a:p>
        </p:txBody>
      </p:sp>
      <p:sp>
        <p:nvSpPr>
          <p:cNvPr id="5" name="页脚占位符 4">
            <a:extLst>
              <a:ext uri="{FF2B5EF4-FFF2-40B4-BE49-F238E27FC236}">
                <a16:creationId xmlns:a16="http://schemas.microsoft.com/office/drawing/2014/main" id="{2337CB54-E835-4300-89FB-A893C995E9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DA6F2DA-FFE1-41B3-8392-664DBF0484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379074476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t="-1000" b="-1000"/>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E4008F9-FBDE-4FE5-96FA-0B479FB7E8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359E05A-7BBD-4628-8430-C5AD6657E0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5B6011-7970-41D6-91EF-40E60E80AB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7ECFDE-47B5-468B-93A2-C567C7788EFA}" type="datetimeFigureOut">
              <a:rPr lang="zh-CN" altLang="en-US" smtClean="0"/>
              <a:t>2024/3/15</a:t>
            </a:fld>
            <a:endParaRPr lang="zh-CN" altLang="en-US"/>
          </a:p>
        </p:txBody>
      </p:sp>
      <p:sp>
        <p:nvSpPr>
          <p:cNvPr id="5" name="页脚占位符 4">
            <a:extLst>
              <a:ext uri="{FF2B5EF4-FFF2-40B4-BE49-F238E27FC236}">
                <a16:creationId xmlns:a16="http://schemas.microsoft.com/office/drawing/2014/main" id="{2337CB54-E835-4300-89FB-A893C995E9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DA6F2DA-FFE1-41B3-8392-664DBF0484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322336413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E4008F9-FBDE-4FE5-96FA-0B479FB7E8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359E05A-7BBD-4628-8430-C5AD6657E0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5B6011-7970-41D6-91EF-40E60E80AB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7ECFDE-47B5-468B-93A2-C567C7788EFA}" type="datetimeFigureOut">
              <a:rPr lang="zh-CN" altLang="en-US" smtClean="0"/>
              <a:t>2024/3/15</a:t>
            </a:fld>
            <a:endParaRPr lang="zh-CN" altLang="en-US"/>
          </a:p>
        </p:txBody>
      </p:sp>
      <p:sp>
        <p:nvSpPr>
          <p:cNvPr id="5" name="页脚占位符 4">
            <a:extLst>
              <a:ext uri="{FF2B5EF4-FFF2-40B4-BE49-F238E27FC236}">
                <a16:creationId xmlns:a16="http://schemas.microsoft.com/office/drawing/2014/main" id="{2337CB54-E835-4300-89FB-A893C995E9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DA6F2DA-FFE1-41B3-8392-664DBF0484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1048898078"/>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10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9.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10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0.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10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1.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10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2.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0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03.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10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104.xml"/><Relationship Id="rId1" Type="http://schemas.openxmlformats.org/officeDocument/2006/relationships/slideLayout" Target="../slideLayouts/slideLayout13.xml"/><Relationship Id="rId6" Type="http://schemas.openxmlformats.org/officeDocument/2006/relationships/image" Target="../media/image23.jpeg"/><Relationship Id="rId5" Type="http://schemas.openxmlformats.org/officeDocument/2006/relationships/image" Target="../media/image22.jpg"/><Relationship Id="rId4" Type="http://schemas.openxmlformats.org/officeDocument/2006/relationships/image" Target="../media/image21.png"/></Relationships>
</file>

<file path=ppt/slides/_rels/slide10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5.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10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6.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10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7.xml"/><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08.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3.jpeg"/><Relationship Id="rId5" Type="http://schemas.openxmlformats.org/officeDocument/2006/relationships/image" Target="../media/image22.jpg"/><Relationship Id="rId4" Type="http://schemas.openxmlformats.org/officeDocument/2006/relationships/image" Target="../media/image21.png"/><Relationship Id="rId9" Type="http://schemas.openxmlformats.org/officeDocument/2006/relationships/image" Target="../media/image5.png"/></Relationships>
</file>

<file path=ppt/slides/_rels/slide11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9.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11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0.xml"/><Relationship Id="rId1" Type="http://schemas.openxmlformats.org/officeDocument/2006/relationships/slideLayout" Target="../slideLayouts/slideLayout15.xml"/><Relationship Id="rId4" Type="http://schemas.openxmlformats.org/officeDocument/2006/relationships/image" Target="../media/image77.png"/></Relationships>
</file>

<file path=ppt/slides/_rels/slide1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1.xml"/><Relationship Id="rId1" Type="http://schemas.openxmlformats.org/officeDocument/2006/relationships/slideLayout" Target="../slideLayouts/slideLayout13.xml"/><Relationship Id="rId5" Type="http://schemas.openxmlformats.org/officeDocument/2006/relationships/image" Target="../media/image5.png"/><Relationship Id="rId4" Type="http://schemas.microsoft.com/office/2007/relationships/hdphoto" Target="../media/hdphoto2.wdp"/></Relationships>
</file>

<file path=ppt/slides/_rels/slide1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2.xml"/><Relationship Id="rId1" Type="http://schemas.openxmlformats.org/officeDocument/2006/relationships/slideLayout" Target="../slideLayouts/slideLayout14.xml"/><Relationship Id="rId5" Type="http://schemas.openxmlformats.org/officeDocument/2006/relationships/image" Target="../media/image5.png"/><Relationship Id="rId4" Type="http://schemas.microsoft.com/office/2007/relationships/hdphoto" Target="../media/hdphoto3.wdp"/></Relationships>
</file>

<file path=ppt/slides/_rels/slide11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13.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4.xml"/><Relationship Id="rId1" Type="http://schemas.openxmlformats.org/officeDocument/2006/relationships/slideLayout" Target="../slideLayouts/slideLayout13.xml"/><Relationship Id="rId4" Type="http://schemas.microsoft.com/office/2007/relationships/hdphoto" Target="../media/hdphoto2.wdp"/></Relationships>
</file>

<file path=ppt/slides/_rels/slide1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5.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1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6.xml"/><Relationship Id="rId1" Type="http://schemas.openxmlformats.org/officeDocument/2006/relationships/slideLayout" Target="../slideLayouts/slideLayout13.xml"/><Relationship Id="rId5" Type="http://schemas.openxmlformats.org/officeDocument/2006/relationships/image" Target="../media/image5.png"/><Relationship Id="rId4" Type="http://schemas.microsoft.com/office/2007/relationships/hdphoto" Target="../media/hdphoto7.wdp"/></Relationships>
</file>

<file path=ppt/slides/_rels/slide1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7.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11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118.xml"/><Relationship Id="rId1" Type="http://schemas.openxmlformats.org/officeDocument/2006/relationships/slideLayout" Target="../slideLayouts/slideLayout14.xml"/><Relationship Id="rId6" Type="http://schemas.microsoft.com/office/2007/relationships/hdphoto" Target="../media/hdphoto5.wdp"/><Relationship Id="rId5" Type="http://schemas.openxmlformats.org/officeDocument/2006/relationships/image" Target="../media/image30.png"/><Relationship Id="rId4" Type="http://schemas.microsoft.com/office/2007/relationships/hdphoto" Target="../media/hdphoto4.wdp"/><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1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9.xml"/><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0.xml"/><Relationship Id="rId1" Type="http://schemas.openxmlformats.org/officeDocument/2006/relationships/slideLayout" Target="../slideLayouts/slideLayout15.xml"/></Relationships>
</file>

<file path=ppt/slides/_rels/slide12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21.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1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2.xml"/><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image" Target="../media/image36.png"/><Relationship Id="rId4" Type="http://schemas.openxmlformats.org/officeDocument/2006/relationships/image" Target="../media/image39.png"/></Relationships>
</file>

<file path=ppt/slides/_rels/slide12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5.png"/><Relationship Id="rId2" Type="http://schemas.openxmlformats.org/officeDocument/2006/relationships/notesSlide" Target="../notesSlides/notesSlide123.xml"/><Relationship Id="rId1" Type="http://schemas.openxmlformats.org/officeDocument/2006/relationships/slideLayout" Target="../slideLayouts/slideLayout14.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4.xml"/><Relationship Id="rId1" Type="http://schemas.openxmlformats.org/officeDocument/2006/relationships/slideLayout" Target="../slideLayouts/slideLayout13.xml"/><Relationship Id="rId5" Type="http://schemas.openxmlformats.org/officeDocument/2006/relationships/image" Target="../media/image5.png"/><Relationship Id="rId4" Type="http://schemas.microsoft.com/office/2007/relationships/hdphoto" Target="../media/hdphoto2.wdp"/></Relationships>
</file>

<file path=ppt/slides/_rels/slide12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25.xml"/><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126.xml"/><Relationship Id="rId1" Type="http://schemas.openxmlformats.org/officeDocument/2006/relationships/slideLayout" Target="../slideLayouts/slideLayout13.xml"/><Relationship Id="rId6" Type="http://schemas.openxmlformats.org/officeDocument/2006/relationships/image" Target="../media/image23.jpeg"/><Relationship Id="rId5" Type="http://schemas.openxmlformats.org/officeDocument/2006/relationships/image" Target="../media/image22.jpg"/><Relationship Id="rId4" Type="http://schemas.openxmlformats.org/officeDocument/2006/relationships/image" Target="../media/image21.png"/><Relationship Id="rId9" Type="http://schemas.openxmlformats.org/officeDocument/2006/relationships/image" Target="../media/image5.png"/></Relationships>
</file>

<file path=ppt/slides/_rels/slide12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27.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12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28.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1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9.xml"/><Relationship Id="rId1" Type="http://schemas.openxmlformats.org/officeDocument/2006/relationships/slideLayout" Target="../slideLayouts/slideLayout13.xml"/><Relationship Id="rId5" Type="http://schemas.openxmlformats.org/officeDocument/2006/relationships/image" Target="../media/image5.png"/><Relationship Id="rId4" Type="http://schemas.microsoft.com/office/2007/relationships/hdphoto" Target="../media/hdphoto2.wdp"/></Relationships>
</file>

<file path=ppt/slides/_rels/slide1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0.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1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1.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1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2.xml"/><Relationship Id="rId1" Type="http://schemas.openxmlformats.org/officeDocument/2006/relationships/slideLayout" Target="../slideLayouts/slideLayout14.xml"/><Relationship Id="rId5" Type="http://schemas.openxmlformats.org/officeDocument/2006/relationships/image" Target="../media/image5.png"/><Relationship Id="rId4" Type="http://schemas.microsoft.com/office/2007/relationships/hdphoto" Target="../media/hdphoto3.wdp"/></Relationships>
</file>

<file path=ppt/slides/_rels/slide13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133.xml"/><Relationship Id="rId1" Type="http://schemas.openxmlformats.org/officeDocument/2006/relationships/slideLayout" Target="../slideLayouts/slideLayout14.xml"/><Relationship Id="rId6" Type="http://schemas.microsoft.com/office/2007/relationships/hdphoto" Target="../media/hdphoto5.wdp"/><Relationship Id="rId5" Type="http://schemas.openxmlformats.org/officeDocument/2006/relationships/image" Target="../media/image30.png"/><Relationship Id="rId4" Type="http://schemas.microsoft.com/office/2007/relationships/hdphoto" Target="../media/hdphoto4.wdp"/><Relationship Id="rId9" Type="http://schemas.openxmlformats.org/officeDocument/2006/relationships/image" Target="../media/image5.png"/></Relationships>
</file>

<file path=ppt/slides/_rels/slide1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4.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48.xml"/><Relationship Id="rId4" Type="http://schemas.openxmlformats.org/officeDocument/2006/relationships/image" Target="../media/image85.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5.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microsoft.com/office/2007/relationships/hdphoto" Target="../media/hdphoto5.wdp"/><Relationship Id="rId5" Type="http://schemas.openxmlformats.org/officeDocument/2006/relationships/image" Target="../media/image30.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23.jpeg"/><Relationship Id="rId5" Type="http://schemas.openxmlformats.org/officeDocument/2006/relationships/image" Target="../media/image22.jpg"/><Relationship Id="rId4" Type="http://schemas.openxmlformats.org/officeDocument/2006/relationships/image" Target="../media/image21.png"/><Relationship Id="rId9"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image" Target="../media/image36.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15.xml"/><Relationship Id="rId5" Type="http://schemas.openxmlformats.org/officeDocument/2006/relationships/image" Target="../media/image5.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image" Target="../media/image36.pn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3.jpeg"/><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5.png"/><Relationship Id="rId4" Type="http://schemas.microsoft.com/office/2007/relationships/hdphoto" Target="../media/hdphoto7.wdp"/></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15.xml"/><Relationship Id="rId5" Type="http://schemas.openxmlformats.org/officeDocument/2006/relationships/image" Target="../media/image5.png"/><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14.xml"/><Relationship Id="rId5" Type="http://schemas.openxmlformats.org/officeDocument/2006/relationships/image" Target="../media/image5.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23.jpeg"/><Relationship Id="rId5" Type="http://schemas.openxmlformats.org/officeDocument/2006/relationships/image" Target="../media/image22.jpg"/><Relationship Id="rId4" Type="http://schemas.openxmlformats.org/officeDocument/2006/relationships/image" Target="../media/image21.png"/><Relationship Id="rId9"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14.xml"/><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14.xml"/><Relationship Id="rId6" Type="http://schemas.microsoft.com/office/2007/relationships/hdphoto" Target="../media/hdphoto5.wdp"/><Relationship Id="rId5" Type="http://schemas.openxmlformats.org/officeDocument/2006/relationships/image" Target="../media/image30.png"/><Relationship Id="rId4" Type="http://schemas.microsoft.com/office/2007/relationships/hdphoto" Target="../media/hdphoto4.wdp"/><Relationship Id="rId9"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7.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0.xml"/><Relationship Id="rId1" Type="http://schemas.openxmlformats.org/officeDocument/2006/relationships/slideLayout" Target="../slideLayouts/slideLayout14.xml"/><Relationship Id="rId5" Type="http://schemas.openxmlformats.org/officeDocument/2006/relationships/image" Target="../media/image5.png"/><Relationship Id="rId4" Type="http://schemas.microsoft.com/office/2007/relationships/hdphoto" Target="../media/hdphoto3.wdp"/></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3.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4.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55.xml"/><Relationship Id="rId1" Type="http://schemas.openxmlformats.org/officeDocument/2006/relationships/slideLayout" Target="../slideLayouts/slideLayout14.xml"/><Relationship Id="rId6" Type="http://schemas.microsoft.com/office/2007/relationships/hdphoto" Target="../media/hdphoto5.wdp"/><Relationship Id="rId5" Type="http://schemas.openxmlformats.org/officeDocument/2006/relationships/image" Target="../media/image30.png"/><Relationship Id="rId4" Type="http://schemas.microsoft.com/office/2007/relationships/hdphoto" Target="../media/hdphoto4.wdp"/><Relationship Id="rId9" Type="http://schemas.openxmlformats.org/officeDocument/2006/relationships/image" Target="../media/image5.png"/></Relationships>
</file>

<file path=ppt/slides/_rels/slide5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56.xml"/><Relationship Id="rId1" Type="http://schemas.openxmlformats.org/officeDocument/2006/relationships/slideLayout" Target="../slideLayouts/slideLayout13.xml"/><Relationship Id="rId6" Type="http://schemas.openxmlformats.org/officeDocument/2006/relationships/image" Target="../media/image23.jpeg"/><Relationship Id="rId5" Type="http://schemas.openxmlformats.org/officeDocument/2006/relationships/image" Target="../media/image22.jpg"/><Relationship Id="rId4" Type="http://schemas.openxmlformats.org/officeDocument/2006/relationships/image" Target="../media/image21.png"/><Relationship Id="rId9" Type="http://schemas.openxmlformats.org/officeDocument/2006/relationships/image" Target="../media/image5.png"/></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8.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57.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5.png"/><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9.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6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1.xml"/><Relationship Id="rId1" Type="http://schemas.openxmlformats.org/officeDocument/2006/relationships/slideLayout" Target="../slideLayouts/slideLayout13.xml"/><Relationship Id="rId5" Type="http://schemas.openxmlformats.org/officeDocument/2006/relationships/image" Target="../media/image5.png"/><Relationship Id="rId4" Type="http://schemas.microsoft.com/office/2007/relationships/hdphoto" Target="../media/hdphoto1.wdp"/></Relationships>
</file>

<file path=ppt/slides/_rels/slide6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2.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6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4.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5.xml"/><Relationship Id="rId1" Type="http://schemas.openxmlformats.org/officeDocument/2006/relationships/slideLayout" Target="../slideLayouts/slideLayout14.xml"/><Relationship Id="rId5" Type="http://schemas.openxmlformats.org/officeDocument/2006/relationships/image" Target="../media/image5.png"/><Relationship Id="rId4" Type="http://schemas.microsoft.com/office/2007/relationships/hdphoto" Target="../media/hdphoto3.wdp"/></Relationships>
</file>

<file path=ppt/slides/_rels/slide6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66.xml"/><Relationship Id="rId1" Type="http://schemas.openxmlformats.org/officeDocument/2006/relationships/slideLayout" Target="../slideLayouts/slideLayout14.xml"/><Relationship Id="rId6" Type="http://schemas.microsoft.com/office/2007/relationships/hdphoto" Target="../media/hdphoto5.wdp"/><Relationship Id="rId5" Type="http://schemas.openxmlformats.org/officeDocument/2006/relationships/image" Target="../media/image30.png"/><Relationship Id="rId10" Type="http://schemas.openxmlformats.org/officeDocument/2006/relationships/image" Target="../media/image5.png"/><Relationship Id="rId4" Type="http://schemas.microsoft.com/office/2007/relationships/hdphoto" Target="../media/hdphoto4.wdp"/><Relationship Id="rId9" Type="http://schemas.openxmlformats.org/officeDocument/2006/relationships/image" Target="../media/image60.jpeg"/></Relationships>
</file>

<file path=ppt/slides/_rels/slide6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7.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6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8.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7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69.xml"/><Relationship Id="rId1" Type="http://schemas.openxmlformats.org/officeDocument/2006/relationships/slideLayout" Target="../slideLayouts/slideLayout13.xml"/><Relationship Id="rId6" Type="http://schemas.openxmlformats.org/officeDocument/2006/relationships/image" Target="../media/image23.jpeg"/><Relationship Id="rId5" Type="http://schemas.openxmlformats.org/officeDocument/2006/relationships/image" Target="../media/image22.jpg"/><Relationship Id="rId4" Type="http://schemas.openxmlformats.org/officeDocument/2006/relationships/image" Target="../media/image21.png"/><Relationship Id="rId9" Type="http://schemas.openxmlformats.org/officeDocument/2006/relationships/image" Target="../media/image5.png"/></Relationships>
</file>

<file path=ppt/slides/_rels/slide7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0.xml"/><Relationship Id="rId1" Type="http://schemas.openxmlformats.org/officeDocument/2006/relationships/slideLayout" Target="../slideLayouts/slideLayout15.xml"/><Relationship Id="rId5" Type="http://schemas.openxmlformats.org/officeDocument/2006/relationships/image" Target="../media/image5.png"/><Relationship Id="rId4" Type="http://schemas.openxmlformats.org/officeDocument/2006/relationships/image" Target="../media/image45.png"/></Relationships>
</file>

<file path=ppt/slides/_rels/slide7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3.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7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4.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7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5.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6.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7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7.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7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8.xml"/><Relationship Id="rId1" Type="http://schemas.openxmlformats.org/officeDocument/2006/relationships/slideLayout" Target="../slideLayouts/slideLayout14.xml"/><Relationship Id="rId5" Type="http://schemas.openxmlformats.org/officeDocument/2006/relationships/image" Target="../media/image5.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9.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8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0.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1.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8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2.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8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3.xm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4.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8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85.xml"/><Relationship Id="rId1" Type="http://schemas.openxmlformats.org/officeDocument/2006/relationships/slideLayout" Target="../slideLayouts/slideLayout14.xml"/><Relationship Id="rId6" Type="http://schemas.microsoft.com/office/2007/relationships/hdphoto" Target="../media/hdphoto5.wdp"/><Relationship Id="rId5" Type="http://schemas.openxmlformats.org/officeDocument/2006/relationships/image" Target="../media/image30.png"/><Relationship Id="rId4" Type="http://schemas.microsoft.com/office/2007/relationships/hdphoto" Target="../media/hdphoto4.wdp"/></Relationships>
</file>

<file path=ppt/slides/_rels/slide8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6.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8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7.xml"/><Relationship Id="rId1" Type="http://schemas.openxmlformats.org/officeDocument/2006/relationships/slideLayout" Target="../slideLayouts/slideLayout15.xml"/><Relationship Id="rId5" Type="http://schemas.openxmlformats.org/officeDocument/2006/relationships/image" Target="../media/image5.png"/><Relationship Id="rId4" Type="http://schemas.openxmlformats.org/officeDocument/2006/relationships/image" Target="../media/image45.png"/></Relationships>
</file>

<file path=ppt/slides/_rels/slide8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88.xml"/><Relationship Id="rId1" Type="http://schemas.openxmlformats.org/officeDocument/2006/relationships/slideLayout" Target="../slideLayouts/slideLayout13.xml"/><Relationship Id="rId6" Type="http://schemas.openxmlformats.org/officeDocument/2006/relationships/image" Target="../media/image23.jpeg"/><Relationship Id="rId5" Type="http://schemas.openxmlformats.org/officeDocument/2006/relationships/image" Target="../media/image22.jpg"/><Relationship Id="rId4" Type="http://schemas.openxmlformats.org/officeDocument/2006/relationships/image" Target="../media/image21.png"/><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5.png"/><Relationship Id="rId4" Type="http://schemas.microsoft.com/office/2007/relationships/hdphoto" Target="../media/hdphoto2.wdp"/></Relationships>
</file>

<file path=ppt/slides/_rels/slide9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9.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9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0.xml"/><Relationship Id="rId1" Type="http://schemas.openxmlformats.org/officeDocument/2006/relationships/slideLayout" Target="../slideLayouts/slideLayout14.xml"/><Relationship Id="rId5" Type="http://schemas.openxmlformats.org/officeDocument/2006/relationships/image" Target="../media/image5.png"/><Relationship Id="rId4" Type="http://schemas.microsoft.com/office/2007/relationships/hdphoto" Target="../media/hdphoto3.wdp"/></Relationships>
</file>

<file path=ppt/slides/_rels/slide9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1.xml"/><Relationship Id="rId1" Type="http://schemas.openxmlformats.org/officeDocument/2006/relationships/slideLayout" Target="../slideLayouts/slideLayout13.xml"/><Relationship Id="rId5" Type="http://schemas.openxmlformats.org/officeDocument/2006/relationships/image" Target="../media/image5.png"/><Relationship Id="rId4" Type="http://schemas.microsoft.com/office/2007/relationships/hdphoto" Target="../media/hdphoto1.wdp"/></Relationships>
</file>

<file path=ppt/slides/_rels/slide9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2.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9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3.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9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4.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9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5.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9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6.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9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7.xml"/><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8.xml"/><Relationship Id="rId1" Type="http://schemas.openxmlformats.org/officeDocument/2006/relationships/slideLayout" Target="../slideLayouts/slideLayout14.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ipse 2">
            <a:extLst>
              <a:ext uri="{FF2B5EF4-FFF2-40B4-BE49-F238E27FC236}">
                <a16:creationId xmlns:a16="http://schemas.microsoft.com/office/drawing/2014/main" id="{9FD5B522-BB78-E336-3F5F-2E4327723938}"/>
              </a:ext>
            </a:extLst>
          </p:cNvPr>
          <p:cNvSpPr/>
          <p:nvPr/>
        </p:nvSpPr>
        <p:spPr>
          <a:xfrm>
            <a:off x="1268114" y="762850"/>
            <a:ext cx="2225702" cy="2147498"/>
          </a:xfrm>
          <a:prstGeom prst="ellipse">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字魂59号-创粗黑"/>
              <a:cs typeface="+mn-cs"/>
            </a:endParaRPr>
          </a:p>
        </p:txBody>
      </p:sp>
      <p:pic>
        <p:nvPicPr>
          <p:cNvPr id="2" name="Imagem 1" descr="Porta de madeira com cortina&#10;&#10;Descrição gerada automaticamente com confiança média">
            <a:extLst>
              <a:ext uri="{FF2B5EF4-FFF2-40B4-BE49-F238E27FC236}">
                <a16:creationId xmlns:a16="http://schemas.microsoft.com/office/drawing/2014/main" id="{0CF7907D-717F-1836-85AC-9160A0DA67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268" y="-174171"/>
            <a:ext cx="12564955" cy="7200517"/>
          </a:xfrm>
          <a:prstGeom prst="rect">
            <a:avLst/>
          </a:prstGeom>
        </p:spPr>
      </p:pic>
      <p:pic>
        <p:nvPicPr>
          <p:cNvPr id="8" name="Imagem 7" descr="Texto&#10;&#10;Descrição gerada automaticamente com confiança baixa">
            <a:extLst>
              <a:ext uri="{FF2B5EF4-FFF2-40B4-BE49-F238E27FC236}">
                <a16:creationId xmlns:a16="http://schemas.microsoft.com/office/drawing/2014/main" id="{564152B0-596E-BE21-A235-EA885B1B52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4713" y="35174"/>
            <a:ext cx="2261621" cy="627889"/>
          </a:xfrm>
          <a:prstGeom prst="rect">
            <a:avLst/>
          </a:prstGeom>
        </p:spPr>
      </p:pic>
      <p:sp>
        <p:nvSpPr>
          <p:cNvPr id="9" name="Rectangle 3">
            <a:extLst>
              <a:ext uri="{FF2B5EF4-FFF2-40B4-BE49-F238E27FC236}">
                <a16:creationId xmlns:a16="http://schemas.microsoft.com/office/drawing/2014/main" id="{6A6E8CEC-B945-4945-E85C-E269F739E917}"/>
              </a:ext>
            </a:extLst>
          </p:cNvPr>
          <p:cNvSpPr/>
          <p:nvPr/>
        </p:nvSpPr>
        <p:spPr>
          <a:xfrm>
            <a:off x="-186478" y="796979"/>
            <a:ext cx="12564955" cy="1275996"/>
          </a:xfrm>
          <a:prstGeom prst="rect">
            <a:avLst/>
          </a:prstGeom>
          <a:solidFill>
            <a:srgbClr val="23253D">
              <a:alpha val="87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85750" rtl="0" eaLnBrk="1" fontAlgn="auto" latinLnBrk="0" hangingPunct="1">
              <a:lnSpc>
                <a:spcPct val="100000"/>
              </a:lnSpc>
              <a:spcBef>
                <a:spcPts val="0"/>
              </a:spcBef>
              <a:spcAft>
                <a:spcPts val="0"/>
              </a:spcAft>
              <a:buClrTx/>
              <a:buSzTx/>
              <a:buFontTx/>
              <a:buNone/>
              <a:tabLst/>
              <a:defRPr/>
            </a:pPr>
            <a:endParaRPr kumimoji="0" lang="id-ID" sz="1125" b="0" i="0" u="none" strike="noStrike" kern="1200" cap="none" spc="0" normalizeH="0" baseline="0" noProof="0" dirty="0">
              <a:ln>
                <a:noFill/>
              </a:ln>
              <a:solidFill>
                <a:prstClr val="white"/>
              </a:solidFill>
              <a:effectLst/>
              <a:uLnTx/>
              <a:uFillTx/>
              <a:latin typeface="字魂59号-创粗黑"/>
              <a:cs typeface="+mn-ea"/>
              <a:sym typeface="+mn-lt"/>
            </a:endParaRPr>
          </a:p>
        </p:txBody>
      </p:sp>
      <p:sp>
        <p:nvSpPr>
          <p:cNvPr id="5" name="Title 5" descr="e7d195523061f1c0c2b73831c94a3edc981f60e396d3e182073EE1468018468A7F192AE5E5CD515B6C3125F8AF6E4EE646174E8CF0B46FD19828DCE8CDA3B3A044A74F0E769C5FA8CB87AB6FC303C8BA3785FAC64AF542476E788CAADB444A39674DDF9DD625352A5FF00F4D80BB9D271207DA1B23F505A5011A8688F6E2AE0C6DE49E3EA56775759A548DC731730E14">
            <a:extLst>
              <a:ext uri="{FF2B5EF4-FFF2-40B4-BE49-F238E27FC236}">
                <a16:creationId xmlns:a16="http://schemas.microsoft.com/office/drawing/2014/main" id="{0BA7DD12-3D92-70F1-D7D2-C6F8852FF7C7}"/>
              </a:ext>
            </a:extLst>
          </p:cNvPr>
          <p:cNvSpPr txBox="1"/>
          <p:nvPr/>
        </p:nvSpPr>
        <p:spPr>
          <a:xfrm>
            <a:off x="1818880" y="1045220"/>
            <a:ext cx="8242778" cy="77951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pt-BR" sz="3600" b="1" dirty="0">
                <a:solidFill>
                  <a:srgbClr val="8064A2">
                    <a:lumMod val="40000"/>
                    <a:lumOff val="60000"/>
                  </a:srgbClr>
                </a:solidFill>
                <a:effectLst>
                  <a:outerShdw blurRad="38100" dist="38100" dir="2700000" algn="tl">
                    <a:srgbClr val="000000">
                      <a:alpha val="43137"/>
                    </a:srgbClr>
                  </a:outerShdw>
                </a:effectLst>
              </a:rPr>
              <a:t>Apostila de Formas Armação Concretagem</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sym typeface="+mn-lt"/>
            </a:endParaRPr>
          </a:p>
        </p:txBody>
      </p:sp>
      <p:pic>
        <p:nvPicPr>
          <p:cNvPr id="17" name="Imagem 16" descr="Homem de terno e gravata com chapéu na mão&#10;&#10;Descrição gerada automaticamente">
            <a:extLst>
              <a:ext uri="{FF2B5EF4-FFF2-40B4-BE49-F238E27FC236}">
                <a16:creationId xmlns:a16="http://schemas.microsoft.com/office/drawing/2014/main" id="{D24AD95B-0668-5B5D-C9B5-E7331DF6A1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9257" y="1222557"/>
            <a:ext cx="6020475" cy="5635444"/>
          </a:xfrm>
          <a:prstGeom prst="rect">
            <a:avLst/>
          </a:prstGeom>
        </p:spPr>
      </p:pic>
      <p:pic>
        <p:nvPicPr>
          <p:cNvPr id="6" name="Imagem 5">
            <a:extLst>
              <a:ext uri="{FF2B5EF4-FFF2-40B4-BE49-F238E27FC236}">
                <a16:creationId xmlns:a16="http://schemas.microsoft.com/office/drawing/2014/main" id="{47382AAB-FCE4-017E-00FF-6893A06AF0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66" y="526788"/>
            <a:ext cx="1815026" cy="1816377"/>
          </a:xfrm>
          <a:prstGeom prst="rect">
            <a:avLst/>
          </a:prstGeom>
        </p:spPr>
      </p:pic>
    </p:spTree>
    <p:extLst>
      <p:ext uri="{BB962C8B-B14F-4D97-AF65-F5344CB8AC3E}">
        <p14:creationId xmlns:p14="http://schemas.microsoft.com/office/powerpoint/2010/main" val="276722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268920" y="1827575"/>
            <a:ext cx="7745280" cy="3657599"/>
          </a:xfrm>
          <a:prstGeom prst="rect">
            <a:avLst/>
          </a:prstGeom>
          <a:gradFill flip="none" rotWithShape="1">
            <a:gsLst>
              <a:gs pos="50000">
                <a:srgbClr val="1C83AE"/>
              </a:gs>
              <a:gs pos="0">
                <a:srgbClr val="329CD6"/>
              </a:gs>
              <a:gs pos="100000">
                <a:srgbClr val="623E98"/>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16000" rIns="288000" bIns="288000" numCol="1" spcCol="0" rtlCol="0" fromWordArt="0" anchor="t" anchorCtr="0" forceAA="0" compatLnSpc="1">
            <a:prstTxWarp prst="textNoShape">
              <a:avLst/>
            </a:prstTxWarp>
            <a:noAutofit/>
          </a:bodyPr>
          <a:lstStyle/>
          <a:p>
            <a:pPr lvl="0">
              <a:lnSpc>
                <a:spcPct val="150000"/>
              </a:lnSpc>
              <a:spcBef>
                <a:spcPts val="1200"/>
              </a:spcBef>
              <a:defRPr/>
            </a:pPr>
            <a:r>
              <a:rPr lang="pt-BR" altLang="zh-CN" sz="2800" dirty="0">
                <a:solidFill>
                  <a:prstClr val="white"/>
                </a:solidFill>
                <a:latin typeface="Gesta Md"/>
                <a:ea typeface="微软雅黑"/>
                <a:sym typeface="+mn-lt"/>
              </a:rPr>
              <a:t>A indústria da construção é diferente de outras indústrias porque a fábrica é montada no local e depois é removida com o produto pronto. Em função disso, ela tem uma norma regulamentadora específica para ela.</a:t>
            </a:r>
            <a:endParaRPr kumimoji="0" lang="en-US" altLang="zh-CN" sz="5400" b="1" i="0" u="none" strike="noStrike" kern="1200" cap="none" spc="0" normalizeH="0" baseline="0" noProof="0" dirty="0">
              <a:ln>
                <a:noFill/>
              </a:ln>
              <a:solidFill>
                <a:prstClr val="white"/>
              </a:solidFill>
              <a:effectLst/>
              <a:uLnTx/>
              <a:uFillTx/>
              <a:latin typeface="Gesta Md"/>
              <a:ea typeface="微软雅黑"/>
              <a:sym typeface="+mn-lt"/>
            </a:endParaRPr>
          </a:p>
        </p:txBody>
      </p:sp>
      <p:grpSp>
        <p:nvGrpSpPr>
          <p:cNvPr id="8" name="组合 7">
            <a:extLst>
              <a:ext uri="{FF2B5EF4-FFF2-40B4-BE49-F238E27FC236}">
                <a16:creationId xmlns:a16="http://schemas.microsoft.com/office/drawing/2014/main" id="{4EB5DE41-9F83-4C07-81B1-13AC1937B2F2}"/>
              </a:ext>
            </a:extLst>
          </p:cNvPr>
          <p:cNvGrpSpPr/>
          <p:nvPr/>
        </p:nvGrpSpPr>
        <p:grpSpPr>
          <a:xfrm>
            <a:off x="521656" y="263135"/>
            <a:ext cx="5321414" cy="707886"/>
            <a:chOff x="521656" y="263135"/>
            <a:chExt cx="5321414" cy="707886"/>
          </a:xfrm>
        </p:grpSpPr>
        <p:sp>
          <p:nvSpPr>
            <p:cNvPr id="9" name="文本框 8">
              <a:extLst>
                <a:ext uri="{FF2B5EF4-FFF2-40B4-BE49-F238E27FC236}">
                  <a16:creationId xmlns:a16="http://schemas.microsoft.com/office/drawing/2014/main" id="{310E2EE8-167F-409F-82B0-AE5D1E156C85}"/>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02</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10" name="矩形 9">
              <a:extLst>
                <a:ext uri="{FF2B5EF4-FFF2-40B4-BE49-F238E27FC236}">
                  <a16:creationId xmlns:a16="http://schemas.microsoft.com/office/drawing/2014/main" id="{59DE52A7-81FF-433F-B056-4118BE7305D4}"/>
                </a:ext>
              </a:extLst>
            </p:cNvPr>
            <p:cNvSpPr/>
            <p:nvPr/>
          </p:nvSpPr>
          <p:spPr>
            <a:xfrm>
              <a:off x="1210520" y="432412"/>
              <a:ext cx="4632550"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Base legal de segurança do trabalho</a:t>
              </a:r>
            </a:p>
          </p:txBody>
        </p:sp>
      </p:grpSp>
      <p:pic>
        <p:nvPicPr>
          <p:cNvPr id="2050" name="Picture 2" descr="Norma de segurança na construção civil - conheça a NR18 - Blog Safe: Tudo  sobre Saúde, Segurança do trabalho e Meio ambiente">
            <a:extLst>
              <a:ext uri="{FF2B5EF4-FFF2-40B4-BE49-F238E27FC236}">
                <a16:creationId xmlns:a16="http://schemas.microsoft.com/office/drawing/2014/main" id="{ACEA8F8C-CE06-82C1-ACAF-3086BE516980}"/>
              </a:ext>
            </a:extLst>
          </p:cNvPr>
          <p:cNvPicPr>
            <a:picLocks noChangeAspect="1" noChangeArrowheads="1"/>
          </p:cNvPicPr>
          <p:nvPr/>
        </p:nvPicPr>
        <p:blipFill rotWithShape="1">
          <a:blip r:embed="rId3">
            <a:duotone>
              <a:prstClr val="black"/>
              <a:schemeClr val="accent4">
                <a:tint val="45000"/>
                <a:satMod val="400000"/>
              </a:schemeClr>
            </a:duotone>
            <a:extLst>
              <a:ext uri="{28A0092B-C50C-407E-A947-70E740481C1C}">
                <a14:useLocalDpi xmlns:a14="http://schemas.microsoft.com/office/drawing/2010/main" val="0"/>
              </a:ext>
            </a:extLst>
          </a:blip>
          <a:srcRect r="14572"/>
          <a:stretch/>
        </p:blipFill>
        <p:spPr bwMode="auto">
          <a:xfrm>
            <a:off x="190500" y="1827575"/>
            <a:ext cx="3926020" cy="3657599"/>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descr="Texto&#10;&#10;Descrição gerada automaticamente com confiança baixa">
            <a:extLst>
              <a:ext uri="{FF2B5EF4-FFF2-40B4-BE49-F238E27FC236}">
                <a16:creationId xmlns:a16="http://schemas.microsoft.com/office/drawing/2014/main" id="{69BBB440-5F15-0BE7-9158-E365C38E2D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818" y="5966976"/>
            <a:ext cx="2261621" cy="627889"/>
          </a:xfrm>
          <a:prstGeom prst="rect">
            <a:avLst/>
          </a:prstGeom>
        </p:spPr>
      </p:pic>
    </p:spTree>
    <p:extLst>
      <p:ext uri="{BB962C8B-B14F-4D97-AF65-F5344CB8AC3E}">
        <p14:creationId xmlns:p14="http://schemas.microsoft.com/office/powerpoint/2010/main" val="27816362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8">
            <a:extLst>
              <a:ext uri="{FF2B5EF4-FFF2-40B4-BE49-F238E27FC236}">
                <a16:creationId xmlns:a16="http://schemas.microsoft.com/office/drawing/2014/main" id="{1B1AD36F-047C-ED75-EDF7-F2B5387622D8}"/>
              </a:ext>
            </a:extLst>
          </p:cNvPr>
          <p:cNvSpPr/>
          <p:nvPr/>
        </p:nvSpPr>
        <p:spPr>
          <a:xfrm>
            <a:off x="6320992" y="4972685"/>
            <a:ext cx="5400000" cy="167663"/>
          </a:xfrm>
          <a:prstGeom prst="rect">
            <a:avLst/>
          </a:prstGeom>
          <a:gradFill flip="none" rotWithShape="1">
            <a:gsLst>
              <a:gs pos="51000">
                <a:srgbClr val="1C83AE"/>
              </a:gs>
              <a:gs pos="0">
                <a:srgbClr val="329CD6"/>
              </a:gs>
              <a:gs pos="92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 name="TextBox 21">
            <a:extLst>
              <a:ext uri="{FF2B5EF4-FFF2-40B4-BE49-F238E27FC236}">
                <a16:creationId xmlns:a16="http://schemas.microsoft.com/office/drawing/2014/main" id="{6846079B-2CDB-DF46-7308-F40D1E790360}"/>
              </a:ext>
            </a:extLst>
          </p:cNvPr>
          <p:cNvSpPr txBox="1"/>
          <p:nvPr/>
        </p:nvSpPr>
        <p:spPr>
          <a:xfrm>
            <a:off x="382851" y="1638288"/>
            <a:ext cx="5400000" cy="3331168"/>
          </a:xfrm>
          <a:prstGeom prst="rect">
            <a:avLst/>
          </a:prstGeom>
          <a:noFill/>
        </p:spPr>
        <p:txBody>
          <a:bodyPr wrap="square" lIns="0" tIns="0" rIns="0" bIns="0" rtlCol="0">
            <a:spAutoFit/>
          </a:bodyPr>
          <a:lstStyle/>
          <a:p>
            <a:pPr lvl="0" algn="just">
              <a:lnSpc>
                <a:spcPct val="150000"/>
              </a:lnSpc>
              <a:spcBef>
                <a:spcPts val="1200"/>
              </a:spcBef>
              <a:defRPr/>
            </a:pPr>
            <a:r>
              <a:rPr lang="pt-BR" altLang="zh-CN" sz="2000" b="1" dirty="0">
                <a:solidFill>
                  <a:srgbClr val="E6E6E6"/>
                </a:solidFill>
                <a:effectLst>
                  <a:outerShdw blurRad="38100" dist="38100" dir="2700000" algn="tl">
                    <a:srgbClr val="000000">
                      <a:alpha val="43137"/>
                    </a:srgbClr>
                  </a:outerShdw>
                </a:effectLst>
                <a:latin typeface="微软雅黑"/>
                <a:ea typeface="微软雅黑"/>
              </a:rPr>
              <a:t>Nunca se deixa armadura de arranque quando não vai acontecer emenda. </a:t>
            </a:r>
          </a:p>
          <a:p>
            <a:pPr lvl="0" algn="just">
              <a:lnSpc>
                <a:spcPct val="150000"/>
              </a:lnSpc>
              <a:spcBef>
                <a:spcPts val="1200"/>
              </a:spcBef>
              <a:defRPr/>
            </a:pPr>
            <a:r>
              <a:rPr lang="pt-BR" altLang="zh-CN" sz="2000" dirty="0">
                <a:solidFill>
                  <a:schemeClr val="tx1">
                    <a:lumMod val="75000"/>
                    <a:lumOff val="25000"/>
                  </a:schemeClr>
                </a:solidFill>
                <a:latin typeface="微软雅黑"/>
                <a:ea typeface="微软雅黑"/>
              </a:rPr>
              <a:t>Alguns trabalhadores fazem isso em pilares de muros, onde sabidamente não haverá ampliação. Nesse caso, além de virar foco de corrosão, a armadura vira um ponto de risco para acidentes. </a:t>
            </a:r>
            <a:endParaRPr kumimoji="0" lang="en-US" altLang="zh-CN" sz="2000" i="0" u="none" strike="noStrike" kern="1200" cap="none" spc="0" normalizeH="0" baseline="0" noProof="0" dirty="0">
              <a:ln>
                <a:noFill/>
              </a:ln>
              <a:solidFill>
                <a:schemeClr val="tx1">
                  <a:lumMod val="75000"/>
                  <a:lumOff val="25000"/>
                </a:schemeClr>
              </a:solidFill>
              <a:effectLst/>
              <a:uLnTx/>
              <a:uFillTx/>
              <a:latin typeface="微软雅黑"/>
              <a:ea typeface="微软雅黑"/>
            </a:endParaRPr>
          </a:p>
        </p:txBody>
      </p:sp>
      <p:pic>
        <p:nvPicPr>
          <p:cNvPr id="2" name="Imagem 1" descr="Plásticos Indaial - Capa Protetor Vergalhão Ponta de Ferro">
            <a:extLst>
              <a:ext uri="{FF2B5EF4-FFF2-40B4-BE49-F238E27FC236}">
                <a16:creationId xmlns:a16="http://schemas.microsoft.com/office/drawing/2014/main" id="{8435603D-A819-20EF-D14A-9C89B256C7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20992" y="1525905"/>
            <a:ext cx="5400000" cy="3459480"/>
          </a:xfrm>
          <a:prstGeom prst="rect">
            <a:avLst/>
          </a:prstGeom>
          <a:noFill/>
          <a:ln>
            <a:noFill/>
          </a:ln>
        </p:spPr>
      </p:pic>
      <p:grpSp>
        <p:nvGrpSpPr>
          <p:cNvPr id="5" name="组合 7">
            <a:extLst>
              <a:ext uri="{FF2B5EF4-FFF2-40B4-BE49-F238E27FC236}">
                <a16:creationId xmlns:a16="http://schemas.microsoft.com/office/drawing/2014/main" id="{C723565C-CFC2-4B45-CBAE-D5FD19155970}"/>
              </a:ext>
            </a:extLst>
          </p:cNvPr>
          <p:cNvGrpSpPr/>
          <p:nvPr/>
        </p:nvGrpSpPr>
        <p:grpSpPr>
          <a:xfrm>
            <a:off x="521656" y="263135"/>
            <a:ext cx="5767434" cy="707886"/>
            <a:chOff x="521656" y="263135"/>
            <a:chExt cx="5767434" cy="707886"/>
          </a:xfrm>
        </p:grpSpPr>
        <p:sp>
          <p:nvSpPr>
            <p:cNvPr id="6" name="文本框 8">
              <a:extLst>
                <a:ext uri="{FF2B5EF4-FFF2-40B4-BE49-F238E27FC236}">
                  <a16:creationId xmlns:a16="http://schemas.microsoft.com/office/drawing/2014/main" id="{61C1A6F3-C7AB-2392-596F-A379C4614A17}"/>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04</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7" name="矩形 9">
              <a:extLst>
                <a:ext uri="{FF2B5EF4-FFF2-40B4-BE49-F238E27FC236}">
                  <a16:creationId xmlns:a16="http://schemas.microsoft.com/office/drawing/2014/main" id="{15F12BAB-7A15-7201-AC75-1E0DFD7B41F3}"/>
                </a:ext>
              </a:extLst>
            </p:cNvPr>
            <p:cNvSpPr/>
            <p:nvPr/>
          </p:nvSpPr>
          <p:spPr>
            <a:xfrm>
              <a:off x="1210520" y="432412"/>
              <a:ext cx="5078570"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Os serviços de construção de estruturas</a:t>
              </a:r>
            </a:p>
          </p:txBody>
        </p:sp>
      </p:grpSp>
      <p:pic>
        <p:nvPicPr>
          <p:cNvPr id="8" name="Imagem 7" descr="Texto&#10;&#10;Descrição gerada automaticamente com confiança baixa">
            <a:extLst>
              <a:ext uri="{FF2B5EF4-FFF2-40B4-BE49-F238E27FC236}">
                <a16:creationId xmlns:a16="http://schemas.microsoft.com/office/drawing/2014/main" id="{3A9B3705-B4CF-317C-6874-8BD6520429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9291" y="204633"/>
            <a:ext cx="2261621" cy="627889"/>
          </a:xfrm>
          <a:prstGeom prst="rect">
            <a:avLst/>
          </a:prstGeom>
        </p:spPr>
      </p:pic>
    </p:spTree>
    <p:extLst>
      <p:ext uri="{BB962C8B-B14F-4D97-AF65-F5344CB8AC3E}">
        <p14:creationId xmlns:p14="http://schemas.microsoft.com/office/powerpoint/2010/main" val="30616115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iterate type="lt">
                                    <p:tmPct val="10000"/>
                                  </p:iterate>
                                  <p:childTnLst>
                                    <p:set>
                                      <p:cBhvr>
                                        <p:cTn id="10" dur="1" fill="hold">
                                          <p:stCondLst>
                                            <p:cond delay="0"/>
                                          </p:stCondLst>
                                        </p:cTn>
                                        <p:tgtEl>
                                          <p:spTgt spid="3"/>
                                        </p:tgtEl>
                                        <p:attrNameLst>
                                          <p:attrName>style.visibility</p:attrName>
                                        </p:attrNameLst>
                                      </p:cBhvr>
                                      <p:to>
                                        <p:strVal val="visible"/>
                                      </p:to>
                                    </p:set>
                                    <p:anim calcmode="lin" valueType="num">
                                      <p:cBhvr>
                                        <p:cTn id="11" dur="200" fill="hold"/>
                                        <p:tgtEl>
                                          <p:spTgt spid="3"/>
                                        </p:tgtEl>
                                        <p:attrNameLst>
                                          <p:attrName>ppt_w</p:attrName>
                                        </p:attrNameLst>
                                      </p:cBhvr>
                                      <p:tavLst>
                                        <p:tav tm="0">
                                          <p:val>
                                            <p:fltVal val="0"/>
                                          </p:val>
                                        </p:tav>
                                        <p:tav tm="100000">
                                          <p:val>
                                            <p:strVal val="#ppt_w"/>
                                          </p:val>
                                        </p:tav>
                                      </p:tavLst>
                                    </p:anim>
                                    <p:anim calcmode="lin" valueType="num">
                                      <p:cBhvr>
                                        <p:cTn id="12" dur="200" fill="hold"/>
                                        <p:tgtEl>
                                          <p:spTgt spid="3"/>
                                        </p:tgtEl>
                                        <p:attrNameLst>
                                          <p:attrName>ppt_h</p:attrName>
                                        </p:attrNameLst>
                                      </p:cBhvr>
                                      <p:tavLst>
                                        <p:tav tm="0">
                                          <p:val>
                                            <p:fltVal val="0"/>
                                          </p:val>
                                        </p:tav>
                                        <p:tav tm="100000">
                                          <p:val>
                                            <p:strVal val="#ppt_h"/>
                                          </p:val>
                                        </p:tav>
                                      </p:tavLst>
                                    </p:anim>
                                    <p:animEffect transition="in" filter="fade">
                                      <p:cBhvr>
                                        <p:cTn id="13" dur="2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5">
            <a:extLst>
              <a:ext uri="{FF2B5EF4-FFF2-40B4-BE49-F238E27FC236}">
                <a16:creationId xmlns:a16="http://schemas.microsoft.com/office/drawing/2014/main" id="{1F4D45AB-11D6-36EE-0293-71D6946B72FD}"/>
              </a:ext>
            </a:extLst>
          </p:cNvPr>
          <p:cNvSpPr>
            <a:spLocks noChangeArrowheads="1"/>
          </p:cNvSpPr>
          <p:nvPr/>
        </p:nvSpPr>
        <p:spPr bwMode="auto">
          <a:xfrm>
            <a:off x="-230457" y="4602453"/>
            <a:ext cx="2881954" cy="2942659"/>
          </a:xfrm>
          <a:prstGeom prst="ellipse">
            <a:avLst/>
          </a:prstGeom>
          <a:gradFill>
            <a:gsLst>
              <a:gs pos="54000">
                <a:srgbClr val="1C83AE"/>
              </a:gs>
              <a:gs pos="0">
                <a:srgbClr val="329CD6"/>
              </a:gs>
              <a:gs pos="100000">
                <a:srgbClr val="623E98"/>
              </a:gs>
            </a:gsLst>
            <a:lin ang="5400000" scaled="1"/>
          </a:gra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ym typeface="+mn-lt"/>
            </a:endParaRPr>
          </a:p>
        </p:txBody>
      </p:sp>
      <p:sp>
        <p:nvSpPr>
          <p:cNvPr id="41" name="TextBox 38"/>
          <p:cNvSpPr txBox="1"/>
          <p:nvPr/>
        </p:nvSpPr>
        <p:spPr>
          <a:xfrm>
            <a:off x="3316707" y="1711467"/>
            <a:ext cx="7808493" cy="3875805"/>
          </a:xfrm>
          <a:prstGeom prst="rect">
            <a:avLst/>
          </a:prstGeom>
          <a:noFill/>
        </p:spPr>
        <p:txBody>
          <a:bodyPr wrap="square" lIns="0" tIns="0" rIns="0" bIns="0" rtlCol="0">
            <a:spAutoFit/>
          </a:bodyPr>
          <a:lstStyle/>
          <a:p>
            <a:pPr lvl="0" algn="just">
              <a:lnSpc>
                <a:spcPct val="130000"/>
              </a:lnSpc>
              <a:defRPr/>
            </a:pPr>
            <a:r>
              <a:rPr lang="pt-BR" altLang="zh-CN" sz="2800" b="1" dirty="0">
                <a:solidFill>
                  <a:srgbClr val="FFFF99"/>
                </a:solidFill>
                <a:effectLst>
                  <a:outerShdw blurRad="38100" dist="38100" dir="2700000" algn="tl">
                    <a:srgbClr val="000000">
                      <a:alpha val="43137"/>
                    </a:srgbClr>
                  </a:outerShdw>
                </a:effectLst>
                <a:latin typeface="Gesta Md"/>
                <a:ea typeface="微软雅黑"/>
                <a:cs typeface="+mn-ea"/>
                <a:sym typeface="+mn-lt"/>
              </a:rPr>
              <a:t>Armaduras de estacas</a:t>
            </a:r>
          </a:p>
          <a:p>
            <a:pPr lvl="0" algn="just">
              <a:lnSpc>
                <a:spcPct val="130000"/>
              </a:lnSpc>
              <a:defRPr/>
            </a:pPr>
            <a:endParaRPr lang="pt-BR" altLang="zh-CN" sz="2800" b="1" dirty="0">
              <a:solidFill>
                <a:srgbClr val="FFFF99"/>
              </a:solidFill>
              <a:effectLst>
                <a:outerShdw blurRad="38100" dist="38100" dir="2700000" algn="tl">
                  <a:srgbClr val="000000">
                    <a:alpha val="43137"/>
                  </a:srgbClr>
                </a:outerShdw>
              </a:effectLst>
              <a:latin typeface="Gesta Md"/>
              <a:ea typeface="微软雅黑"/>
              <a:cs typeface="+mn-ea"/>
              <a:sym typeface="+mn-lt"/>
            </a:endParaRPr>
          </a:p>
          <a:p>
            <a:pPr lvl="0" algn="just">
              <a:lnSpc>
                <a:spcPct val="130000"/>
              </a:lnSpc>
              <a:defRPr/>
            </a:pPr>
            <a:r>
              <a:rPr lang="pt-BR" altLang="zh-CN" sz="2800" dirty="0">
                <a:solidFill>
                  <a:prstClr val="white"/>
                </a:solidFill>
                <a:latin typeface="Gesta Md"/>
                <a:ea typeface="微软雅黑"/>
                <a:cs typeface="+mn-ea"/>
                <a:sym typeface="+mn-lt"/>
              </a:rPr>
              <a:t>Estacas são tipos de fundações profundas. Algumas podem ser feitas fora do canteiro e serem cravadas no local com o uso de bate-estacas. Outros tipos de fundação, por sua vez, podem ser feitos em canteiro, como a estacas escavadas ou por hélice contínua. </a:t>
            </a:r>
          </a:p>
        </p:txBody>
      </p:sp>
      <p:pic>
        <p:nvPicPr>
          <p:cNvPr id="15362" name="Picture 2" descr="Gestão de Implantação de SST para o eSocial - Segurança e Medicina do  Trabalho | Exames Ocupacionais | PRO LABORE">
            <a:extLst>
              <a:ext uri="{FF2B5EF4-FFF2-40B4-BE49-F238E27FC236}">
                <a16:creationId xmlns:a16="http://schemas.microsoft.com/office/drawing/2014/main" id="{2CB9637A-5462-6B88-FAE9-29BCC79869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653" y="5028588"/>
            <a:ext cx="1881734" cy="188173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7">
            <a:extLst>
              <a:ext uri="{FF2B5EF4-FFF2-40B4-BE49-F238E27FC236}">
                <a16:creationId xmlns:a16="http://schemas.microsoft.com/office/drawing/2014/main" id="{892B0C69-779A-8898-9ADD-025B6DC7E898}"/>
              </a:ext>
            </a:extLst>
          </p:cNvPr>
          <p:cNvGrpSpPr/>
          <p:nvPr/>
        </p:nvGrpSpPr>
        <p:grpSpPr>
          <a:xfrm>
            <a:off x="521656" y="263135"/>
            <a:ext cx="5767434" cy="707886"/>
            <a:chOff x="521656" y="263135"/>
            <a:chExt cx="5767434" cy="707886"/>
          </a:xfrm>
        </p:grpSpPr>
        <p:sp>
          <p:nvSpPr>
            <p:cNvPr id="6" name="文本框 8">
              <a:extLst>
                <a:ext uri="{FF2B5EF4-FFF2-40B4-BE49-F238E27FC236}">
                  <a16:creationId xmlns:a16="http://schemas.microsoft.com/office/drawing/2014/main" id="{B1997635-0E1F-BDE4-541B-C86CB2DDA73B}"/>
                </a:ext>
              </a:extLst>
            </p:cNvPr>
            <p:cNvSpPr txBox="1"/>
            <p:nvPr/>
          </p:nvSpPr>
          <p:spPr>
            <a:xfrm>
              <a:off x="521656" y="263135"/>
              <a:ext cx="849086" cy="707886"/>
            </a:xfrm>
            <a:prstGeom prst="rect">
              <a:avLst/>
            </a:prstGeom>
            <a:noFill/>
          </p:spPr>
          <p:txBody>
            <a:bodyPr wrap="square" rtlCol="0">
              <a:spAutoFit/>
            </a:bodyPr>
            <a:lstStyle/>
            <a:p>
              <a:r>
                <a:rPr lang="en-US" altLang="zh-CN" sz="4000" dirty="0">
                  <a:solidFill>
                    <a:schemeClr val="bg1"/>
                  </a:solidFill>
                  <a:latin typeface="CastleTUlt" panose="020E0902050906030204" pitchFamily="34" charset="0"/>
                </a:rPr>
                <a:t>04</a:t>
              </a:r>
              <a:endParaRPr lang="zh-CN" altLang="en-US" sz="4000" dirty="0">
                <a:solidFill>
                  <a:schemeClr val="bg1"/>
                </a:solidFill>
                <a:latin typeface="CastleTUlt" panose="020E0902050906030204" pitchFamily="34" charset="0"/>
              </a:endParaRPr>
            </a:p>
          </p:txBody>
        </p:sp>
        <p:sp>
          <p:nvSpPr>
            <p:cNvPr id="7" name="矩形 9">
              <a:extLst>
                <a:ext uri="{FF2B5EF4-FFF2-40B4-BE49-F238E27FC236}">
                  <a16:creationId xmlns:a16="http://schemas.microsoft.com/office/drawing/2014/main" id="{EAD6C12D-E5E8-89B0-2FE0-8073F76E1E4E}"/>
                </a:ext>
              </a:extLst>
            </p:cNvPr>
            <p:cNvSpPr/>
            <p:nvPr/>
          </p:nvSpPr>
          <p:spPr>
            <a:xfrm>
              <a:off x="1210520" y="432412"/>
              <a:ext cx="5078570" cy="400110"/>
            </a:xfrm>
            <a:prstGeom prst="rect">
              <a:avLst/>
            </a:prstGeom>
          </p:spPr>
          <p:txBody>
            <a:bodyPr wrap="none">
              <a:spAutoFit/>
            </a:bodyPr>
            <a:lstStyle/>
            <a:p>
              <a:r>
                <a:rPr lang="pt-BR" altLang="zh-CN" sz="2000" dirty="0">
                  <a:solidFill>
                    <a:schemeClr val="bg1"/>
                  </a:solidFill>
                  <a:latin typeface="微软雅黑" panose="020B0503020204020204" pitchFamily="34" charset="-122"/>
                  <a:ea typeface="微软雅黑" panose="020B0503020204020204" pitchFamily="34" charset="-122"/>
                </a:rPr>
                <a:t>Os serviços de construção de estruturas</a:t>
              </a:r>
            </a:p>
          </p:txBody>
        </p:sp>
      </p:grpSp>
      <p:pic>
        <p:nvPicPr>
          <p:cNvPr id="2" name="Imagem 1" descr="Texto&#10;&#10;Descrição gerada automaticamente com confiança baixa">
            <a:extLst>
              <a:ext uri="{FF2B5EF4-FFF2-40B4-BE49-F238E27FC236}">
                <a16:creationId xmlns:a16="http://schemas.microsoft.com/office/drawing/2014/main" id="{208DF2D8-9A24-BA45-18D2-EC2E3933D5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9291" y="204633"/>
            <a:ext cx="2261621" cy="627889"/>
          </a:xfrm>
          <a:prstGeom prst="rect">
            <a:avLst/>
          </a:prstGeom>
        </p:spPr>
      </p:pic>
    </p:spTree>
    <p:extLst>
      <p:ext uri="{BB962C8B-B14F-4D97-AF65-F5344CB8AC3E}">
        <p14:creationId xmlns:p14="http://schemas.microsoft.com/office/powerpoint/2010/main" val="257705301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1"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7">
            <a:extLst>
              <a:ext uri="{FF2B5EF4-FFF2-40B4-BE49-F238E27FC236}">
                <a16:creationId xmlns:a16="http://schemas.microsoft.com/office/drawing/2014/main" id="{09ECCF4A-0E67-BAF1-A14C-FCE2550A1607}"/>
              </a:ext>
            </a:extLst>
          </p:cNvPr>
          <p:cNvSpPr>
            <a:spLocks noChangeArrowheads="1"/>
          </p:cNvSpPr>
          <p:nvPr/>
        </p:nvSpPr>
        <p:spPr bwMode="auto">
          <a:xfrm>
            <a:off x="5615620" y="1331107"/>
            <a:ext cx="5776280" cy="4091794"/>
          </a:xfrm>
          <a:prstGeom prst="roundRect">
            <a:avLst/>
          </a:prstGeom>
          <a:gradFill flip="none" rotWithShape="1">
            <a:gsLst>
              <a:gs pos="51000">
                <a:srgbClr val="1C83AE"/>
              </a:gs>
              <a:gs pos="0">
                <a:srgbClr val="329CD6"/>
              </a:gs>
              <a:gs pos="92000">
                <a:srgbClr val="623E98"/>
              </a:gs>
            </a:gsLst>
            <a:lin ang="27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200" b="1" dirty="0">
              <a:solidFill>
                <a:schemeClr val="lt1"/>
              </a:solidFill>
            </a:endParaRPr>
          </a:p>
        </p:txBody>
      </p:sp>
      <p:sp>
        <p:nvSpPr>
          <p:cNvPr id="4" name="Rectangle 8">
            <a:extLst>
              <a:ext uri="{FF2B5EF4-FFF2-40B4-BE49-F238E27FC236}">
                <a16:creationId xmlns:a16="http://schemas.microsoft.com/office/drawing/2014/main" id="{3ED83246-CAAC-D118-14C9-DE2C6F7CD93E}"/>
              </a:ext>
            </a:extLst>
          </p:cNvPr>
          <p:cNvSpPr/>
          <p:nvPr/>
        </p:nvSpPr>
        <p:spPr>
          <a:xfrm>
            <a:off x="493450" y="1424562"/>
            <a:ext cx="4931670" cy="3998339"/>
          </a:xfrm>
          <a:prstGeom prst="rect">
            <a:avLst/>
          </a:prstGeom>
        </p:spPr>
        <p:txBody>
          <a:bodyPr wrap="square" lIns="0" tIns="0" rIns="0" bIns="0">
            <a:spAutoFit/>
          </a:bodyPr>
          <a:lstStyle/>
          <a:p>
            <a:pPr lvl="0">
              <a:lnSpc>
                <a:spcPct val="150000"/>
              </a:lnSpc>
              <a:spcBef>
                <a:spcPts val="800"/>
              </a:spcBef>
              <a:defRPr/>
            </a:pPr>
            <a:endParaRPr lang="pt-BR" altLang="zh-CN" b="1" dirty="0">
              <a:latin typeface="微软雅黑" panose="020B0503020204020204" pitchFamily="34" charset="-122"/>
              <a:ea typeface="微软雅黑"/>
              <a:cs typeface="+mn-ea"/>
              <a:sym typeface="+mn-lt"/>
            </a:endParaRPr>
          </a:p>
          <a:p>
            <a:pPr lvl="0">
              <a:lnSpc>
                <a:spcPct val="150000"/>
              </a:lnSpc>
              <a:spcBef>
                <a:spcPts val="800"/>
              </a:spcBef>
              <a:defRPr/>
            </a:pPr>
            <a:r>
              <a:rPr lang="pt-BR" altLang="zh-CN" b="1" dirty="0">
                <a:latin typeface="微软雅黑" panose="020B0503020204020204" pitchFamily="34" charset="-122"/>
                <a:ea typeface="微软雅黑"/>
                <a:cs typeface="+mn-ea"/>
                <a:sym typeface="+mn-lt"/>
              </a:rPr>
              <a:t>Outro cuidado importante está na segurança da desforma. </a:t>
            </a:r>
          </a:p>
          <a:p>
            <a:pPr lvl="0">
              <a:lnSpc>
                <a:spcPct val="150000"/>
              </a:lnSpc>
              <a:spcBef>
                <a:spcPts val="800"/>
              </a:spcBef>
              <a:defRPr/>
            </a:pPr>
            <a:endParaRPr lang="pt-BR" altLang="zh-CN" b="1" dirty="0">
              <a:solidFill>
                <a:srgbClr val="623E98"/>
              </a:solidFill>
              <a:latin typeface="微软雅黑" panose="020B0503020204020204" pitchFamily="34" charset="-122"/>
              <a:ea typeface="微软雅黑"/>
              <a:cs typeface="+mn-ea"/>
              <a:sym typeface="+mn-lt"/>
            </a:endParaRPr>
          </a:p>
          <a:p>
            <a:pPr lvl="0">
              <a:lnSpc>
                <a:spcPct val="150000"/>
              </a:lnSpc>
              <a:spcBef>
                <a:spcPts val="800"/>
              </a:spcBef>
              <a:defRPr/>
            </a:pPr>
            <a:r>
              <a:rPr lang="pt-BR" altLang="zh-CN" dirty="0">
                <a:solidFill>
                  <a:schemeClr val="tx1">
                    <a:lumMod val="75000"/>
                    <a:lumOff val="25000"/>
                  </a:schemeClr>
                </a:solidFill>
                <a:latin typeface="微软雅黑" panose="020B0503020204020204" pitchFamily="34" charset="-122"/>
                <a:ea typeface="微软雅黑"/>
                <a:cs typeface="+mn-ea"/>
                <a:sym typeface="+mn-lt"/>
              </a:rPr>
              <a:t>Durante a desforma, a NR-18 indica que é preciso sinalizar e isolar o entorno de onde acontece a desforma, pois podem cair, mesmo sem querer, peças de madeira, o que pode causar acidentes.</a:t>
            </a:r>
          </a:p>
        </p:txBody>
      </p:sp>
      <p:sp>
        <p:nvSpPr>
          <p:cNvPr id="11" name="Freeform 5">
            <a:extLst>
              <a:ext uri="{FF2B5EF4-FFF2-40B4-BE49-F238E27FC236}">
                <a16:creationId xmlns:a16="http://schemas.microsoft.com/office/drawing/2014/main" id="{23EC3042-0149-2E71-4A2D-4553DBE5D2C9}"/>
              </a:ext>
            </a:extLst>
          </p:cNvPr>
          <p:cNvSpPr>
            <a:spLocks/>
          </p:cNvSpPr>
          <p:nvPr/>
        </p:nvSpPr>
        <p:spPr bwMode="auto">
          <a:xfrm>
            <a:off x="683950" y="2995697"/>
            <a:ext cx="6475922" cy="481268"/>
          </a:xfrm>
          <a:custGeom>
            <a:avLst/>
            <a:gdLst>
              <a:gd name="T0" fmla="*/ 0 w 2726"/>
              <a:gd name="T1" fmla="*/ 0 h 356"/>
              <a:gd name="T2" fmla="*/ 2372 w 2726"/>
              <a:gd name="T3" fmla="*/ 0 h 356"/>
              <a:gd name="T4" fmla="*/ 2726 w 2726"/>
              <a:gd name="T5" fmla="*/ 356 h 356"/>
            </a:gdLst>
            <a:ahLst/>
            <a:cxnLst>
              <a:cxn ang="0">
                <a:pos x="T0" y="T1"/>
              </a:cxn>
              <a:cxn ang="0">
                <a:pos x="T2" y="T3"/>
              </a:cxn>
              <a:cxn ang="0">
                <a:pos x="T4" y="T5"/>
              </a:cxn>
            </a:cxnLst>
            <a:rect l="0" t="0" r="r" b="b"/>
            <a:pathLst>
              <a:path w="2726" h="356">
                <a:moveTo>
                  <a:pt x="0" y="0"/>
                </a:moveTo>
                <a:lnTo>
                  <a:pt x="2372" y="0"/>
                </a:lnTo>
                <a:lnTo>
                  <a:pt x="2726" y="356"/>
                </a:lnTo>
              </a:path>
            </a:pathLst>
          </a:custGeom>
          <a:noFill/>
          <a:ln w="6350" cap="flat">
            <a:solidFill>
              <a:schemeClr val="bg1">
                <a:lumMod val="65000"/>
              </a:schemeClr>
            </a:solidFill>
            <a:prstDash val="solid"/>
            <a:miter lim="800000"/>
            <a:headEnd type="oval"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a:cs typeface="+mn-cs"/>
            </a:endParaRPr>
          </a:p>
        </p:txBody>
      </p:sp>
      <p:pic>
        <p:nvPicPr>
          <p:cNvPr id="3" name="Imagem 2" descr="Fundação em estacas hélice contínua: entenda como funciona ⋆ APL -  Engenharia Geotécncia, de Fundações e Concreto">
            <a:extLst>
              <a:ext uri="{FF2B5EF4-FFF2-40B4-BE49-F238E27FC236}">
                <a16:creationId xmlns:a16="http://schemas.microsoft.com/office/drawing/2014/main" id="{D5818A04-872B-883A-F146-F6C5121FF7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542796"/>
            <a:ext cx="5410200" cy="3689604"/>
          </a:xfrm>
          <a:prstGeom prst="roundRect">
            <a:avLst>
              <a:gd name="adj" fmla="val 13913"/>
            </a:avLst>
          </a:prstGeom>
          <a:noFill/>
          <a:ln>
            <a:noFill/>
          </a:ln>
        </p:spPr>
      </p:pic>
      <p:grpSp>
        <p:nvGrpSpPr>
          <p:cNvPr id="6" name="组合 7">
            <a:extLst>
              <a:ext uri="{FF2B5EF4-FFF2-40B4-BE49-F238E27FC236}">
                <a16:creationId xmlns:a16="http://schemas.microsoft.com/office/drawing/2014/main" id="{A085CAB5-B756-0F91-169E-7160E745EB1A}"/>
              </a:ext>
            </a:extLst>
          </p:cNvPr>
          <p:cNvGrpSpPr/>
          <p:nvPr/>
        </p:nvGrpSpPr>
        <p:grpSpPr>
          <a:xfrm>
            <a:off x="521656" y="263135"/>
            <a:ext cx="5767434" cy="707886"/>
            <a:chOff x="521656" y="263135"/>
            <a:chExt cx="5767434" cy="707886"/>
          </a:xfrm>
        </p:grpSpPr>
        <p:sp>
          <p:nvSpPr>
            <p:cNvPr id="7" name="文本框 8">
              <a:extLst>
                <a:ext uri="{FF2B5EF4-FFF2-40B4-BE49-F238E27FC236}">
                  <a16:creationId xmlns:a16="http://schemas.microsoft.com/office/drawing/2014/main" id="{39B1B55D-2F9D-2497-D844-5CE589CF7E5F}"/>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04</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8" name="矩形 9">
              <a:extLst>
                <a:ext uri="{FF2B5EF4-FFF2-40B4-BE49-F238E27FC236}">
                  <a16:creationId xmlns:a16="http://schemas.microsoft.com/office/drawing/2014/main" id="{8DE49AE2-6159-B945-BBA3-F2C04EF343D1}"/>
                </a:ext>
              </a:extLst>
            </p:cNvPr>
            <p:cNvSpPr/>
            <p:nvPr/>
          </p:nvSpPr>
          <p:spPr>
            <a:xfrm>
              <a:off x="1210520" y="432412"/>
              <a:ext cx="5078570"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Os serviços de construção de estruturas</a:t>
              </a:r>
            </a:p>
          </p:txBody>
        </p:sp>
      </p:grpSp>
      <p:pic>
        <p:nvPicPr>
          <p:cNvPr id="5" name="Imagem 4" descr="Texto&#10;&#10;Descrição gerada automaticamente com confiança baixa">
            <a:extLst>
              <a:ext uri="{FF2B5EF4-FFF2-40B4-BE49-F238E27FC236}">
                <a16:creationId xmlns:a16="http://schemas.microsoft.com/office/drawing/2014/main" id="{160D5F6D-F640-7F0B-15C0-B1D2980AAC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9291" y="204633"/>
            <a:ext cx="2261621" cy="627889"/>
          </a:xfrm>
          <a:prstGeom prst="rect">
            <a:avLst/>
          </a:prstGeom>
        </p:spPr>
      </p:pic>
    </p:spTree>
    <p:extLst>
      <p:ext uri="{BB962C8B-B14F-4D97-AF65-F5344CB8AC3E}">
        <p14:creationId xmlns:p14="http://schemas.microsoft.com/office/powerpoint/2010/main" val="36896496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par>
                          <p:cTn id="8" fill="hold">
                            <p:stCondLst>
                              <p:cond delay="500"/>
                            </p:stCondLst>
                            <p:childTnLst>
                              <p:par>
                                <p:cTn id="9" presetID="4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3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4"/>
                                        </p:tgtEl>
                                        <p:attrNameLst>
                                          <p:attrName>ppt_y</p:attrName>
                                        </p:attrNameLst>
                                      </p:cBhvr>
                                      <p:tavLst>
                                        <p:tav tm="0">
                                          <p:val>
                                            <p:strVal val="#ppt_y"/>
                                          </p:val>
                                        </p:tav>
                                        <p:tav tm="100000">
                                          <p:val>
                                            <p:strVal val="#ppt_y"/>
                                          </p:val>
                                        </p:tav>
                                      </p:tavLst>
                                    </p:anim>
                                    <p:anim calcmode="lin" valueType="num">
                                      <p:cBhvr>
                                        <p:cTn id="13" dur="3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4"/>
                                        </p:tgtEl>
                                      </p:cBhvr>
                                    </p:animEffect>
                                  </p:childTnLst>
                                </p:cTn>
                              </p:par>
                            </p:childTnLst>
                          </p:cTn>
                        </p:par>
                        <p:par>
                          <p:cTn id="16" fill="hold">
                            <p:stCondLst>
                              <p:cond delay="800"/>
                            </p:stCondLst>
                            <p:childTnLst>
                              <p:par>
                                <p:cTn id="17" presetID="53" presetClass="entr" presetSubtype="16"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1"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Fundação em Estaca Hélice Contínua">
            <a:extLst>
              <a:ext uri="{FF2B5EF4-FFF2-40B4-BE49-F238E27FC236}">
                <a16:creationId xmlns:a16="http://schemas.microsoft.com/office/drawing/2014/main" id="{DE320344-ECAA-9F40-D120-22AA41579D7A}"/>
              </a:ext>
            </a:extLst>
          </p:cNvPr>
          <p:cNvPicPr>
            <a:picLocks noChangeAspect="1"/>
          </p:cNvPicPr>
          <p:nvPr/>
        </p:nvPicPr>
        <p:blipFill rotWithShape="1">
          <a:blip r:embed="rId3">
            <a:extLst>
              <a:ext uri="{28A0092B-C50C-407E-A947-70E740481C1C}">
                <a14:useLocalDpi xmlns:a14="http://schemas.microsoft.com/office/drawing/2010/main" val="0"/>
              </a:ext>
            </a:extLst>
          </a:blip>
          <a:srcRect t="2832"/>
          <a:stretch/>
        </p:blipFill>
        <p:spPr bwMode="auto">
          <a:xfrm>
            <a:off x="0" y="0"/>
            <a:ext cx="12186920" cy="6858000"/>
          </a:xfrm>
          <a:prstGeom prst="rect">
            <a:avLst/>
          </a:prstGeom>
          <a:noFill/>
          <a:ln>
            <a:noFill/>
          </a:ln>
        </p:spPr>
      </p:pic>
      <p:sp>
        <p:nvSpPr>
          <p:cNvPr id="8" name="矩形 13">
            <a:extLst>
              <a:ext uri="{FF2B5EF4-FFF2-40B4-BE49-F238E27FC236}">
                <a16:creationId xmlns:a16="http://schemas.microsoft.com/office/drawing/2014/main" id="{6C0251AA-5ABE-9C4B-1056-E230218F25F9}"/>
              </a:ext>
            </a:extLst>
          </p:cNvPr>
          <p:cNvSpPr/>
          <p:nvPr/>
        </p:nvSpPr>
        <p:spPr>
          <a:xfrm>
            <a:off x="5080" y="0"/>
            <a:ext cx="12186920" cy="1842868"/>
          </a:xfrm>
          <a:prstGeom prst="rect">
            <a:avLst/>
          </a:prstGeom>
          <a:gradFill flip="none" rotWithShape="1">
            <a:gsLst>
              <a:gs pos="51000">
                <a:srgbClr val="1C83AE"/>
              </a:gs>
              <a:gs pos="0">
                <a:srgbClr val="329CD6"/>
              </a:gs>
              <a:gs pos="92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TextBox 21">
            <a:extLst>
              <a:ext uri="{FF2B5EF4-FFF2-40B4-BE49-F238E27FC236}">
                <a16:creationId xmlns:a16="http://schemas.microsoft.com/office/drawing/2014/main" id="{2F329E4D-BB1D-F85C-2F1C-389E3BC90EBE}"/>
              </a:ext>
            </a:extLst>
          </p:cNvPr>
          <p:cNvSpPr txBox="1"/>
          <p:nvPr/>
        </p:nvSpPr>
        <p:spPr>
          <a:xfrm>
            <a:off x="337028" y="408098"/>
            <a:ext cx="8778837" cy="984885"/>
          </a:xfrm>
          <a:prstGeom prst="rect">
            <a:avLst/>
          </a:prstGeom>
          <a:noFill/>
        </p:spPr>
        <p:txBody>
          <a:bodyPr wrap="square" lIns="0" tIns="0" rIns="0" bIns="0" rtlCol="0">
            <a:spAutoFit/>
          </a:bodyPr>
          <a:lstStyle/>
          <a:p>
            <a:pPr lvl="0" algn="just">
              <a:spcBef>
                <a:spcPts val="1200"/>
              </a:spcBef>
              <a:defRPr/>
            </a:pPr>
            <a:r>
              <a:rPr lang="pt-BR" altLang="zh-CN" sz="1600" dirty="0">
                <a:solidFill>
                  <a:schemeClr val="bg1"/>
                </a:solidFill>
                <a:latin typeface="微软雅黑"/>
                <a:ea typeface="微软雅黑"/>
              </a:rPr>
              <a:t>Nesse tipo de estaca, em hélice contínua, a armadura é inserida depois do concreto (porém ainda fresco), e o trabalhador precisa ter cuidado e firmeza para inserir essa armadura. Alguns usam os pés para encerrar a inserção, mas o fazem apenas com botas de segurança.</a:t>
            </a:r>
            <a:endParaRPr kumimoji="0" lang="en-US" altLang="zh-CN" sz="1600" i="0" u="none" strike="noStrike" kern="1200" cap="none" spc="0" normalizeH="0" baseline="0" noProof="0" dirty="0">
              <a:ln>
                <a:noFill/>
              </a:ln>
              <a:solidFill>
                <a:schemeClr val="bg1"/>
              </a:solidFill>
              <a:effectLst/>
              <a:uLnTx/>
              <a:uFillTx/>
              <a:latin typeface="微软雅黑"/>
              <a:ea typeface="微软雅黑"/>
            </a:endParaRPr>
          </a:p>
        </p:txBody>
      </p:sp>
      <p:pic>
        <p:nvPicPr>
          <p:cNvPr id="3" name="Imagem 2" descr="Texto&#10;&#10;Descrição gerada automaticamente com confiança baixa">
            <a:extLst>
              <a:ext uri="{FF2B5EF4-FFF2-40B4-BE49-F238E27FC236}">
                <a16:creationId xmlns:a16="http://schemas.microsoft.com/office/drawing/2014/main" id="{4682120D-E81D-5473-DEB9-0182E27D19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9291" y="204633"/>
            <a:ext cx="2261621" cy="627889"/>
          </a:xfrm>
          <a:prstGeom prst="rect">
            <a:avLst/>
          </a:prstGeom>
        </p:spPr>
      </p:pic>
    </p:spTree>
    <p:extLst>
      <p:ext uri="{BB962C8B-B14F-4D97-AF65-F5344CB8AC3E}">
        <p14:creationId xmlns:p14="http://schemas.microsoft.com/office/powerpoint/2010/main" val="319737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iterate type="lt">
                                    <p:tmPct val="10000"/>
                                  </p:iterate>
                                  <p:childTnLst>
                                    <p:set>
                                      <p:cBhvr>
                                        <p:cTn id="11" dur="1" fill="hold">
                                          <p:stCondLst>
                                            <p:cond delay="0"/>
                                          </p:stCondLst>
                                        </p:cTn>
                                        <p:tgtEl>
                                          <p:spTgt spid="9"/>
                                        </p:tgtEl>
                                        <p:attrNameLst>
                                          <p:attrName>style.visibility</p:attrName>
                                        </p:attrNameLst>
                                      </p:cBhvr>
                                      <p:to>
                                        <p:strVal val="visible"/>
                                      </p:to>
                                    </p:set>
                                    <p:anim calcmode="lin" valueType="num">
                                      <p:cBhvr>
                                        <p:cTn id="12" dur="200" fill="hold"/>
                                        <p:tgtEl>
                                          <p:spTgt spid="9"/>
                                        </p:tgtEl>
                                        <p:attrNameLst>
                                          <p:attrName>ppt_w</p:attrName>
                                        </p:attrNameLst>
                                      </p:cBhvr>
                                      <p:tavLst>
                                        <p:tav tm="0">
                                          <p:val>
                                            <p:fltVal val="0"/>
                                          </p:val>
                                        </p:tav>
                                        <p:tav tm="100000">
                                          <p:val>
                                            <p:strVal val="#ppt_w"/>
                                          </p:val>
                                        </p:tav>
                                      </p:tavLst>
                                    </p:anim>
                                    <p:anim calcmode="lin" valueType="num">
                                      <p:cBhvr>
                                        <p:cTn id="13" dur="200" fill="hold"/>
                                        <p:tgtEl>
                                          <p:spTgt spid="9"/>
                                        </p:tgtEl>
                                        <p:attrNameLst>
                                          <p:attrName>ppt_h</p:attrName>
                                        </p:attrNameLst>
                                      </p:cBhvr>
                                      <p:tavLst>
                                        <p:tav tm="0">
                                          <p:val>
                                            <p:fltVal val="0"/>
                                          </p:val>
                                        </p:tav>
                                        <p:tav tm="100000">
                                          <p:val>
                                            <p:strVal val="#ppt_h"/>
                                          </p:val>
                                        </p:tav>
                                      </p:tavLst>
                                    </p:anim>
                                    <p:animEffect transition="in" filter="fade">
                                      <p:cBhvr>
                                        <p:cTn id="14" dur="2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4">
            <a:extLst>
              <a:ext uri="{FF2B5EF4-FFF2-40B4-BE49-F238E27FC236}">
                <a16:creationId xmlns:a16="http://schemas.microsoft.com/office/drawing/2014/main" id="{F302C140-F193-37E0-B1BD-7BBAF5160D5F}"/>
              </a:ext>
            </a:extLst>
          </p:cNvPr>
          <p:cNvSpPr/>
          <p:nvPr/>
        </p:nvSpPr>
        <p:spPr>
          <a:xfrm>
            <a:off x="5994400" y="1721515"/>
            <a:ext cx="5935498" cy="4399658"/>
          </a:xfrm>
          <a:prstGeom prst="roundRect">
            <a:avLst>
              <a:gd name="adj" fmla="val 5288"/>
            </a:avLst>
          </a:prstGeom>
          <a:gradFill flip="none" rotWithShape="1">
            <a:gsLst>
              <a:gs pos="51000">
                <a:srgbClr val="1C83AE"/>
              </a:gs>
              <a:gs pos="0">
                <a:srgbClr val="329CD6"/>
              </a:gs>
              <a:gs pos="92000">
                <a:srgbClr val="623E98"/>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lvl="0">
              <a:lnSpc>
                <a:spcPct val="150000"/>
              </a:lnSpc>
              <a:spcBef>
                <a:spcPts val="1200"/>
              </a:spcBef>
              <a:defRPr/>
            </a:pPr>
            <a:r>
              <a:rPr lang="pt-BR" altLang="zh-CN" sz="2000" b="1" dirty="0">
                <a:solidFill>
                  <a:srgbClr val="FFFF99"/>
                </a:solidFill>
                <a:effectLst>
                  <a:outerShdw blurRad="38100" dist="38100" dir="2700000" algn="tl">
                    <a:srgbClr val="000000">
                      <a:alpha val="43137"/>
                    </a:srgbClr>
                  </a:outerShdw>
                </a:effectLst>
                <a:latin typeface="微软雅黑" panose="020B0503020204020204" pitchFamily="34" charset="-122"/>
                <a:ea typeface="微软雅黑"/>
              </a:rPr>
              <a:t>Armadura protendida</a:t>
            </a:r>
          </a:p>
          <a:p>
            <a:pPr lvl="0">
              <a:lnSpc>
                <a:spcPct val="150000"/>
              </a:lnSpc>
              <a:spcBef>
                <a:spcPts val="1200"/>
              </a:spcBef>
              <a:defRPr/>
            </a:pPr>
            <a:r>
              <a:rPr lang="pt-BR" altLang="zh-CN"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a:rPr>
              <a:t>A </a:t>
            </a:r>
            <a:r>
              <a:rPr lang="pt-BR" altLang="zh-CN" dirty="0" err="1">
                <a:solidFill>
                  <a:schemeClr val="bg1"/>
                </a:solidFill>
                <a:effectLst>
                  <a:outerShdw blurRad="38100" dist="38100" dir="2700000" algn="tl">
                    <a:srgbClr val="000000">
                      <a:alpha val="43137"/>
                    </a:srgbClr>
                  </a:outerShdw>
                </a:effectLst>
                <a:latin typeface="微软雅黑" panose="020B0503020204020204" pitchFamily="34" charset="-122"/>
                <a:ea typeface="微软雅黑"/>
              </a:rPr>
              <a:t>protensão</a:t>
            </a:r>
            <a:r>
              <a:rPr lang="pt-BR" altLang="zh-CN"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a:rPr>
              <a:t> é uma técnica que visa o aumento da capacidade de carga da estrutura. Não é usada em todos os casos, mas quando for usada, exige cuidados adicionais. Segundo a NR-18, quando for acontecer a </a:t>
            </a:r>
            <a:r>
              <a:rPr lang="pt-BR" altLang="zh-CN" dirty="0" err="1">
                <a:solidFill>
                  <a:schemeClr val="bg1"/>
                </a:solidFill>
                <a:effectLst>
                  <a:outerShdw blurRad="38100" dist="38100" dir="2700000" algn="tl">
                    <a:srgbClr val="000000">
                      <a:alpha val="43137"/>
                    </a:srgbClr>
                  </a:outerShdw>
                </a:effectLst>
                <a:latin typeface="微软雅黑" panose="020B0503020204020204" pitchFamily="34" charset="-122"/>
                <a:ea typeface="微软雅黑"/>
              </a:rPr>
              <a:t>protensão</a:t>
            </a:r>
            <a:r>
              <a:rPr lang="pt-BR" altLang="zh-CN"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a:rPr>
              <a:t>, a área de entorno precisa ser isolada. O mesmo vale para tirantes usados em trabalhos de contenção de arrimos.</a:t>
            </a:r>
          </a:p>
        </p:txBody>
      </p:sp>
      <p:pic>
        <p:nvPicPr>
          <p:cNvPr id="3" name="Imagem 2" descr="Laje protendida com utilização de cordoalha não aderente">
            <a:extLst>
              <a:ext uri="{FF2B5EF4-FFF2-40B4-BE49-F238E27FC236}">
                <a16:creationId xmlns:a16="http://schemas.microsoft.com/office/drawing/2014/main" id="{EE3A5D1C-9236-E9A7-8303-CECEDBFB753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2102" y="1721515"/>
            <a:ext cx="5541798" cy="4399658"/>
          </a:xfrm>
          <a:prstGeom prst="roundRect">
            <a:avLst>
              <a:gd name="adj" fmla="val 6853"/>
            </a:avLst>
          </a:prstGeom>
          <a:noFill/>
          <a:ln>
            <a:noFill/>
          </a:ln>
        </p:spPr>
      </p:pic>
      <p:grpSp>
        <p:nvGrpSpPr>
          <p:cNvPr id="4" name="组合 7">
            <a:extLst>
              <a:ext uri="{FF2B5EF4-FFF2-40B4-BE49-F238E27FC236}">
                <a16:creationId xmlns:a16="http://schemas.microsoft.com/office/drawing/2014/main" id="{818B47AB-69AB-6661-E480-11E6C0EEFE56}"/>
              </a:ext>
            </a:extLst>
          </p:cNvPr>
          <p:cNvGrpSpPr/>
          <p:nvPr/>
        </p:nvGrpSpPr>
        <p:grpSpPr>
          <a:xfrm>
            <a:off x="521656" y="263135"/>
            <a:ext cx="5767434" cy="707886"/>
            <a:chOff x="521656" y="263135"/>
            <a:chExt cx="5767434" cy="707886"/>
          </a:xfrm>
        </p:grpSpPr>
        <p:sp>
          <p:nvSpPr>
            <p:cNvPr id="5" name="文本框 8">
              <a:extLst>
                <a:ext uri="{FF2B5EF4-FFF2-40B4-BE49-F238E27FC236}">
                  <a16:creationId xmlns:a16="http://schemas.microsoft.com/office/drawing/2014/main" id="{B11D72B3-E50A-ACBB-2654-923F3CEF8734}"/>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04</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6" name="矩形 9">
              <a:extLst>
                <a:ext uri="{FF2B5EF4-FFF2-40B4-BE49-F238E27FC236}">
                  <a16:creationId xmlns:a16="http://schemas.microsoft.com/office/drawing/2014/main" id="{9E76E090-3CBB-80E0-3CDE-19715C8D60CF}"/>
                </a:ext>
              </a:extLst>
            </p:cNvPr>
            <p:cNvSpPr/>
            <p:nvPr/>
          </p:nvSpPr>
          <p:spPr>
            <a:xfrm>
              <a:off x="1210520" y="432412"/>
              <a:ext cx="5078570"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Os serviços de construção de estruturas</a:t>
              </a:r>
            </a:p>
          </p:txBody>
        </p:sp>
      </p:grpSp>
      <p:pic>
        <p:nvPicPr>
          <p:cNvPr id="7" name="Imagem 6" descr="Texto&#10;&#10;Descrição gerada automaticamente com confiança baixa">
            <a:extLst>
              <a:ext uri="{FF2B5EF4-FFF2-40B4-BE49-F238E27FC236}">
                <a16:creationId xmlns:a16="http://schemas.microsoft.com/office/drawing/2014/main" id="{AEB2B6F0-B0B1-023B-4C2C-792BBF3539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9291" y="204633"/>
            <a:ext cx="2261621" cy="627889"/>
          </a:xfrm>
          <a:prstGeom prst="rect">
            <a:avLst/>
          </a:prstGeom>
        </p:spPr>
      </p:pic>
    </p:spTree>
    <p:extLst>
      <p:ext uri="{BB962C8B-B14F-4D97-AF65-F5344CB8AC3E}">
        <p14:creationId xmlns:p14="http://schemas.microsoft.com/office/powerpoint/2010/main" val="12347054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 fill="hold"/>
                                        <p:tgtEl>
                                          <p:spTgt spid="2"/>
                                        </p:tgtEl>
                                        <p:attrNameLst>
                                          <p:attrName>ppt_w</p:attrName>
                                        </p:attrNameLst>
                                      </p:cBhvr>
                                      <p:tavLst>
                                        <p:tav tm="0">
                                          <p:val>
                                            <p:fltVal val="0"/>
                                          </p:val>
                                        </p:tav>
                                        <p:tav tm="100000">
                                          <p:val>
                                            <p:strVal val="#ppt_w"/>
                                          </p:val>
                                        </p:tav>
                                      </p:tavLst>
                                    </p:anim>
                                    <p:anim calcmode="lin" valueType="num">
                                      <p:cBhvr>
                                        <p:cTn id="8" dur="300" fill="hold"/>
                                        <p:tgtEl>
                                          <p:spTgt spid="2"/>
                                        </p:tgtEl>
                                        <p:attrNameLst>
                                          <p:attrName>ppt_h</p:attrName>
                                        </p:attrNameLst>
                                      </p:cBhvr>
                                      <p:tavLst>
                                        <p:tav tm="0">
                                          <p:val>
                                            <p:fltVal val="0"/>
                                          </p:val>
                                        </p:tav>
                                        <p:tav tm="100000">
                                          <p:val>
                                            <p:strVal val="#ppt_h"/>
                                          </p:val>
                                        </p:tav>
                                      </p:tavLst>
                                    </p:anim>
                                    <p:animEffect transition="in" filter="fade">
                                      <p:cBhvr>
                                        <p:cTn id="9" dur="3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5"/>
          <p:cNvSpPr>
            <a:spLocks/>
          </p:cNvSpPr>
          <p:nvPr/>
        </p:nvSpPr>
        <p:spPr bwMode="auto">
          <a:xfrm>
            <a:off x="8345973" y="3579715"/>
            <a:ext cx="2604210" cy="2604210"/>
          </a:xfrm>
          <a:custGeom>
            <a:avLst/>
            <a:gdLst>
              <a:gd name="T0" fmla="*/ 1012 w 2024"/>
              <a:gd name="T1" fmla="*/ 0 h 2024"/>
              <a:gd name="T2" fmla="*/ 2024 w 2024"/>
              <a:gd name="T3" fmla="*/ 1012 h 2024"/>
              <a:gd name="T4" fmla="*/ 1012 w 2024"/>
              <a:gd name="T5" fmla="*/ 2024 h 2024"/>
              <a:gd name="T6" fmla="*/ 0 w 2024"/>
              <a:gd name="T7" fmla="*/ 1012 h 2024"/>
              <a:gd name="T8" fmla="*/ 1012 w 2024"/>
              <a:gd name="T9" fmla="*/ 0 h 2024"/>
            </a:gdLst>
            <a:ahLst/>
            <a:cxnLst>
              <a:cxn ang="0">
                <a:pos x="T0" y="T1"/>
              </a:cxn>
              <a:cxn ang="0">
                <a:pos x="T2" y="T3"/>
              </a:cxn>
              <a:cxn ang="0">
                <a:pos x="T4" y="T5"/>
              </a:cxn>
              <a:cxn ang="0">
                <a:pos x="T6" y="T7"/>
              </a:cxn>
              <a:cxn ang="0">
                <a:pos x="T8" y="T9"/>
              </a:cxn>
            </a:cxnLst>
            <a:rect l="0" t="0" r="r" b="b"/>
            <a:pathLst>
              <a:path w="2024" h="2024">
                <a:moveTo>
                  <a:pt x="1012" y="0"/>
                </a:moveTo>
                <a:lnTo>
                  <a:pt x="2024" y="1012"/>
                </a:lnTo>
                <a:lnTo>
                  <a:pt x="1012" y="2024"/>
                </a:lnTo>
                <a:lnTo>
                  <a:pt x="0" y="1012"/>
                </a:lnTo>
                <a:lnTo>
                  <a:pt x="1012" y="0"/>
                </a:lnTo>
                <a:close/>
              </a:path>
            </a:pathLst>
          </a:custGeom>
          <a:blipFill>
            <a:blip r:embed="rId3" cstate="screen">
              <a:extLst>
                <a:ext uri="{28A0092B-C50C-407E-A947-70E740481C1C}">
                  <a14:useLocalDpi xmlns:a14="http://schemas.microsoft.com/office/drawing/2010/main"/>
                </a:ext>
              </a:extLst>
            </a:blip>
            <a:stretch>
              <a:fillRect/>
            </a:stretch>
          </a:blipFill>
          <a:ln w="7938" cap="flat">
            <a:noFill/>
            <a:prstDash val="solid"/>
            <a:miter lim="800000"/>
            <a:headEnd/>
            <a:tailEnd/>
          </a:ln>
          <a:effectLst>
            <a:outerShdw blurRad="3048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a:cs typeface="+mn-cs"/>
            </a:endParaRPr>
          </a:p>
        </p:txBody>
      </p:sp>
      <p:sp>
        <p:nvSpPr>
          <p:cNvPr id="15" name="Freeform 6"/>
          <p:cNvSpPr>
            <a:spLocks/>
          </p:cNvSpPr>
          <p:nvPr/>
        </p:nvSpPr>
        <p:spPr bwMode="auto">
          <a:xfrm>
            <a:off x="6967703" y="2201433"/>
            <a:ext cx="2604185" cy="2604185"/>
          </a:xfrm>
          <a:custGeom>
            <a:avLst/>
            <a:gdLst>
              <a:gd name="T0" fmla="*/ 1166 w 2329"/>
              <a:gd name="T1" fmla="*/ 0 h 2332"/>
              <a:gd name="T2" fmla="*/ 2329 w 2329"/>
              <a:gd name="T3" fmla="*/ 1166 h 2332"/>
              <a:gd name="T4" fmla="*/ 1166 w 2329"/>
              <a:gd name="T5" fmla="*/ 2332 h 2332"/>
              <a:gd name="T6" fmla="*/ 0 w 2329"/>
              <a:gd name="T7" fmla="*/ 1166 h 2332"/>
              <a:gd name="T8" fmla="*/ 1166 w 2329"/>
              <a:gd name="T9" fmla="*/ 0 h 2332"/>
            </a:gdLst>
            <a:ahLst/>
            <a:cxnLst>
              <a:cxn ang="0">
                <a:pos x="T0" y="T1"/>
              </a:cxn>
              <a:cxn ang="0">
                <a:pos x="T2" y="T3"/>
              </a:cxn>
              <a:cxn ang="0">
                <a:pos x="T4" y="T5"/>
              </a:cxn>
              <a:cxn ang="0">
                <a:pos x="T6" y="T7"/>
              </a:cxn>
              <a:cxn ang="0">
                <a:pos x="T8" y="T9"/>
              </a:cxn>
            </a:cxnLst>
            <a:rect l="0" t="0" r="r" b="b"/>
            <a:pathLst>
              <a:path w="2329" h="2332">
                <a:moveTo>
                  <a:pt x="1166" y="0"/>
                </a:moveTo>
                <a:lnTo>
                  <a:pt x="2329" y="1166"/>
                </a:lnTo>
                <a:lnTo>
                  <a:pt x="1166" y="2332"/>
                </a:lnTo>
                <a:lnTo>
                  <a:pt x="0" y="1166"/>
                </a:lnTo>
                <a:lnTo>
                  <a:pt x="1166" y="0"/>
                </a:lnTo>
                <a:close/>
              </a:path>
            </a:pathLst>
          </a:custGeom>
          <a:blipFill>
            <a:blip r:embed="rId4" cstate="screen">
              <a:extLst>
                <a:ext uri="{28A0092B-C50C-407E-A947-70E740481C1C}">
                  <a14:useLocalDpi xmlns:a14="http://schemas.microsoft.com/office/drawing/2010/main"/>
                </a:ext>
              </a:extLst>
            </a:blip>
            <a:stretch>
              <a:fillRect/>
            </a:stretch>
          </a:blipFill>
          <a:ln w="7938" cap="flat">
            <a:noFill/>
            <a:prstDash val="solid"/>
            <a:miter lim="800000"/>
            <a:headEnd/>
            <a:tailEnd/>
          </a:ln>
          <a:effectLst>
            <a:outerShdw blurRad="3048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a:cs typeface="+mn-cs"/>
            </a:endParaRPr>
          </a:p>
        </p:txBody>
      </p:sp>
      <p:sp>
        <p:nvSpPr>
          <p:cNvPr id="17" name="Freeform 7"/>
          <p:cNvSpPr>
            <a:spLocks/>
          </p:cNvSpPr>
          <p:nvPr/>
        </p:nvSpPr>
        <p:spPr bwMode="auto">
          <a:xfrm>
            <a:off x="8378655" y="819253"/>
            <a:ext cx="2604210" cy="2608070"/>
          </a:xfrm>
          <a:custGeom>
            <a:avLst/>
            <a:gdLst>
              <a:gd name="T0" fmla="*/ 1012 w 2024"/>
              <a:gd name="T1" fmla="*/ 0 h 2027"/>
              <a:gd name="T2" fmla="*/ 2024 w 2024"/>
              <a:gd name="T3" fmla="*/ 1014 h 2027"/>
              <a:gd name="T4" fmla="*/ 1012 w 2024"/>
              <a:gd name="T5" fmla="*/ 2027 h 2027"/>
              <a:gd name="T6" fmla="*/ 0 w 2024"/>
              <a:gd name="T7" fmla="*/ 1014 h 2027"/>
              <a:gd name="T8" fmla="*/ 1012 w 2024"/>
              <a:gd name="T9" fmla="*/ 0 h 2027"/>
            </a:gdLst>
            <a:ahLst/>
            <a:cxnLst>
              <a:cxn ang="0">
                <a:pos x="T0" y="T1"/>
              </a:cxn>
              <a:cxn ang="0">
                <a:pos x="T2" y="T3"/>
              </a:cxn>
              <a:cxn ang="0">
                <a:pos x="T4" y="T5"/>
              </a:cxn>
              <a:cxn ang="0">
                <a:pos x="T6" y="T7"/>
              </a:cxn>
              <a:cxn ang="0">
                <a:pos x="T8" y="T9"/>
              </a:cxn>
            </a:cxnLst>
            <a:rect l="0" t="0" r="r" b="b"/>
            <a:pathLst>
              <a:path w="2024" h="2027">
                <a:moveTo>
                  <a:pt x="1012" y="0"/>
                </a:moveTo>
                <a:lnTo>
                  <a:pt x="2024" y="1014"/>
                </a:lnTo>
                <a:lnTo>
                  <a:pt x="1012" y="2027"/>
                </a:lnTo>
                <a:lnTo>
                  <a:pt x="0" y="1014"/>
                </a:lnTo>
                <a:lnTo>
                  <a:pt x="1012" y="0"/>
                </a:lnTo>
                <a:close/>
              </a:path>
            </a:pathLst>
          </a:custGeom>
          <a:blipFill>
            <a:blip r:embed="rId5"/>
            <a:stretch>
              <a:fillRect/>
            </a:stretch>
          </a:blipFill>
          <a:ln w="7938" cap="flat">
            <a:noFill/>
            <a:prstDash val="solid"/>
            <a:miter lim="800000"/>
            <a:headEnd/>
            <a:tailEnd/>
          </a:ln>
          <a:effectLst>
            <a:outerShdw blurRad="3048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a:cs typeface="+mn-cs"/>
            </a:endParaRPr>
          </a:p>
        </p:txBody>
      </p:sp>
      <p:sp>
        <p:nvSpPr>
          <p:cNvPr id="14" name="矩形 13">
            <a:extLst>
              <a:ext uri="{FF2B5EF4-FFF2-40B4-BE49-F238E27FC236}">
                <a16:creationId xmlns:a16="http://schemas.microsoft.com/office/drawing/2014/main" id="{EC715124-0563-4EFB-9F3D-9866CD97A68E}"/>
              </a:ext>
            </a:extLst>
          </p:cNvPr>
          <p:cNvSpPr/>
          <p:nvPr/>
        </p:nvSpPr>
        <p:spPr>
          <a:xfrm>
            <a:off x="775380" y="1910538"/>
            <a:ext cx="5168219" cy="707886"/>
          </a:xfrm>
          <a:prstGeom prst="rect">
            <a:avLst/>
          </a:prstGeom>
          <a:gradFill flip="none" rotWithShape="1">
            <a:gsLst>
              <a:gs pos="51000">
                <a:srgbClr val="1C83AE"/>
              </a:gs>
              <a:gs pos="0">
                <a:srgbClr val="329CD6"/>
              </a:gs>
              <a:gs pos="92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6146" name="Picture 2" descr="Segurança do Trabalho: O que é o GRO e qual será o impacto na SST? -  Abcsafety Consultoria Empresarial">
            <a:extLst>
              <a:ext uri="{FF2B5EF4-FFF2-40B4-BE49-F238E27FC236}">
                <a16:creationId xmlns:a16="http://schemas.microsoft.com/office/drawing/2014/main" id="{400BE458-3525-6C33-9565-1483AEE6BB2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6366" r="26562" b="8442"/>
          <a:stretch/>
        </p:blipFill>
        <p:spPr bwMode="auto">
          <a:xfrm>
            <a:off x="6967679" y="2194799"/>
            <a:ext cx="2604210" cy="2604185"/>
          </a:xfrm>
          <a:prstGeom prst="diamond">
            <a:avLst/>
          </a:prstGeom>
          <a:noFill/>
          <a:extLst>
            <a:ext uri="{909E8E84-426E-40DD-AFC4-6F175D3DCCD1}">
              <a14:hiddenFill xmlns:a14="http://schemas.microsoft.com/office/drawing/2010/main">
                <a:solidFill>
                  <a:srgbClr val="FFFFFF"/>
                </a:solidFill>
              </a14:hiddenFill>
            </a:ext>
          </a:extLst>
        </p:spPr>
      </p:pic>
      <p:pic>
        <p:nvPicPr>
          <p:cNvPr id="6148" name="Picture 4" descr="PGR: o que é o Plano de Ação e como elaborá-lo?">
            <a:extLst>
              <a:ext uri="{FF2B5EF4-FFF2-40B4-BE49-F238E27FC236}">
                <a16:creationId xmlns:a16="http://schemas.microsoft.com/office/drawing/2014/main" id="{5E250FE1-1454-FCA2-5388-44B6F9C44E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45973" y="3579714"/>
            <a:ext cx="2602800" cy="2594815"/>
          </a:xfrm>
          <a:prstGeom prst="diamond">
            <a:avLst/>
          </a:prstGeom>
          <a:noFill/>
          <a:extLst>
            <a:ext uri="{909E8E84-426E-40DD-AFC4-6F175D3DCCD1}">
              <a14:hiddenFill xmlns:a14="http://schemas.microsoft.com/office/drawing/2010/main">
                <a:solidFill>
                  <a:srgbClr val="FFFFFF"/>
                </a:solidFill>
              </a14:hiddenFill>
            </a:ext>
          </a:extLst>
        </p:spPr>
      </p:pic>
      <p:pic>
        <p:nvPicPr>
          <p:cNvPr id="6150" name="Picture 6" descr="META | Medicina e Segurança de Trabalho - O que é o PGR e como elaborar?">
            <a:extLst>
              <a:ext uri="{FF2B5EF4-FFF2-40B4-BE49-F238E27FC236}">
                <a16:creationId xmlns:a16="http://schemas.microsoft.com/office/drawing/2014/main" id="{7433A2F5-AF00-74C7-76E2-3E6F6208D6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78680" y="832522"/>
            <a:ext cx="2602800" cy="2594801"/>
          </a:xfrm>
          <a:prstGeom prst="diamond">
            <a:avLst/>
          </a:prstGeom>
          <a:noFill/>
          <a:extLst>
            <a:ext uri="{909E8E84-426E-40DD-AFC4-6F175D3DCCD1}">
              <a14:hiddenFill xmlns:a14="http://schemas.microsoft.com/office/drawing/2010/main">
                <a:solidFill>
                  <a:srgbClr val="FFFFFF"/>
                </a:solidFill>
              </a14:hiddenFill>
            </a:ext>
          </a:extLst>
        </p:spPr>
      </p:pic>
      <p:sp>
        <p:nvSpPr>
          <p:cNvPr id="21" name="TextBox 21"/>
          <p:cNvSpPr txBox="1"/>
          <p:nvPr/>
        </p:nvSpPr>
        <p:spPr>
          <a:xfrm>
            <a:off x="901171" y="2049037"/>
            <a:ext cx="4819421" cy="3946721"/>
          </a:xfrm>
          <a:prstGeom prst="rect">
            <a:avLst/>
          </a:prstGeom>
          <a:noFill/>
        </p:spPr>
        <p:txBody>
          <a:bodyPr wrap="square" lIns="0" tIns="0" rIns="0" bIns="0" rtlCol="0">
            <a:spAutoFit/>
          </a:bodyPr>
          <a:lstStyle/>
          <a:p>
            <a:pPr lvl="0">
              <a:lnSpc>
                <a:spcPct val="150000"/>
              </a:lnSpc>
              <a:spcBef>
                <a:spcPts val="1200"/>
              </a:spcBef>
              <a:defRPr/>
            </a:pPr>
            <a:r>
              <a:rPr lang="pt-BR" altLang="zh-CN" sz="2000" dirty="0">
                <a:solidFill>
                  <a:srgbClr val="E6E6E6"/>
                </a:solidFill>
                <a:effectLst>
                  <a:outerShdw blurRad="38100" dist="38100" dir="2700000" algn="tl">
                    <a:srgbClr val="000000">
                      <a:alpha val="43137"/>
                    </a:srgbClr>
                  </a:outerShdw>
                </a:effectLst>
                <a:latin typeface="微软雅黑"/>
                <a:ea typeface="微软雅黑"/>
              </a:rPr>
              <a:t>Concretagem</a:t>
            </a:r>
          </a:p>
          <a:p>
            <a:pPr lvl="0">
              <a:lnSpc>
                <a:spcPct val="150000"/>
              </a:lnSpc>
              <a:spcBef>
                <a:spcPts val="1200"/>
              </a:spcBef>
              <a:defRPr/>
            </a:pPr>
            <a:endParaRPr lang="pt-BR" altLang="zh-CN" sz="2000" dirty="0">
              <a:solidFill>
                <a:srgbClr val="E6E6E6"/>
              </a:solidFill>
              <a:effectLst>
                <a:outerShdw blurRad="38100" dist="38100" dir="2700000" algn="tl">
                  <a:srgbClr val="000000">
                    <a:alpha val="43137"/>
                  </a:srgbClr>
                </a:outerShdw>
              </a:effectLst>
              <a:latin typeface="微软雅黑"/>
              <a:ea typeface="微软雅黑"/>
            </a:endParaRPr>
          </a:p>
          <a:p>
            <a:pPr lvl="0">
              <a:lnSpc>
                <a:spcPct val="150000"/>
              </a:lnSpc>
              <a:spcBef>
                <a:spcPts val="1200"/>
              </a:spcBef>
              <a:defRPr/>
            </a:pPr>
            <a:r>
              <a:rPr lang="pt-BR" altLang="zh-CN" sz="2000" dirty="0">
                <a:solidFill>
                  <a:srgbClr val="E6E6E6"/>
                </a:solidFill>
                <a:latin typeface="微软雅黑"/>
                <a:ea typeface="微软雅黑"/>
              </a:rPr>
              <a:t>Grande parte das concretagens é realizada usando concreto usinado, isto é, feito numa </a:t>
            </a:r>
            <a:r>
              <a:rPr lang="pt-BR" altLang="zh-CN" sz="2000" dirty="0" err="1">
                <a:solidFill>
                  <a:srgbClr val="E6E6E6"/>
                </a:solidFill>
                <a:latin typeface="微软雅黑"/>
                <a:ea typeface="微软雅黑"/>
              </a:rPr>
              <a:t>concreteira</a:t>
            </a:r>
            <a:r>
              <a:rPr lang="pt-BR" altLang="zh-CN" sz="2000" dirty="0">
                <a:solidFill>
                  <a:srgbClr val="E6E6E6"/>
                </a:solidFill>
                <a:latin typeface="微软雅黑"/>
                <a:ea typeface="微软雅黑"/>
              </a:rPr>
              <a:t> e trazido num dia marcado para encher pilares, vigas e lajes na obra. Obras grandes seriam inviáveis sem a compra desse concreto.</a:t>
            </a:r>
          </a:p>
        </p:txBody>
      </p:sp>
      <p:grpSp>
        <p:nvGrpSpPr>
          <p:cNvPr id="2" name="组合 7">
            <a:extLst>
              <a:ext uri="{FF2B5EF4-FFF2-40B4-BE49-F238E27FC236}">
                <a16:creationId xmlns:a16="http://schemas.microsoft.com/office/drawing/2014/main" id="{A0559C8C-33DE-F1B8-6E1C-B618AF99DDD6}"/>
              </a:ext>
            </a:extLst>
          </p:cNvPr>
          <p:cNvGrpSpPr/>
          <p:nvPr/>
        </p:nvGrpSpPr>
        <p:grpSpPr>
          <a:xfrm>
            <a:off x="521656" y="263135"/>
            <a:ext cx="5767434" cy="707886"/>
            <a:chOff x="521656" y="263135"/>
            <a:chExt cx="5767434" cy="707886"/>
          </a:xfrm>
        </p:grpSpPr>
        <p:sp>
          <p:nvSpPr>
            <p:cNvPr id="3" name="文本框 8">
              <a:extLst>
                <a:ext uri="{FF2B5EF4-FFF2-40B4-BE49-F238E27FC236}">
                  <a16:creationId xmlns:a16="http://schemas.microsoft.com/office/drawing/2014/main" id="{52262F31-2611-99C2-5AF1-F6DF949E6BCD}"/>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04</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4" name="矩形 9">
              <a:extLst>
                <a:ext uri="{FF2B5EF4-FFF2-40B4-BE49-F238E27FC236}">
                  <a16:creationId xmlns:a16="http://schemas.microsoft.com/office/drawing/2014/main" id="{6423B078-55F9-3113-BED8-71ECDB92393C}"/>
                </a:ext>
              </a:extLst>
            </p:cNvPr>
            <p:cNvSpPr/>
            <p:nvPr/>
          </p:nvSpPr>
          <p:spPr>
            <a:xfrm>
              <a:off x="1210520" y="432412"/>
              <a:ext cx="5078570"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Os serviços de construção de estruturas</a:t>
              </a:r>
            </a:p>
          </p:txBody>
        </p:sp>
      </p:grpSp>
    </p:spTree>
    <p:extLst>
      <p:ext uri="{BB962C8B-B14F-4D97-AF65-F5344CB8AC3E}">
        <p14:creationId xmlns:p14="http://schemas.microsoft.com/office/powerpoint/2010/main" val="1262807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300" fill="hold"/>
                                        <p:tgtEl>
                                          <p:spTgt spid="15"/>
                                        </p:tgtEl>
                                        <p:attrNameLst>
                                          <p:attrName>ppt_w</p:attrName>
                                        </p:attrNameLst>
                                      </p:cBhvr>
                                      <p:tavLst>
                                        <p:tav tm="0">
                                          <p:val>
                                            <p:fltVal val="0"/>
                                          </p:val>
                                        </p:tav>
                                        <p:tav tm="100000">
                                          <p:val>
                                            <p:strVal val="#ppt_w"/>
                                          </p:val>
                                        </p:tav>
                                      </p:tavLst>
                                    </p:anim>
                                    <p:anim calcmode="lin" valueType="num">
                                      <p:cBhvr>
                                        <p:cTn id="8" dur="300" fill="hold"/>
                                        <p:tgtEl>
                                          <p:spTgt spid="15"/>
                                        </p:tgtEl>
                                        <p:attrNameLst>
                                          <p:attrName>ppt_h</p:attrName>
                                        </p:attrNameLst>
                                      </p:cBhvr>
                                      <p:tavLst>
                                        <p:tav tm="0">
                                          <p:val>
                                            <p:fltVal val="0"/>
                                          </p:val>
                                        </p:tav>
                                        <p:tav tm="100000">
                                          <p:val>
                                            <p:strVal val="#ppt_h"/>
                                          </p:val>
                                        </p:tav>
                                      </p:tavLst>
                                    </p:anim>
                                    <p:animEffect transition="in" filter="fade">
                                      <p:cBhvr>
                                        <p:cTn id="9" dur="300"/>
                                        <p:tgtEl>
                                          <p:spTgt spid="15"/>
                                        </p:tgtEl>
                                      </p:cBhvr>
                                    </p:animEffect>
                                  </p:childTnLst>
                                </p:cTn>
                              </p:par>
                            </p:childTnLst>
                          </p:cTn>
                        </p:par>
                        <p:par>
                          <p:cTn id="10" fill="hold">
                            <p:stCondLst>
                              <p:cond delay="3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300" fill="hold"/>
                                        <p:tgtEl>
                                          <p:spTgt spid="11"/>
                                        </p:tgtEl>
                                        <p:attrNameLst>
                                          <p:attrName>ppt_w</p:attrName>
                                        </p:attrNameLst>
                                      </p:cBhvr>
                                      <p:tavLst>
                                        <p:tav tm="0">
                                          <p:val>
                                            <p:fltVal val="0"/>
                                          </p:val>
                                        </p:tav>
                                        <p:tav tm="100000">
                                          <p:val>
                                            <p:strVal val="#ppt_w"/>
                                          </p:val>
                                        </p:tav>
                                      </p:tavLst>
                                    </p:anim>
                                    <p:anim calcmode="lin" valueType="num">
                                      <p:cBhvr>
                                        <p:cTn id="14" dur="300" fill="hold"/>
                                        <p:tgtEl>
                                          <p:spTgt spid="11"/>
                                        </p:tgtEl>
                                        <p:attrNameLst>
                                          <p:attrName>ppt_h</p:attrName>
                                        </p:attrNameLst>
                                      </p:cBhvr>
                                      <p:tavLst>
                                        <p:tav tm="0">
                                          <p:val>
                                            <p:fltVal val="0"/>
                                          </p:val>
                                        </p:tav>
                                        <p:tav tm="100000">
                                          <p:val>
                                            <p:strVal val="#ppt_h"/>
                                          </p:val>
                                        </p:tav>
                                      </p:tavLst>
                                    </p:anim>
                                    <p:animEffect transition="in" filter="fade">
                                      <p:cBhvr>
                                        <p:cTn id="15" dur="300"/>
                                        <p:tgtEl>
                                          <p:spTgt spid="11"/>
                                        </p:tgtEl>
                                      </p:cBhvr>
                                    </p:animEffect>
                                  </p:childTnLst>
                                </p:cTn>
                              </p:par>
                            </p:childTnLst>
                          </p:cTn>
                        </p:par>
                        <p:par>
                          <p:cTn id="16" fill="hold">
                            <p:stCondLst>
                              <p:cond delay="600"/>
                            </p:stCondLst>
                            <p:childTnLst>
                              <p:par>
                                <p:cTn id="17" presetID="53" presetClass="entr" presetSubtype="16"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300" fill="hold"/>
                                        <p:tgtEl>
                                          <p:spTgt spid="17"/>
                                        </p:tgtEl>
                                        <p:attrNameLst>
                                          <p:attrName>ppt_w</p:attrName>
                                        </p:attrNameLst>
                                      </p:cBhvr>
                                      <p:tavLst>
                                        <p:tav tm="0">
                                          <p:val>
                                            <p:fltVal val="0"/>
                                          </p:val>
                                        </p:tav>
                                        <p:tav tm="100000">
                                          <p:val>
                                            <p:strVal val="#ppt_w"/>
                                          </p:val>
                                        </p:tav>
                                      </p:tavLst>
                                    </p:anim>
                                    <p:anim calcmode="lin" valueType="num">
                                      <p:cBhvr>
                                        <p:cTn id="20" dur="300" fill="hold"/>
                                        <p:tgtEl>
                                          <p:spTgt spid="17"/>
                                        </p:tgtEl>
                                        <p:attrNameLst>
                                          <p:attrName>ppt_h</p:attrName>
                                        </p:attrNameLst>
                                      </p:cBhvr>
                                      <p:tavLst>
                                        <p:tav tm="0">
                                          <p:val>
                                            <p:fltVal val="0"/>
                                          </p:val>
                                        </p:tav>
                                        <p:tav tm="100000">
                                          <p:val>
                                            <p:strVal val="#ppt_h"/>
                                          </p:val>
                                        </p:tav>
                                      </p:tavLst>
                                    </p:anim>
                                    <p:animEffect transition="in" filter="fade">
                                      <p:cBhvr>
                                        <p:cTn id="21" dur="300"/>
                                        <p:tgtEl>
                                          <p:spTgt spid="17"/>
                                        </p:tgtEl>
                                      </p:cBhvr>
                                    </p:animEffect>
                                  </p:childTnLst>
                                </p:cTn>
                              </p:par>
                            </p:childTnLst>
                          </p:cTn>
                        </p:par>
                        <p:par>
                          <p:cTn id="22" fill="hold">
                            <p:stCondLst>
                              <p:cond delay="900"/>
                            </p:stCondLst>
                            <p:childTnLst>
                              <p:par>
                                <p:cTn id="23" presetID="41" presetClass="entr" presetSubtype="0"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3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26" dur="300" fill="hold"/>
                                        <p:tgtEl>
                                          <p:spTgt spid="21"/>
                                        </p:tgtEl>
                                        <p:attrNameLst>
                                          <p:attrName>ppt_y</p:attrName>
                                        </p:attrNameLst>
                                      </p:cBhvr>
                                      <p:tavLst>
                                        <p:tav tm="0">
                                          <p:val>
                                            <p:strVal val="#ppt_y"/>
                                          </p:val>
                                        </p:tav>
                                        <p:tav tm="100000">
                                          <p:val>
                                            <p:strVal val="#ppt_y"/>
                                          </p:val>
                                        </p:tav>
                                      </p:tavLst>
                                    </p:anim>
                                    <p:anim calcmode="lin" valueType="num">
                                      <p:cBhvr>
                                        <p:cTn id="27" dur="3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28" dur="3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29" dur="300" tmFilter="0,0; .5, 1; 1, 1"/>
                                        <p:tgtEl>
                                          <p:spTgt spid="21"/>
                                        </p:tgtEl>
                                      </p:cBhvr>
                                    </p:animEffect>
                                  </p:childTnLst>
                                </p:cTn>
                              </p:par>
                            </p:childTnLst>
                          </p:cTn>
                        </p:par>
                        <p:par>
                          <p:cTn id="30" fill="hold">
                            <p:stCondLst>
                              <p:cond delay="1200"/>
                            </p:stCondLst>
                            <p:childTnLst>
                              <p:par>
                                <p:cTn id="31" presetID="2" presetClass="entr" presetSubtype="8"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0-#ppt_w/2"/>
                                          </p:val>
                                        </p:tav>
                                        <p:tav tm="100000">
                                          <p:val>
                                            <p:strVal val="#ppt_x"/>
                                          </p:val>
                                        </p:tav>
                                      </p:tavLst>
                                    </p:anim>
                                    <p:anim calcmode="lin" valueType="num">
                                      <p:cBhvr additive="base">
                                        <p:cTn id="34"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7" grpId="0" animBg="1"/>
      <p:bldP spid="14" grpId="0" animBg="1"/>
      <p:bldP spid="21"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5">
            <a:extLst>
              <a:ext uri="{FF2B5EF4-FFF2-40B4-BE49-F238E27FC236}">
                <a16:creationId xmlns:a16="http://schemas.microsoft.com/office/drawing/2014/main" id="{1F4D45AB-11D6-36EE-0293-71D6946B72FD}"/>
              </a:ext>
            </a:extLst>
          </p:cNvPr>
          <p:cNvSpPr>
            <a:spLocks noChangeArrowheads="1"/>
          </p:cNvSpPr>
          <p:nvPr/>
        </p:nvSpPr>
        <p:spPr bwMode="auto">
          <a:xfrm>
            <a:off x="-230457" y="4602453"/>
            <a:ext cx="2881954" cy="2942659"/>
          </a:xfrm>
          <a:prstGeom prst="ellipse">
            <a:avLst/>
          </a:prstGeom>
          <a:gradFill>
            <a:gsLst>
              <a:gs pos="54000">
                <a:srgbClr val="1C83AE"/>
              </a:gs>
              <a:gs pos="0">
                <a:srgbClr val="329CD6"/>
              </a:gs>
              <a:gs pos="100000">
                <a:srgbClr val="623E98"/>
              </a:gs>
            </a:gsLst>
            <a:lin ang="5400000" scaled="1"/>
          </a:gra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ym typeface="+mn-lt"/>
            </a:endParaRPr>
          </a:p>
        </p:txBody>
      </p:sp>
      <p:sp>
        <p:nvSpPr>
          <p:cNvPr id="41" name="TextBox 38"/>
          <p:cNvSpPr txBox="1"/>
          <p:nvPr/>
        </p:nvSpPr>
        <p:spPr>
          <a:xfrm>
            <a:off x="3316707" y="1711467"/>
            <a:ext cx="8405393" cy="4435958"/>
          </a:xfrm>
          <a:prstGeom prst="rect">
            <a:avLst/>
          </a:prstGeom>
          <a:noFill/>
        </p:spPr>
        <p:txBody>
          <a:bodyPr wrap="square" lIns="0" tIns="0" rIns="0" bIns="0" rtlCol="0">
            <a:spAutoFit/>
          </a:bodyPr>
          <a:lstStyle/>
          <a:p>
            <a:pPr lvl="0">
              <a:lnSpc>
                <a:spcPct val="130000"/>
              </a:lnSpc>
              <a:defRPr/>
            </a:pPr>
            <a:r>
              <a:rPr lang="pt-BR" altLang="zh-CN" sz="2800" dirty="0">
                <a:solidFill>
                  <a:schemeClr val="bg1"/>
                </a:solidFill>
                <a:effectLst>
                  <a:outerShdw blurRad="38100" dist="38100" dir="2700000" algn="tl">
                    <a:srgbClr val="000000">
                      <a:alpha val="43137"/>
                    </a:srgbClr>
                  </a:outerShdw>
                </a:effectLst>
                <a:latin typeface="Gesta Md"/>
                <a:ea typeface="微软雅黑"/>
                <a:cs typeface="+mn-ea"/>
                <a:sym typeface="+mn-lt"/>
              </a:rPr>
              <a:t>Por outro lado, algumas obras não seriam viáveis, ou por necessitarem pequeno volume ou bombeamento para pouco volume, o que leva à necessidade de rodar concreto em obra. </a:t>
            </a:r>
          </a:p>
          <a:p>
            <a:pPr lvl="0">
              <a:lnSpc>
                <a:spcPct val="130000"/>
              </a:lnSpc>
              <a:defRPr/>
            </a:pPr>
            <a:endParaRPr lang="pt-BR" altLang="zh-CN" sz="2800" dirty="0">
              <a:solidFill>
                <a:schemeClr val="bg1"/>
              </a:solidFill>
              <a:effectLst>
                <a:outerShdw blurRad="38100" dist="38100" dir="2700000" algn="tl">
                  <a:srgbClr val="000000">
                    <a:alpha val="43137"/>
                  </a:srgbClr>
                </a:outerShdw>
              </a:effectLst>
              <a:latin typeface="Gesta Md"/>
              <a:ea typeface="微软雅黑"/>
              <a:cs typeface="+mn-ea"/>
              <a:sym typeface="+mn-lt"/>
            </a:endParaRPr>
          </a:p>
          <a:p>
            <a:pPr lvl="0">
              <a:lnSpc>
                <a:spcPct val="130000"/>
              </a:lnSpc>
              <a:defRPr/>
            </a:pPr>
            <a:r>
              <a:rPr lang="pt-BR" altLang="zh-CN" sz="2800" dirty="0">
                <a:solidFill>
                  <a:schemeClr val="bg1"/>
                </a:solidFill>
                <a:effectLst>
                  <a:outerShdw blurRad="38100" dist="38100" dir="2700000" algn="tl">
                    <a:srgbClr val="000000">
                      <a:alpha val="43137"/>
                    </a:srgbClr>
                  </a:outerShdw>
                </a:effectLst>
                <a:latin typeface="Gesta Md"/>
                <a:ea typeface="微软雅黑"/>
                <a:cs typeface="+mn-ea"/>
                <a:sym typeface="+mn-lt"/>
              </a:rPr>
              <a:t>Tanto para o concreto usinado, como para o concreto rodado em obra, cuidados de segurança no transporte ou na concretagem são necessários.</a:t>
            </a:r>
            <a:endParaRPr lang="pt-BR" altLang="zh-CN" sz="2800" dirty="0">
              <a:solidFill>
                <a:schemeClr val="bg1"/>
              </a:solidFill>
              <a:latin typeface="Gesta Md"/>
              <a:ea typeface="微软雅黑"/>
              <a:cs typeface="+mn-ea"/>
              <a:sym typeface="+mn-lt"/>
            </a:endParaRPr>
          </a:p>
        </p:txBody>
      </p:sp>
      <p:pic>
        <p:nvPicPr>
          <p:cNvPr id="15362" name="Picture 2" descr="Gestão de Implantação de SST para o eSocial - Segurança e Medicina do  Trabalho | Exames Ocupacionais | PRO LABORE">
            <a:extLst>
              <a:ext uri="{FF2B5EF4-FFF2-40B4-BE49-F238E27FC236}">
                <a16:creationId xmlns:a16="http://schemas.microsoft.com/office/drawing/2014/main" id="{2CB9637A-5462-6B88-FAE9-29BCC79869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653" y="5028588"/>
            <a:ext cx="1881734" cy="188173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7">
            <a:extLst>
              <a:ext uri="{FF2B5EF4-FFF2-40B4-BE49-F238E27FC236}">
                <a16:creationId xmlns:a16="http://schemas.microsoft.com/office/drawing/2014/main" id="{C498F013-D1A4-FDC0-3A3A-1BB1379B6C5B}"/>
              </a:ext>
            </a:extLst>
          </p:cNvPr>
          <p:cNvGrpSpPr/>
          <p:nvPr/>
        </p:nvGrpSpPr>
        <p:grpSpPr>
          <a:xfrm>
            <a:off x="521656" y="263135"/>
            <a:ext cx="5767434" cy="707886"/>
            <a:chOff x="521656" y="263135"/>
            <a:chExt cx="5767434" cy="707886"/>
          </a:xfrm>
        </p:grpSpPr>
        <p:sp>
          <p:nvSpPr>
            <p:cNvPr id="6" name="文本框 8">
              <a:extLst>
                <a:ext uri="{FF2B5EF4-FFF2-40B4-BE49-F238E27FC236}">
                  <a16:creationId xmlns:a16="http://schemas.microsoft.com/office/drawing/2014/main" id="{BD3652D3-44A3-0AFC-1418-8886F542E850}"/>
                </a:ext>
              </a:extLst>
            </p:cNvPr>
            <p:cNvSpPr txBox="1"/>
            <p:nvPr/>
          </p:nvSpPr>
          <p:spPr>
            <a:xfrm>
              <a:off x="521656" y="263135"/>
              <a:ext cx="849086" cy="707886"/>
            </a:xfrm>
            <a:prstGeom prst="rect">
              <a:avLst/>
            </a:prstGeom>
            <a:noFill/>
          </p:spPr>
          <p:txBody>
            <a:bodyPr wrap="square" rtlCol="0">
              <a:spAutoFit/>
            </a:bodyPr>
            <a:lstStyle/>
            <a:p>
              <a:r>
                <a:rPr lang="en-US" altLang="zh-CN" sz="4000" dirty="0">
                  <a:solidFill>
                    <a:schemeClr val="bg1"/>
                  </a:solidFill>
                  <a:latin typeface="CastleTUlt" panose="020E0902050906030204" pitchFamily="34" charset="0"/>
                </a:rPr>
                <a:t>04</a:t>
              </a:r>
              <a:endParaRPr lang="zh-CN" altLang="en-US" sz="4000" dirty="0">
                <a:solidFill>
                  <a:schemeClr val="bg1"/>
                </a:solidFill>
                <a:latin typeface="CastleTUlt" panose="020E0902050906030204" pitchFamily="34" charset="0"/>
              </a:endParaRPr>
            </a:p>
          </p:txBody>
        </p:sp>
        <p:sp>
          <p:nvSpPr>
            <p:cNvPr id="7" name="矩形 9">
              <a:extLst>
                <a:ext uri="{FF2B5EF4-FFF2-40B4-BE49-F238E27FC236}">
                  <a16:creationId xmlns:a16="http://schemas.microsoft.com/office/drawing/2014/main" id="{0617DFA4-88E3-FBC9-7B26-3075E5259EF7}"/>
                </a:ext>
              </a:extLst>
            </p:cNvPr>
            <p:cNvSpPr/>
            <p:nvPr/>
          </p:nvSpPr>
          <p:spPr>
            <a:xfrm>
              <a:off x="1210520" y="432412"/>
              <a:ext cx="5078570" cy="400110"/>
            </a:xfrm>
            <a:prstGeom prst="rect">
              <a:avLst/>
            </a:prstGeom>
          </p:spPr>
          <p:txBody>
            <a:bodyPr wrap="none">
              <a:spAutoFit/>
            </a:bodyPr>
            <a:lstStyle/>
            <a:p>
              <a:r>
                <a:rPr lang="pt-BR" altLang="zh-CN" sz="2000" dirty="0">
                  <a:solidFill>
                    <a:schemeClr val="bg1"/>
                  </a:solidFill>
                  <a:latin typeface="微软雅黑" panose="020B0503020204020204" pitchFamily="34" charset="-122"/>
                  <a:ea typeface="微软雅黑" panose="020B0503020204020204" pitchFamily="34" charset="-122"/>
                </a:rPr>
                <a:t>Os serviços de construção de estruturas</a:t>
              </a:r>
            </a:p>
          </p:txBody>
        </p:sp>
      </p:grpSp>
      <p:pic>
        <p:nvPicPr>
          <p:cNvPr id="2" name="Imagem 1" descr="Texto&#10;&#10;Descrição gerada automaticamente com confiança baixa">
            <a:extLst>
              <a:ext uri="{FF2B5EF4-FFF2-40B4-BE49-F238E27FC236}">
                <a16:creationId xmlns:a16="http://schemas.microsoft.com/office/drawing/2014/main" id="{BD9CB2B3-3F04-9255-81E2-666F5558B8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9291" y="204633"/>
            <a:ext cx="2261621" cy="627889"/>
          </a:xfrm>
          <a:prstGeom prst="rect">
            <a:avLst/>
          </a:prstGeom>
        </p:spPr>
      </p:pic>
    </p:spTree>
    <p:extLst>
      <p:ext uri="{BB962C8B-B14F-4D97-AF65-F5344CB8AC3E}">
        <p14:creationId xmlns:p14="http://schemas.microsoft.com/office/powerpoint/2010/main" val="41426813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1"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5">
            <a:extLst>
              <a:ext uri="{FF2B5EF4-FFF2-40B4-BE49-F238E27FC236}">
                <a16:creationId xmlns:a16="http://schemas.microsoft.com/office/drawing/2014/main" id="{EED1309F-C9DD-4E6D-853A-356578C4C007}"/>
              </a:ext>
            </a:extLst>
          </p:cNvPr>
          <p:cNvSpPr/>
          <p:nvPr/>
        </p:nvSpPr>
        <p:spPr>
          <a:xfrm>
            <a:off x="8089966" y="0"/>
            <a:ext cx="4102033" cy="6857999"/>
          </a:xfrm>
          <a:prstGeom prst="rect">
            <a:avLst/>
          </a:prstGeom>
          <a:gradFill flip="none" rotWithShape="1">
            <a:gsLst>
              <a:gs pos="50000">
                <a:srgbClr val="1C83AE"/>
              </a:gs>
              <a:gs pos="0">
                <a:srgbClr val="329CD6"/>
              </a:gs>
              <a:gs pos="100000">
                <a:srgbClr val="623E98"/>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16000" rIns="288000" bIns="288000" numCol="1" spcCol="0" rtlCol="0" fromWordArt="0" anchor="ctr" anchorCtr="0" forceAA="0" compatLnSpc="1">
            <a:prstTxWarp prst="textNoShape">
              <a:avLst/>
            </a:prstTxWarp>
            <a:noAutofit/>
          </a:bodyPr>
          <a:lstStyle/>
          <a:p>
            <a:pPr lvl="0" algn="ctr">
              <a:lnSpc>
                <a:spcPct val="150000"/>
              </a:lnSpc>
              <a:spcBef>
                <a:spcPts val="1200"/>
              </a:spcBef>
              <a:defRPr/>
            </a:pPr>
            <a:r>
              <a:rPr lang="pt-BR" altLang="zh-CN" sz="2000" b="1" dirty="0">
                <a:solidFill>
                  <a:prstClr val="white"/>
                </a:solidFill>
                <a:latin typeface="Gesta Md"/>
                <a:ea typeface="微软雅黑"/>
                <a:sym typeface="+mn-lt"/>
              </a:rPr>
              <a:t>Concreto rodado em obra</a:t>
            </a:r>
          </a:p>
          <a:p>
            <a:pPr lvl="0" algn="ctr">
              <a:lnSpc>
                <a:spcPct val="150000"/>
              </a:lnSpc>
              <a:spcBef>
                <a:spcPts val="1200"/>
              </a:spcBef>
              <a:defRPr/>
            </a:pPr>
            <a:r>
              <a:rPr lang="pt-BR" altLang="zh-CN" sz="2000" dirty="0">
                <a:solidFill>
                  <a:prstClr val="white"/>
                </a:solidFill>
                <a:latin typeface="Gesta Md"/>
                <a:ea typeface="微软雅黑"/>
                <a:sym typeface="+mn-lt"/>
              </a:rPr>
              <a:t>Para o concreto rodado em obra, após o uso da betoneira, o concreto será colocado em carrinhos de mão, jericas ou outros contentores. É necessário cuidado para que não caia no chão ou se o material for elevado por equipamentos como guinchos de coluna.</a:t>
            </a:r>
          </a:p>
        </p:txBody>
      </p:sp>
      <p:pic>
        <p:nvPicPr>
          <p:cNvPr id="8194" name="Picture 2">
            <a:extLst>
              <a:ext uri="{FF2B5EF4-FFF2-40B4-BE49-F238E27FC236}">
                <a16:creationId xmlns:a16="http://schemas.microsoft.com/office/drawing/2014/main" id="{C72B2168-449B-C914-DA2B-26A7F972BE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505"/>
          <a:stretch/>
        </p:blipFill>
        <p:spPr bwMode="auto">
          <a:xfrm>
            <a:off x="0" y="1184384"/>
            <a:ext cx="4459319" cy="567361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7">
            <a:extLst>
              <a:ext uri="{FF2B5EF4-FFF2-40B4-BE49-F238E27FC236}">
                <a16:creationId xmlns:a16="http://schemas.microsoft.com/office/drawing/2014/main" id="{19D3CD0D-B22B-03B4-7470-B348097BA68A}"/>
              </a:ext>
            </a:extLst>
          </p:cNvPr>
          <p:cNvGrpSpPr/>
          <p:nvPr/>
        </p:nvGrpSpPr>
        <p:grpSpPr>
          <a:xfrm>
            <a:off x="521656" y="263135"/>
            <a:ext cx="5767434" cy="707886"/>
            <a:chOff x="521656" y="263135"/>
            <a:chExt cx="5767434" cy="707886"/>
          </a:xfrm>
        </p:grpSpPr>
        <p:sp>
          <p:nvSpPr>
            <p:cNvPr id="3" name="文本框 8">
              <a:extLst>
                <a:ext uri="{FF2B5EF4-FFF2-40B4-BE49-F238E27FC236}">
                  <a16:creationId xmlns:a16="http://schemas.microsoft.com/office/drawing/2014/main" id="{AD7EB651-AE36-6135-43F1-74818D49B742}"/>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04</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5" name="矩形 9">
              <a:extLst>
                <a:ext uri="{FF2B5EF4-FFF2-40B4-BE49-F238E27FC236}">
                  <a16:creationId xmlns:a16="http://schemas.microsoft.com/office/drawing/2014/main" id="{22D9E3A8-7C3A-95BA-3C23-9D093E0D0D3D}"/>
                </a:ext>
              </a:extLst>
            </p:cNvPr>
            <p:cNvSpPr/>
            <p:nvPr/>
          </p:nvSpPr>
          <p:spPr>
            <a:xfrm>
              <a:off x="1210520" y="432412"/>
              <a:ext cx="5078570"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Os serviços de construção de estruturas</a:t>
              </a:r>
            </a:p>
          </p:txBody>
        </p:sp>
      </p:grpSp>
      <p:pic>
        <p:nvPicPr>
          <p:cNvPr id="6" name="Imagem 5" descr="Texto&#10;&#10;Descrição gerada automaticamente com confiança baixa">
            <a:extLst>
              <a:ext uri="{FF2B5EF4-FFF2-40B4-BE49-F238E27FC236}">
                <a16:creationId xmlns:a16="http://schemas.microsoft.com/office/drawing/2014/main" id="{9AF05A8B-AD2F-6C67-FA1B-37D782C53A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9291" y="204633"/>
            <a:ext cx="2261621" cy="627889"/>
          </a:xfrm>
          <a:prstGeom prst="rect">
            <a:avLst/>
          </a:prstGeom>
        </p:spPr>
      </p:pic>
    </p:spTree>
    <p:extLst>
      <p:ext uri="{BB962C8B-B14F-4D97-AF65-F5344CB8AC3E}">
        <p14:creationId xmlns:p14="http://schemas.microsoft.com/office/powerpoint/2010/main" val="7101603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268920" y="1827575"/>
            <a:ext cx="7745280" cy="3657599"/>
          </a:xfrm>
          <a:prstGeom prst="rect">
            <a:avLst/>
          </a:prstGeom>
          <a:gradFill flip="none" rotWithShape="1">
            <a:gsLst>
              <a:gs pos="50000">
                <a:srgbClr val="1C83AE"/>
              </a:gs>
              <a:gs pos="0">
                <a:srgbClr val="329CD6"/>
              </a:gs>
              <a:gs pos="100000">
                <a:srgbClr val="623E98"/>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16000" rIns="288000" bIns="288000" numCol="1" spcCol="0" rtlCol="0" fromWordArt="0" anchor="t" anchorCtr="0" forceAA="0" compatLnSpc="1">
            <a:prstTxWarp prst="textNoShape">
              <a:avLst/>
            </a:prstTxWarp>
            <a:noAutofit/>
          </a:bodyPr>
          <a:lstStyle/>
          <a:p>
            <a:pPr lvl="0">
              <a:spcBef>
                <a:spcPts val="1200"/>
              </a:spcBef>
              <a:defRPr/>
            </a:pPr>
            <a:r>
              <a:rPr lang="pt-BR" altLang="zh-CN" sz="2000" dirty="0">
                <a:solidFill>
                  <a:prstClr val="white"/>
                </a:solidFill>
                <a:latin typeface="Gesta Md"/>
                <a:ea typeface="微软雅黑"/>
                <a:sym typeface="+mn-lt"/>
              </a:rPr>
              <a:t>Antes de concretar, é preciso verificar a estabilidade e travamento das formas, que devem suportar o peso próprio e o concreto. Deve-se isolar o local sendo concretado para apenas terem acesso os trabalhadores no serviço.</a:t>
            </a:r>
          </a:p>
          <a:p>
            <a:pPr lvl="0">
              <a:spcBef>
                <a:spcPts val="1200"/>
              </a:spcBef>
              <a:defRPr/>
            </a:pPr>
            <a:endParaRPr lang="pt-BR" altLang="zh-CN" sz="2000" dirty="0">
              <a:solidFill>
                <a:prstClr val="white"/>
              </a:solidFill>
              <a:latin typeface="Gesta Md"/>
              <a:ea typeface="微软雅黑"/>
              <a:sym typeface="+mn-lt"/>
            </a:endParaRPr>
          </a:p>
          <a:p>
            <a:pPr lvl="0">
              <a:spcBef>
                <a:spcPts val="1200"/>
              </a:spcBef>
              <a:defRPr/>
            </a:pPr>
            <a:r>
              <a:rPr lang="pt-BR" altLang="zh-CN" sz="2000" dirty="0">
                <a:solidFill>
                  <a:prstClr val="white"/>
                </a:solidFill>
                <a:latin typeface="Gesta Md"/>
                <a:ea typeface="微软雅黑"/>
                <a:sym typeface="+mn-lt"/>
              </a:rPr>
              <a:t>Para esse acesso, podem ser usadas escadas, em material firme e de acordo com o item 18.8 da NR-18, ou rampas quando a diferença de nível for de mais de 40 cm e pouca inclinação.</a:t>
            </a:r>
          </a:p>
        </p:txBody>
      </p:sp>
      <p:pic>
        <p:nvPicPr>
          <p:cNvPr id="2050" name="Picture 2" descr="Norma de segurança na construção civil - conheça a NR18 - Blog Safe: Tudo  sobre Saúde, Segurança do trabalho e Meio ambiente">
            <a:extLst>
              <a:ext uri="{FF2B5EF4-FFF2-40B4-BE49-F238E27FC236}">
                <a16:creationId xmlns:a16="http://schemas.microsoft.com/office/drawing/2014/main" id="{ACEA8F8C-CE06-82C1-ACAF-3086BE516980}"/>
              </a:ext>
            </a:extLst>
          </p:cNvPr>
          <p:cNvPicPr>
            <a:picLocks noChangeAspect="1" noChangeArrowheads="1"/>
          </p:cNvPicPr>
          <p:nvPr/>
        </p:nvPicPr>
        <p:blipFill rotWithShape="1">
          <a:blip r:embed="rId3">
            <a:duotone>
              <a:prstClr val="black"/>
              <a:schemeClr val="accent4">
                <a:tint val="45000"/>
                <a:satMod val="400000"/>
              </a:schemeClr>
            </a:duotone>
            <a:extLst>
              <a:ext uri="{28A0092B-C50C-407E-A947-70E740481C1C}">
                <a14:useLocalDpi xmlns:a14="http://schemas.microsoft.com/office/drawing/2010/main" val="0"/>
              </a:ext>
            </a:extLst>
          </a:blip>
          <a:srcRect r="14572"/>
          <a:stretch/>
        </p:blipFill>
        <p:spPr bwMode="auto">
          <a:xfrm>
            <a:off x="190500" y="1827575"/>
            <a:ext cx="3926020" cy="365759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7">
            <a:extLst>
              <a:ext uri="{FF2B5EF4-FFF2-40B4-BE49-F238E27FC236}">
                <a16:creationId xmlns:a16="http://schemas.microsoft.com/office/drawing/2014/main" id="{076C1BF6-8270-6C18-7886-EBCC9913B943}"/>
              </a:ext>
            </a:extLst>
          </p:cNvPr>
          <p:cNvGrpSpPr/>
          <p:nvPr/>
        </p:nvGrpSpPr>
        <p:grpSpPr>
          <a:xfrm>
            <a:off x="521656" y="263135"/>
            <a:ext cx="5767434" cy="707886"/>
            <a:chOff x="521656" y="263135"/>
            <a:chExt cx="5767434" cy="707886"/>
          </a:xfrm>
        </p:grpSpPr>
        <p:sp>
          <p:nvSpPr>
            <p:cNvPr id="3" name="文本框 8">
              <a:extLst>
                <a:ext uri="{FF2B5EF4-FFF2-40B4-BE49-F238E27FC236}">
                  <a16:creationId xmlns:a16="http://schemas.microsoft.com/office/drawing/2014/main" id="{13FD64F8-4528-1716-599B-FA6E86D51964}"/>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04</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4" name="矩形 9">
              <a:extLst>
                <a:ext uri="{FF2B5EF4-FFF2-40B4-BE49-F238E27FC236}">
                  <a16:creationId xmlns:a16="http://schemas.microsoft.com/office/drawing/2014/main" id="{46A9E20E-C036-E3C2-3CBE-B9A6C2DA01F9}"/>
                </a:ext>
              </a:extLst>
            </p:cNvPr>
            <p:cNvSpPr/>
            <p:nvPr/>
          </p:nvSpPr>
          <p:spPr>
            <a:xfrm>
              <a:off x="1210520" y="432412"/>
              <a:ext cx="5078570"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Os serviços de construção de estruturas</a:t>
              </a:r>
            </a:p>
          </p:txBody>
        </p:sp>
      </p:grpSp>
    </p:spTree>
    <p:extLst>
      <p:ext uri="{BB962C8B-B14F-4D97-AF65-F5344CB8AC3E}">
        <p14:creationId xmlns:p14="http://schemas.microsoft.com/office/powerpoint/2010/main" val="13831079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7">
            <a:extLst>
              <a:ext uri="{FF2B5EF4-FFF2-40B4-BE49-F238E27FC236}">
                <a16:creationId xmlns:a16="http://schemas.microsoft.com/office/drawing/2014/main" id="{09ECCF4A-0E67-BAF1-A14C-FCE2550A1607}"/>
              </a:ext>
            </a:extLst>
          </p:cNvPr>
          <p:cNvSpPr>
            <a:spLocks noChangeArrowheads="1"/>
          </p:cNvSpPr>
          <p:nvPr/>
        </p:nvSpPr>
        <p:spPr bwMode="auto">
          <a:xfrm>
            <a:off x="7358149" y="2152475"/>
            <a:ext cx="3575736" cy="3575730"/>
          </a:xfrm>
          <a:prstGeom prst="ellipse">
            <a:avLst/>
          </a:prstGeom>
          <a:gradFill flip="none" rotWithShape="1">
            <a:gsLst>
              <a:gs pos="51000">
                <a:srgbClr val="1C83AE"/>
              </a:gs>
              <a:gs pos="0">
                <a:srgbClr val="329CD6"/>
              </a:gs>
              <a:gs pos="92000">
                <a:srgbClr val="623E98"/>
              </a:gs>
            </a:gsLst>
            <a:lin ang="27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200" b="1" dirty="0">
              <a:solidFill>
                <a:schemeClr val="lt1"/>
              </a:solidFill>
            </a:endParaRPr>
          </a:p>
        </p:txBody>
      </p:sp>
      <p:sp>
        <p:nvSpPr>
          <p:cNvPr id="4" name="Rectangle 8">
            <a:extLst>
              <a:ext uri="{FF2B5EF4-FFF2-40B4-BE49-F238E27FC236}">
                <a16:creationId xmlns:a16="http://schemas.microsoft.com/office/drawing/2014/main" id="{3ED83246-CAAC-D118-14C9-DE2C6F7CD93E}"/>
              </a:ext>
            </a:extLst>
          </p:cNvPr>
          <p:cNvSpPr/>
          <p:nvPr/>
        </p:nvSpPr>
        <p:spPr>
          <a:xfrm>
            <a:off x="314751" y="2355359"/>
            <a:ext cx="5043336" cy="4070473"/>
          </a:xfrm>
          <a:prstGeom prst="rect">
            <a:avLst/>
          </a:prstGeom>
        </p:spPr>
        <p:txBody>
          <a:bodyPr wrap="square" lIns="0" tIns="0" rIns="0" bIns="0">
            <a:spAutoFit/>
          </a:bodyPr>
          <a:lstStyle/>
          <a:p>
            <a:pPr lvl="0">
              <a:lnSpc>
                <a:spcPct val="200000"/>
              </a:lnSpc>
              <a:spcBef>
                <a:spcPts val="800"/>
              </a:spcBef>
              <a:defRPr/>
            </a:pPr>
            <a:r>
              <a:rPr lang="pt-BR" altLang="zh-CN" sz="1600" dirty="0">
                <a:solidFill>
                  <a:schemeClr val="tx1">
                    <a:lumMod val="85000"/>
                    <a:lumOff val="15000"/>
                  </a:schemeClr>
                </a:solidFill>
                <a:latin typeface="微软雅黑" panose="020B0503020204020204" pitchFamily="34" charset="-122"/>
                <a:ea typeface="微软雅黑"/>
                <a:cs typeface="+mn-ea"/>
                <a:sym typeface="+mn-lt"/>
              </a:rPr>
              <a:t>O cuidado com a carga é importante para evitar que concreto ou baldes atinjam pessoas no solo. Esse cuidado também evita que uma pessoa caia se desejar subir a carga e a si mesmo numa escada. </a:t>
            </a:r>
          </a:p>
          <a:p>
            <a:pPr lvl="0">
              <a:lnSpc>
                <a:spcPct val="200000"/>
              </a:lnSpc>
              <a:spcBef>
                <a:spcPts val="800"/>
              </a:spcBef>
              <a:defRPr/>
            </a:pPr>
            <a:endParaRPr lang="pt-BR" altLang="zh-CN" sz="1600" dirty="0">
              <a:solidFill>
                <a:schemeClr val="tx1">
                  <a:lumMod val="85000"/>
                  <a:lumOff val="15000"/>
                </a:schemeClr>
              </a:solidFill>
              <a:latin typeface="微软雅黑" panose="020B0503020204020204" pitchFamily="34" charset="-122"/>
              <a:ea typeface="微软雅黑"/>
              <a:cs typeface="+mn-ea"/>
              <a:sym typeface="+mn-lt"/>
            </a:endParaRPr>
          </a:p>
          <a:p>
            <a:pPr lvl="0">
              <a:lnSpc>
                <a:spcPct val="200000"/>
              </a:lnSpc>
              <a:spcBef>
                <a:spcPts val="800"/>
              </a:spcBef>
              <a:defRPr/>
            </a:pPr>
            <a:r>
              <a:rPr lang="pt-BR" altLang="zh-CN" sz="1600" dirty="0">
                <a:solidFill>
                  <a:schemeClr val="tx1">
                    <a:lumMod val="85000"/>
                    <a:lumOff val="15000"/>
                  </a:schemeClr>
                </a:solidFill>
                <a:latin typeface="微软雅黑" panose="020B0503020204020204" pitchFamily="34" charset="-122"/>
                <a:ea typeface="微软雅黑"/>
                <a:cs typeface="+mn-ea"/>
                <a:sym typeface="+mn-lt"/>
              </a:rPr>
              <a:t>A elevação do concreto não ocorre no mesmo momento em que o trabalhador sobe, pois suas duas mãos precisam servir de apoio.</a:t>
            </a:r>
            <a:endParaRPr lang="en-US" altLang="zh-CN" sz="1400" dirty="0">
              <a:solidFill>
                <a:schemeClr val="tx1">
                  <a:lumMod val="85000"/>
                  <a:lumOff val="15000"/>
                </a:schemeClr>
              </a:solidFill>
              <a:latin typeface="微软雅黑" panose="020B0503020204020204" pitchFamily="34" charset="-122"/>
              <a:ea typeface="微软雅黑"/>
              <a:cs typeface="+mn-ea"/>
              <a:sym typeface="+mn-lt"/>
            </a:endParaRPr>
          </a:p>
        </p:txBody>
      </p:sp>
      <p:sp>
        <p:nvSpPr>
          <p:cNvPr id="11" name="Freeform 5">
            <a:extLst>
              <a:ext uri="{FF2B5EF4-FFF2-40B4-BE49-F238E27FC236}">
                <a16:creationId xmlns:a16="http://schemas.microsoft.com/office/drawing/2014/main" id="{23EC3042-0149-2E71-4A2D-4553DBE5D2C9}"/>
              </a:ext>
            </a:extLst>
          </p:cNvPr>
          <p:cNvSpPr>
            <a:spLocks/>
          </p:cNvSpPr>
          <p:nvPr/>
        </p:nvSpPr>
        <p:spPr bwMode="auto">
          <a:xfrm>
            <a:off x="5767605" y="3459072"/>
            <a:ext cx="2034524" cy="481268"/>
          </a:xfrm>
          <a:custGeom>
            <a:avLst/>
            <a:gdLst>
              <a:gd name="T0" fmla="*/ 0 w 2726"/>
              <a:gd name="T1" fmla="*/ 0 h 356"/>
              <a:gd name="T2" fmla="*/ 2372 w 2726"/>
              <a:gd name="T3" fmla="*/ 0 h 356"/>
              <a:gd name="T4" fmla="*/ 2726 w 2726"/>
              <a:gd name="T5" fmla="*/ 356 h 356"/>
            </a:gdLst>
            <a:ahLst/>
            <a:cxnLst>
              <a:cxn ang="0">
                <a:pos x="T0" y="T1"/>
              </a:cxn>
              <a:cxn ang="0">
                <a:pos x="T2" y="T3"/>
              </a:cxn>
              <a:cxn ang="0">
                <a:pos x="T4" y="T5"/>
              </a:cxn>
            </a:cxnLst>
            <a:rect l="0" t="0" r="r" b="b"/>
            <a:pathLst>
              <a:path w="2726" h="356">
                <a:moveTo>
                  <a:pt x="0" y="0"/>
                </a:moveTo>
                <a:lnTo>
                  <a:pt x="2372" y="0"/>
                </a:lnTo>
                <a:lnTo>
                  <a:pt x="2726" y="356"/>
                </a:lnTo>
              </a:path>
            </a:pathLst>
          </a:custGeom>
          <a:noFill/>
          <a:ln w="6350" cap="flat">
            <a:solidFill>
              <a:schemeClr val="bg1">
                <a:lumMod val="65000"/>
              </a:schemeClr>
            </a:solidFill>
            <a:prstDash val="solid"/>
            <a:miter lim="800000"/>
            <a:headEnd type="oval"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a:cs typeface="+mn-cs"/>
            </a:endParaRPr>
          </a:p>
        </p:txBody>
      </p:sp>
      <p:pic>
        <p:nvPicPr>
          <p:cNvPr id="3" name="Imagem 2" descr="Guincho de coluna 200kg com tripé com girica ou balde de 50lts | Loc  Ferramentas">
            <a:extLst>
              <a:ext uri="{FF2B5EF4-FFF2-40B4-BE49-F238E27FC236}">
                <a16:creationId xmlns:a16="http://schemas.microsoft.com/office/drawing/2014/main" id="{D5892C27-9BAF-21B7-60C2-D5E2EFD355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92" b="8728"/>
          <a:stretch/>
        </p:blipFill>
        <p:spPr bwMode="auto">
          <a:xfrm>
            <a:off x="7493000" y="2298701"/>
            <a:ext cx="3302000" cy="3302000"/>
          </a:xfrm>
          <a:prstGeom prst="ellipse">
            <a:avLst/>
          </a:prstGeom>
          <a:noFill/>
          <a:ln>
            <a:noFill/>
          </a:ln>
        </p:spPr>
      </p:pic>
      <p:grpSp>
        <p:nvGrpSpPr>
          <p:cNvPr id="5" name="组合 7">
            <a:extLst>
              <a:ext uri="{FF2B5EF4-FFF2-40B4-BE49-F238E27FC236}">
                <a16:creationId xmlns:a16="http://schemas.microsoft.com/office/drawing/2014/main" id="{B8EBA067-6706-D898-2177-8F7707DEEC7E}"/>
              </a:ext>
            </a:extLst>
          </p:cNvPr>
          <p:cNvGrpSpPr/>
          <p:nvPr/>
        </p:nvGrpSpPr>
        <p:grpSpPr>
          <a:xfrm>
            <a:off x="521656" y="263135"/>
            <a:ext cx="5767434" cy="707886"/>
            <a:chOff x="521656" y="263135"/>
            <a:chExt cx="5767434" cy="707886"/>
          </a:xfrm>
        </p:grpSpPr>
        <p:sp>
          <p:nvSpPr>
            <p:cNvPr id="6" name="文本框 8">
              <a:extLst>
                <a:ext uri="{FF2B5EF4-FFF2-40B4-BE49-F238E27FC236}">
                  <a16:creationId xmlns:a16="http://schemas.microsoft.com/office/drawing/2014/main" id="{D5CCC94B-FAB3-E506-1DAC-AED29DC85181}"/>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04</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7" name="矩形 9">
              <a:extLst>
                <a:ext uri="{FF2B5EF4-FFF2-40B4-BE49-F238E27FC236}">
                  <a16:creationId xmlns:a16="http://schemas.microsoft.com/office/drawing/2014/main" id="{5D8DDD24-5E97-06CE-4E86-947B2E24A802}"/>
                </a:ext>
              </a:extLst>
            </p:cNvPr>
            <p:cNvSpPr/>
            <p:nvPr/>
          </p:nvSpPr>
          <p:spPr>
            <a:xfrm>
              <a:off x="1210520" y="432412"/>
              <a:ext cx="5078570"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Os serviços de construção de estruturas</a:t>
              </a:r>
            </a:p>
          </p:txBody>
        </p:sp>
      </p:grpSp>
      <p:pic>
        <p:nvPicPr>
          <p:cNvPr id="8" name="Imagem 7" descr="Texto&#10;&#10;Descrição gerada automaticamente com confiança baixa">
            <a:extLst>
              <a:ext uri="{FF2B5EF4-FFF2-40B4-BE49-F238E27FC236}">
                <a16:creationId xmlns:a16="http://schemas.microsoft.com/office/drawing/2014/main" id="{D75D17F0-22D9-37EB-E5EA-1E3E7D352F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9291" y="204633"/>
            <a:ext cx="2261621" cy="627889"/>
          </a:xfrm>
          <a:prstGeom prst="rect">
            <a:avLst/>
          </a:prstGeom>
        </p:spPr>
      </p:pic>
    </p:spTree>
    <p:extLst>
      <p:ext uri="{BB962C8B-B14F-4D97-AF65-F5344CB8AC3E}">
        <p14:creationId xmlns:p14="http://schemas.microsoft.com/office/powerpoint/2010/main" val="35380945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par>
                          <p:cTn id="8" fill="hold">
                            <p:stCondLst>
                              <p:cond delay="500"/>
                            </p:stCondLst>
                            <p:childTnLst>
                              <p:par>
                                <p:cTn id="9" presetID="4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3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4"/>
                                        </p:tgtEl>
                                        <p:attrNameLst>
                                          <p:attrName>ppt_y</p:attrName>
                                        </p:attrNameLst>
                                      </p:cBhvr>
                                      <p:tavLst>
                                        <p:tav tm="0">
                                          <p:val>
                                            <p:strVal val="#ppt_y"/>
                                          </p:val>
                                        </p:tav>
                                        <p:tav tm="100000">
                                          <p:val>
                                            <p:strVal val="#ppt_y"/>
                                          </p:val>
                                        </p:tav>
                                      </p:tavLst>
                                    </p:anim>
                                    <p:anim calcmode="lin" valueType="num">
                                      <p:cBhvr>
                                        <p:cTn id="13" dur="3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4"/>
                                        </p:tgtEl>
                                      </p:cBhvr>
                                    </p:animEffect>
                                  </p:childTnLst>
                                </p:cTn>
                              </p:par>
                            </p:childTnLst>
                          </p:cTn>
                        </p:par>
                        <p:par>
                          <p:cTn id="16" fill="hold">
                            <p:stCondLst>
                              <p:cond delay="800"/>
                            </p:stCondLst>
                            <p:childTnLst>
                              <p:par>
                                <p:cTn id="17" presetID="53" presetClass="entr" presetSubtype="16"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p:nvPr/>
        </p:nvSpPr>
        <p:spPr>
          <a:xfrm>
            <a:off x="5192485" y="2314278"/>
            <a:ext cx="6295547" cy="2984920"/>
          </a:xfrm>
          <a:prstGeom prst="rect">
            <a:avLst/>
          </a:prstGeom>
          <a:noFill/>
        </p:spPr>
        <p:txBody>
          <a:bodyPr wrap="square" lIns="0" tIns="0" rIns="0" bIns="0" rtlCol="0">
            <a:spAutoFit/>
          </a:bodyPr>
          <a:lstStyle/>
          <a:p>
            <a:pPr lvl="0">
              <a:lnSpc>
                <a:spcPct val="200000"/>
              </a:lnSpc>
              <a:spcBef>
                <a:spcPts val="1200"/>
              </a:spcBef>
              <a:defRPr/>
            </a:pPr>
            <a:r>
              <a:rPr lang="pt-BR" altLang="zh-CN" sz="2000" dirty="0">
                <a:solidFill>
                  <a:schemeClr val="bg1">
                    <a:lumMod val="95000"/>
                  </a:schemeClr>
                </a:solidFill>
                <a:latin typeface="微软雅黑"/>
                <a:ea typeface="微软雅黑"/>
              </a:rPr>
              <a:t>As normas de saúde, higiene e segurança, criadas pelo Ministério do Trabalho, são as Normas Regulamentadoras ou </a:t>
            </a:r>
            <a:r>
              <a:rPr lang="pt-BR" altLang="zh-CN" sz="2000" dirty="0" err="1">
                <a:solidFill>
                  <a:schemeClr val="bg1">
                    <a:lumMod val="95000"/>
                  </a:schemeClr>
                </a:solidFill>
                <a:latin typeface="微软雅黑"/>
                <a:ea typeface="微软雅黑"/>
              </a:rPr>
              <a:t>NRs</a:t>
            </a:r>
            <a:r>
              <a:rPr lang="pt-BR" altLang="zh-CN" sz="2000" dirty="0">
                <a:solidFill>
                  <a:schemeClr val="bg1">
                    <a:lumMod val="95000"/>
                  </a:schemeClr>
                </a:solidFill>
                <a:latin typeface="微软雅黑"/>
                <a:ea typeface="微软雅黑"/>
              </a:rPr>
              <a:t>. Das trinta e oito </a:t>
            </a:r>
            <a:r>
              <a:rPr lang="pt-BR" altLang="zh-CN" sz="2000" dirty="0" err="1">
                <a:solidFill>
                  <a:schemeClr val="bg1">
                    <a:lumMod val="95000"/>
                  </a:schemeClr>
                </a:solidFill>
                <a:latin typeface="微软雅黑"/>
                <a:ea typeface="微软雅黑"/>
              </a:rPr>
              <a:t>NRs</a:t>
            </a:r>
            <a:r>
              <a:rPr lang="pt-BR" altLang="zh-CN" sz="2000" dirty="0">
                <a:solidFill>
                  <a:schemeClr val="bg1">
                    <a:lumMod val="95000"/>
                  </a:schemeClr>
                </a:solidFill>
                <a:latin typeface="微软雅黑"/>
                <a:ea typeface="微软雅黑"/>
              </a:rPr>
              <a:t>, a NR 18 traz os requisitos de segurança para o setor de construção civil.</a:t>
            </a:r>
            <a:endParaRPr lang="en-US" altLang="zh-CN" sz="2000" dirty="0">
              <a:solidFill>
                <a:schemeClr val="bg1">
                  <a:lumMod val="95000"/>
                </a:schemeClr>
              </a:solidFill>
              <a:latin typeface="微软雅黑"/>
              <a:ea typeface="微软雅黑"/>
            </a:endParaRPr>
          </a:p>
        </p:txBody>
      </p:sp>
      <p:grpSp>
        <p:nvGrpSpPr>
          <p:cNvPr id="9" name="Agrupar 8">
            <a:extLst>
              <a:ext uri="{FF2B5EF4-FFF2-40B4-BE49-F238E27FC236}">
                <a16:creationId xmlns:a16="http://schemas.microsoft.com/office/drawing/2014/main" id="{50D6B98B-A7E7-10EA-41BC-C60475E345AE}"/>
              </a:ext>
            </a:extLst>
          </p:cNvPr>
          <p:cNvGrpSpPr/>
          <p:nvPr/>
        </p:nvGrpSpPr>
        <p:grpSpPr>
          <a:xfrm>
            <a:off x="703952" y="2120667"/>
            <a:ext cx="3748306" cy="3679780"/>
            <a:chOff x="629589" y="1216500"/>
            <a:chExt cx="5464573" cy="5364672"/>
          </a:xfrm>
        </p:grpSpPr>
        <p:sp>
          <p:nvSpPr>
            <p:cNvPr id="11" name="Freeform 5"/>
            <p:cNvSpPr>
              <a:spLocks/>
            </p:cNvSpPr>
            <p:nvPr/>
          </p:nvSpPr>
          <p:spPr bwMode="auto">
            <a:xfrm>
              <a:off x="2007883" y="3976962"/>
              <a:ext cx="2604210" cy="2604210"/>
            </a:xfrm>
            <a:custGeom>
              <a:avLst/>
              <a:gdLst>
                <a:gd name="T0" fmla="*/ 1012 w 2024"/>
                <a:gd name="T1" fmla="*/ 0 h 2024"/>
                <a:gd name="T2" fmla="*/ 2024 w 2024"/>
                <a:gd name="T3" fmla="*/ 1012 h 2024"/>
                <a:gd name="T4" fmla="*/ 1012 w 2024"/>
                <a:gd name="T5" fmla="*/ 2024 h 2024"/>
                <a:gd name="T6" fmla="*/ 0 w 2024"/>
                <a:gd name="T7" fmla="*/ 1012 h 2024"/>
                <a:gd name="T8" fmla="*/ 1012 w 2024"/>
                <a:gd name="T9" fmla="*/ 0 h 2024"/>
              </a:gdLst>
              <a:ahLst/>
              <a:cxnLst>
                <a:cxn ang="0">
                  <a:pos x="T0" y="T1"/>
                </a:cxn>
                <a:cxn ang="0">
                  <a:pos x="T2" y="T3"/>
                </a:cxn>
                <a:cxn ang="0">
                  <a:pos x="T4" y="T5"/>
                </a:cxn>
                <a:cxn ang="0">
                  <a:pos x="T6" y="T7"/>
                </a:cxn>
                <a:cxn ang="0">
                  <a:pos x="T8" y="T9"/>
                </a:cxn>
              </a:cxnLst>
              <a:rect l="0" t="0" r="r" b="b"/>
              <a:pathLst>
                <a:path w="2024" h="2024">
                  <a:moveTo>
                    <a:pt x="1012" y="0"/>
                  </a:moveTo>
                  <a:lnTo>
                    <a:pt x="2024" y="1012"/>
                  </a:lnTo>
                  <a:lnTo>
                    <a:pt x="1012" y="2024"/>
                  </a:lnTo>
                  <a:lnTo>
                    <a:pt x="0" y="1012"/>
                  </a:lnTo>
                  <a:lnTo>
                    <a:pt x="1012" y="0"/>
                  </a:lnTo>
                  <a:close/>
                </a:path>
              </a:pathLst>
            </a:custGeom>
            <a:blipFill>
              <a:blip r:embed="rId3" cstate="screen">
                <a:extLst>
                  <a:ext uri="{28A0092B-C50C-407E-A947-70E740481C1C}">
                    <a14:useLocalDpi xmlns:a14="http://schemas.microsoft.com/office/drawing/2010/main"/>
                  </a:ext>
                </a:extLst>
              </a:blip>
              <a:stretch>
                <a:fillRect/>
              </a:stretch>
            </a:blipFill>
            <a:ln w="7938" cap="flat">
              <a:noFill/>
              <a:prstDash val="solid"/>
              <a:miter lim="800000"/>
              <a:headEnd/>
              <a:tailEnd/>
            </a:ln>
            <a:effectLst>
              <a:outerShdw blurRad="3048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a:cs typeface="+mn-cs"/>
              </a:endParaRPr>
            </a:p>
          </p:txBody>
        </p:sp>
        <p:sp>
          <p:nvSpPr>
            <p:cNvPr id="15" name="Freeform 6"/>
            <p:cNvSpPr>
              <a:spLocks/>
            </p:cNvSpPr>
            <p:nvPr/>
          </p:nvSpPr>
          <p:spPr bwMode="auto">
            <a:xfrm>
              <a:off x="629613" y="2598680"/>
              <a:ext cx="2604185" cy="2604185"/>
            </a:xfrm>
            <a:custGeom>
              <a:avLst/>
              <a:gdLst>
                <a:gd name="T0" fmla="*/ 1166 w 2329"/>
                <a:gd name="T1" fmla="*/ 0 h 2332"/>
                <a:gd name="T2" fmla="*/ 2329 w 2329"/>
                <a:gd name="T3" fmla="*/ 1166 h 2332"/>
                <a:gd name="T4" fmla="*/ 1166 w 2329"/>
                <a:gd name="T5" fmla="*/ 2332 h 2332"/>
                <a:gd name="T6" fmla="*/ 0 w 2329"/>
                <a:gd name="T7" fmla="*/ 1166 h 2332"/>
                <a:gd name="T8" fmla="*/ 1166 w 2329"/>
                <a:gd name="T9" fmla="*/ 0 h 2332"/>
              </a:gdLst>
              <a:ahLst/>
              <a:cxnLst>
                <a:cxn ang="0">
                  <a:pos x="T0" y="T1"/>
                </a:cxn>
                <a:cxn ang="0">
                  <a:pos x="T2" y="T3"/>
                </a:cxn>
                <a:cxn ang="0">
                  <a:pos x="T4" y="T5"/>
                </a:cxn>
                <a:cxn ang="0">
                  <a:pos x="T6" y="T7"/>
                </a:cxn>
                <a:cxn ang="0">
                  <a:pos x="T8" y="T9"/>
                </a:cxn>
              </a:cxnLst>
              <a:rect l="0" t="0" r="r" b="b"/>
              <a:pathLst>
                <a:path w="2329" h="2332">
                  <a:moveTo>
                    <a:pt x="1166" y="0"/>
                  </a:moveTo>
                  <a:lnTo>
                    <a:pt x="2329" y="1166"/>
                  </a:lnTo>
                  <a:lnTo>
                    <a:pt x="1166" y="2332"/>
                  </a:lnTo>
                  <a:lnTo>
                    <a:pt x="0" y="1166"/>
                  </a:lnTo>
                  <a:lnTo>
                    <a:pt x="1166" y="0"/>
                  </a:lnTo>
                  <a:close/>
                </a:path>
              </a:pathLst>
            </a:custGeom>
            <a:blipFill>
              <a:blip r:embed="rId4" cstate="screen">
                <a:extLst>
                  <a:ext uri="{28A0092B-C50C-407E-A947-70E740481C1C}">
                    <a14:useLocalDpi xmlns:a14="http://schemas.microsoft.com/office/drawing/2010/main"/>
                  </a:ext>
                </a:extLst>
              </a:blip>
              <a:stretch>
                <a:fillRect/>
              </a:stretch>
            </a:blipFill>
            <a:ln w="7938" cap="flat">
              <a:noFill/>
              <a:prstDash val="solid"/>
              <a:miter lim="800000"/>
              <a:headEnd/>
              <a:tailEnd/>
            </a:ln>
            <a:effectLst>
              <a:outerShdw blurRad="3048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a:cs typeface="+mn-cs"/>
              </a:endParaRPr>
            </a:p>
          </p:txBody>
        </p:sp>
        <p:sp>
          <p:nvSpPr>
            <p:cNvPr id="17" name="Freeform 7"/>
            <p:cNvSpPr>
              <a:spLocks/>
            </p:cNvSpPr>
            <p:nvPr/>
          </p:nvSpPr>
          <p:spPr bwMode="auto">
            <a:xfrm>
              <a:off x="2040565" y="1216500"/>
              <a:ext cx="2604210" cy="2608070"/>
            </a:xfrm>
            <a:custGeom>
              <a:avLst/>
              <a:gdLst>
                <a:gd name="T0" fmla="*/ 1012 w 2024"/>
                <a:gd name="T1" fmla="*/ 0 h 2027"/>
                <a:gd name="T2" fmla="*/ 2024 w 2024"/>
                <a:gd name="T3" fmla="*/ 1014 h 2027"/>
                <a:gd name="T4" fmla="*/ 1012 w 2024"/>
                <a:gd name="T5" fmla="*/ 2027 h 2027"/>
                <a:gd name="T6" fmla="*/ 0 w 2024"/>
                <a:gd name="T7" fmla="*/ 1014 h 2027"/>
                <a:gd name="T8" fmla="*/ 1012 w 2024"/>
                <a:gd name="T9" fmla="*/ 0 h 2027"/>
              </a:gdLst>
              <a:ahLst/>
              <a:cxnLst>
                <a:cxn ang="0">
                  <a:pos x="T0" y="T1"/>
                </a:cxn>
                <a:cxn ang="0">
                  <a:pos x="T2" y="T3"/>
                </a:cxn>
                <a:cxn ang="0">
                  <a:pos x="T4" y="T5"/>
                </a:cxn>
                <a:cxn ang="0">
                  <a:pos x="T6" y="T7"/>
                </a:cxn>
                <a:cxn ang="0">
                  <a:pos x="T8" y="T9"/>
                </a:cxn>
              </a:cxnLst>
              <a:rect l="0" t="0" r="r" b="b"/>
              <a:pathLst>
                <a:path w="2024" h="2027">
                  <a:moveTo>
                    <a:pt x="1012" y="0"/>
                  </a:moveTo>
                  <a:lnTo>
                    <a:pt x="2024" y="1014"/>
                  </a:lnTo>
                  <a:lnTo>
                    <a:pt x="1012" y="2027"/>
                  </a:lnTo>
                  <a:lnTo>
                    <a:pt x="0" y="1014"/>
                  </a:lnTo>
                  <a:lnTo>
                    <a:pt x="1012" y="0"/>
                  </a:lnTo>
                  <a:close/>
                </a:path>
              </a:pathLst>
            </a:custGeom>
            <a:blipFill>
              <a:blip r:embed="rId5"/>
              <a:stretch>
                <a:fillRect/>
              </a:stretch>
            </a:blipFill>
            <a:ln w="7938" cap="flat">
              <a:noFill/>
              <a:prstDash val="solid"/>
              <a:miter lim="800000"/>
              <a:headEnd/>
              <a:tailEnd/>
            </a:ln>
            <a:effectLst>
              <a:outerShdw blurRad="3048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a:cs typeface="+mn-cs"/>
              </a:endParaRPr>
            </a:p>
          </p:txBody>
        </p:sp>
        <p:sp>
          <p:nvSpPr>
            <p:cNvPr id="14" name="矩形 13">
              <a:extLst>
                <a:ext uri="{FF2B5EF4-FFF2-40B4-BE49-F238E27FC236}">
                  <a16:creationId xmlns:a16="http://schemas.microsoft.com/office/drawing/2014/main" id="{EC715124-0563-4EFB-9F3D-9866CD97A68E}"/>
                </a:ext>
              </a:extLst>
            </p:cNvPr>
            <p:cNvSpPr/>
            <p:nvPr/>
          </p:nvSpPr>
          <p:spPr>
            <a:xfrm>
              <a:off x="3489951" y="2605242"/>
              <a:ext cx="2604211" cy="2604185"/>
            </a:xfrm>
            <a:prstGeom prst="diamond">
              <a:avLst/>
            </a:prstGeom>
            <a:gradFill flip="none" rotWithShape="1">
              <a:gsLst>
                <a:gs pos="51000">
                  <a:srgbClr val="1C83AE"/>
                </a:gs>
                <a:gs pos="0">
                  <a:srgbClr val="329CD6"/>
                </a:gs>
                <a:gs pos="92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pic>
          <p:nvPicPr>
            <p:cNvPr id="6146" name="Picture 2" descr="Segurança do Trabalho: O que é o GRO e qual será o impacto na SST? -  Abcsafety Consultoria Empresarial">
              <a:extLst>
                <a:ext uri="{FF2B5EF4-FFF2-40B4-BE49-F238E27FC236}">
                  <a16:creationId xmlns:a16="http://schemas.microsoft.com/office/drawing/2014/main" id="{400BE458-3525-6C33-9565-1483AEE6BB2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6366" r="26562" b="8442"/>
            <a:stretch/>
          </p:blipFill>
          <p:spPr bwMode="auto">
            <a:xfrm>
              <a:off x="629589" y="2592046"/>
              <a:ext cx="2604210" cy="2604185"/>
            </a:xfrm>
            <a:prstGeom prst="diamond">
              <a:avLst/>
            </a:prstGeom>
            <a:noFill/>
            <a:extLst>
              <a:ext uri="{909E8E84-426E-40DD-AFC4-6F175D3DCCD1}">
                <a14:hiddenFill xmlns:a14="http://schemas.microsoft.com/office/drawing/2010/main">
                  <a:solidFill>
                    <a:srgbClr val="FFFFFF"/>
                  </a:solidFill>
                </a14:hiddenFill>
              </a:ext>
            </a:extLst>
          </p:spPr>
        </p:pic>
        <p:pic>
          <p:nvPicPr>
            <p:cNvPr id="6148" name="Picture 4" descr="PGR: o que é o Plano de Ação e como elaborá-lo?">
              <a:extLst>
                <a:ext uri="{FF2B5EF4-FFF2-40B4-BE49-F238E27FC236}">
                  <a16:creationId xmlns:a16="http://schemas.microsoft.com/office/drawing/2014/main" id="{5E250FE1-1454-FCA2-5388-44B6F9C44E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07883" y="3976961"/>
              <a:ext cx="2602800" cy="2594815"/>
            </a:xfrm>
            <a:prstGeom prst="diamond">
              <a:avLst/>
            </a:prstGeom>
            <a:noFill/>
            <a:extLst>
              <a:ext uri="{909E8E84-426E-40DD-AFC4-6F175D3DCCD1}">
                <a14:hiddenFill xmlns:a14="http://schemas.microsoft.com/office/drawing/2010/main">
                  <a:solidFill>
                    <a:srgbClr val="FFFFFF"/>
                  </a:solidFill>
                </a14:hiddenFill>
              </a:ext>
            </a:extLst>
          </p:spPr>
        </p:pic>
        <p:pic>
          <p:nvPicPr>
            <p:cNvPr id="6150" name="Picture 6" descr="META | Medicina e Segurança de Trabalho - O que é o PGR e como elaborar?">
              <a:extLst>
                <a:ext uri="{FF2B5EF4-FFF2-40B4-BE49-F238E27FC236}">
                  <a16:creationId xmlns:a16="http://schemas.microsoft.com/office/drawing/2014/main" id="{7433A2F5-AF00-74C7-76E2-3E6F6208D6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40590" y="1229769"/>
              <a:ext cx="2602800" cy="2594801"/>
            </a:xfrm>
            <a:prstGeom prst="diamond">
              <a:avLst/>
            </a:prstGeom>
            <a:noFill/>
            <a:extLst>
              <a:ext uri="{909E8E84-426E-40DD-AFC4-6F175D3DCCD1}">
                <a14:hiddenFill xmlns:a14="http://schemas.microsoft.com/office/drawing/2010/main">
                  <a:solidFill>
                    <a:srgbClr val="FFFFFF"/>
                  </a:solidFill>
                </a14:hiddenFill>
              </a:ext>
            </a:extLst>
          </p:spPr>
        </p:pic>
      </p:grpSp>
      <p:grpSp>
        <p:nvGrpSpPr>
          <p:cNvPr id="4" name="组合 7">
            <a:extLst>
              <a:ext uri="{FF2B5EF4-FFF2-40B4-BE49-F238E27FC236}">
                <a16:creationId xmlns:a16="http://schemas.microsoft.com/office/drawing/2014/main" id="{F14E0E1E-7395-BD71-4E40-24F68EC29E45}"/>
              </a:ext>
            </a:extLst>
          </p:cNvPr>
          <p:cNvGrpSpPr/>
          <p:nvPr/>
        </p:nvGrpSpPr>
        <p:grpSpPr>
          <a:xfrm>
            <a:off x="521656" y="263135"/>
            <a:ext cx="5321414" cy="707886"/>
            <a:chOff x="521656" y="263135"/>
            <a:chExt cx="5321414" cy="707886"/>
          </a:xfrm>
        </p:grpSpPr>
        <p:sp>
          <p:nvSpPr>
            <p:cNvPr id="5" name="文本框 8">
              <a:extLst>
                <a:ext uri="{FF2B5EF4-FFF2-40B4-BE49-F238E27FC236}">
                  <a16:creationId xmlns:a16="http://schemas.microsoft.com/office/drawing/2014/main" id="{105712E5-1258-DBAC-6D71-B44B80B0E23F}"/>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02</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6" name="矩形 9">
              <a:extLst>
                <a:ext uri="{FF2B5EF4-FFF2-40B4-BE49-F238E27FC236}">
                  <a16:creationId xmlns:a16="http://schemas.microsoft.com/office/drawing/2014/main" id="{9A6078EE-72FA-B8FF-CAA6-1A70B42E04F4}"/>
                </a:ext>
              </a:extLst>
            </p:cNvPr>
            <p:cNvSpPr/>
            <p:nvPr/>
          </p:nvSpPr>
          <p:spPr>
            <a:xfrm>
              <a:off x="1210520" y="432412"/>
              <a:ext cx="4632550"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Base legal de segurança do trabalho</a:t>
              </a:r>
            </a:p>
          </p:txBody>
        </p:sp>
      </p:grpSp>
      <p:pic>
        <p:nvPicPr>
          <p:cNvPr id="2" name="Imagem 1" descr="Texto&#10;&#10;Descrição gerada automaticamente com confiança baixa">
            <a:extLst>
              <a:ext uri="{FF2B5EF4-FFF2-40B4-BE49-F238E27FC236}">
                <a16:creationId xmlns:a16="http://schemas.microsoft.com/office/drawing/2014/main" id="{63F55161-6E18-283E-21E6-A4254A721E4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2844" y="6005028"/>
            <a:ext cx="2261621" cy="627889"/>
          </a:xfrm>
          <a:prstGeom prst="rect">
            <a:avLst/>
          </a:prstGeom>
        </p:spPr>
      </p:pic>
    </p:spTree>
    <p:extLst>
      <p:ext uri="{BB962C8B-B14F-4D97-AF65-F5344CB8AC3E}">
        <p14:creationId xmlns:p14="http://schemas.microsoft.com/office/powerpoint/2010/main" val="300038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3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8" dur="300" fill="hold"/>
                                        <p:tgtEl>
                                          <p:spTgt spid="21"/>
                                        </p:tgtEl>
                                        <p:attrNameLst>
                                          <p:attrName>ppt_y</p:attrName>
                                        </p:attrNameLst>
                                      </p:cBhvr>
                                      <p:tavLst>
                                        <p:tav tm="0">
                                          <p:val>
                                            <p:strVal val="#ppt_y"/>
                                          </p:val>
                                        </p:tav>
                                        <p:tav tm="100000">
                                          <p:val>
                                            <p:strVal val="#ppt_y"/>
                                          </p:val>
                                        </p:tav>
                                      </p:tavLst>
                                    </p:anim>
                                    <p:anim calcmode="lin" valueType="num">
                                      <p:cBhvr>
                                        <p:cTn id="9" dur="3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10" dur="3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300" tmFilter="0,0; .5, 1; 1, 1"/>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7">
            <a:extLst>
              <a:ext uri="{FF2B5EF4-FFF2-40B4-BE49-F238E27FC236}">
                <a16:creationId xmlns:a16="http://schemas.microsoft.com/office/drawing/2014/main" id="{09ECCF4A-0E67-BAF1-A14C-FCE2550A1607}"/>
              </a:ext>
            </a:extLst>
          </p:cNvPr>
          <p:cNvSpPr>
            <a:spLocks noChangeArrowheads="1"/>
          </p:cNvSpPr>
          <p:nvPr/>
        </p:nvSpPr>
        <p:spPr bwMode="auto">
          <a:xfrm>
            <a:off x="5615620" y="1331107"/>
            <a:ext cx="5776280" cy="4091794"/>
          </a:xfrm>
          <a:prstGeom prst="roundRect">
            <a:avLst/>
          </a:prstGeom>
          <a:gradFill flip="none" rotWithShape="1">
            <a:gsLst>
              <a:gs pos="51000">
                <a:srgbClr val="1C83AE"/>
              </a:gs>
              <a:gs pos="0">
                <a:srgbClr val="329CD6"/>
              </a:gs>
              <a:gs pos="92000">
                <a:srgbClr val="623E98"/>
              </a:gs>
            </a:gsLst>
            <a:lin ang="27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200" b="1" dirty="0">
              <a:solidFill>
                <a:schemeClr val="lt1"/>
              </a:solidFill>
            </a:endParaRPr>
          </a:p>
        </p:txBody>
      </p:sp>
      <p:sp>
        <p:nvSpPr>
          <p:cNvPr id="4" name="Rectangle 8">
            <a:extLst>
              <a:ext uri="{FF2B5EF4-FFF2-40B4-BE49-F238E27FC236}">
                <a16:creationId xmlns:a16="http://schemas.microsoft.com/office/drawing/2014/main" id="{3ED83246-CAAC-D118-14C9-DE2C6F7CD93E}"/>
              </a:ext>
            </a:extLst>
          </p:cNvPr>
          <p:cNvSpPr/>
          <p:nvPr/>
        </p:nvSpPr>
        <p:spPr>
          <a:xfrm>
            <a:off x="493450" y="1424562"/>
            <a:ext cx="4931670" cy="4931928"/>
          </a:xfrm>
          <a:prstGeom prst="rect">
            <a:avLst/>
          </a:prstGeom>
        </p:spPr>
        <p:txBody>
          <a:bodyPr wrap="square" lIns="0" tIns="0" rIns="0" bIns="0">
            <a:spAutoFit/>
          </a:bodyPr>
          <a:lstStyle/>
          <a:p>
            <a:pPr lvl="0">
              <a:lnSpc>
                <a:spcPct val="150000"/>
              </a:lnSpc>
              <a:spcBef>
                <a:spcPts val="800"/>
              </a:spcBef>
              <a:defRPr/>
            </a:pPr>
            <a:endParaRPr lang="pt-BR" altLang="zh-CN" b="1" dirty="0">
              <a:solidFill>
                <a:srgbClr val="623E98"/>
              </a:solidFill>
              <a:latin typeface="微软雅黑" panose="020B0503020204020204" pitchFamily="34" charset="-122"/>
              <a:ea typeface="微软雅黑"/>
              <a:cs typeface="+mn-ea"/>
              <a:sym typeface="+mn-lt"/>
            </a:endParaRPr>
          </a:p>
          <a:p>
            <a:pPr lvl="0">
              <a:lnSpc>
                <a:spcPct val="150000"/>
              </a:lnSpc>
              <a:spcBef>
                <a:spcPts val="800"/>
              </a:spcBef>
              <a:defRPr/>
            </a:pPr>
            <a:r>
              <a:rPr lang="pt-BR" altLang="zh-CN" b="1" dirty="0">
                <a:solidFill>
                  <a:srgbClr val="623E98"/>
                </a:solidFill>
                <a:latin typeface="微软雅黑" panose="020B0503020204020204" pitchFamily="34" charset="-122"/>
                <a:ea typeface="微软雅黑"/>
                <a:cs typeface="+mn-ea"/>
                <a:sym typeface="+mn-lt"/>
              </a:rPr>
              <a:t>Concreto usinado</a:t>
            </a:r>
          </a:p>
          <a:p>
            <a:pPr lvl="0">
              <a:lnSpc>
                <a:spcPct val="150000"/>
              </a:lnSpc>
              <a:spcBef>
                <a:spcPts val="800"/>
              </a:spcBef>
              <a:defRPr/>
            </a:pPr>
            <a:endParaRPr lang="pt-BR" altLang="zh-CN" b="1" dirty="0">
              <a:solidFill>
                <a:srgbClr val="623E98"/>
              </a:solidFill>
              <a:latin typeface="微软雅黑" panose="020B0503020204020204" pitchFamily="34" charset="-122"/>
              <a:ea typeface="微软雅黑"/>
              <a:cs typeface="+mn-ea"/>
              <a:sym typeface="+mn-lt"/>
            </a:endParaRPr>
          </a:p>
          <a:p>
            <a:pPr lvl="0">
              <a:lnSpc>
                <a:spcPct val="150000"/>
              </a:lnSpc>
              <a:spcBef>
                <a:spcPts val="800"/>
              </a:spcBef>
              <a:defRPr/>
            </a:pPr>
            <a:endParaRPr lang="pt-BR" altLang="zh-CN" b="1" dirty="0">
              <a:solidFill>
                <a:srgbClr val="623E98"/>
              </a:solidFill>
              <a:latin typeface="微软雅黑" panose="020B0503020204020204" pitchFamily="34" charset="-122"/>
              <a:ea typeface="微软雅黑"/>
              <a:cs typeface="+mn-ea"/>
              <a:sym typeface="+mn-lt"/>
            </a:endParaRPr>
          </a:p>
          <a:p>
            <a:pPr lvl="0">
              <a:lnSpc>
                <a:spcPct val="150000"/>
              </a:lnSpc>
              <a:spcBef>
                <a:spcPts val="800"/>
              </a:spcBef>
              <a:defRPr/>
            </a:pPr>
            <a:r>
              <a:rPr lang="pt-BR" altLang="zh-CN" dirty="0">
                <a:solidFill>
                  <a:schemeClr val="tx1">
                    <a:lumMod val="75000"/>
                    <a:lumOff val="25000"/>
                  </a:schemeClr>
                </a:solidFill>
                <a:latin typeface="微软雅黑" panose="020B0503020204020204" pitchFamily="34" charset="-122"/>
                <a:ea typeface="微软雅黑"/>
                <a:cs typeface="+mn-ea"/>
                <a:sym typeface="+mn-lt"/>
              </a:rPr>
              <a:t>O concreto usinado pode ser lançado ou bombeado. O lançamento é apenas a concretagem ao nível do solo, quando são elementos baixos a concretar. O bombeamento já acontece nos pavimentos mais altos, pois o concreto não vence a gravidade sem o uso da bomba.</a:t>
            </a:r>
          </a:p>
        </p:txBody>
      </p:sp>
      <p:sp>
        <p:nvSpPr>
          <p:cNvPr id="11" name="Freeform 5">
            <a:extLst>
              <a:ext uri="{FF2B5EF4-FFF2-40B4-BE49-F238E27FC236}">
                <a16:creationId xmlns:a16="http://schemas.microsoft.com/office/drawing/2014/main" id="{23EC3042-0149-2E71-4A2D-4553DBE5D2C9}"/>
              </a:ext>
            </a:extLst>
          </p:cNvPr>
          <p:cNvSpPr>
            <a:spLocks/>
          </p:cNvSpPr>
          <p:nvPr/>
        </p:nvSpPr>
        <p:spPr bwMode="auto">
          <a:xfrm>
            <a:off x="683950" y="2995697"/>
            <a:ext cx="6475922" cy="481268"/>
          </a:xfrm>
          <a:custGeom>
            <a:avLst/>
            <a:gdLst>
              <a:gd name="T0" fmla="*/ 0 w 2726"/>
              <a:gd name="T1" fmla="*/ 0 h 356"/>
              <a:gd name="T2" fmla="*/ 2372 w 2726"/>
              <a:gd name="T3" fmla="*/ 0 h 356"/>
              <a:gd name="T4" fmla="*/ 2726 w 2726"/>
              <a:gd name="T5" fmla="*/ 356 h 356"/>
            </a:gdLst>
            <a:ahLst/>
            <a:cxnLst>
              <a:cxn ang="0">
                <a:pos x="T0" y="T1"/>
              </a:cxn>
              <a:cxn ang="0">
                <a:pos x="T2" y="T3"/>
              </a:cxn>
              <a:cxn ang="0">
                <a:pos x="T4" y="T5"/>
              </a:cxn>
            </a:cxnLst>
            <a:rect l="0" t="0" r="r" b="b"/>
            <a:pathLst>
              <a:path w="2726" h="356">
                <a:moveTo>
                  <a:pt x="0" y="0"/>
                </a:moveTo>
                <a:lnTo>
                  <a:pt x="2372" y="0"/>
                </a:lnTo>
                <a:lnTo>
                  <a:pt x="2726" y="356"/>
                </a:lnTo>
              </a:path>
            </a:pathLst>
          </a:custGeom>
          <a:noFill/>
          <a:ln w="6350" cap="flat">
            <a:solidFill>
              <a:schemeClr val="bg1">
                <a:lumMod val="65000"/>
              </a:schemeClr>
            </a:solidFill>
            <a:prstDash val="solid"/>
            <a:miter lim="800000"/>
            <a:headEnd type="oval"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a:cs typeface="+mn-cs"/>
            </a:endParaRPr>
          </a:p>
        </p:txBody>
      </p:sp>
      <p:pic>
        <p:nvPicPr>
          <p:cNvPr id="3" name="Imagem 2" descr="Fundação em estacas hélice contínua: entenda como funciona ⋆ APL -  Engenharia Geotécncia, de Fundações e Concreto">
            <a:extLst>
              <a:ext uri="{FF2B5EF4-FFF2-40B4-BE49-F238E27FC236}">
                <a16:creationId xmlns:a16="http://schemas.microsoft.com/office/drawing/2014/main" id="{D5818A04-872B-883A-F146-F6C5121FF7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542796"/>
            <a:ext cx="5410200" cy="3689604"/>
          </a:xfrm>
          <a:prstGeom prst="roundRect">
            <a:avLst>
              <a:gd name="adj" fmla="val 13913"/>
            </a:avLst>
          </a:prstGeom>
          <a:noFill/>
          <a:ln>
            <a:noFill/>
          </a:ln>
        </p:spPr>
      </p:pic>
      <p:grpSp>
        <p:nvGrpSpPr>
          <p:cNvPr id="5" name="组合 7">
            <a:extLst>
              <a:ext uri="{FF2B5EF4-FFF2-40B4-BE49-F238E27FC236}">
                <a16:creationId xmlns:a16="http://schemas.microsoft.com/office/drawing/2014/main" id="{99E10B34-F4AD-0635-AEC2-16C6C6E4E2EA}"/>
              </a:ext>
            </a:extLst>
          </p:cNvPr>
          <p:cNvGrpSpPr/>
          <p:nvPr/>
        </p:nvGrpSpPr>
        <p:grpSpPr>
          <a:xfrm>
            <a:off x="521656" y="263135"/>
            <a:ext cx="5767434" cy="707886"/>
            <a:chOff x="521656" y="263135"/>
            <a:chExt cx="5767434" cy="707886"/>
          </a:xfrm>
        </p:grpSpPr>
        <p:sp>
          <p:nvSpPr>
            <p:cNvPr id="6" name="文本框 8">
              <a:extLst>
                <a:ext uri="{FF2B5EF4-FFF2-40B4-BE49-F238E27FC236}">
                  <a16:creationId xmlns:a16="http://schemas.microsoft.com/office/drawing/2014/main" id="{0EF3AC8C-32C5-10FB-8D1E-3E5FB4B7E5D1}"/>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04</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7" name="矩形 9">
              <a:extLst>
                <a:ext uri="{FF2B5EF4-FFF2-40B4-BE49-F238E27FC236}">
                  <a16:creationId xmlns:a16="http://schemas.microsoft.com/office/drawing/2014/main" id="{C314BFEB-036D-2B81-ED7D-F664563D73B1}"/>
                </a:ext>
              </a:extLst>
            </p:cNvPr>
            <p:cNvSpPr/>
            <p:nvPr/>
          </p:nvSpPr>
          <p:spPr>
            <a:xfrm>
              <a:off x="1210520" y="432412"/>
              <a:ext cx="5078570"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Os serviços de construção de estruturas</a:t>
              </a:r>
            </a:p>
          </p:txBody>
        </p:sp>
      </p:grpSp>
      <p:pic>
        <p:nvPicPr>
          <p:cNvPr id="8" name="Imagem 7" descr="Texto&#10;&#10;Descrição gerada automaticamente com confiança baixa">
            <a:extLst>
              <a:ext uri="{FF2B5EF4-FFF2-40B4-BE49-F238E27FC236}">
                <a16:creationId xmlns:a16="http://schemas.microsoft.com/office/drawing/2014/main" id="{88CABB71-BB59-ED46-4815-8A63512380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9291" y="204633"/>
            <a:ext cx="2261621" cy="627889"/>
          </a:xfrm>
          <a:prstGeom prst="rect">
            <a:avLst/>
          </a:prstGeom>
        </p:spPr>
      </p:pic>
    </p:spTree>
    <p:extLst>
      <p:ext uri="{BB962C8B-B14F-4D97-AF65-F5344CB8AC3E}">
        <p14:creationId xmlns:p14="http://schemas.microsoft.com/office/powerpoint/2010/main" val="30120195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par>
                          <p:cTn id="8" fill="hold">
                            <p:stCondLst>
                              <p:cond delay="500"/>
                            </p:stCondLst>
                            <p:childTnLst>
                              <p:par>
                                <p:cTn id="9" presetID="4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3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4"/>
                                        </p:tgtEl>
                                        <p:attrNameLst>
                                          <p:attrName>ppt_y</p:attrName>
                                        </p:attrNameLst>
                                      </p:cBhvr>
                                      <p:tavLst>
                                        <p:tav tm="0">
                                          <p:val>
                                            <p:strVal val="#ppt_y"/>
                                          </p:val>
                                        </p:tav>
                                        <p:tav tm="100000">
                                          <p:val>
                                            <p:strVal val="#ppt_y"/>
                                          </p:val>
                                        </p:tav>
                                      </p:tavLst>
                                    </p:anim>
                                    <p:anim calcmode="lin" valueType="num">
                                      <p:cBhvr>
                                        <p:cTn id="13" dur="3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4"/>
                                        </p:tgtEl>
                                      </p:cBhvr>
                                    </p:animEffect>
                                  </p:childTnLst>
                                </p:cTn>
                              </p:par>
                            </p:childTnLst>
                          </p:cTn>
                        </p:par>
                        <p:par>
                          <p:cTn id="16" fill="hold">
                            <p:stCondLst>
                              <p:cond delay="800"/>
                            </p:stCondLst>
                            <p:childTnLst>
                              <p:par>
                                <p:cTn id="17" presetID="53" presetClass="entr" presetSubtype="16"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1"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38"/>
          <p:cNvSpPr txBox="1"/>
          <p:nvPr/>
        </p:nvSpPr>
        <p:spPr>
          <a:xfrm>
            <a:off x="5092699" y="1711612"/>
            <a:ext cx="6829647" cy="3693319"/>
          </a:xfrm>
          <a:prstGeom prst="rect">
            <a:avLst/>
          </a:prstGeom>
          <a:noFill/>
        </p:spPr>
        <p:txBody>
          <a:bodyPr wrap="square" lIns="0" tIns="0" rIns="0" bIns="0" rtlCol="0">
            <a:spAutoFit/>
          </a:bodyPr>
          <a:lstStyle/>
          <a:p>
            <a:pPr lvl="0" algn="just">
              <a:defRPr/>
            </a:pPr>
            <a:r>
              <a:rPr lang="pt-BR" altLang="zh-CN" sz="2000" dirty="0">
                <a:solidFill>
                  <a:prstClr val="white"/>
                </a:solidFill>
                <a:latin typeface="Gesta Md"/>
                <a:ea typeface="微软雅黑"/>
                <a:cs typeface="+mn-ea"/>
                <a:sym typeface="+mn-lt"/>
              </a:rPr>
              <a:t>Em alguns casos, o operador do caminhão betoneira pode não enxergar o local da concretagem. O ideal é que as formas sejam estáveis e firmes, mas como existe um pequeno risco de que estourem em caso de falhas na construção, seria necessário parar imediatamente.</a:t>
            </a:r>
          </a:p>
          <a:p>
            <a:pPr lvl="0" algn="just">
              <a:defRPr/>
            </a:pPr>
            <a:endParaRPr lang="pt-BR" altLang="zh-CN" sz="2000" dirty="0">
              <a:solidFill>
                <a:prstClr val="white"/>
              </a:solidFill>
              <a:latin typeface="Gesta Md"/>
              <a:ea typeface="微软雅黑"/>
              <a:cs typeface="+mn-ea"/>
              <a:sym typeface="+mn-lt"/>
            </a:endParaRPr>
          </a:p>
          <a:p>
            <a:pPr lvl="0" algn="just">
              <a:defRPr/>
            </a:pPr>
            <a:endParaRPr lang="pt-BR" altLang="zh-CN" sz="2000" dirty="0">
              <a:solidFill>
                <a:prstClr val="white"/>
              </a:solidFill>
              <a:latin typeface="Gesta Md"/>
              <a:ea typeface="微软雅黑"/>
              <a:cs typeface="+mn-ea"/>
              <a:sym typeface="+mn-lt"/>
            </a:endParaRPr>
          </a:p>
          <a:p>
            <a:pPr lvl="0" algn="just">
              <a:defRPr/>
            </a:pPr>
            <a:r>
              <a:rPr lang="pt-BR" altLang="zh-CN" sz="2000" dirty="0">
                <a:solidFill>
                  <a:prstClr val="white"/>
                </a:solidFill>
                <a:latin typeface="Gesta Md"/>
                <a:ea typeface="微软雅黑"/>
                <a:cs typeface="+mn-ea"/>
                <a:sym typeface="+mn-lt"/>
              </a:rPr>
              <a:t>É por isso que a NR-18 exige que quando o local de lançamento do concreto não for visível pelo operador do caminhão-betoneira, deve ser usado um sistema de sinalização sonoro ou visual. Na impossibilidade, permite-se ainda o uso de telefone ou rádio para o início e fim do lançamento, e para a situação de emergência.</a:t>
            </a:r>
          </a:p>
        </p:txBody>
      </p:sp>
      <p:pic>
        <p:nvPicPr>
          <p:cNvPr id="5" name="Imagem 4">
            <a:extLst>
              <a:ext uri="{FF2B5EF4-FFF2-40B4-BE49-F238E27FC236}">
                <a16:creationId xmlns:a16="http://schemas.microsoft.com/office/drawing/2014/main" id="{0BD9C2D9-8A1B-604B-D691-C0920BBA45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654" y="1514701"/>
            <a:ext cx="4458362" cy="1926999"/>
          </a:xfrm>
          <a:prstGeom prst="rect">
            <a:avLst/>
          </a:prstGeom>
          <a:noFill/>
          <a:ln>
            <a:noFill/>
          </a:ln>
        </p:spPr>
      </p:pic>
      <p:pic>
        <p:nvPicPr>
          <p:cNvPr id="6" name="Imagem 5">
            <a:extLst>
              <a:ext uri="{FF2B5EF4-FFF2-40B4-BE49-F238E27FC236}">
                <a16:creationId xmlns:a16="http://schemas.microsoft.com/office/drawing/2014/main" id="{CBC477A8-1FA6-1916-64F4-C9470B38FBA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7312" y="3805945"/>
            <a:ext cx="4390704" cy="1835662"/>
          </a:xfrm>
          <a:prstGeom prst="rect">
            <a:avLst/>
          </a:prstGeom>
          <a:noFill/>
          <a:ln>
            <a:noFill/>
          </a:ln>
        </p:spPr>
      </p:pic>
      <p:grpSp>
        <p:nvGrpSpPr>
          <p:cNvPr id="7" name="组合 7">
            <a:extLst>
              <a:ext uri="{FF2B5EF4-FFF2-40B4-BE49-F238E27FC236}">
                <a16:creationId xmlns:a16="http://schemas.microsoft.com/office/drawing/2014/main" id="{E0127C7D-43CC-193D-34B0-CA6709E9F35B}"/>
              </a:ext>
            </a:extLst>
          </p:cNvPr>
          <p:cNvGrpSpPr/>
          <p:nvPr/>
        </p:nvGrpSpPr>
        <p:grpSpPr>
          <a:xfrm>
            <a:off x="521656" y="263135"/>
            <a:ext cx="5767434" cy="707886"/>
            <a:chOff x="521656" y="263135"/>
            <a:chExt cx="5767434" cy="707886"/>
          </a:xfrm>
        </p:grpSpPr>
        <p:sp>
          <p:nvSpPr>
            <p:cNvPr id="8" name="文本框 8">
              <a:extLst>
                <a:ext uri="{FF2B5EF4-FFF2-40B4-BE49-F238E27FC236}">
                  <a16:creationId xmlns:a16="http://schemas.microsoft.com/office/drawing/2014/main" id="{058EB84F-2A18-3EB2-7ABC-79584AE876DA}"/>
                </a:ext>
              </a:extLst>
            </p:cNvPr>
            <p:cNvSpPr txBox="1"/>
            <p:nvPr/>
          </p:nvSpPr>
          <p:spPr>
            <a:xfrm>
              <a:off x="521656" y="263135"/>
              <a:ext cx="849086" cy="707886"/>
            </a:xfrm>
            <a:prstGeom prst="rect">
              <a:avLst/>
            </a:prstGeom>
            <a:noFill/>
          </p:spPr>
          <p:txBody>
            <a:bodyPr wrap="square" rtlCol="0">
              <a:spAutoFit/>
            </a:bodyPr>
            <a:lstStyle/>
            <a:p>
              <a:r>
                <a:rPr lang="en-US" altLang="zh-CN" sz="4000" dirty="0">
                  <a:solidFill>
                    <a:schemeClr val="bg1"/>
                  </a:solidFill>
                  <a:latin typeface="CastleTUlt" panose="020E0902050906030204" pitchFamily="34" charset="0"/>
                </a:rPr>
                <a:t>04</a:t>
              </a:r>
              <a:endParaRPr lang="zh-CN" altLang="en-US" sz="4000" dirty="0">
                <a:solidFill>
                  <a:schemeClr val="bg1"/>
                </a:solidFill>
                <a:latin typeface="CastleTUlt" panose="020E0902050906030204" pitchFamily="34" charset="0"/>
              </a:endParaRPr>
            </a:p>
          </p:txBody>
        </p:sp>
        <p:sp>
          <p:nvSpPr>
            <p:cNvPr id="9" name="矩形 9">
              <a:extLst>
                <a:ext uri="{FF2B5EF4-FFF2-40B4-BE49-F238E27FC236}">
                  <a16:creationId xmlns:a16="http://schemas.microsoft.com/office/drawing/2014/main" id="{831CC7D7-2AB7-3167-212B-6858C715498D}"/>
                </a:ext>
              </a:extLst>
            </p:cNvPr>
            <p:cNvSpPr/>
            <p:nvPr/>
          </p:nvSpPr>
          <p:spPr>
            <a:xfrm>
              <a:off x="1210520" y="432412"/>
              <a:ext cx="5078570" cy="400110"/>
            </a:xfrm>
            <a:prstGeom prst="rect">
              <a:avLst/>
            </a:prstGeom>
          </p:spPr>
          <p:txBody>
            <a:bodyPr wrap="none">
              <a:spAutoFit/>
            </a:bodyPr>
            <a:lstStyle/>
            <a:p>
              <a:r>
                <a:rPr lang="pt-BR" altLang="zh-CN" sz="2000" dirty="0">
                  <a:solidFill>
                    <a:schemeClr val="bg1"/>
                  </a:solidFill>
                  <a:latin typeface="微软雅黑" panose="020B0503020204020204" pitchFamily="34" charset="-122"/>
                  <a:ea typeface="微软雅黑" panose="020B0503020204020204" pitchFamily="34" charset="-122"/>
                </a:rPr>
                <a:t>Os serviços de construção de estruturas</a:t>
              </a:r>
            </a:p>
          </p:txBody>
        </p:sp>
      </p:grpSp>
    </p:spTree>
    <p:extLst>
      <p:ext uri="{BB962C8B-B14F-4D97-AF65-F5344CB8AC3E}">
        <p14:creationId xmlns:p14="http://schemas.microsoft.com/office/powerpoint/2010/main" val="120185658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ova NR 1 estabelece diretrizes sobre o Gerenciamento de Riscos  Ocupacionais (GRO) e Programa de Gerenciamento de Riscos (PGR) – Sesi ES">
            <a:extLst>
              <a:ext uri="{FF2B5EF4-FFF2-40B4-BE49-F238E27FC236}">
                <a16:creationId xmlns:a16="http://schemas.microsoft.com/office/drawing/2014/main" id="{052260F4-EAEF-889F-4493-51C0A587E52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13491"/>
          <a:stretch/>
        </p:blipFill>
        <p:spPr bwMode="auto">
          <a:xfrm>
            <a:off x="1094464" y="1408001"/>
            <a:ext cx="3871040" cy="3960000"/>
          </a:xfrm>
          <a:prstGeom prst="rect">
            <a:avLst/>
          </a:prstGeom>
          <a:noFill/>
          <a:extLst>
            <a:ext uri="{909E8E84-426E-40DD-AFC4-6F175D3DCCD1}">
              <a14:hiddenFill xmlns:a14="http://schemas.microsoft.com/office/drawing/2010/main">
                <a:solidFill>
                  <a:srgbClr val="FFFFFF"/>
                </a:solidFill>
              </a14:hiddenFill>
            </a:ext>
          </a:extLst>
        </p:spPr>
      </p:pic>
      <p:sp>
        <p:nvSpPr>
          <p:cNvPr id="18" name="文本框 17"/>
          <p:cNvSpPr txBox="1"/>
          <p:nvPr/>
        </p:nvSpPr>
        <p:spPr>
          <a:xfrm>
            <a:off x="5156200" y="3490135"/>
            <a:ext cx="6286500" cy="1846659"/>
          </a:xfrm>
          <a:prstGeom prst="rect">
            <a:avLst/>
          </a:prstGeom>
          <a:noFill/>
        </p:spPr>
        <p:txBody>
          <a:bodyPr wrap="square" lIns="0" tIns="0" rIns="0" bIns="0" rtlCol="0">
            <a:spAutoFit/>
          </a:bodyPr>
          <a:lstStyle/>
          <a:p>
            <a:pPr lvl="0" algn="r">
              <a:defRPr/>
            </a:pPr>
            <a:r>
              <a:rPr lang="pt-BR" altLang="zh-CN" sz="6000" dirty="0">
                <a:solidFill>
                  <a:srgbClr val="1C83AE"/>
                </a:solidFill>
                <a:latin typeface="Microsoft YaHei" panose="020B0503020204020204" pitchFamily="34" charset="-122"/>
                <a:ea typeface="Microsoft YaHei" panose="020B0503020204020204" pitchFamily="34" charset="-122"/>
              </a:rPr>
              <a:t>Peças Pré-Moldadas</a:t>
            </a:r>
          </a:p>
        </p:txBody>
      </p:sp>
      <p:grpSp>
        <p:nvGrpSpPr>
          <p:cNvPr id="6" name="组合 5">
            <a:extLst>
              <a:ext uri="{FF2B5EF4-FFF2-40B4-BE49-F238E27FC236}">
                <a16:creationId xmlns:a16="http://schemas.microsoft.com/office/drawing/2014/main" id="{5DE986BC-4DCB-4EE8-AEE2-70E830CC1CFD}"/>
              </a:ext>
            </a:extLst>
          </p:cNvPr>
          <p:cNvGrpSpPr/>
          <p:nvPr/>
        </p:nvGrpSpPr>
        <p:grpSpPr>
          <a:xfrm>
            <a:off x="-1" y="1119321"/>
            <a:ext cx="1190848" cy="4387940"/>
            <a:chOff x="-1" y="1119321"/>
            <a:chExt cx="1190848" cy="4387940"/>
          </a:xfrm>
        </p:grpSpPr>
        <p:sp>
          <p:nvSpPr>
            <p:cNvPr id="10" name="矩形 9">
              <a:extLst>
                <a:ext uri="{FF2B5EF4-FFF2-40B4-BE49-F238E27FC236}">
                  <a16:creationId xmlns:a16="http://schemas.microsoft.com/office/drawing/2014/main" id="{4D9E8C54-EF60-4CFF-8001-E39E4528EF86}"/>
                </a:ext>
              </a:extLst>
            </p:cNvPr>
            <p:cNvSpPr/>
            <p:nvPr/>
          </p:nvSpPr>
          <p:spPr>
            <a:xfrm>
              <a:off x="-1" y="1119321"/>
              <a:ext cx="903767" cy="4387940"/>
            </a:xfrm>
            <a:prstGeom prst="rect">
              <a:avLst/>
            </a:prstGeom>
            <a:gradFill flip="none" rotWithShape="1">
              <a:gsLst>
                <a:gs pos="51000">
                  <a:srgbClr val="1C83AE"/>
                </a:gs>
                <a:gs pos="0">
                  <a:srgbClr val="329CD6"/>
                </a:gs>
                <a:gs pos="92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矩形 8">
              <a:extLst>
                <a:ext uri="{FF2B5EF4-FFF2-40B4-BE49-F238E27FC236}">
                  <a16:creationId xmlns:a16="http://schemas.microsoft.com/office/drawing/2014/main" id="{1A57FE04-420F-4F7D-951E-FC0C5C2224FE}"/>
                </a:ext>
              </a:extLst>
            </p:cNvPr>
            <p:cNvSpPr/>
            <p:nvPr/>
          </p:nvSpPr>
          <p:spPr>
            <a:xfrm>
              <a:off x="885761" y="1119321"/>
              <a:ext cx="305086" cy="4387940"/>
            </a:xfrm>
            <a:custGeom>
              <a:avLst/>
              <a:gdLst>
                <a:gd name="connsiteX0" fmla="*/ 0 w 587298"/>
                <a:gd name="connsiteY0" fmla="*/ 0 h 4642621"/>
                <a:gd name="connsiteX1" fmla="*/ 587298 w 587298"/>
                <a:gd name="connsiteY1" fmla="*/ 0 h 4642621"/>
                <a:gd name="connsiteX2" fmla="*/ 587298 w 587298"/>
                <a:gd name="connsiteY2" fmla="*/ 4642621 h 4642621"/>
                <a:gd name="connsiteX3" fmla="*/ 0 w 587298"/>
                <a:gd name="connsiteY3" fmla="*/ 4642621 h 4642621"/>
                <a:gd name="connsiteX4" fmla="*/ 0 w 587298"/>
                <a:gd name="connsiteY4" fmla="*/ 0 h 4642621"/>
                <a:gd name="connsiteX0" fmla="*/ 0 w 597237"/>
                <a:gd name="connsiteY0" fmla="*/ 0 h 4642621"/>
                <a:gd name="connsiteX1" fmla="*/ 587298 w 597237"/>
                <a:gd name="connsiteY1" fmla="*/ 0 h 4642621"/>
                <a:gd name="connsiteX2" fmla="*/ 597237 w 597237"/>
                <a:gd name="connsiteY2" fmla="*/ 4473655 h 4642621"/>
                <a:gd name="connsiteX3" fmla="*/ 0 w 597237"/>
                <a:gd name="connsiteY3" fmla="*/ 4642621 h 4642621"/>
                <a:gd name="connsiteX4" fmla="*/ 0 w 597237"/>
                <a:gd name="connsiteY4" fmla="*/ 0 h 4642621"/>
                <a:gd name="connsiteX0" fmla="*/ 0 w 597237"/>
                <a:gd name="connsiteY0" fmla="*/ 0 h 4642621"/>
                <a:gd name="connsiteX1" fmla="*/ 597237 w 597237"/>
                <a:gd name="connsiteY1" fmla="*/ 168965 h 4642621"/>
                <a:gd name="connsiteX2" fmla="*/ 597237 w 597237"/>
                <a:gd name="connsiteY2" fmla="*/ 4473655 h 4642621"/>
                <a:gd name="connsiteX3" fmla="*/ 0 w 597237"/>
                <a:gd name="connsiteY3" fmla="*/ 4642621 h 4642621"/>
                <a:gd name="connsiteX4" fmla="*/ 0 w 597237"/>
                <a:gd name="connsiteY4" fmla="*/ 0 h 4642621"/>
                <a:gd name="connsiteX0" fmla="*/ 0 w 607176"/>
                <a:gd name="connsiteY0" fmla="*/ 0 h 4642621"/>
                <a:gd name="connsiteX1" fmla="*/ 607176 w 607176"/>
                <a:gd name="connsiteY1" fmla="*/ 288234 h 4642621"/>
                <a:gd name="connsiteX2" fmla="*/ 597237 w 607176"/>
                <a:gd name="connsiteY2" fmla="*/ 4473655 h 4642621"/>
                <a:gd name="connsiteX3" fmla="*/ 0 w 607176"/>
                <a:gd name="connsiteY3" fmla="*/ 4642621 h 4642621"/>
                <a:gd name="connsiteX4" fmla="*/ 0 w 607176"/>
                <a:gd name="connsiteY4" fmla="*/ 0 h 4642621"/>
                <a:gd name="connsiteX0" fmla="*/ 0 w 607176"/>
                <a:gd name="connsiteY0" fmla="*/ 0 h 4642621"/>
                <a:gd name="connsiteX1" fmla="*/ 607176 w 607176"/>
                <a:gd name="connsiteY1" fmla="*/ 288234 h 4642621"/>
                <a:gd name="connsiteX2" fmla="*/ 597237 w 607176"/>
                <a:gd name="connsiteY2" fmla="*/ 4513412 h 4642621"/>
                <a:gd name="connsiteX3" fmla="*/ 0 w 607176"/>
                <a:gd name="connsiteY3" fmla="*/ 4642621 h 4642621"/>
                <a:gd name="connsiteX4" fmla="*/ 0 w 607176"/>
                <a:gd name="connsiteY4" fmla="*/ 0 h 4642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176" h="4642621">
                  <a:moveTo>
                    <a:pt x="0" y="0"/>
                  </a:moveTo>
                  <a:lnTo>
                    <a:pt x="607176" y="288234"/>
                  </a:lnTo>
                  <a:lnTo>
                    <a:pt x="597237" y="4513412"/>
                  </a:lnTo>
                  <a:lnTo>
                    <a:pt x="0" y="4642621"/>
                  </a:lnTo>
                  <a:lnTo>
                    <a:pt x="0" y="0"/>
                  </a:lnTo>
                  <a:close/>
                </a:path>
              </a:pathLst>
            </a:custGeom>
            <a:solidFill>
              <a:srgbClr val="623E9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文本框 20">
            <a:extLst>
              <a:ext uri="{FF2B5EF4-FFF2-40B4-BE49-F238E27FC236}">
                <a16:creationId xmlns:a16="http://schemas.microsoft.com/office/drawing/2014/main" id="{E3130077-26DD-4DE2-B2DA-E57A0D9BEACB}"/>
              </a:ext>
            </a:extLst>
          </p:cNvPr>
          <p:cNvSpPr txBox="1"/>
          <p:nvPr/>
        </p:nvSpPr>
        <p:spPr>
          <a:xfrm>
            <a:off x="4965504" y="1521208"/>
            <a:ext cx="2922275" cy="1477328"/>
          </a:xfrm>
          <a:prstGeom prst="rect">
            <a:avLst/>
          </a:prstGeom>
          <a:noFill/>
        </p:spPr>
        <p:txBody>
          <a:bodyPr wrap="non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623E98"/>
                </a:solidFill>
                <a:effectLst/>
                <a:uLnTx/>
                <a:uFillTx/>
                <a:latin typeface="Agency FB" panose="020B0503020202020204" pitchFamily="34" charset="0"/>
                <a:ea typeface="微软雅黑"/>
              </a:rPr>
              <a:t>RTE 05</a:t>
            </a:r>
          </a:p>
        </p:txBody>
      </p:sp>
      <p:sp>
        <p:nvSpPr>
          <p:cNvPr id="28" name="文本框 27">
            <a:extLst>
              <a:ext uri="{FF2B5EF4-FFF2-40B4-BE49-F238E27FC236}">
                <a16:creationId xmlns:a16="http://schemas.microsoft.com/office/drawing/2014/main" id="{CAC76E9D-EA3C-40C1-98BD-1CDBE7B4F91A}"/>
              </a:ext>
            </a:extLst>
          </p:cNvPr>
          <p:cNvSpPr txBox="1"/>
          <p:nvPr/>
        </p:nvSpPr>
        <p:spPr>
          <a:xfrm>
            <a:off x="3773260" y="1521199"/>
            <a:ext cx="1110882" cy="1477328"/>
          </a:xfrm>
          <a:prstGeom prst="rect">
            <a:avLst/>
          </a:prstGeom>
          <a:noFill/>
        </p:spPr>
        <p:txBody>
          <a:bodyPr wrap="non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1C83AE"/>
                </a:solidFill>
                <a:effectLst/>
                <a:uLnTx/>
                <a:uFillTx/>
                <a:latin typeface="Agency FB" panose="020B0503020202020204" pitchFamily="34" charset="0"/>
                <a:ea typeface="微软雅黑"/>
              </a:rPr>
              <a:t>PA</a:t>
            </a:r>
          </a:p>
        </p:txBody>
      </p:sp>
      <p:pic>
        <p:nvPicPr>
          <p:cNvPr id="2" name="Imagem 1" descr="Texto&#10;&#10;Descrição gerada automaticamente com confiança baixa">
            <a:extLst>
              <a:ext uri="{FF2B5EF4-FFF2-40B4-BE49-F238E27FC236}">
                <a16:creationId xmlns:a16="http://schemas.microsoft.com/office/drawing/2014/main" id="{0F735C39-96D0-9975-0E7C-22072E6D8F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19291" y="204633"/>
            <a:ext cx="2261621" cy="627889"/>
          </a:xfrm>
          <a:prstGeom prst="rect">
            <a:avLst/>
          </a:prstGeom>
        </p:spPr>
      </p:pic>
    </p:spTree>
    <p:extLst>
      <p:ext uri="{BB962C8B-B14F-4D97-AF65-F5344CB8AC3E}">
        <p14:creationId xmlns:p14="http://schemas.microsoft.com/office/powerpoint/2010/main" val="214178117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28"/>
                                        </p:tgtEl>
                                        <p:attrNameLst>
                                          <p:attrName>ppt_y</p:attrName>
                                        </p:attrNameLst>
                                      </p:cBhvr>
                                      <p:tavLst>
                                        <p:tav tm="0">
                                          <p:val>
                                            <p:strVal val="#ppt_y"/>
                                          </p:val>
                                        </p:tav>
                                        <p:tav tm="100000">
                                          <p:val>
                                            <p:strVal val="#ppt_y"/>
                                          </p:val>
                                        </p:tav>
                                      </p:tavLst>
                                    </p:anim>
                                    <p:anim calcmode="lin" valueType="num">
                                      <p:cBhvr>
                                        <p:cTn id="14"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28"/>
                                        </p:tgtEl>
                                      </p:cBhvr>
                                    </p:animEffect>
                                  </p:childTnLst>
                                </p:cTn>
                              </p:par>
                              <p:par>
                                <p:cTn id="17" presetID="41" presetClass="entr" presetSubtype="0" fill="hold" grpId="0" nodeType="withEffect">
                                  <p:stCondLst>
                                    <p:cond delay="0"/>
                                  </p:stCondLst>
                                  <p:iterate type="lt">
                                    <p:tmPct val="10000"/>
                                  </p:iterate>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1"/>
                                        </p:tgtEl>
                                        <p:attrNameLst>
                                          <p:attrName>ppt_y</p:attrName>
                                        </p:attrNameLst>
                                      </p:cBhvr>
                                      <p:tavLst>
                                        <p:tav tm="0">
                                          <p:val>
                                            <p:strVal val="#ppt_y"/>
                                          </p:val>
                                        </p:tav>
                                        <p:tav tm="100000">
                                          <p:val>
                                            <p:strVal val="#ppt_y"/>
                                          </p:val>
                                        </p:tav>
                                      </p:tavLst>
                                    </p:anim>
                                    <p:anim calcmode="lin" valueType="num">
                                      <p:cBhvr>
                                        <p:cTn id="21"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1"/>
                                        </p:tgtEl>
                                      </p:cBhvr>
                                    </p:animEffect>
                                  </p:childTnLst>
                                </p:cTn>
                              </p:par>
                            </p:childTnLst>
                          </p:cTn>
                        </p:par>
                        <p:par>
                          <p:cTn id="24" fill="hold">
                            <p:stCondLst>
                              <p:cond delay="1200"/>
                            </p:stCondLst>
                            <p:childTnLst>
                              <p:par>
                                <p:cTn id="25" presetID="34" presetClass="emph" presetSubtype="0" fill="hold" grpId="1" nodeType="afterEffect">
                                  <p:stCondLst>
                                    <p:cond delay="0"/>
                                  </p:stCondLst>
                                  <p:iterate type="lt">
                                    <p:tmPct val="10000"/>
                                  </p:iterate>
                                  <p:childTnLst>
                                    <p:animMotion origin="layout" path="M -3.33333E-6 1.85185E-6 L -3.33333E-6 -0.11783 " pathEditMode="relative" rAng="0" ptsTypes="AA">
                                      <p:cBhvr>
                                        <p:cTn id="26" dur="250" accel="50000" decel="50000" autoRev="1" fill="hold">
                                          <p:stCondLst>
                                            <p:cond delay="0"/>
                                          </p:stCondLst>
                                        </p:cTn>
                                        <p:tgtEl>
                                          <p:spTgt spid="21"/>
                                        </p:tgtEl>
                                        <p:attrNameLst>
                                          <p:attrName>ppt_x</p:attrName>
                                          <p:attrName>ppt_y</p:attrName>
                                        </p:attrNameLst>
                                      </p:cBhvr>
                                      <p:rCtr x="0" y="-5903"/>
                                    </p:animMotion>
                                    <p:animRot by="1500000">
                                      <p:cBhvr>
                                        <p:cTn id="27" dur="125" fill="hold">
                                          <p:stCondLst>
                                            <p:cond delay="0"/>
                                          </p:stCondLst>
                                        </p:cTn>
                                        <p:tgtEl>
                                          <p:spTgt spid="21"/>
                                        </p:tgtEl>
                                        <p:attrNameLst>
                                          <p:attrName>r</p:attrName>
                                        </p:attrNameLst>
                                      </p:cBhvr>
                                    </p:animRot>
                                    <p:animRot by="-1500000">
                                      <p:cBhvr>
                                        <p:cTn id="28" dur="125" fill="hold">
                                          <p:stCondLst>
                                            <p:cond delay="125"/>
                                          </p:stCondLst>
                                        </p:cTn>
                                        <p:tgtEl>
                                          <p:spTgt spid="21"/>
                                        </p:tgtEl>
                                        <p:attrNameLst>
                                          <p:attrName>r</p:attrName>
                                        </p:attrNameLst>
                                      </p:cBhvr>
                                    </p:animRot>
                                    <p:animRot by="-1500000">
                                      <p:cBhvr>
                                        <p:cTn id="29" dur="125" fill="hold">
                                          <p:stCondLst>
                                            <p:cond delay="250"/>
                                          </p:stCondLst>
                                        </p:cTn>
                                        <p:tgtEl>
                                          <p:spTgt spid="21"/>
                                        </p:tgtEl>
                                        <p:attrNameLst>
                                          <p:attrName>r</p:attrName>
                                        </p:attrNameLst>
                                      </p:cBhvr>
                                    </p:animRot>
                                    <p:animRot by="1500000">
                                      <p:cBhvr>
                                        <p:cTn id="30" dur="125" fill="hold">
                                          <p:stCondLst>
                                            <p:cond delay="375"/>
                                          </p:stCondLst>
                                        </p:cTn>
                                        <p:tgtEl>
                                          <p:spTgt spid="21"/>
                                        </p:tgtEl>
                                        <p:attrNameLst>
                                          <p:attrName>r</p:attrName>
                                        </p:attrNameLst>
                                      </p:cBhvr>
                                    </p:animRot>
                                  </p:childTnLst>
                                </p:cTn>
                              </p:par>
                              <p:par>
                                <p:cTn id="31" presetID="34" presetClass="emph" presetSubtype="0" fill="hold" grpId="1" nodeType="withEffect">
                                  <p:stCondLst>
                                    <p:cond delay="0"/>
                                  </p:stCondLst>
                                  <p:iterate type="lt">
                                    <p:tmPct val="10000"/>
                                  </p:iterate>
                                  <p:childTnLst>
                                    <p:animMotion origin="layout" path="M 1.875E-6 1.85185E-6 L 1.875E-6 -0.11783 " pathEditMode="relative" rAng="0" ptsTypes="AA">
                                      <p:cBhvr>
                                        <p:cTn id="32" dur="250" accel="50000" decel="50000" autoRev="1" fill="hold">
                                          <p:stCondLst>
                                            <p:cond delay="0"/>
                                          </p:stCondLst>
                                        </p:cTn>
                                        <p:tgtEl>
                                          <p:spTgt spid="28"/>
                                        </p:tgtEl>
                                        <p:attrNameLst>
                                          <p:attrName>ppt_x</p:attrName>
                                          <p:attrName>ppt_y</p:attrName>
                                        </p:attrNameLst>
                                      </p:cBhvr>
                                      <p:rCtr x="0" y="-5903"/>
                                    </p:animMotion>
                                    <p:animRot by="1500000">
                                      <p:cBhvr>
                                        <p:cTn id="33" dur="125" fill="hold">
                                          <p:stCondLst>
                                            <p:cond delay="0"/>
                                          </p:stCondLst>
                                        </p:cTn>
                                        <p:tgtEl>
                                          <p:spTgt spid="28"/>
                                        </p:tgtEl>
                                        <p:attrNameLst>
                                          <p:attrName>r</p:attrName>
                                        </p:attrNameLst>
                                      </p:cBhvr>
                                    </p:animRot>
                                    <p:animRot by="-1500000">
                                      <p:cBhvr>
                                        <p:cTn id="34" dur="125" fill="hold">
                                          <p:stCondLst>
                                            <p:cond delay="125"/>
                                          </p:stCondLst>
                                        </p:cTn>
                                        <p:tgtEl>
                                          <p:spTgt spid="28"/>
                                        </p:tgtEl>
                                        <p:attrNameLst>
                                          <p:attrName>r</p:attrName>
                                        </p:attrNameLst>
                                      </p:cBhvr>
                                    </p:animRot>
                                    <p:animRot by="-1500000">
                                      <p:cBhvr>
                                        <p:cTn id="35" dur="125" fill="hold">
                                          <p:stCondLst>
                                            <p:cond delay="250"/>
                                          </p:stCondLst>
                                        </p:cTn>
                                        <p:tgtEl>
                                          <p:spTgt spid="28"/>
                                        </p:tgtEl>
                                        <p:attrNameLst>
                                          <p:attrName>r</p:attrName>
                                        </p:attrNameLst>
                                      </p:cBhvr>
                                    </p:animRot>
                                    <p:animRot by="1500000">
                                      <p:cBhvr>
                                        <p:cTn id="36" dur="125" fill="hold">
                                          <p:stCondLst>
                                            <p:cond delay="375"/>
                                          </p:stCondLst>
                                        </p:cTn>
                                        <p:tgtEl>
                                          <p:spTgt spid="28"/>
                                        </p:tgtEl>
                                        <p:attrNameLst>
                                          <p:attrName>r</p:attrName>
                                        </p:attrNameLst>
                                      </p:cBhvr>
                                    </p:animRot>
                                  </p:childTnLst>
                                </p:cTn>
                              </p:par>
                            </p:childTnLst>
                          </p:cTn>
                        </p:par>
                        <p:par>
                          <p:cTn id="37" fill="hold">
                            <p:stCondLst>
                              <p:cond delay="1900"/>
                            </p:stCondLst>
                            <p:childTnLst>
                              <p:par>
                                <p:cTn id="38" presetID="22" presetClass="entr" presetSubtype="8"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1" grpId="1"/>
      <p:bldP spid="28" grpId="0"/>
      <p:bldP spid="28" grpId="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PGR: o que é o Plano de Ação e como elaborá-lo?">
            <a:extLst>
              <a:ext uri="{FF2B5EF4-FFF2-40B4-BE49-F238E27FC236}">
                <a16:creationId xmlns:a16="http://schemas.microsoft.com/office/drawing/2014/main" id="{E176FCAF-0C60-5F31-46F9-97729BB0438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286001" y="1346607"/>
            <a:ext cx="7663543" cy="4912786"/>
          </a:xfrm>
          <a:prstGeom prst="rect">
            <a:avLst/>
          </a:prstGeom>
          <a:extLst>
            <a:ext uri="{909E8E84-426E-40DD-AFC4-6F175D3DCCD1}">
              <a14:hiddenFill xmlns:a14="http://schemas.microsoft.com/office/drawing/2010/main">
                <a:solidFill>
                  <a:srgbClr val="FFFFFF"/>
                </a:solidFill>
              </a14:hiddenFill>
            </a:ext>
          </a:extLst>
        </p:spPr>
      </p:pic>
      <p:sp>
        <p:nvSpPr>
          <p:cNvPr id="3" name="Rectangle 11">
            <a:extLst>
              <a:ext uri="{FF2B5EF4-FFF2-40B4-BE49-F238E27FC236}">
                <a16:creationId xmlns:a16="http://schemas.microsoft.com/office/drawing/2014/main" id="{DED0AE1F-42EB-2F44-032E-44F1363FFB8E}"/>
              </a:ext>
            </a:extLst>
          </p:cNvPr>
          <p:cNvSpPr/>
          <p:nvPr/>
        </p:nvSpPr>
        <p:spPr>
          <a:xfrm>
            <a:off x="2280558" y="1346607"/>
            <a:ext cx="4441372" cy="4912786"/>
          </a:xfrm>
          <a:prstGeom prst="rect">
            <a:avLst/>
          </a:prstGeom>
          <a:solidFill>
            <a:schemeClr val="accent2">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a:cs typeface="+mn-cs"/>
              <a:sym typeface="+mn-lt"/>
            </a:endParaRPr>
          </a:p>
        </p:txBody>
      </p:sp>
      <p:sp>
        <p:nvSpPr>
          <p:cNvPr id="4" name="Rectangle 14">
            <a:extLst>
              <a:ext uri="{FF2B5EF4-FFF2-40B4-BE49-F238E27FC236}">
                <a16:creationId xmlns:a16="http://schemas.microsoft.com/office/drawing/2014/main" id="{C46F6284-3C2E-6010-D8A6-644F6327F5A8}"/>
              </a:ext>
            </a:extLst>
          </p:cNvPr>
          <p:cNvSpPr/>
          <p:nvPr/>
        </p:nvSpPr>
        <p:spPr>
          <a:xfrm>
            <a:off x="2413000" y="1749970"/>
            <a:ext cx="4140200" cy="4106060"/>
          </a:xfrm>
          <a:prstGeom prst="rect">
            <a:avLst/>
          </a:prstGeom>
        </p:spPr>
        <p:txBody>
          <a:bodyPr wrap="square" lIns="0" tIns="0" rIns="0" bIns="0" anchor="ctr">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pt-BR" altLang="zh-CN" b="0" i="0" u="none" strike="noStrike" kern="1200" cap="none" spc="0" normalizeH="0" baseline="0" noProof="0" dirty="0">
                <a:ln>
                  <a:noFill/>
                </a:ln>
                <a:solidFill>
                  <a:srgbClr val="623E98"/>
                </a:solidFill>
                <a:effectLst>
                  <a:outerShdw blurRad="38100" dist="38100" dir="2700000" algn="tl">
                    <a:srgbClr val="000000">
                      <a:alpha val="43137"/>
                    </a:srgbClr>
                  </a:outerShdw>
                </a:effectLst>
                <a:uLnTx/>
                <a:uFillTx/>
                <a:latin typeface="微软雅黑"/>
                <a:ea typeface="微软雅黑"/>
                <a:cs typeface="+mn-ea"/>
                <a:sym typeface="+mn-lt"/>
              </a:rPr>
              <a:t>Algumas partes da construção podem ser pré-moldadas, ou seja, são concretadas no canteiro de obras, mas fora do lugar onde serão usadas. Algumas construtoras optam por fazer esse tipo de trabalho para lajes, vergas, </a:t>
            </a:r>
            <a:r>
              <a:rPr kumimoji="0" lang="pt-BR" altLang="zh-CN" b="0" i="0" u="none" strike="noStrike" kern="1200" cap="none" spc="0" normalizeH="0" baseline="0" noProof="0" dirty="0" err="1">
                <a:ln>
                  <a:noFill/>
                </a:ln>
                <a:solidFill>
                  <a:srgbClr val="623E98"/>
                </a:solidFill>
                <a:effectLst>
                  <a:outerShdw blurRad="38100" dist="38100" dir="2700000" algn="tl">
                    <a:srgbClr val="000000">
                      <a:alpha val="43137"/>
                    </a:srgbClr>
                  </a:outerShdw>
                </a:effectLst>
                <a:uLnTx/>
                <a:uFillTx/>
                <a:latin typeface="微软雅黑"/>
                <a:ea typeface="微软雅黑"/>
                <a:cs typeface="+mn-ea"/>
                <a:sym typeface="+mn-lt"/>
              </a:rPr>
              <a:t>contravergas</a:t>
            </a:r>
            <a:r>
              <a:rPr kumimoji="0" lang="pt-BR" altLang="zh-CN" b="0" i="0" u="none" strike="noStrike" kern="1200" cap="none" spc="0" normalizeH="0" baseline="0" noProof="0" dirty="0">
                <a:ln>
                  <a:noFill/>
                </a:ln>
                <a:solidFill>
                  <a:srgbClr val="623E98"/>
                </a:solidFill>
                <a:effectLst>
                  <a:outerShdw blurRad="38100" dist="38100" dir="2700000" algn="tl">
                    <a:srgbClr val="000000">
                      <a:alpha val="43137"/>
                    </a:srgbClr>
                  </a:outerShdw>
                </a:effectLst>
                <a:uLnTx/>
                <a:uFillTx/>
                <a:latin typeface="微软雅黑"/>
                <a:ea typeface="微软雅黑"/>
                <a:cs typeface="+mn-ea"/>
                <a:sym typeface="+mn-lt"/>
              </a:rPr>
              <a:t>, tampas de caixas de inspeção ou de gordura, ou outros elementos que possam ser feitos fora do local. </a:t>
            </a:r>
          </a:p>
        </p:txBody>
      </p:sp>
      <p:grpSp>
        <p:nvGrpSpPr>
          <p:cNvPr id="2" name="组合 7">
            <a:extLst>
              <a:ext uri="{FF2B5EF4-FFF2-40B4-BE49-F238E27FC236}">
                <a16:creationId xmlns:a16="http://schemas.microsoft.com/office/drawing/2014/main" id="{3266364D-73F2-B346-134D-A90BDB390CD1}"/>
              </a:ext>
            </a:extLst>
          </p:cNvPr>
          <p:cNvGrpSpPr/>
          <p:nvPr/>
        </p:nvGrpSpPr>
        <p:grpSpPr>
          <a:xfrm>
            <a:off x="521656" y="263135"/>
            <a:ext cx="3347477" cy="707886"/>
            <a:chOff x="521656" y="263135"/>
            <a:chExt cx="3347477" cy="707886"/>
          </a:xfrm>
        </p:grpSpPr>
        <p:sp>
          <p:nvSpPr>
            <p:cNvPr id="6" name="文本框 8">
              <a:extLst>
                <a:ext uri="{FF2B5EF4-FFF2-40B4-BE49-F238E27FC236}">
                  <a16:creationId xmlns:a16="http://schemas.microsoft.com/office/drawing/2014/main" id="{2422A0EA-059B-29B8-8C51-3722E6D964FC}"/>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05</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7" name="矩形 9">
              <a:extLst>
                <a:ext uri="{FF2B5EF4-FFF2-40B4-BE49-F238E27FC236}">
                  <a16:creationId xmlns:a16="http://schemas.microsoft.com/office/drawing/2014/main" id="{F79FD323-66C1-CDA6-8B30-33AEAA75F80C}"/>
                </a:ext>
              </a:extLst>
            </p:cNvPr>
            <p:cNvSpPr/>
            <p:nvPr/>
          </p:nvSpPr>
          <p:spPr>
            <a:xfrm>
              <a:off x="1210520" y="432412"/>
              <a:ext cx="2658613"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Peças Pré-Moldadas</a:t>
              </a:r>
            </a:p>
          </p:txBody>
        </p:sp>
      </p:grpSp>
      <p:pic>
        <p:nvPicPr>
          <p:cNvPr id="5" name="Imagem 4" descr="Texto&#10;&#10;Descrição gerada automaticamente com confiança baixa">
            <a:extLst>
              <a:ext uri="{FF2B5EF4-FFF2-40B4-BE49-F238E27FC236}">
                <a16:creationId xmlns:a16="http://schemas.microsoft.com/office/drawing/2014/main" id="{87BE34C2-F40C-A736-3A1F-49036C17B6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19291" y="204633"/>
            <a:ext cx="2261621" cy="627889"/>
          </a:xfrm>
          <a:prstGeom prst="rect">
            <a:avLst/>
          </a:prstGeom>
        </p:spPr>
      </p:pic>
    </p:spTree>
    <p:extLst>
      <p:ext uri="{BB962C8B-B14F-4D97-AF65-F5344CB8AC3E}">
        <p14:creationId xmlns:p14="http://schemas.microsoft.com/office/powerpoint/2010/main" val="40912152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13">
            <a:extLst>
              <a:ext uri="{FF2B5EF4-FFF2-40B4-BE49-F238E27FC236}">
                <a16:creationId xmlns:a16="http://schemas.microsoft.com/office/drawing/2014/main" id="{6C0251AA-5ABE-9C4B-1056-E230218F25F9}"/>
              </a:ext>
            </a:extLst>
          </p:cNvPr>
          <p:cNvSpPr/>
          <p:nvPr/>
        </p:nvSpPr>
        <p:spPr>
          <a:xfrm>
            <a:off x="0" y="1866899"/>
            <a:ext cx="8175171" cy="3775465"/>
          </a:xfrm>
          <a:prstGeom prst="rect">
            <a:avLst/>
          </a:prstGeom>
          <a:gradFill flip="none" rotWithShape="1">
            <a:gsLst>
              <a:gs pos="51000">
                <a:srgbClr val="1C83AE"/>
              </a:gs>
              <a:gs pos="0">
                <a:srgbClr val="329CD6"/>
              </a:gs>
              <a:gs pos="92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TextBox 21">
            <a:extLst>
              <a:ext uri="{FF2B5EF4-FFF2-40B4-BE49-F238E27FC236}">
                <a16:creationId xmlns:a16="http://schemas.microsoft.com/office/drawing/2014/main" id="{2F329E4D-BB1D-F85C-2F1C-389E3BC90EBE}"/>
              </a:ext>
            </a:extLst>
          </p:cNvPr>
          <p:cNvSpPr txBox="1"/>
          <p:nvPr/>
        </p:nvSpPr>
        <p:spPr>
          <a:xfrm>
            <a:off x="260827" y="2396823"/>
            <a:ext cx="7653515" cy="2715615"/>
          </a:xfrm>
          <a:prstGeom prst="rect">
            <a:avLst/>
          </a:prstGeom>
          <a:noFill/>
        </p:spPr>
        <p:txBody>
          <a:bodyPr wrap="square" lIns="0" tIns="0" rIns="0" bIns="0" rtlCol="0">
            <a:spAutoFit/>
          </a:bodyPr>
          <a:lstStyle/>
          <a:p>
            <a:pPr lvl="0">
              <a:lnSpc>
                <a:spcPct val="150000"/>
              </a:lnSpc>
              <a:spcBef>
                <a:spcPts val="1200"/>
              </a:spcBef>
              <a:defRPr/>
            </a:pPr>
            <a:r>
              <a:rPr lang="pt-BR" altLang="zh-CN" sz="2000" dirty="0">
                <a:solidFill>
                  <a:schemeClr val="bg1"/>
                </a:solidFill>
                <a:latin typeface="微软雅黑"/>
                <a:ea typeface="微软雅黑"/>
              </a:rPr>
              <a:t>Nesses casos, os cuidados na produção de formas, armazenamento e manuseio da armadura e concretagem são similares aos que já vimos nesta apostila. Depois da produção, o cuidado adicional que vai existir está no transporte e colocação no local definitivo, o que vai ser feito com o uso de guinchos e equipamentos de elevação, ou mesmo guindastes.</a:t>
            </a:r>
            <a:endParaRPr lang="pt-BR" altLang="zh-CN" dirty="0">
              <a:solidFill>
                <a:schemeClr val="bg1"/>
              </a:solidFill>
              <a:latin typeface="微软雅黑"/>
              <a:ea typeface="微软雅黑"/>
            </a:endParaRPr>
          </a:p>
        </p:txBody>
      </p:sp>
      <p:pic>
        <p:nvPicPr>
          <p:cNvPr id="5" name="Imagem 4" descr="Verga ou Contra-Verga Reta De Concreto Armado, Largura de 10 Cm E Altura de  10 Cm - Quanto Custa Minha Obra?">
            <a:extLst>
              <a:ext uri="{FF2B5EF4-FFF2-40B4-BE49-F238E27FC236}">
                <a16:creationId xmlns:a16="http://schemas.microsoft.com/office/drawing/2014/main" id="{D7BF99C2-C538-ABE2-AC68-1FF83094D2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18500" y="1866899"/>
            <a:ext cx="3784600" cy="3775464"/>
          </a:xfrm>
          <a:prstGeom prst="rect">
            <a:avLst/>
          </a:prstGeom>
          <a:noFill/>
          <a:ln>
            <a:noFill/>
          </a:ln>
        </p:spPr>
      </p:pic>
      <p:grpSp>
        <p:nvGrpSpPr>
          <p:cNvPr id="6" name="组合 7">
            <a:extLst>
              <a:ext uri="{FF2B5EF4-FFF2-40B4-BE49-F238E27FC236}">
                <a16:creationId xmlns:a16="http://schemas.microsoft.com/office/drawing/2014/main" id="{83EF3A10-B982-82BB-CB0D-49C029CF9BAC}"/>
              </a:ext>
            </a:extLst>
          </p:cNvPr>
          <p:cNvGrpSpPr/>
          <p:nvPr/>
        </p:nvGrpSpPr>
        <p:grpSpPr>
          <a:xfrm>
            <a:off x="521656" y="263135"/>
            <a:ext cx="3347477" cy="707886"/>
            <a:chOff x="521656" y="263135"/>
            <a:chExt cx="3347477" cy="707886"/>
          </a:xfrm>
        </p:grpSpPr>
        <p:sp>
          <p:nvSpPr>
            <p:cNvPr id="7" name="文本框 8">
              <a:extLst>
                <a:ext uri="{FF2B5EF4-FFF2-40B4-BE49-F238E27FC236}">
                  <a16:creationId xmlns:a16="http://schemas.microsoft.com/office/drawing/2014/main" id="{3BE948A2-7E63-C669-E100-3D9194680ECF}"/>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05</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10" name="矩形 9">
              <a:extLst>
                <a:ext uri="{FF2B5EF4-FFF2-40B4-BE49-F238E27FC236}">
                  <a16:creationId xmlns:a16="http://schemas.microsoft.com/office/drawing/2014/main" id="{129CCB6D-E5BB-EE8B-0350-F7D698977596}"/>
                </a:ext>
              </a:extLst>
            </p:cNvPr>
            <p:cNvSpPr/>
            <p:nvPr/>
          </p:nvSpPr>
          <p:spPr>
            <a:xfrm>
              <a:off x="1210520" y="432412"/>
              <a:ext cx="2658613"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Peças Pré-Moldadas</a:t>
              </a:r>
            </a:p>
          </p:txBody>
        </p:sp>
      </p:grpSp>
      <p:pic>
        <p:nvPicPr>
          <p:cNvPr id="2" name="Imagem 1" descr="Texto&#10;&#10;Descrição gerada automaticamente com confiança baixa">
            <a:extLst>
              <a:ext uri="{FF2B5EF4-FFF2-40B4-BE49-F238E27FC236}">
                <a16:creationId xmlns:a16="http://schemas.microsoft.com/office/drawing/2014/main" id="{224340C7-2814-6FEB-712E-3919FDA4CE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9291" y="204633"/>
            <a:ext cx="2261621" cy="627889"/>
          </a:xfrm>
          <a:prstGeom prst="rect">
            <a:avLst/>
          </a:prstGeom>
        </p:spPr>
      </p:pic>
    </p:spTree>
    <p:extLst>
      <p:ext uri="{BB962C8B-B14F-4D97-AF65-F5344CB8AC3E}">
        <p14:creationId xmlns:p14="http://schemas.microsoft.com/office/powerpoint/2010/main" val="2333056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iterate type="lt">
                                    <p:tmPct val="10000"/>
                                  </p:iterate>
                                  <p:childTnLst>
                                    <p:set>
                                      <p:cBhvr>
                                        <p:cTn id="11" dur="1" fill="hold">
                                          <p:stCondLst>
                                            <p:cond delay="0"/>
                                          </p:stCondLst>
                                        </p:cTn>
                                        <p:tgtEl>
                                          <p:spTgt spid="9"/>
                                        </p:tgtEl>
                                        <p:attrNameLst>
                                          <p:attrName>style.visibility</p:attrName>
                                        </p:attrNameLst>
                                      </p:cBhvr>
                                      <p:to>
                                        <p:strVal val="visible"/>
                                      </p:to>
                                    </p:set>
                                    <p:anim calcmode="lin" valueType="num">
                                      <p:cBhvr>
                                        <p:cTn id="12" dur="200" fill="hold"/>
                                        <p:tgtEl>
                                          <p:spTgt spid="9"/>
                                        </p:tgtEl>
                                        <p:attrNameLst>
                                          <p:attrName>ppt_w</p:attrName>
                                        </p:attrNameLst>
                                      </p:cBhvr>
                                      <p:tavLst>
                                        <p:tav tm="0">
                                          <p:val>
                                            <p:fltVal val="0"/>
                                          </p:val>
                                        </p:tav>
                                        <p:tav tm="100000">
                                          <p:val>
                                            <p:strVal val="#ppt_w"/>
                                          </p:val>
                                        </p:tav>
                                      </p:tavLst>
                                    </p:anim>
                                    <p:anim calcmode="lin" valueType="num">
                                      <p:cBhvr>
                                        <p:cTn id="13" dur="200" fill="hold"/>
                                        <p:tgtEl>
                                          <p:spTgt spid="9"/>
                                        </p:tgtEl>
                                        <p:attrNameLst>
                                          <p:attrName>ppt_h</p:attrName>
                                        </p:attrNameLst>
                                      </p:cBhvr>
                                      <p:tavLst>
                                        <p:tav tm="0">
                                          <p:val>
                                            <p:fltVal val="0"/>
                                          </p:val>
                                        </p:tav>
                                        <p:tav tm="100000">
                                          <p:val>
                                            <p:strVal val="#ppt_h"/>
                                          </p:val>
                                        </p:tav>
                                      </p:tavLst>
                                    </p:anim>
                                    <p:animEffect transition="in" filter="fade">
                                      <p:cBhvr>
                                        <p:cTn id="14" dur="2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ova NR 1 estabelece diretrizes sobre o Gerenciamento de Riscos  Ocupacionais (GRO) e Programa de Gerenciamento de Riscos (PGR) – Sesi ES">
            <a:extLst>
              <a:ext uri="{FF2B5EF4-FFF2-40B4-BE49-F238E27FC236}">
                <a16:creationId xmlns:a16="http://schemas.microsoft.com/office/drawing/2014/main" id="{052260F4-EAEF-889F-4493-51C0A587E52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13491"/>
          <a:stretch/>
        </p:blipFill>
        <p:spPr bwMode="auto">
          <a:xfrm>
            <a:off x="1094464" y="1408001"/>
            <a:ext cx="3871040" cy="3960000"/>
          </a:xfrm>
          <a:prstGeom prst="rect">
            <a:avLst/>
          </a:prstGeom>
          <a:noFill/>
          <a:extLst>
            <a:ext uri="{909E8E84-426E-40DD-AFC4-6F175D3DCCD1}">
              <a14:hiddenFill xmlns:a14="http://schemas.microsoft.com/office/drawing/2010/main">
                <a:solidFill>
                  <a:srgbClr val="FFFFFF"/>
                </a:solidFill>
              </a14:hiddenFill>
            </a:ext>
          </a:extLst>
        </p:spPr>
      </p:pic>
      <p:sp>
        <p:nvSpPr>
          <p:cNvPr id="18" name="文本框 17"/>
          <p:cNvSpPr txBox="1"/>
          <p:nvPr/>
        </p:nvSpPr>
        <p:spPr>
          <a:xfrm>
            <a:off x="5156200" y="3490135"/>
            <a:ext cx="6286500" cy="1846659"/>
          </a:xfrm>
          <a:prstGeom prst="rect">
            <a:avLst/>
          </a:prstGeom>
          <a:noFill/>
        </p:spPr>
        <p:txBody>
          <a:bodyPr wrap="square" lIns="0" tIns="0" rIns="0" bIns="0" rtlCol="0">
            <a:spAutoFit/>
          </a:bodyPr>
          <a:lstStyle/>
          <a:p>
            <a:pPr lvl="0" algn="r">
              <a:defRPr/>
            </a:pPr>
            <a:r>
              <a:rPr lang="pt-BR" altLang="zh-CN" sz="6000" dirty="0" err="1">
                <a:solidFill>
                  <a:srgbClr val="1C83AE"/>
                </a:solidFill>
                <a:latin typeface="Microsoft YaHei" panose="020B0503020204020204" pitchFamily="34" charset="-122"/>
                <a:ea typeface="Microsoft YaHei" panose="020B0503020204020204" pitchFamily="34" charset="-122"/>
              </a:rPr>
              <a:t>Graute</a:t>
            </a:r>
            <a:r>
              <a:rPr lang="pt-BR" altLang="zh-CN" sz="6000" dirty="0">
                <a:solidFill>
                  <a:srgbClr val="1C83AE"/>
                </a:solidFill>
                <a:latin typeface="Microsoft YaHei" panose="020B0503020204020204" pitchFamily="34" charset="-122"/>
                <a:ea typeface="Microsoft YaHei" panose="020B0503020204020204" pitchFamily="34" charset="-122"/>
              </a:rPr>
              <a:t> e microconcreto</a:t>
            </a:r>
          </a:p>
        </p:txBody>
      </p:sp>
      <p:grpSp>
        <p:nvGrpSpPr>
          <p:cNvPr id="6" name="组合 5">
            <a:extLst>
              <a:ext uri="{FF2B5EF4-FFF2-40B4-BE49-F238E27FC236}">
                <a16:creationId xmlns:a16="http://schemas.microsoft.com/office/drawing/2014/main" id="{5DE986BC-4DCB-4EE8-AEE2-70E830CC1CFD}"/>
              </a:ext>
            </a:extLst>
          </p:cNvPr>
          <p:cNvGrpSpPr/>
          <p:nvPr/>
        </p:nvGrpSpPr>
        <p:grpSpPr>
          <a:xfrm>
            <a:off x="-1" y="1119321"/>
            <a:ext cx="1190848" cy="4387940"/>
            <a:chOff x="-1" y="1119321"/>
            <a:chExt cx="1190848" cy="4387940"/>
          </a:xfrm>
        </p:grpSpPr>
        <p:sp>
          <p:nvSpPr>
            <p:cNvPr id="10" name="矩形 9">
              <a:extLst>
                <a:ext uri="{FF2B5EF4-FFF2-40B4-BE49-F238E27FC236}">
                  <a16:creationId xmlns:a16="http://schemas.microsoft.com/office/drawing/2014/main" id="{4D9E8C54-EF60-4CFF-8001-E39E4528EF86}"/>
                </a:ext>
              </a:extLst>
            </p:cNvPr>
            <p:cNvSpPr/>
            <p:nvPr/>
          </p:nvSpPr>
          <p:spPr>
            <a:xfrm>
              <a:off x="-1" y="1119321"/>
              <a:ext cx="903767" cy="4387940"/>
            </a:xfrm>
            <a:prstGeom prst="rect">
              <a:avLst/>
            </a:prstGeom>
            <a:gradFill flip="none" rotWithShape="1">
              <a:gsLst>
                <a:gs pos="51000">
                  <a:srgbClr val="1C83AE"/>
                </a:gs>
                <a:gs pos="0">
                  <a:srgbClr val="329CD6"/>
                </a:gs>
                <a:gs pos="92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矩形 8">
              <a:extLst>
                <a:ext uri="{FF2B5EF4-FFF2-40B4-BE49-F238E27FC236}">
                  <a16:creationId xmlns:a16="http://schemas.microsoft.com/office/drawing/2014/main" id="{1A57FE04-420F-4F7D-951E-FC0C5C2224FE}"/>
                </a:ext>
              </a:extLst>
            </p:cNvPr>
            <p:cNvSpPr/>
            <p:nvPr/>
          </p:nvSpPr>
          <p:spPr>
            <a:xfrm>
              <a:off x="885761" y="1119321"/>
              <a:ext cx="305086" cy="4387940"/>
            </a:xfrm>
            <a:custGeom>
              <a:avLst/>
              <a:gdLst>
                <a:gd name="connsiteX0" fmla="*/ 0 w 587298"/>
                <a:gd name="connsiteY0" fmla="*/ 0 h 4642621"/>
                <a:gd name="connsiteX1" fmla="*/ 587298 w 587298"/>
                <a:gd name="connsiteY1" fmla="*/ 0 h 4642621"/>
                <a:gd name="connsiteX2" fmla="*/ 587298 w 587298"/>
                <a:gd name="connsiteY2" fmla="*/ 4642621 h 4642621"/>
                <a:gd name="connsiteX3" fmla="*/ 0 w 587298"/>
                <a:gd name="connsiteY3" fmla="*/ 4642621 h 4642621"/>
                <a:gd name="connsiteX4" fmla="*/ 0 w 587298"/>
                <a:gd name="connsiteY4" fmla="*/ 0 h 4642621"/>
                <a:gd name="connsiteX0" fmla="*/ 0 w 597237"/>
                <a:gd name="connsiteY0" fmla="*/ 0 h 4642621"/>
                <a:gd name="connsiteX1" fmla="*/ 587298 w 597237"/>
                <a:gd name="connsiteY1" fmla="*/ 0 h 4642621"/>
                <a:gd name="connsiteX2" fmla="*/ 597237 w 597237"/>
                <a:gd name="connsiteY2" fmla="*/ 4473655 h 4642621"/>
                <a:gd name="connsiteX3" fmla="*/ 0 w 597237"/>
                <a:gd name="connsiteY3" fmla="*/ 4642621 h 4642621"/>
                <a:gd name="connsiteX4" fmla="*/ 0 w 597237"/>
                <a:gd name="connsiteY4" fmla="*/ 0 h 4642621"/>
                <a:gd name="connsiteX0" fmla="*/ 0 w 597237"/>
                <a:gd name="connsiteY0" fmla="*/ 0 h 4642621"/>
                <a:gd name="connsiteX1" fmla="*/ 597237 w 597237"/>
                <a:gd name="connsiteY1" fmla="*/ 168965 h 4642621"/>
                <a:gd name="connsiteX2" fmla="*/ 597237 w 597237"/>
                <a:gd name="connsiteY2" fmla="*/ 4473655 h 4642621"/>
                <a:gd name="connsiteX3" fmla="*/ 0 w 597237"/>
                <a:gd name="connsiteY3" fmla="*/ 4642621 h 4642621"/>
                <a:gd name="connsiteX4" fmla="*/ 0 w 597237"/>
                <a:gd name="connsiteY4" fmla="*/ 0 h 4642621"/>
                <a:gd name="connsiteX0" fmla="*/ 0 w 607176"/>
                <a:gd name="connsiteY0" fmla="*/ 0 h 4642621"/>
                <a:gd name="connsiteX1" fmla="*/ 607176 w 607176"/>
                <a:gd name="connsiteY1" fmla="*/ 288234 h 4642621"/>
                <a:gd name="connsiteX2" fmla="*/ 597237 w 607176"/>
                <a:gd name="connsiteY2" fmla="*/ 4473655 h 4642621"/>
                <a:gd name="connsiteX3" fmla="*/ 0 w 607176"/>
                <a:gd name="connsiteY3" fmla="*/ 4642621 h 4642621"/>
                <a:gd name="connsiteX4" fmla="*/ 0 w 607176"/>
                <a:gd name="connsiteY4" fmla="*/ 0 h 4642621"/>
                <a:gd name="connsiteX0" fmla="*/ 0 w 607176"/>
                <a:gd name="connsiteY0" fmla="*/ 0 h 4642621"/>
                <a:gd name="connsiteX1" fmla="*/ 607176 w 607176"/>
                <a:gd name="connsiteY1" fmla="*/ 288234 h 4642621"/>
                <a:gd name="connsiteX2" fmla="*/ 597237 w 607176"/>
                <a:gd name="connsiteY2" fmla="*/ 4513412 h 4642621"/>
                <a:gd name="connsiteX3" fmla="*/ 0 w 607176"/>
                <a:gd name="connsiteY3" fmla="*/ 4642621 h 4642621"/>
                <a:gd name="connsiteX4" fmla="*/ 0 w 607176"/>
                <a:gd name="connsiteY4" fmla="*/ 0 h 4642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176" h="4642621">
                  <a:moveTo>
                    <a:pt x="0" y="0"/>
                  </a:moveTo>
                  <a:lnTo>
                    <a:pt x="607176" y="288234"/>
                  </a:lnTo>
                  <a:lnTo>
                    <a:pt x="597237" y="4513412"/>
                  </a:lnTo>
                  <a:lnTo>
                    <a:pt x="0" y="4642621"/>
                  </a:lnTo>
                  <a:lnTo>
                    <a:pt x="0" y="0"/>
                  </a:lnTo>
                  <a:close/>
                </a:path>
              </a:pathLst>
            </a:custGeom>
            <a:solidFill>
              <a:srgbClr val="623E9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文本框 20">
            <a:extLst>
              <a:ext uri="{FF2B5EF4-FFF2-40B4-BE49-F238E27FC236}">
                <a16:creationId xmlns:a16="http://schemas.microsoft.com/office/drawing/2014/main" id="{E3130077-26DD-4DE2-B2DA-E57A0D9BEACB}"/>
              </a:ext>
            </a:extLst>
          </p:cNvPr>
          <p:cNvSpPr txBox="1"/>
          <p:nvPr/>
        </p:nvSpPr>
        <p:spPr>
          <a:xfrm>
            <a:off x="4965504" y="1521210"/>
            <a:ext cx="2930289" cy="1477328"/>
          </a:xfrm>
          <a:prstGeom prst="rect">
            <a:avLst/>
          </a:prstGeom>
          <a:noFill/>
        </p:spPr>
        <p:txBody>
          <a:bodyPr wrap="non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623E98"/>
                </a:solidFill>
                <a:effectLst/>
                <a:uLnTx/>
                <a:uFillTx/>
                <a:latin typeface="Agency FB" panose="020B0503020202020204" pitchFamily="34" charset="0"/>
                <a:ea typeface="微软雅黑"/>
              </a:rPr>
              <a:t>RTE 0</a:t>
            </a:r>
            <a:r>
              <a:rPr lang="en-US" altLang="zh-CN" sz="9600" b="1" dirty="0">
                <a:solidFill>
                  <a:srgbClr val="623E98"/>
                </a:solidFill>
                <a:latin typeface="Agency FB" panose="020B0503020202020204" pitchFamily="34" charset="0"/>
                <a:ea typeface="微软雅黑"/>
              </a:rPr>
              <a:t>6</a:t>
            </a:r>
            <a:endParaRPr kumimoji="0" lang="en-US" altLang="zh-CN" sz="9600" b="1" i="0" u="none" strike="noStrike" kern="1200" cap="none" spc="0" normalizeH="0" baseline="0" noProof="0" dirty="0">
              <a:ln>
                <a:noFill/>
              </a:ln>
              <a:solidFill>
                <a:srgbClr val="623E98"/>
              </a:solidFill>
              <a:effectLst/>
              <a:uLnTx/>
              <a:uFillTx/>
              <a:latin typeface="Agency FB" panose="020B0503020202020204" pitchFamily="34" charset="0"/>
              <a:ea typeface="微软雅黑"/>
            </a:endParaRPr>
          </a:p>
        </p:txBody>
      </p:sp>
      <p:sp>
        <p:nvSpPr>
          <p:cNvPr id="28" name="文本框 27">
            <a:extLst>
              <a:ext uri="{FF2B5EF4-FFF2-40B4-BE49-F238E27FC236}">
                <a16:creationId xmlns:a16="http://schemas.microsoft.com/office/drawing/2014/main" id="{CAC76E9D-EA3C-40C1-98BD-1CDBE7B4F91A}"/>
              </a:ext>
            </a:extLst>
          </p:cNvPr>
          <p:cNvSpPr txBox="1"/>
          <p:nvPr/>
        </p:nvSpPr>
        <p:spPr>
          <a:xfrm>
            <a:off x="3773260" y="1521199"/>
            <a:ext cx="1110882" cy="1477328"/>
          </a:xfrm>
          <a:prstGeom prst="rect">
            <a:avLst/>
          </a:prstGeom>
          <a:noFill/>
        </p:spPr>
        <p:txBody>
          <a:bodyPr wrap="non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1C83AE"/>
                </a:solidFill>
                <a:effectLst/>
                <a:uLnTx/>
                <a:uFillTx/>
                <a:latin typeface="Agency FB" panose="020B0503020202020204" pitchFamily="34" charset="0"/>
                <a:ea typeface="微软雅黑"/>
              </a:rPr>
              <a:t>PA</a:t>
            </a:r>
          </a:p>
        </p:txBody>
      </p:sp>
    </p:spTree>
    <p:extLst>
      <p:ext uri="{BB962C8B-B14F-4D97-AF65-F5344CB8AC3E}">
        <p14:creationId xmlns:p14="http://schemas.microsoft.com/office/powerpoint/2010/main" val="242565066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28"/>
                                        </p:tgtEl>
                                        <p:attrNameLst>
                                          <p:attrName>ppt_y</p:attrName>
                                        </p:attrNameLst>
                                      </p:cBhvr>
                                      <p:tavLst>
                                        <p:tav tm="0">
                                          <p:val>
                                            <p:strVal val="#ppt_y"/>
                                          </p:val>
                                        </p:tav>
                                        <p:tav tm="100000">
                                          <p:val>
                                            <p:strVal val="#ppt_y"/>
                                          </p:val>
                                        </p:tav>
                                      </p:tavLst>
                                    </p:anim>
                                    <p:anim calcmode="lin" valueType="num">
                                      <p:cBhvr>
                                        <p:cTn id="14"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28"/>
                                        </p:tgtEl>
                                      </p:cBhvr>
                                    </p:animEffect>
                                  </p:childTnLst>
                                </p:cTn>
                              </p:par>
                              <p:par>
                                <p:cTn id="17" presetID="41" presetClass="entr" presetSubtype="0" fill="hold" grpId="0" nodeType="withEffect">
                                  <p:stCondLst>
                                    <p:cond delay="0"/>
                                  </p:stCondLst>
                                  <p:iterate type="lt">
                                    <p:tmPct val="10000"/>
                                  </p:iterate>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1"/>
                                        </p:tgtEl>
                                        <p:attrNameLst>
                                          <p:attrName>ppt_y</p:attrName>
                                        </p:attrNameLst>
                                      </p:cBhvr>
                                      <p:tavLst>
                                        <p:tav tm="0">
                                          <p:val>
                                            <p:strVal val="#ppt_y"/>
                                          </p:val>
                                        </p:tav>
                                        <p:tav tm="100000">
                                          <p:val>
                                            <p:strVal val="#ppt_y"/>
                                          </p:val>
                                        </p:tav>
                                      </p:tavLst>
                                    </p:anim>
                                    <p:anim calcmode="lin" valueType="num">
                                      <p:cBhvr>
                                        <p:cTn id="21"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1"/>
                                        </p:tgtEl>
                                      </p:cBhvr>
                                    </p:animEffect>
                                  </p:childTnLst>
                                </p:cTn>
                              </p:par>
                            </p:childTnLst>
                          </p:cTn>
                        </p:par>
                        <p:par>
                          <p:cTn id="24" fill="hold">
                            <p:stCondLst>
                              <p:cond delay="1200"/>
                            </p:stCondLst>
                            <p:childTnLst>
                              <p:par>
                                <p:cTn id="25" presetID="34" presetClass="emph" presetSubtype="0" fill="hold" grpId="1" nodeType="afterEffect">
                                  <p:stCondLst>
                                    <p:cond delay="0"/>
                                  </p:stCondLst>
                                  <p:iterate type="lt">
                                    <p:tmPct val="10000"/>
                                  </p:iterate>
                                  <p:childTnLst>
                                    <p:animMotion origin="layout" path="M -3.95833E-6 1.85185E-6 L -3.95833E-6 -0.11783 " pathEditMode="relative" rAng="0" ptsTypes="AA">
                                      <p:cBhvr>
                                        <p:cTn id="26" dur="250" accel="50000" decel="50000" autoRev="1" fill="hold">
                                          <p:stCondLst>
                                            <p:cond delay="0"/>
                                          </p:stCondLst>
                                        </p:cTn>
                                        <p:tgtEl>
                                          <p:spTgt spid="21"/>
                                        </p:tgtEl>
                                        <p:attrNameLst>
                                          <p:attrName>ppt_x</p:attrName>
                                          <p:attrName>ppt_y</p:attrName>
                                        </p:attrNameLst>
                                      </p:cBhvr>
                                      <p:rCtr x="0" y="-5903"/>
                                    </p:animMotion>
                                    <p:animRot by="1500000">
                                      <p:cBhvr>
                                        <p:cTn id="27" dur="125" fill="hold">
                                          <p:stCondLst>
                                            <p:cond delay="0"/>
                                          </p:stCondLst>
                                        </p:cTn>
                                        <p:tgtEl>
                                          <p:spTgt spid="21"/>
                                        </p:tgtEl>
                                        <p:attrNameLst>
                                          <p:attrName>r</p:attrName>
                                        </p:attrNameLst>
                                      </p:cBhvr>
                                    </p:animRot>
                                    <p:animRot by="-1500000">
                                      <p:cBhvr>
                                        <p:cTn id="28" dur="125" fill="hold">
                                          <p:stCondLst>
                                            <p:cond delay="125"/>
                                          </p:stCondLst>
                                        </p:cTn>
                                        <p:tgtEl>
                                          <p:spTgt spid="21"/>
                                        </p:tgtEl>
                                        <p:attrNameLst>
                                          <p:attrName>r</p:attrName>
                                        </p:attrNameLst>
                                      </p:cBhvr>
                                    </p:animRot>
                                    <p:animRot by="-1500000">
                                      <p:cBhvr>
                                        <p:cTn id="29" dur="125" fill="hold">
                                          <p:stCondLst>
                                            <p:cond delay="250"/>
                                          </p:stCondLst>
                                        </p:cTn>
                                        <p:tgtEl>
                                          <p:spTgt spid="21"/>
                                        </p:tgtEl>
                                        <p:attrNameLst>
                                          <p:attrName>r</p:attrName>
                                        </p:attrNameLst>
                                      </p:cBhvr>
                                    </p:animRot>
                                    <p:animRot by="1500000">
                                      <p:cBhvr>
                                        <p:cTn id="30" dur="125" fill="hold">
                                          <p:stCondLst>
                                            <p:cond delay="375"/>
                                          </p:stCondLst>
                                        </p:cTn>
                                        <p:tgtEl>
                                          <p:spTgt spid="21"/>
                                        </p:tgtEl>
                                        <p:attrNameLst>
                                          <p:attrName>r</p:attrName>
                                        </p:attrNameLst>
                                      </p:cBhvr>
                                    </p:animRot>
                                  </p:childTnLst>
                                </p:cTn>
                              </p:par>
                              <p:par>
                                <p:cTn id="31" presetID="34" presetClass="emph" presetSubtype="0" fill="hold" grpId="1" nodeType="withEffect">
                                  <p:stCondLst>
                                    <p:cond delay="0"/>
                                  </p:stCondLst>
                                  <p:iterate type="lt">
                                    <p:tmPct val="10000"/>
                                  </p:iterate>
                                  <p:childTnLst>
                                    <p:animMotion origin="layout" path="M 1.875E-6 1.85185E-6 L 1.875E-6 -0.11783 " pathEditMode="relative" rAng="0" ptsTypes="AA">
                                      <p:cBhvr>
                                        <p:cTn id="32" dur="250" accel="50000" decel="50000" autoRev="1" fill="hold">
                                          <p:stCondLst>
                                            <p:cond delay="0"/>
                                          </p:stCondLst>
                                        </p:cTn>
                                        <p:tgtEl>
                                          <p:spTgt spid="28"/>
                                        </p:tgtEl>
                                        <p:attrNameLst>
                                          <p:attrName>ppt_x</p:attrName>
                                          <p:attrName>ppt_y</p:attrName>
                                        </p:attrNameLst>
                                      </p:cBhvr>
                                      <p:rCtr x="0" y="-5903"/>
                                    </p:animMotion>
                                    <p:animRot by="1500000">
                                      <p:cBhvr>
                                        <p:cTn id="33" dur="125" fill="hold">
                                          <p:stCondLst>
                                            <p:cond delay="0"/>
                                          </p:stCondLst>
                                        </p:cTn>
                                        <p:tgtEl>
                                          <p:spTgt spid="28"/>
                                        </p:tgtEl>
                                        <p:attrNameLst>
                                          <p:attrName>r</p:attrName>
                                        </p:attrNameLst>
                                      </p:cBhvr>
                                    </p:animRot>
                                    <p:animRot by="-1500000">
                                      <p:cBhvr>
                                        <p:cTn id="34" dur="125" fill="hold">
                                          <p:stCondLst>
                                            <p:cond delay="125"/>
                                          </p:stCondLst>
                                        </p:cTn>
                                        <p:tgtEl>
                                          <p:spTgt spid="28"/>
                                        </p:tgtEl>
                                        <p:attrNameLst>
                                          <p:attrName>r</p:attrName>
                                        </p:attrNameLst>
                                      </p:cBhvr>
                                    </p:animRot>
                                    <p:animRot by="-1500000">
                                      <p:cBhvr>
                                        <p:cTn id="35" dur="125" fill="hold">
                                          <p:stCondLst>
                                            <p:cond delay="250"/>
                                          </p:stCondLst>
                                        </p:cTn>
                                        <p:tgtEl>
                                          <p:spTgt spid="28"/>
                                        </p:tgtEl>
                                        <p:attrNameLst>
                                          <p:attrName>r</p:attrName>
                                        </p:attrNameLst>
                                      </p:cBhvr>
                                    </p:animRot>
                                    <p:animRot by="1500000">
                                      <p:cBhvr>
                                        <p:cTn id="36" dur="125" fill="hold">
                                          <p:stCondLst>
                                            <p:cond delay="375"/>
                                          </p:stCondLst>
                                        </p:cTn>
                                        <p:tgtEl>
                                          <p:spTgt spid="28"/>
                                        </p:tgtEl>
                                        <p:attrNameLst>
                                          <p:attrName>r</p:attrName>
                                        </p:attrNameLst>
                                      </p:cBhvr>
                                    </p:animRot>
                                  </p:childTnLst>
                                </p:cTn>
                              </p:par>
                            </p:childTnLst>
                          </p:cTn>
                        </p:par>
                        <p:par>
                          <p:cTn id="37" fill="hold">
                            <p:stCondLst>
                              <p:cond delay="1900"/>
                            </p:stCondLst>
                            <p:childTnLst>
                              <p:par>
                                <p:cTn id="38" presetID="22" presetClass="entr" presetSubtype="8"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1" grpId="1"/>
      <p:bldP spid="28" grpId="0"/>
      <p:bldP spid="28" grpId="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4EB5DE41-9F83-4C07-81B1-13AC1937B2F2}"/>
              </a:ext>
            </a:extLst>
          </p:cNvPr>
          <p:cNvGrpSpPr/>
          <p:nvPr/>
        </p:nvGrpSpPr>
        <p:grpSpPr>
          <a:xfrm>
            <a:off x="521656" y="263135"/>
            <a:ext cx="3769836" cy="707886"/>
            <a:chOff x="521656" y="263135"/>
            <a:chExt cx="3769836" cy="707886"/>
          </a:xfrm>
        </p:grpSpPr>
        <p:sp>
          <p:nvSpPr>
            <p:cNvPr id="9" name="文本框 8">
              <a:extLst>
                <a:ext uri="{FF2B5EF4-FFF2-40B4-BE49-F238E27FC236}">
                  <a16:creationId xmlns:a16="http://schemas.microsoft.com/office/drawing/2014/main" id="{310E2EE8-167F-409F-82B0-AE5D1E156C85}"/>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06</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10" name="矩形 9">
              <a:extLst>
                <a:ext uri="{FF2B5EF4-FFF2-40B4-BE49-F238E27FC236}">
                  <a16:creationId xmlns:a16="http://schemas.microsoft.com/office/drawing/2014/main" id="{59DE52A7-81FF-433F-B056-4118BE7305D4}"/>
                </a:ext>
              </a:extLst>
            </p:cNvPr>
            <p:cNvSpPr/>
            <p:nvPr/>
          </p:nvSpPr>
          <p:spPr>
            <a:xfrm>
              <a:off x="1210520" y="432412"/>
              <a:ext cx="3080972" cy="400110"/>
            </a:xfrm>
            <a:prstGeom prst="rect">
              <a:avLst/>
            </a:prstGeom>
          </p:spPr>
          <p:txBody>
            <a:bodyPr wrap="none">
              <a:spAutoFit/>
            </a:bodyPr>
            <a:lstStyle/>
            <a:p>
              <a:r>
                <a:rPr lang="pt-BR" altLang="zh-CN" sz="2000" dirty="0" err="1">
                  <a:solidFill>
                    <a:schemeClr val="tx1">
                      <a:lumMod val="85000"/>
                      <a:lumOff val="15000"/>
                    </a:schemeClr>
                  </a:solidFill>
                  <a:latin typeface="微软雅黑" panose="020B0503020204020204" pitchFamily="34" charset="-122"/>
                  <a:ea typeface="微软雅黑" panose="020B0503020204020204" pitchFamily="34" charset="-122"/>
                </a:rPr>
                <a:t>Graute</a:t>
              </a:r>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 e microconcreto</a:t>
              </a:r>
            </a:p>
          </p:txBody>
        </p:sp>
      </p:grpSp>
      <p:sp>
        <p:nvSpPr>
          <p:cNvPr id="6" name="剪去单角的矩形 19">
            <a:extLst>
              <a:ext uri="{FF2B5EF4-FFF2-40B4-BE49-F238E27FC236}">
                <a16:creationId xmlns:a16="http://schemas.microsoft.com/office/drawing/2014/main" id="{19F52B48-AC98-E751-4940-117DA3CB8945}"/>
              </a:ext>
            </a:extLst>
          </p:cNvPr>
          <p:cNvSpPr/>
          <p:nvPr/>
        </p:nvSpPr>
        <p:spPr>
          <a:xfrm>
            <a:off x="1003300" y="2917657"/>
            <a:ext cx="10210800" cy="2972480"/>
          </a:xfrm>
          <a:prstGeom prst="snip1Rect">
            <a:avLst>
              <a:gd name="adj" fmla="val 21082"/>
            </a:avLst>
          </a:prstGeom>
          <a:solidFill>
            <a:schemeClr val="bg1"/>
          </a:solidFill>
          <a:ln>
            <a:noFill/>
          </a:ln>
          <a:effectLst>
            <a:outerShdw blurRad="381000" dist="152400" dir="2700000" sx="95000" sy="95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a:cs typeface="+mn-cs"/>
            </a:endParaRPr>
          </a:p>
        </p:txBody>
      </p:sp>
      <p:sp>
        <p:nvSpPr>
          <p:cNvPr id="7" name="五边形 20">
            <a:extLst>
              <a:ext uri="{FF2B5EF4-FFF2-40B4-BE49-F238E27FC236}">
                <a16:creationId xmlns:a16="http://schemas.microsoft.com/office/drawing/2014/main" id="{7334F255-40A3-AFCD-55FC-805C9223E489}"/>
              </a:ext>
            </a:extLst>
          </p:cNvPr>
          <p:cNvSpPr/>
          <p:nvPr/>
        </p:nvSpPr>
        <p:spPr>
          <a:xfrm>
            <a:off x="1003300" y="2712826"/>
            <a:ext cx="10210800" cy="562303"/>
          </a:xfrm>
          <a:prstGeom prst="homePlate">
            <a:avLst/>
          </a:prstGeom>
          <a:gradFill flip="none" rotWithShape="1">
            <a:gsLst>
              <a:gs pos="54000">
                <a:srgbClr val="1C83AE"/>
              </a:gs>
              <a:gs pos="0">
                <a:srgbClr val="329CD6"/>
              </a:gs>
              <a:gs pos="100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tLang="zh-CN" sz="2400" b="1" dirty="0">
              <a:latin typeface="微软雅黑" panose="020B0503020204020204" pitchFamily="34" charset="-122"/>
              <a:ea typeface="微软雅黑" panose="020B0503020204020204" pitchFamily="34" charset="-122"/>
            </a:endParaRPr>
          </a:p>
        </p:txBody>
      </p:sp>
      <p:sp>
        <p:nvSpPr>
          <p:cNvPr id="13" name="Rectangle 8">
            <a:extLst>
              <a:ext uri="{FF2B5EF4-FFF2-40B4-BE49-F238E27FC236}">
                <a16:creationId xmlns:a16="http://schemas.microsoft.com/office/drawing/2014/main" id="{E19FC66E-28B7-D6E1-14FD-2763B96F728B}"/>
              </a:ext>
            </a:extLst>
          </p:cNvPr>
          <p:cNvSpPr/>
          <p:nvPr/>
        </p:nvSpPr>
        <p:spPr>
          <a:xfrm>
            <a:off x="1121620" y="3378200"/>
            <a:ext cx="8339880" cy="2253950"/>
          </a:xfrm>
          <a:prstGeom prst="rect">
            <a:avLst/>
          </a:prstGeom>
        </p:spPr>
        <p:txBody>
          <a:bodyPr wrap="square" lIns="0" tIns="0" rIns="0" bIns="0">
            <a:spAutoFit/>
          </a:bodyPr>
          <a:lstStyle/>
          <a:p>
            <a:pPr lvl="0">
              <a:lnSpc>
                <a:spcPct val="150000"/>
              </a:lnSpc>
              <a:spcBef>
                <a:spcPts val="800"/>
              </a:spcBef>
              <a:defRPr/>
            </a:pPr>
            <a:r>
              <a:rPr lang="pt-BR" altLang="zh-CN" sz="2000" dirty="0">
                <a:solidFill>
                  <a:prstClr val="black">
                    <a:lumMod val="85000"/>
                    <a:lumOff val="15000"/>
                  </a:prstClr>
                </a:solidFill>
                <a:latin typeface="微软雅黑" panose="020B0503020204020204" pitchFamily="34" charset="-122"/>
                <a:ea typeface="微软雅黑"/>
                <a:cs typeface="+mn-ea"/>
                <a:sym typeface="+mn-lt"/>
              </a:rPr>
              <a:t>No processo construtivo de alvenaria estrutural, vergas e </a:t>
            </a:r>
            <a:r>
              <a:rPr lang="pt-BR" altLang="zh-CN" sz="2000" dirty="0" err="1">
                <a:solidFill>
                  <a:prstClr val="black">
                    <a:lumMod val="85000"/>
                    <a:lumOff val="15000"/>
                  </a:prstClr>
                </a:solidFill>
                <a:latin typeface="微软雅黑" panose="020B0503020204020204" pitchFamily="34" charset="-122"/>
                <a:ea typeface="微软雅黑"/>
                <a:cs typeface="+mn-ea"/>
                <a:sym typeface="+mn-lt"/>
              </a:rPr>
              <a:t>contravergas</a:t>
            </a:r>
            <a:r>
              <a:rPr lang="pt-BR" altLang="zh-CN" sz="2000" dirty="0">
                <a:solidFill>
                  <a:prstClr val="black">
                    <a:lumMod val="85000"/>
                    <a:lumOff val="15000"/>
                  </a:prstClr>
                </a:solidFill>
                <a:latin typeface="微软雅黑" panose="020B0503020204020204" pitchFamily="34" charset="-122"/>
                <a:ea typeface="微软雅黑"/>
                <a:cs typeface="+mn-ea"/>
                <a:sym typeface="+mn-lt"/>
              </a:rPr>
              <a:t> de janelas, vergas de portas e a cinta dos pavimentos recebem </a:t>
            </a:r>
            <a:r>
              <a:rPr lang="pt-BR" altLang="zh-CN" sz="2000" dirty="0" err="1">
                <a:solidFill>
                  <a:prstClr val="black">
                    <a:lumMod val="85000"/>
                    <a:lumOff val="15000"/>
                  </a:prstClr>
                </a:solidFill>
                <a:latin typeface="微软雅黑" panose="020B0503020204020204" pitchFamily="34" charset="-122"/>
                <a:ea typeface="微软雅黑"/>
                <a:cs typeface="+mn-ea"/>
                <a:sym typeface="+mn-lt"/>
              </a:rPr>
              <a:t>graute</a:t>
            </a:r>
            <a:r>
              <a:rPr lang="pt-BR" altLang="zh-CN" sz="2000" dirty="0">
                <a:solidFill>
                  <a:prstClr val="black">
                    <a:lumMod val="85000"/>
                    <a:lumOff val="15000"/>
                  </a:prstClr>
                </a:solidFill>
                <a:latin typeface="微软雅黑" panose="020B0503020204020204" pitchFamily="34" charset="-122"/>
                <a:ea typeface="微软雅黑"/>
                <a:cs typeface="+mn-ea"/>
                <a:sym typeface="+mn-lt"/>
              </a:rPr>
              <a:t> ou microconcreto. O nome microconcreto é porque o </a:t>
            </a:r>
            <a:r>
              <a:rPr lang="pt-BR" altLang="zh-CN" sz="2000" dirty="0" err="1">
                <a:solidFill>
                  <a:prstClr val="black">
                    <a:lumMod val="85000"/>
                    <a:lumOff val="15000"/>
                  </a:prstClr>
                </a:solidFill>
                <a:latin typeface="微软雅黑" panose="020B0503020204020204" pitchFamily="34" charset="-122"/>
                <a:ea typeface="微软雅黑"/>
                <a:cs typeface="+mn-ea"/>
                <a:sym typeface="+mn-lt"/>
              </a:rPr>
              <a:t>graute</a:t>
            </a:r>
            <a:r>
              <a:rPr lang="pt-BR" altLang="zh-CN" sz="2000" dirty="0">
                <a:solidFill>
                  <a:prstClr val="black">
                    <a:lumMod val="85000"/>
                    <a:lumOff val="15000"/>
                  </a:prstClr>
                </a:solidFill>
                <a:latin typeface="微软雅黑" panose="020B0503020204020204" pitchFamily="34" charset="-122"/>
                <a:ea typeface="微软雅黑"/>
                <a:cs typeface="+mn-ea"/>
                <a:sym typeface="+mn-lt"/>
              </a:rPr>
              <a:t> é a base para um concreto especial, resistente, que recebe brita pequena como “agregado graúdo”.</a:t>
            </a:r>
            <a:endParaRPr kumimoji="0" lang="zh-CN" altLang="en-US" sz="1600" b="0"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a:cs typeface="+mn-ea"/>
              <a:sym typeface="+mn-lt"/>
            </a:endParaRPr>
          </a:p>
        </p:txBody>
      </p:sp>
      <p:pic>
        <p:nvPicPr>
          <p:cNvPr id="18" name="Picture 2" descr="Segurança do trabalho: arquivos, logo, bonecos e imagens em png - Getwet">
            <a:extLst>
              <a:ext uri="{FF2B5EF4-FFF2-40B4-BE49-F238E27FC236}">
                <a16:creationId xmlns:a16="http://schemas.microsoft.com/office/drawing/2014/main" id="{275A617B-41AE-D189-108F-682E799289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6752" y="4530821"/>
            <a:ext cx="1804728" cy="2324516"/>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descr="Texto&#10;&#10;Descrição gerada automaticamente com confiança baixa">
            <a:extLst>
              <a:ext uri="{FF2B5EF4-FFF2-40B4-BE49-F238E27FC236}">
                <a16:creationId xmlns:a16="http://schemas.microsoft.com/office/drawing/2014/main" id="{3597563A-FDD3-3015-AD4F-4FA82BB0CF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9291" y="204633"/>
            <a:ext cx="2261621" cy="627889"/>
          </a:xfrm>
          <a:prstGeom prst="rect">
            <a:avLst/>
          </a:prstGeom>
        </p:spPr>
      </p:pic>
    </p:spTree>
    <p:extLst>
      <p:ext uri="{BB962C8B-B14F-4D97-AF65-F5344CB8AC3E}">
        <p14:creationId xmlns:p14="http://schemas.microsoft.com/office/powerpoint/2010/main" val="3800813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par>
                          <p:cTn id="13" fill="hold">
                            <p:stCondLst>
                              <p:cond delay="1000"/>
                            </p:stCondLst>
                            <p:childTnLst>
                              <p:par>
                                <p:cTn id="14" presetID="41"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3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17" dur="300" fill="hold"/>
                                        <p:tgtEl>
                                          <p:spTgt spid="13"/>
                                        </p:tgtEl>
                                        <p:attrNameLst>
                                          <p:attrName>ppt_y</p:attrName>
                                        </p:attrNameLst>
                                      </p:cBhvr>
                                      <p:tavLst>
                                        <p:tav tm="0">
                                          <p:val>
                                            <p:strVal val="#ppt_y"/>
                                          </p:val>
                                        </p:tav>
                                        <p:tav tm="100000">
                                          <p:val>
                                            <p:strVal val="#ppt_y"/>
                                          </p:val>
                                        </p:tav>
                                      </p:tavLst>
                                    </p:anim>
                                    <p:anim calcmode="lin" valueType="num">
                                      <p:cBhvr>
                                        <p:cTn id="18" dur="3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9" dur="3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0" dur="300" tmFilter="0,0; .5, 1; 1, 1"/>
                                        <p:tgtEl>
                                          <p:spTgt spid="13"/>
                                        </p:tgtEl>
                                      </p:cBhvr>
                                    </p:animEffect>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Você sabe o que faz um Técnico em Segurança do Trabalho? - Clinimed">
            <a:extLst>
              <a:ext uri="{FF2B5EF4-FFF2-40B4-BE49-F238E27FC236}">
                <a16:creationId xmlns:a16="http://schemas.microsoft.com/office/drawing/2014/main" id="{A72DEFD4-FE2A-B7BE-FFDD-B962A67DBE47}"/>
              </a:ext>
            </a:extLst>
          </p:cNvPr>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13">
            <a:extLst>
              <a:ext uri="{FF2B5EF4-FFF2-40B4-BE49-F238E27FC236}">
                <a16:creationId xmlns:a16="http://schemas.microsoft.com/office/drawing/2014/main" id="{6C0251AA-5ABE-9C4B-1056-E230218F25F9}"/>
              </a:ext>
            </a:extLst>
          </p:cNvPr>
          <p:cNvSpPr/>
          <p:nvPr/>
        </p:nvSpPr>
        <p:spPr>
          <a:xfrm>
            <a:off x="0" y="1943099"/>
            <a:ext cx="9198429" cy="2006601"/>
          </a:xfrm>
          <a:prstGeom prst="rect">
            <a:avLst/>
          </a:prstGeom>
          <a:gradFill flip="none" rotWithShape="1">
            <a:gsLst>
              <a:gs pos="51000">
                <a:srgbClr val="1C83AE">
                  <a:alpha val="70000"/>
                </a:srgbClr>
              </a:gs>
              <a:gs pos="0">
                <a:srgbClr val="329CD6">
                  <a:alpha val="31000"/>
                </a:srgbClr>
              </a:gs>
              <a:gs pos="92000">
                <a:srgbClr val="623E98">
                  <a:alpha val="63000"/>
                </a:srgbClr>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 name="矩形 13">
            <a:extLst>
              <a:ext uri="{FF2B5EF4-FFF2-40B4-BE49-F238E27FC236}">
                <a16:creationId xmlns:a16="http://schemas.microsoft.com/office/drawing/2014/main" id="{2F9DFD41-8C7E-2B4D-A862-7C8CAABC592A}"/>
              </a:ext>
            </a:extLst>
          </p:cNvPr>
          <p:cNvSpPr/>
          <p:nvPr/>
        </p:nvSpPr>
        <p:spPr>
          <a:xfrm>
            <a:off x="0" y="4174675"/>
            <a:ext cx="9198429" cy="2768481"/>
          </a:xfrm>
          <a:prstGeom prst="rect">
            <a:avLst/>
          </a:prstGeom>
          <a:gradFill flip="none" rotWithShape="1">
            <a:gsLst>
              <a:gs pos="51000">
                <a:srgbClr val="1C83AE">
                  <a:alpha val="70000"/>
                </a:srgbClr>
              </a:gs>
              <a:gs pos="0">
                <a:srgbClr val="329CD6">
                  <a:alpha val="31000"/>
                </a:srgbClr>
              </a:gs>
              <a:gs pos="92000">
                <a:srgbClr val="623E98">
                  <a:alpha val="63000"/>
                </a:srgbClr>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TextBox 21">
            <a:extLst>
              <a:ext uri="{FF2B5EF4-FFF2-40B4-BE49-F238E27FC236}">
                <a16:creationId xmlns:a16="http://schemas.microsoft.com/office/drawing/2014/main" id="{2F329E4D-BB1D-F85C-2F1C-389E3BC90EBE}"/>
              </a:ext>
            </a:extLst>
          </p:cNvPr>
          <p:cNvSpPr txBox="1"/>
          <p:nvPr/>
        </p:nvSpPr>
        <p:spPr>
          <a:xfrm>
            <a:off x="261257" y="2028255"/>
            <a:ext cx="8506615" cy="3485057"/>
          </a:xfrm>
          <a:prstGeom prst="rect">
            <a:avLst/>
          </a:prstGeom>
          <a:noFill/>
        </p:spPr>
        <p:txBody>
          <a:bodyPr wrap="square" lIns="0" tIns="0" rIns="0" bIns="0" rtlCol="0">
            <a:spAutoFit/>
          </a:bodyPr>
          <a:lstStyle/>
          <a:p>
            <a:pPr lvl="0" algn="just">
              <a:lnSpc>
                <a:spcPct val="150000"/>
              </a:lnSpc>
              <a:spcBef>
                <a:spcPts val="1200"/>
              </a:spcBef>
              <a:defRPr/>
            </a:pPr>
            <a:r>
              <a:rPr lang="pt-BR" altLang="zh-CN" sz="2000" b="1" dirty="0">
                <a:solidFill>
                  <a:schemeClr val="bg1"/>
                </a:solidFill>
                <a:effectLst>
                  <a:outerShdw blurRad="38100" dist="38100" dir="2700000" algn="tl">
                    <a:srgbClr val="000000">
                      <a:alpha val="43137"/>
                    </a:srgbClr>
                  </a:outerShdw>
                </a:effectLst>
                <a:latin typeface="微软雅黑"/>
                <a:ea typeface="微软雅黑"/>
              </a:rPr>
              <a:t>Não é comum a venda de </a:t>
            </a:r>
            <a:r>
              <a:rPr lang="pt-BR" altLang="zh-CN" sz="2000" b="1" dirty="0" err="1">
                <a:solidFill>
                  <a:schemeClr val="bg1"/>
                </a:solidFill>
                <a:effectLst>
                  <a:outerShdw blurRad="38100" dist="38100" dir="2700000" algn="tl">
                    <a:srgbClr val="000000">
                      <a:alpha val="43137"/>
                    </a:srgbClr>
                  </a:outerShdw>
                </a:effectLst>
                <a:latin typeface="微软雅黑"/>
                <a:ea typeface="微软雅黑"/>
              </a:rPr>
              <a:t>graute</a:t>
            </a:r>
            <a:r>
              <a:rPr lang="pt-BR" altLang="zh-CN" sz="2000" b="1" dirty="0">
                <a:solidFill>
                  <a:schemeClr val="bg1"/>
                </a:solidFill>
                <a:effectLst>
                  <a:outerShdw blurRad="38100" dist="38100" dir="2700000" algn="tl">
                    <a:srgbClr val="000000">
                      <a:alpha val="43137"/>
                    </a:srgbClr>
                  </a:outerShdw>
                </a:effectLst>
                <a:latin typeface="微软雅黑"/>
                <a:ea typeface="微软雅黑"/>
              </a:rPr>
              <a:t> em grandes quantidades e usinado, como o concreto de caminhão-betoneira. Algumas empresas específicas vendem </a:t>
            </a:r>
            <a:r>
              <a:rPr lang="pt-BR" altLang="zh-CN" sz="2000" b="1" dirty="0" err="1">
                <a:solidFill>
                  <a:schemeClr val="bg1"/>
                </a:solidFill>
                <a:effectLst>
                  <a:outerShdw blurRad="38100" dist="38100" dir="2700000" algn="tl">
                    <a:srgbClr val="000000">
                      <a:alpha val="43137"/>
                    </a:srgbClr>
                  </a:outerShdw>
                </a:effectLst>
                <a:latin typeface="微软雅黑"/>
                <a:ea typeface="微软雅黑"/>
              </a:rPr>
              <a:t>graute</a:t>
            </a:r>
            <a:r>
              <a:rPr lang="pt-BR" altLang="zh-CN" sz="2000" b="1" dirty="0">
                <a:solidFill>
                  <a:schemeClr val="bg1"/>
                </a:solidFill>
                <a:effectLst>
                  <a:outerShdw blurRad="38100" dist="38100" dir="2700000" algn="tl">
                    <a:srgbClr val="000000">
                      <a:alpha val="43137"/>
                    </a:srgbClr>
                  </a:outerShdw>
                </a:effectLst>
                <a:latin typeface="微软雅黑"/>
                <a:ea typeface="微软雅黑"/>
              </a:rPr>
              <a:t> estabilizado, mas o manuseio precisa ocorrer dentro do canteiro. </a:t>
            </a:r>
          </a:p>
          <a:p>
            <a:pPr lvl="0" algn="just">
              <a:lnSpc>
                <a:spcPct val="150000"/>
              </a:lnSpc>
              <a:spcBef>
                <a:spcPts val="1200"/>
              </a:spcBef>
              <a:defRPr/>
            </a:pPr>
            <a:endParaRPr lang="pt-BR" altLang="zh-CN" sz="2000" b="1" dirty="0">
              <a:solidFill>
                <a:schemeClr val="bg1"/>
              </a:solidFill>
              <a:effectLst>
                <a:outerShdw blurRad="38100" dist="38100" dir="2700000" algn="tl">
                  <a:srgbClr val="000000">
                    <a:alpha val="43137"/>
                  </a:srgbClr>
                </a:outerShdw>
              </a:effectLst>
              <a:latin typeface="微软雅黑"/>
              <a:ea typeface="微软雅黑"/>
            </a:endParaRPr>
          </a:p>
          <a:p>
            <a:pPr lvl="0" algn="just">
              <a:lnSpc>
                <a:spcPct val="150000"/>
              </a:lnSpc>
              <a:spcBef>
                <a:spcPts val="1200"/>
              </a:spcBef>
              <a:defRPr/>
            </a:pPr>
            <a:r>
              <a:rPr lang="pt-BR" altLang="zh-CN" sz="2000" b="1" dirty="0">
                <a:solidFill>
                  <a:schemeClr val="bg1"/>
                </a:solidFill>
                <a:effectLst>
                  <a:outerShdw blurRad="38100" dist="38100" dir="2700000" algn="tl">
                    <a:srgbClr val="000000">
                      <a:alpha val="43137"/>
                    </a:srgbClr>
                  </a:outerShdw>
                </a:effectLst>
                <a:latin typeface="微软雅黑"/>
                <a:ea typeface="微软雅黑"/>
              </a:rPr>
              <a:t>Assim, ele precisa ser rodado em obra (ou retirado das caçambas se estabilizado) e levado até o local de aplicação. </a:t>
            </a:r>
            <a:endParaRPr kumimoji="0" lang="en-US" altLang="zh-CN" sz="2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a:ea typeface="微软雅黑"/>
            </a:endParaRPr>
          </a:p>
        </p:txBody>
      </p:sp>
      <p:grpSp>
        <p:nvGrpSpPr>
          <p:cNvPr id="3" name="组合 7">
            <a:extLst>
              <a:ext uri="{FF2B5EF4-FFF2-40B4-BE49-F238E27FC236}">
                <a16:creationId xmlns:a16="http://schemas.microsoft.com/office/drawing/2014/main" id="{64F79BE2-C73F-414A-DA27-99795246D52D}"/>
              </a:ext>
            </a:extLst>
          </p:cNvPr>
          <p:cNvGrpSpPr/>
          <p:nvPr/>
        </p:nvGrpSpPr>
        <p:grpSpPr>
          <a:xfrm>
            <a:off x="521656" y="263135"/>
            <a:ext cx="3769836" cy="707886"/>
            <a:chOff x="521656" y="263135"/>
            <a:chExt cx="3769836" cy="707886"/>
          </a:xfrm>
        </p:grpSpPr>
        <p:sp>
          <p:nvSpPr>
            <p:cNvPr id="4" name="文本框 8">
              <a:extLst>
                <a:ext uri="{FF2B5EF4-FFF2-40B4-BE49-F238E27FC236}">
                  <a16:creationId xmlns:a16="http://schemas.microsoft.com/office/drawing/2014/main" id="{1912986C-EE8B-4BD5-2283-088FAA234C06}"/>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06</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10" name="矩形 9">
              <a:extLst>
                <a:ext uri="{FF2B5EF4-FFF2-40B4-BE49-F238E27FC236}">
                  <a16:creationId xmlns:a16="http://schemas.microsoft.com/office/drawing/2014/main" id="{1CA90765-2C81-42D7-DF7B-642C83323524}"/>
                </a:ext>
              </a:extLst>
            </p:cNvPr>
            <p:cNvSpPr/>
            <p:nvPr/>
          </p:nvSpPr>
          <p:spPr>
            <a:xfrm>
              <a:off x="1210520" y="432412"/>
              <a:ext cx="3080972" cy="400110"/>
            </a:xfrm>
            <a:prstGeom prst="rect">
              <a:avLst/>
            </a:prstGeom>
          </p:spPr>
          <p:txBody>
            <a:bodyPr wrap="none">
              <a:spAutoFit/>
            </a:bodyPr>
            <a:lstStyle/>
            <a:p>
              <a:r>
                <a:rPr lang="pt-BR" altLang="zh-CN" sz="2000" dirty="0" err="1">
                  <a:solidFill>
                    <a:schemeClr val="tx1">
                      <a:lumMod val="50000"/>
                    </a:schemeClr>
                  </a:solidFill>
                  <a:latin typeface="微软雅黑" panose="020B0503020204020204" pitchFamily="34" charset="-122"/>
                  <a:ea typeface="微软雅黑" panose="020B0503020204020204" pitchFamily="34" charset="-122"/>
                </a:rPr>
                <a:t>Graute</a:t>
              </a:r>
              <a:r>
                <a:rPr lang="pt-BR" altLang="zh-CN" sz="2000" dirty="0">
                  <a:solidFill>
                    <a:schemeClr val="tx1">
                      <a:lumMod val="50000"/>
                    </a:schemeClr>
                  </a:solidFill>
                  <a:latin typeface="微软雅黑" panose="020B0503020204020204" pitchFamily="34" charset="-122"/>
                  <a:ea typeface="微软雅黑" panose="020B0503020204020204" pitchFamily="34" charset="-122"/>
                </a:rPr>
                <a:t> e microconcreto</a:t>
              </a:r>
            </a:p>
          </p:txBody>
        </p:sp>
      </p:grpSp>
      <p:pic>
        <p:nvPicPr>
          <p:cNvPr id="5" name="Imagem 4" descr="Texto&#10;&#10;Descrição gerada automaticamente com confiança baixa">
            <a:extLst>
              <a:ext uri="{FF2B5EF4-FFF2-40B4-BE49-F238E27FC236}">
                <a16:creationId xmlns:a16="http://schemas.microsoft.com/office/drawing/2014/main" id="{AE4A04F5-AA22-B103-DD22-91169F7CA9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10307"/>
            <a:ext cx="2261621" cy="627889"/>
          </a:xfrm>
          <a:prstGeom prst="rect">
            <a:avLst/>
          </a:prstGeom>
        </p:spPr>
      </p:pic>
    </p:spTree>
    <p:extLst>
      <p:ext uri="{BB962C8B-B14F-4D97-AF65-F5344CB8AC3E}">
        <p14:creationId xmlns:p14="http://schemas.microsoft.com/office/powerpoint/2010/main" val="4265038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iterate type="lt">
                                    <p:tmPct val="10000"/>
                                  </p:iterate>
                                  <p:childTnLst>
                                    <p:set>
                                      <p:cBhvr>
                                        <p:cTn id="11" dur="1" fill="hold">
                                          <p:stCondLst>
                                            <p:cond delay="0"/>
                                          </p:stCondLst>
                                        </p:cTn>
                                        <p:tgtEl>
                                          <p:spTgt spid="9"/>
                                        </p:tgtEl>
                                        <p:attrNameLst>
                                          <p:attrName>style.visibility</p:attrName>
                                        </p:attrNameLst>
                                      </p:cBhvr>
                                      <p:to>
                                        <p:strVal val="visible"/>
                                      </p:to>
                                    </p:set>
                                    <p:anim calcmode="lin" valueType="num">
                                      <p:cBhvr>
                                        <p:cTn id="12" dur="200" fill="hold"/>
                                        <p:tgtEl>
                                          <p:spTgt spid="9"/>
                                        </p:tgtEl>
                                        <p:attrNameLst>
                                          <p:attrName>ppt_w</p:attrName>
                                        </p:attrNameLst>
                                      </p:cBhvr>
                                      <p:tavLst>
                                        <p:tav tm="0">
                                          <p:val>
                                            <p:fltVal val="0"/>
                                          </p:val>
                                        </p:tav>
                                        <p:tav tm="100000">
                                          <p:val>
                                            <p:strVal val="#ppt_w"/>
                                          </p:val>
                                        </p:tav>
                                      </p:tavLst>
                                    </p:anim>
                                    <p:anim calcmode="lin" valueType="num">
                                      <p:cBhvr>
                                        <p:cTn id="13" dur="200" fill="hold"/>
                                        <p:tgtEl>
                                          <p:spTgt spid="9"/>
                                        </p:tgtEl>
                                        <p:attrNameLst>
                                          <p:attrName>ppt_h</p:attrName>
                                        </p:attrNameLst>
                                      </p:cBhvr>
                                      <p:tavLst>
                                        <p:tav tm="0">
                                          <p:val>
                                            <p:fltVal val="0"/>
                                          </p:val>
                                        </p:tav>
                                        <p:tav tm="100000">
                                          <p:val>
                                            <p:strVal val="#ppt_h"/>
                                          </p:val>
                                        </p:tav>
                                      </p:tavLst>
                                    </p:anim>
                                    <p:animEffect transition="in" filter="fade">
                                      <p:cBhvr>
                                        <p:cTn id="14" dur="200"/>
                                        <p:tgtEl>
                                          <p:spTgt spid="9"/>
                                        </p:tgtEl>
                                      </p:cBhvr>
                                    </p:animEffect>
                                  </p:childTnLst>
                                </p:cTn>
                              </p:par>
                            </p:childTnLst>
                          </p:cTn>
                        </p:par>
                        <p:par>
                          <p:cTn id="15" fill="hold">
                            <p:stCondLst>
                              <p:cond delay="6200"/>
                            </p:stCondLst>
                            <p:childTnLst>
                              <p:par>
                                <p:cTn id="16" presetID="2" presetClass="entr" presetSubtype="8"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0-#ppt_w/2"/>
                                          </p:val>
                                        </p:tav>
                                        <p:tav tm="100000">
                                          <p:val>
                                            <p:strVal val="#ppt_x"/>
                                          </p:val>
                                        </p:tav>
                                      </p:tavLst>
                                    </p:anim>
                                    <p:anim calcmode="lin" valueType="num">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9"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7">
            <a:extLst>
              <a:ext uri="{FF2B5EF4-FFF2-40B4-BE49-F238E27FC236}">
                <a16:creationId xmlns:a16="http://schemas.microsoft.com/office/drawing/2014/main" id="{09ECCF4A-0E67-BAF1-A14C-FCE2550A1607}"/>
              </a:ext>
            </a:extLst>
          </p:cNvPr>
          <p:cNvSpPr>
            <a:spLocks noChangeArrowheads="1"/>
          </p:cNvSpPr>
          <p:nvPr/>
        </p:nvSpPr>
        <p:spPr bwMode="auto">
          <a:xfrm>
            <a:off x="7358149" y="2152475"/>
            <a:ext cx="3575736" cy="3575730"/>
          </a:xfrm>
          <a:prstGeom prst="ellipse">
            <a:avLst/>
          </a:prstGeom>
          <a:gradFill flip="none" rotWithShape="1">
            <a:gsLst>
              <a:gs pos="51000">
                <a:srgbClr val="1C83AE"/>
              </a:gs>
              <a:gs pos="0">
                <a:srgbClr val="329CD6"/>
              </a:gs>
              <a:gs pos="92000">
                <a:srgbClr val="623E98"/>
              </a:gs>
            </a:gsLst>
            <a:lin ang="27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200" b="1" dirty="0">
              <a:solidFill>
                <a:schemeClr val="lt1"/>
              </a:solidFill>
            </a:endParaRPr>
          </a:p>
        </p:txBody>
      </p:sp>
      <p:sp>
        <p:nvSpPr>
          <p:cNvPr id="4" name="Rectangle 8">
            <a:extLst>
              <a:ext uri="{FF2B5EF4-FFF2-40B4-BE49-F238E27FC236}">
                <a16:creationId xmlns:a16="http://schemas.microsoft.com/office/drawing/2014/main" id="{3ED83246-CAAC-D118-14C9-DE2C6F7CD93E}"/>
              </a:ext>
            </a:extLst>
          </p:cNvPr>
          <p:cNvSpPr/>
          <p:nvPr/>
        </p:nvSpPr>
        <p:spPr>
          <a:xfrm>
            <a:off x="521656" y="3699706"/>
            <a:ext cx="5043336" cy="2880404"/>
          </a:xfrm>
          <a:prstGeom prst="rect">
            <a:avLst/>
          </a:prstGeom>
        </p:spPr>
        <p:txBody>
          <a:bodyPr wrap="square" lIns="0" tIns="0" rIns="0" bIns="0">
            <a:spAutoFit/>
          </a:bodyPr>
          <a:lstStyle/>
          <a:p>
            <a:pPr lvl="0">
              <a:lnSpc>
                <a:spcPct val="200000"/>
              </a:lnSpc>
              <a:spcBef>
                <a:spcPts val="800"/>
              </a:spcBef>
              <a:defRPr/>
            </a:pPr>
            <a:r>
              <a:rPr lang="pt-BR" altLang="zh-CN" sz="1600" dirty="0">
                <a:solidFill>
                  <a:schemeClr val="tx1">
                    <a:lumMod val="85000"/>
                    <a:lumOff val="15000"/>
                  </a:schemeClr>
                </a:solidFill>
                <a:latin typeface="微软雅黑" panose="020B0503020204020204" pitchFamily="34" charset="-122"/>
                <a:ea typeface="微软雅黑"/>
                <a:cs typeface="+mn-ea"/>
                <a:sym typeface="+mn-lt"/>
              </a:rPr>
              <a:t>Durante esse caminho, os cuidados de segurança com o transporte são os mesmos que o concreto comum rodado em obra, evitando a queda acidental e carregando corretamente, com guincho de coluna, o material até o ponto da obra em que será usado. </a:t>
            </a:r>
            <a:endParaRPr lang="en-US" altLang="zh-CN" sz="1400" dirty="0">
              <a:solidFill>
                <a:schemeClr val="tx1">
                  <a:lumMod val="85000"/>
                  <a:lumOff val="15000"/>
                </a:schemeClr>
              </a:solidFill>
              <a:latin typeface="微软雅黑" panose="020B0503020204020204" pitchFamily="34" charset="-122"/>
              <a:ea typeface="微软雅黑"/>
              <a:cs typeface="+mn-ea"/>
              <a:sym typeface="+mn-lt"/>
            </a:endParaRPr>
          </a:p>
        </p:txBody>
      </p:sp>
      <p:pic>
        <p:nvPicPr>
          <p:cNvPr id="12" name="Picture 2" descr="MEI: Precisa enviar no eSocial SST? • Segvida">
            <a:extLst>
              <a:ext uri="{FF2B5EF4-FFF2-40B4-BE49-F238E27FC236}">
                <a16:creationId xmlns:a16="http://schemas.microsoft.com/office/drawing/2014/main" id="{E53EBDDE-7633-BBDE-E025-31D62C701C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482" t="40035" r="10556" b="29311"/>
          <a:stretch/>
        </p:blipFill>
        <p:spPr bwMode="auto">
          <a:xfrm>
            <a:off x="7565572" y="2335718"/>
            <a:ext cx="3167743" cy="3222171"/>
          </a:xfrm>
          <a:prstGeom prst="ellipse">
            <a:avLst/>
          </a:prstGeom>
          <a:noFill/>
          <a:extLst>
            <a:ext uri="{909E8E84-426E-40DD-AFC4-6F175D3DCCD1}">
              <a14:hiddenFill xmlns:a14="http://schemas.microsoft.com/office/drawing/2010/main">
                <a:solidFill>
                  <a:srgbClr val="FFFFFF"/>
                </a:solidFill>
              </a14:hiddenFill>
            </a:ext>
          </a:extLst>
        </p:spPr>
      </p:pic>
      <p:sp>
        <p:nvSpPr>
          <p:cNvPr id="11" name="Freeform 5">
            <a:extLst>
              <a:ext uri="{FF2B5EF4-FFF2-40B4-BE49-F238E27FC236}">
                <a16:creationId xmlns:a16="http://schemas.microsoft.com/office/drawing/2014/main" id="{23EC3042-0149-2E71-4A2D-4553DBE5D2C9}"/>
              </a:ext>
            </a:extLst>
          </p:cNvPr>
          <p:cNvSpPr>
            <a:spLocks/>
          </p:cNvSpPr>
          <p:nvPr/>
        </p:nvSpPr>
        <p:spPr bwMode="auto">
          <a:xfrm>
            <a:off x="5767605" y="3459072"/>
            <a:ext cx="2034524" cy="481268"/>
          </a:xfrm>
          <a:custGeom>
            <a:avLst/>
            <a:gdLst>
              <a:gd name="T0" fmla="*/ 0 w 2726"/>
              <a:gd name="T1" fmla="*/ 0 h 356"/>
              <a:gd name="T2" fmla="*/ 2372 w 2726"/>
              <a:gd name="T3" fmla="*/ 0 h 356"/>
              <a:gd name="T4" fmla="*/ 2726 w 2726"/>
              <a:gd name="T5" fmla="*/ 356 h 356"/>
            </a:gdLst>
            <a:ahLst/>
            <a:cxnLst>
              <a:cxn ang="0">
                <a:pos x="T0" y="T1"/>
              </a:cxn>
              <a:cxn ang="0">
                <a:pos x="T2" y="T3"/>
              </a:cxn>
              <a:cxn ang="0">
                <a:pos x="T4" y="T5"/>
              </a:cxn>
            </a:cxnLst>
            <a:rect l="0" t="0" r="r" b="b"/>
            <a:pathLst>
              <a:path w="2726" h="356">
                <a:moveTo>
                  <a:pt x="0" y="0"/>
                </a:moveTo>
                <a:lnTo>
                  <a:pt x="2372" y="0"/>
                </a:lnTo>
                <a:lnTo>
                  <a:pt x="2726" y="356"/>
                </a:lnTo>
              </a:path>
            </a:pathLst>
          </a:custGeom>
          <a:noFill/>
          <a:ln w="6350" cap="flat">
            <a:solidFill>
              <a:schemeClr val="bg1">
                <a:lumMod val="65000"/>
              </a:schemeClr>
            </a:solidFill>
            <a:prstDash val="solid"/>
            <a:miter lim="800000"/>
            <a:headEnd type="oval"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a:cs typeface="+mn-cs"/>
            </a:endParaRPr>
          </a:p>
        </p:txBody>
      </p:sp>
      <p:grpSp>
        <p:nvGrpSpPr>
          <p:cNvPr id="3" name="组合 7">
            <a:extLst>
              <a:ext uri="{FF2B5EF4-FFF2-40B4-BE49-F238E27FC236}">
                <a16:creationId xmlns:a16="http://schemas.microsoft.com/office/drawing/2014/main" id="{CAFC68FE-9726-B2C5-EBCE-7EB5475EBBD5}"/>
              </a:ext>
            </a:extLst>
          </p:cNvPr>
          <p:cNvGrpSpPr/>
          <p:nvPr/>
        </p:nvGrpSpPr>
        <p:grpSpPr>
          <a:xfrm>
            <a:off x="521656" y="263135"/>
            <a:ext cx="3769836" cy="707886"/>
            <a:chOff x="521656" y="263135"/>
            <a:chExt cx="3769836" cy="707886"/>
          </a:xfrm>
        </p:grpSpPr>
        <p:sp>
          <p:nvSpPr>
            <p:cNvPr id="5" name="文本框 8">
              <a:extLst>
                <a:ext uri="{FF2B5EF4-FFF2-40B4-BE49-F238E27FC236}">
                  <a16:creationId xmlns:a16="http://schemas.microsoft.com/office/drawing/2014/main" id="{3CEBB48A-ACCC-3805-5423-DFAD4ED4754D}"/>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06</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6" name="矩形 9">
              <a:extLst>
                <a:ext uri="{FF2B5EF4-FFF2-40B4-BE49-F238E27FC236}">
                  <a16:creationId xmlns:a16="http://schemas.microsoft.com/office/drawing/2014/main" id="{7ADD0CA9-DCB9-18EB-2DE1-41AA095D3749}"/>
                </a:ext>
              </a:extLst>
            </p:cNvPr>
            <p:cNvSpPr/>
            <p:nvPr/>
          </p:nvSpPr>
          <p:spPr>
            <a:xfrm>
              <a:off x="1210520" y="432412"/>
              <a:ext cx="3080972" cy="400110"/>
            </a:xfrm>
            <a:prstGeom prst="rect">
              <a:avLst/>
            </a:prstGeom>
          </p:spPr>
          <p:txBody>
            <a:bodyPr wrap="none">
              <a:spAutoFit/>
            </a:bodyPr>
            <a:lstStyle/>
            <a:p>
              <a:r>
                <a:rPr lang="pt-BR" altLang="zh-CN" sz="2000" dirty="0" err="1">
                  <a:solidFill>
                    <a:schemeClr val="tx1">
                      <a:lumMod val="85000"/>
                      <a:lumOff val="15000"/>
                    </a:schemeClr>
                  </a:solidFill>
                  <a:latin typeface="微软雅黑" panose="020B0503020204020204" pitchFamily="34" charset="-122"/>
                  <a:ea typeface="微软雅黑" panose="020B0503020204020204" pitchFamily="34" charset="-122"/>
                </a:rPr>
                <a:t>Graute</a:t>
              </a:r>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 e microconcreto</a:t>
              </a:r>
            </a:p>
          </p:txBody>
        </p:sp>
      </p:grpSp>
      <p:pic>
        <p:nvPicPr>
          <p:cNvPr id="7" name="Imagem 6" descr="Texto&#10;&#10;Descrição gerada automaticamente com confiança baixa">
            <a:extLst>
              <a:ext uri="{FF2B5EF4-FFF2-40B4-BE49-F238E27FC236}">
                <a16:creationId xmlns:a16="http://schemas.microsoft.com/office/drawing/2014/main" id="{11176912-D27A-7374-16C1-65B12A6C01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9291" y="204633"/>
            <a:ext cx="2261621" cy="627889"/>
          </a:xfrm>
          <a:prstGeom prst="rect">
            <a:avLst/>
          </a:prstGeom>
        </p:spPr>
      </p:pic>
    </p:spTree>
    <p:extLst>
      <p:ext uri="{BB962C8B-B14F-4D97-AF65-F5344CB8AC3E}">
        <p14:creationId xmlns:p14="http://schemas.microsoft.com/office/powerpoint/2010/main" val="14291501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par>
                          <p:cTn id="8" fill="hold">
                            <p:stCondLst>
                              <p:cond delay="500"/>
                            </p:stCondLst>
                            <p:childTnLst>
                              <p:par>
                                <p:cTn id="9" presetID="4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3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4"/>
                                        </p:tgtEl>
                                        <p:attrNameLst>
                                          <p:attrName>ppt_y</p:attrName>
                                        </p:attrNameLst>
                                      </p:cBhvr>
                                      <p:tavLst>
                                        <p:tav tm="0">
                                          <p:val>
                                            <p:strVal val="#ppt_y"/>
                                          </p:val>
                                        </p:tav>
                                        <p:tav tm="100000">
                                          <p:val>
                                            <p:strVal val="#ppt_y"/>
                                          </p:val>
                                        </p:tav>
                                      </p:tavLst>
                                    </p:anim>
                                    <p:anim calcmode="lin" valueType="num">
                                      <p:cBhvr>
                                        <p:cTn id="13" dur="3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4"/>
                                        </p:tgtEl>
                                      </p:cBhvr>
                                    </p:animEffect>
                                  </p:childTnLst>
                                </p:cTn>
                              </p:par>
                            </p:childTnLst>
                          </p:cTn>
                        </p:par>
                        <p:par>
                          <p:cTn id="16" fill="hold">
                            <p:stCondLst>
                              <p:cond delay="800"/>
                            </p:stCondLst>
                            <p:childTnLst>
                              <p:par>
                                <p:cTn id="17" presetID="53" presetClass="entr" presetSubtype="16"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1"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4">
            <a:extLst>
              <a:ext uri="{FF2B5EF4-FFF2-40B4-BE49-F238E27FC236}">
                <a16:creationId xmlns:a16="http://schemas.microsoft.com/office/drawing/2014/main" id="{F302C140-F193-37E0-B1BD-7BBAF5160D5F}"/>
              </a:ext>
            </a:extLst>
          </p:cNvPr>
          <p:cNvSpPr/>
          <p:nvPr/>
        </p:nvSpPr>
        <p:spPr>
          <a:xfrm>
            <a:off x="6442170" y="1721515"/>
            <a:ext cx="4784629" cy="4399658"/>
          </a:xfrm>
          <a:prstGeom prst="roundRect">
            <a:avLst>
              <a:gd name="adj" fmla="val 5288"/>
            </a:avLst>
          </a:prstGeom>
          <a:gradFill flip="none" rotWithShape="1">
            <a:gsLst>
              <a:gs pos="51000">
                <a:srgbClr val="1C83AE"/>
              </a:gs>
              <a:gs pos="0">
                <a:srgbClr val="329CD6"/>
              </a:gs>
              <a:gs pos="92000">
                <a:srgbClr val="623E98"/>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lvl="0">
              <a:lnSpc>
                <a:spcPct val="150000"/>
              </a:lnSpc>
              <a:spcBef>
                <a:spcPts val="1200"/>
              </a:spcBef>
              <a:defRPr/>
            </a:pPr>
            <a:r>
              <a:rPr lang="pt-BR" altLang="zh-CN" sz="2000" dirty="0">
                <a:solidFill>
                  <a:prstClr val="white"/>
                </a:solidFill>
                <a:latin typeface="微软雅黑" panose="020B0503020204020204" pitchFamily="34" charset="-122"/>
                <a:ea typeface="微软雅黑"/>
              </a:rPr>
              <a:t>O lançamento é feito com baldes e é preciso ter cuidado ao levantar esses baldes, sem subir em escadas ou usar uma das mãos para pegar o balde e outra para se erguer. O ideal é que a concretagem seja feita sobre andaimes.</a:t>
            </a:r>
            <a:endParaRPr kumimoji="0" lang="zh-CN" altLang="en-US" sz="7200" b="1" i="0" u="none" strike="noStrike" kern="1200" cap="none" spc="0" normalizeH="0" baseline="0" noProof="0" dirty="0">
              <a:ln>
                <a:noFill/>
              </a:ln>
              <a:solidFill>
                <a:prstClr val="white"/>
              </a:solidFill>
              <a:effectLst/>
              <a:uLnTx/>
              <a:uFillTx/>
              <a:latin typeface="微软雅黑" panose="020B0503020204020204" pitchFamily="34" charset="-122"/>
              <a:ea typeface="微软雅黑"/>
              <a:cs typeface="+mn-cs"/>
            </a:endParaRPr>
          </a:p>
        </p:txBody>
      </p:sp>
      <p:pic>
        <p:nvPicPr>
          <p:cNvPr id="12290" name="Picture 2" descr="Gestão de segurança do trabalho: um guia completo para você">
            <a:extLst>
              <a:ext uri="{FF2B5EF4-FFF2-40B4-BE49-F238E27FC236}">
                <a16:creationId xmlns:a16="http://schemas.microsoft.com/office/drawing/2014/main" id="{E31F3C02-7D3F-39BC-1D56-D11D4181F48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989301" y="1721515"/>
            <a:ext cx="4339353" cy="2245859"/>
          </a:xfrm>
          <a:prstGeom prst="roundRect">
            <a:avLst>
              <a:gd name="adj" fmla="val 11820"/>
            </a:avLst>
          </a:prstGeom>
          <a:noFill/>
          <a:extLst>
            <a:ext uri="{909E8E84-426E-40DD-AFC4-6F175D3DCCD1}">
              <a14:hiddenFill xmlns:a14="http://schemas.microsoft.com/office/drawing/2010/main">
                <a:solidFill>
                  <a:srgbClr val="FFFFFF"/>
                </a:solidFill>
              </a14:hiddenFill>
            </a:ext>
          </a:extLst>
        </p:spPr>
      </p:pic>
      <p:pic>
        <p:nvPicPr>
          <p:cNvPr id="12292" name="Picture 4" descr="Gestão de Segurança do Trabalho: Confira as Características">
            <a:extLst>
              <a:ext uri="{FF2B5EF4-FFF2-40B4-BE49-F238E27FC236}">
                <a16:creationId xmlns:a16="http://schemas.microsoft.com/office/drawing/2014/main" id="{5691ADDA-2795-93D1-1C70-8DA17BC5B57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0"/>
                    </a14:imgEffect>
                  </a14:imgLayer>
                </a14:imgProps>
              </a:ext>
              <a:ext uri="{28A0092B-C50C-407E-A947-70E740481C1C}">
                <a14:useLocalDpi xmlns:a14="http://schemas.microsoft.com/office/drawing/2010/main" val="0"/>
              </a:ext>
            </a:extLst>
          </a:blip>
          <a:srcRect l="12500" r="21361"/>
          <a:stretch/>
        </p:blipFill>
        <p:spPr bwMode="auto">
          <a:xfrm>
            <a:off x="1989301" y="4067855"/>
            <a:ext cx="2035630" cy="2053318"/>
          </a:xfrm>
          <a:prstGeom prst="roundRect">
            <a:avLst>
              <a:gd name="adj" fmla="val 13458"/>
            </a:avLst>
          </a:prstGeom>
          <a:noFill/>
          <a:extLst>
            <a:ext uri="{909E8E84-426E-40DD-AFC4-6F175D3DCCD1}">
              <a14:hiddenFill xmlns:a14="http://schemas.microsoft.com/office/drawing/2010/main">
                <a:solidFill>
                  <a:srgbClr val="FFFFFF"/>
                </a:solidFill>
              </a14:hiddenFill>
            </a:ext>
          </a:extLst>
        </p:spPr>
      </p:pic>
      <p:pic>
        <p:nvPicPr>
          <p:cNvPr id="12294" name="Picture 6" descr="Principais termos de Saúde e Segurança do Trabalho que você precisa saber -  Blog Preveoeste">
            <a:extLst>
              <a:ext uri="{FF2B5EF4-FFF2-40B4-BE49-F238E27FC236}">
                <a16:creationId xmlns:a16="http://schemas.microsoft.com/office/drawing/2014/main" id="{890B36D7-D4D5-08C4-696B-02A52F93802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50000"/>
                    </a14:imgEffect>
                    <a14:imgEffect>
                      <a14:saturation sat="0"/>
                    </a14:imgEffect>
                  </a14:imgLayer>
                </a14:imgProps>
              </a:ext>
              <a:ext uri="{28A0092B-C50C-407E-A947-70E740481C1C}">
                <a14:useLocalDpi xmlns:a14="http://schemas.microsoft.com/office/drawing/2010/main" val="0"/>
              </a:ext>
            </a:extLst>
          </a:blip>
          <a:srcRect l="44000"/>
          <a:stretch/>
        </p:blipFill>
        <p:spPr bwMode="auto">
          <a:xfrm>
            <a:off x="4138448" y="4067855"/>
            <a:ext cx="2190206" cy="2053318"/>
          </a:xfrm>
          <a:prstGeom prst="roundRect">
            <a:avLst>
              <a:gd name="adj" fmla="val 11820"/>
            </a:avLst>
          </a:prstGeom>
          <a:noFill/>
          <a:extLst>
            <a:ext uri="{909E8E84-426E-40DD-AFC4-6F175D3DCCD1}">
              <a14:hiddenFill xmlns:a14="http://schemas.microsoft.com/office/drawing/2010/main">
                <a:solidFill>
                  <a:srgbClr val="FFFFFF"/>
                </a:solidFill>
              </a14:hiddenFill>
            </a:ext>
          </a:extLst>
        </p:spPr>
      </p:pic>
      <p:grpSp>
        <p:nvGrpSpPr>
          <p:cNvPr id="3" name="组合 7">
            <a:extLst>
              <a:ext uri="{FF2B5EF4-FFF2-40B4-BE49-F238E27FC236}">
                <a16:creationId xmlns:a16="http://schemas.microsoft.com/office/drawing/2014/main" id="{58480032-3F70-F381-43EE-55360BEDAAB6}"/>
              </a:ext>
            </a:extLst>
          </p:cNvPr>
          <p:cNvGrpSpPr/>
          <p:nvPr/>
        </p:nvGrpSpPr>
        <p:grpSpPr>
          <a:xfrm>
            <a:off x="521656" y="263135"/>
            <a:ext cx="3769836" cy="707886"/>
            <a:chOff x="521656" y="263135"/>
            <a:chExt cx="3769836" cy="707886"/>
          </a:xfrm>
        </p:grpSpPr>
        <p:sp>
          <p:nvSpPr>
            <p:cNvPr id="4" name="文本框 8">
              <a:extLst>
                <a:ext uri="{FF2B5EF4-FFF2-40B4-BE49-F238E27FC236}">
                  <a16:creationId xmlns:a16="http://schemas.microsoft.com/office/drawing/2014/main" id="{7360E5A7-C7C5-CEE5-7164-4B401526E82C}"/>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06</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5" name="矩形 9">
              <a:extLst>
                <a:ext uri="{FF2B5EF4-FFF2-40B4-BE49-F238E27FC236}">
                  <a16:creationId xmlns:a16="http://schemas.microsoft.com/office/drawing/2014/main" id="{8B1CCF78-8F09-9C69-060D-40F226748ECA}"/>
                </a:ext>
              </a:extLst>
            </p:cNvPr>
            <p:cNvSpPr/>
            <p:nvPr/>
          </p:nvSpPr>
          <p:spPr>
            <a:xfrm>
              <a:off x="1210520" y="432412"/>
              <a:ext cx="3080972" cy="400110"/>
            </a:xfrm>
            <a:prstGeom prst="rect">
              <a:avLst/>
            </a:prstGeom>
          </p:spPr>
          <p:txBody>
            <a:bodyPr wrap="none">
              <a:spAutoFit/>
            </a:bodyPr>
            <a:lstStyle/>
            <a:p>
              <a:r>
                <a:rPr lang="pt-BR" altLang="zh-CN" sz="2000" dirty="0" err="1">
                  <a:solidFill>
                    <a:schemeClr val="tx1">
                      <a:lumMod val="85000"/>
                      <a:lumOff val="15000"/>
                    </a:schemeClr>
                  </a:solidFill>
                  <a:latin typeface="微软雅黑" panose="020B0503020204020204" pitchFamily="34" charset="-122"/>
                  <a:ea typeface="微软雅黑" panose="020B0503020204020204" pitchFamily="34" charset="-122"/>
                </a:rPr>
                <a:t>Graute</a:t>
              </a:r>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 e microconcreto</a:t>
              </a:r>
            </a:p>
          </p:txBody>
        </p:sp>
      </p:grpSp>
      <p:pic>
        <p:nvPicPr>
          <p:cNvPr id="6" name="Imagem 5" descr="Texto&#10;&#10;Descrição gerada automaticamente com confiança baixa">
            <a:extLst>
              <a:ext uri="{FF2B5EF4-FFF2-40B4-BE49-F238E27FC236}">
                <a16:creationId xmlns:a16="http://schemas.microsoft.com/office/drawing/2014/main" id="{BFE731C5-A14A-2A05-45D8-BE0785B56E4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19291" y="204633"/>
            <a:ext cx="2261621" cy="627889"/>
          </a:xfrm>
          <a:prstGeom prst="rect">
            <a:avLst/>
          </a:prstGeom>
        </p:spPr>
      </p:pic>
    </p:spTree>
    <p:extLst>
      <p:ext uri="{BB962C8B-B14F-4D97-AF65-F5344CB8AC3E}">
        <p14:creationId xmlns:p14="http://schemas.microsoft.com/office/powerpoint/2010/main" val="20035128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 fill="hold"/>
                                        <p:tgtEl>
                                          <p:spTgt spid="2"/>
                                        </p:tgtEl>
                                        <p:attrNameLst>
                                          <p:attrName>ppt_w</p:attrName>
                                        </p:attrNameLst>
                                      </p:cBhvr>
                                      <p:tavLst>
                                        <p:tav tm="0">
                                          <p:val>
                                            <p:fltVal val="0"/>
                                          </p:val>
                                        </p:tav>
                                        <p:tav tm="100000">
                                          <p:val>
                                            <p:strVal val="#ppt_w"/>
                                          </p:val>
                                        </p:tav>
                                      </p:tavLst>
                                    </p:anim>
                                    <p:anim calcmode="lin" valueType="num">
                                      <p:cBhvr>
                                        <p:cTn id="8" dur="300" fill="hold"/>
                                        <p:tgtEl>
                                          <p:spTgt spid="2"/>
                                        </p:tgtEl>
                                        <p:attrNameLst>
                                          <p:attrName>ppt_h</p:attrName>
                                        </p:attrNameLst>
                                      </p:cBhvr>
                                      <p:tavLst>
                                        <p:tav tm="0">
                                          <p:val>
                                            <p:fltVal val="0"/>
                                          </p:val>
                                        </p:tav>
                                        <p:tav tm="100000">
                                          <p:val>
                                            <p:strVal val="#ppt_h"/>
                                          </p:val>
                                        </p:tav>
                                      </p:tavLst>
                                    </p:anim>
                                    <p:animEffect transition="in" filter="fade">
                                      <p:cBhvr>
                                        <p:cTn id="9" dur="3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7">
            <a:extLst>
              <a:ext uri="{FF2B5EF4-FFF2-40B4-BE49-F238E27FC236}">
                <a16:creationId xmlns:a16="http://schemas.microsoft.com/office/drawing/2014/main" id="{09ECCF4A-0E67-BAF1-A14C-FCE2550A1607}"/>
              </a:ext>
            </a:extLst>
          </p:cNvPr>
          <p:cNvSpPr>
            <a:spLocks noChangeArrowheads="1"/>
          </p:cNvSpPr>
          <p:nvPr/>
        </p:nvSpPr>
        <p:spPr bwMode="auto">
          <a:xfrm>
            <a:off x="7358149" y="2152475"/>
            <a:ext cx="3575736" cy="3575730"/>
          </a:xfrm>
          <a:prstGeom prst="ellipse">
            <a:avLst/>
          </a:prstGeom>
          <a:gradFill flip="none" rotWithShape="1">
            <a:gsLst>
              <a:gs pos="51000">
                <a:srgbClr val="1C83AE"/>
              </a:gs>
              <a:gs pos="0">
                <a:srgbClr val="329CD6"/>
              </a:gs>
              <a:gs pos="92000">
                <a:srgbClr val="623E98"/>
              </a:gs>
            </a:gsLst>
            <a:lin ang="27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200" b="1" dirty="0">
              <a:solidFill>
                <a:schemeClr val="lt1"/>
              </a:solidFill>
            </a:endParaRPr>
          </a:p>
        </p:txBody>
      </p:sp>
      <p:sp>
        <p:nvSpPr>
          <p:cNvPr id="4" name="Rectangle 8">
            <a:extLst>
              <a:ext uri="{FF2B5EF4-FFF2-40B4-BE49-F238E27FC236}">
                <a16:creationId xmlns:a16="http://schemas.microsoft.com/office/drawing/2014/main" id="{3ED83246-CAAC-D118-14C9-DE2C6F7CD93E}"/>
              </a:ext>
            </a:extLst>
          </p:cNvPr>
          <p:cNvSpPr/>
          <p:nvPr/>
        </p:nvSpPr>
        <p:spPr>
          <a:xfrm>
            <a:off x="521656" y="3699706"/>
            <a:ext cx="5043336" cy="2387961"/>
          </a:xfrm>
          <a:prstGeom prst="rect">
            <a:avLst/>
          </a:prstGeom>
        </p:spPr>
        <p:txBody>
          <a:bodyPr wrap="square" lIns="0" tIns="0" rIns="0" bIns="0">
            <a:spAutoFit/>
          </a:bodyPr>
          <a:lstStyle/>
          <a:p>
            <a:pPr lvl="0">
              <a:lnSpc>
                <a:spcPct val="200000"/>
              </a:lnSpc>
              <a:spcBef>
                <a:spcPts val="800"/>
              </a:spcBef>
              <a:defRPr/>
            </a:pPr>
            <a:r>
              <a:rPr lang="pt-BR" altLang="zh-CN" sz="1600" dirty="0">
                <a:solidFill>
                  <a:schemeClr val="tx1">
                    <a:lumMod val="85000"/>
                    <a:lumOff val="15000"/>
                  </a:schemeClr>
                </a:solidFill>
                <a:latin typeface="微软雅黑" panose="020B0503020204020204" pitchFamily="34" charset="-122"/>
                <a:ea typeface="微软雅黑"/>
                <a:cs typeface="+mn-ea"/>
                <a:sym typeface="+mn-lt"/>
              </a:rPr>
              <a:t>Além disso, </a:t>
            </a:r>
            <a:r>
              <a:rPr lang="pt-BR" altLang="zh-CN" sz="1600" b="1" dirty="0">
                <a:solidFill>
                  <a:schemeClr val="tx1">
                    <a:lumMod val="85000"/>
                    <a:lumOff val="15000"/>
                  </a:schemeClr>
                </a:solidFill>
                <a:latin typeface="微软雅黑" panose="020B0503020204020204" pitchFamily="34" charset="-122"/>
                <a:ea typeface="微软雅黑"/>
                <a:cs typeface="+mn-ea"/>
                <a:sym typeface="+mn-lt"/>
              </a:rPr>
              <a:t>outras </a:t>
            </a:r>
            <a:r>
              <a:rPr lang="pt-BR" altLang="zh-CN" sz="1600" b="1" dirty="0" err="1">
                <a:solidFill>
                  <a:schemeClr val="tx1">
                    <a:lumMod val="85000"/>
                    <a:lumOff val="15000"/>
                  </a:schemeClr>
                </a:solidFill>
                <a:latin typeface="微软雅黑" panose="020B0503020204020204" pitchFamily="34" charset="-122"/>
                <a:ea typeface="微软雅黑"/>
                <a:cs typeface="+mn-ea"/>
                <a:sym typeface="+mn-lt"/>
              </a:rPr>
              <a:t>NRs</a:t>
            </a:r>
            <a:r>
              <a:rPr lang="pt-BR" altLang="zh-CN" sz="1600" b="1" dirty="0">
                <a:solidFill>
                  <a:schemeClr val="tx1">
                    <a:lumMod val="85000"/>
                    <a:lumOff val="15000"/>
                  </a:schemeClr>
                </a:solidFill>
                <a:latin typeface="微软雅黑" panose="020B0503020204020204" pitchFamily="34" charset="-122"/>
                <a:ea typeface="微软雅黑"/>
                <a:cs typeface="+mn-ea"/>
                <a:sym typeface="+mn-lt"/>
              </a:rPr>
              <a:t> podem ser necessárias ao setor de construção</a:t>
            </a:r>
            <a:r>
              <a:rPr lang="pt-BR" altLang="zh-CN" sz="1600" dirty="0">
                <a:solidFill>
                  <a:schemeClr val="tx1">
                    <a:lumMod val="85000"/>
                    <a:lumOff val="15000"/>
                  </a:schemeClr>
                </a:solidFill>
                <a:latin typeface="微软雅黑" panose="020B0503020204020204" pitchFamily="34" charset="-122"/>
                <a:ea typeface="微软雅黑"/>
                <a:cs typeface="+mn-ea"/>
                <a:sym typeface="+mn-lt"/>
              </a:rPr>
              <a:t> e outros setores, como a NR-35, de trabalho em altura, a NR-01, de disposições gerais, ou ainda a NR-12, de segurança do trabalho em máquinas e equipamentos.</a:t>
            </a:r>
            <a:endParaRPr lang="en-US" altLang="zh-CN" sz="1400" dirty="0">
              <a:solidFill>
                <a:schemeClr val="tx1">
                  <a:lumMod val="85000"/>
                  <a:lumOff val="15000"/>
                </a:schemeClr>
              </a:solidFill>
              <a:latin typeface="微软雅黑" panose="020B0503020204020204" pitchFamily="34" charset="-122"/>
              <a:ea typeface="微软雅黑"/>
              <a:cs typeface="+mn-ea"/>
              <a:sym typeface="+mn-lt"/>
            </a:endParaRPr>
          </a:p>
        </p:txBody>
      </p:sp>
      <p:pic>
        <p:nvPicPr>
          <p:cNvPr id="12" name="Picture 2" descr="MEI: Precisa enviar no eSocial SST? • Segvida">
            <a:extLst>
              <a:ext uri="{FF2B5EF4-FFF2-40B4-BE49-F238E27FC236}">
                <a16:creationId xmlns:a16="http://schemas.microsoft.com/office/drawing/2014/main" id="{E53EBDDE-7633-BBDE-E025-31D62C701C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482" t="40035" r="10556" b="29311"/>
          <a:stretch/>
        </p:blipFill>
        <p:spPr bwMode="auto">
          <a:xfrm>
            <a:off x="7565572" y="2335718"/>
            <a:ext cx="3167743" cy="3222171"/>
          </a:xfrm>
          <a:prstGeom prst="ellipse">
            <a:avLst/>
          </a:prstGeom>
          <a:noFill/>
          <a:extLst>
            <a:ext uri="{909E8E84-426E-40DD-AFC4-6F175D3DCCD1}">
              <a14:hiddenFill xmlns:a14="http://schemas.microsoft.com/office/drawing/2010/main">
                <a:solidFill>
                  <a:srgbClr val="FFFFFF"/>
                </a:solidFill>
              </a14:hiddenFill>
            </a:ext>
          </a:extLst>
        </p:spPr>
      </p:pic>
      <p:sp>
        <p:nvSpPr>
          <p:cNvPr id="11" name="Freeform 5">
            <a:extLst>
              <a:ext uri="{FF2B5EF4-FFF2-40B4-BE49-F238E27FC236}">
                <a16:creationId xmlns:a16="http://schemas.microsoft.com/office/drawing/2014/main" id="{23EC3042-0149-2E71-4A2D-4553DBE5D2C9}"/>
              </a:ext>
            </a:extLst>
          </p:cNvPr>
          <p:cNvSpPr>
            <a:spLocks/>
          </p:cNvSpPr>
          <p:nvPr/>
        </p:nvSpPr>
        <p:spPr bwMode="auto">
          <a:xfrm>
            <a:off x="5767605" y="3459072"/>
            <a:ext cx="2034524" cy="481268"/>
          </a:xfrm>
          <a:custGeom>
            <a:avLst/>
            <a:gdLst>
              <a:gd name="T0" fmla="*/ 0 w 2726"/>
              <a:gd name="T1" fmla="*/ 0 h 356"/>
              <a:gd name="T2" fmla="*/ 2372 w 2726"/>
              <a:gd name="T3" fmla="*/ 0 h 356"/>
              <a:gd name="T4" fmla="*/ 2726 w 2726"/>
              <a:gd name="T5" fmla="*/ 356 h 356"/>
            </a:gdLst>
            <a:ahLst/>
            <a:cxnLst>
              <a:cxn ang="0">
                <a:pos x="T0" y="T1"/>
              </a:cxn>
              <a:cxn ang="0">
                <a:pos x="T2" y="T3"/>
              </a:cxn>
              <a:cxn ang="0">
                <a:pos x="T4" y="T5"/>
              </a:cxn>
            </a:cxnLst>
            <a:rect l="0" t="0" r="r" b="b"/>
            <a:pathLst>
              <a:path w="2726" h="356">
                <a:moveTo>
                  <a:pt x="0" y="0"/>
                </a:moveTo>
                <a:lnTo>
                  <a:pt x="2372" y="0"/>
                </a:lnTo>
                <a:lnTo>
                  <a:pt x="2726" y="356"/>
                </a:lnTo>
              </a:path>
            </a:pathLst>
          </a:custGeom>
          <a:noFill/>
          <a:ln w="6350" cap="flat">
            <a:solidFill>
              <a:schemeClr val="bg1">
                <a:lumMod val="65000"/>
              </a:schemeClr>
            </a:solidFill>
            <a:prstDash val="solid"/>
            <a:miter lim="800000"/>
            <a:headEnd type="oval"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a:cs typeface="+mn-cs"/>
            </a:endParaRPr>
          </a:p>
        </p:txBody>
      </p:sp>
      <p:grpSp>
        <p:nvGrpSpPr>
          <p:cNvPr id="3" name="组合 7">
            <a:extLst>
              <a:ext uri="{FF2B5EF4-FFF2-40B4-BE49-F238E27FC236}">
                <a16:creationId xmlns:a16="http://schemas.microsoft.com/office/drawing/2014/main" id="{F7F9B726-B010-CC38-F28C-8287359B604F}"/>
              </a:ext>
            </a:extLst>
          </p:cNvPr>
          <p:cNvGrpSpPr/>
          <p:nvPr/>
        </p:nvGrpSpPr>
        <p:grpSpPr>
          <a:xfrm>
            <a:off x="521656" y="263135"/>
            <a:ext cx="5321414" cy="707886"/>
            <a:chOff x="521656" y="263135"/>
            <a:chExt cx="5321414" cy="707886"/>
          </a:xfrm>
        </p:grpSpPr>
        <p:sp>
          <p:nvSpPr>
            <p:cNvPr id="5" name="文本框 8">
              <a:extLst>
                <a:ext uri="{FF2B5EF4-FFF2-40B4-BE49-F238E27FC236}">
                  <a16:creationId xmlns:a16="http://schemas.microsoft.com/office/drawing/2014/main" id="{DB5A4297-47AF-4D43-4FF1-E34A6C519650}"/>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02</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6" name="矩形 9">
              <a:extLst>
                <a:ext uri="{FF2B5EF4-FFF2-40B4-BE49-F238E27FC236}">
                  <a16:creationId xmlns:a16="http://schemas.microsoft.com/office/drawing/2014/main" id="{97A76DAA-ED81-FD82-1AF3-E25B1E4DA9CC}"/>
                </a:ext>
              </a:extLst>
            </p:cNvPr>
            <p:cNvSpPr/>
            <p:nvPr/>
          </p:nvSpPr>
          <p:spPr>
            <a:xfrm>
              <a:off x="1210520" y="432412"/>
              <a:ext cx="4632550"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Base legal de segurança do trabalho</a:t>
              </a:r>
            </a:p>
          </p:txBody>
        </p:sp>
      </p:grpSp>
      <p:pic>
        <p:nvPicPr>
          <p:cNvPr id="7" name="Imagem 6" descr="Texto&#10;&#10;Descrição gerada automaticamente com confiança baixa">
            <a:extLst>
              <a:ext uri="{FF2B5EF4-FFF2-40B4-BE49-F238E27FC236}">
                <a16:creationId xmlns:a16="http://schemas.microsoft.com/office/drawing/2014/main" id="{2DAB0D9C-8B6A-15F5-9BD9-AC102A456D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2504" y="5907762"/>
            <a:ext cx="2261621" cy="627889"/>
          </a:xfrm>
          <a:prstGeom prst="rect">
            <a:avLst/>
          </a:prstGeom>
        </p:spPr>
      </p:pic>
    </p:spTree>
    <p:extLst>
      <p:ext uri="{BB962C8B-B14F-4D97-AF65-F5344CB8AC3E}">
        <p14:creationId xmlns:p14="http://schemas.microsoft.com/office/powerpoint/2010/main" val="12099226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par>
                          <p:cTn id="8" fill="hold">
                            <p:stCondLst>
                              <p:cond delay="500"/>
                            </p:stCondLst>
                            <p:childTnLst>
                              <p:par>
                                <p:cTn id="9" presetID="4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3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4"/>
                                        </p:tgtEl>
                                        <p:attrNameLst>
                                          <p:attrName>ppt_y</p:attrName>
                                        </p:attrNameLst>
                                      </p:cBhvr>
                                      <p:tavLst>
                                        <p:tav tm="0">
                                          <p:val>
                                            <p:strVal val="#ppt_y"/>
                                          </p:val>
                                        </p:tav>
                                        <p:tav tm="100000">
                                          <p:val>
                                            <p:strVal val="#ppt_y"/>
                                          </p:val>
                                        </p:tav>
                                      </p:tavLst>
                                    </p:anim>
                                    <p:anim calcmode="lin" valueType="num">
                                      <p:cBhvr>
                                        <p:cTn id="13" dur="3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4"/>
                                        </p:tgtEl>
                                      </p:cBhvr>
                                    </p:animEffect>
                                  </p:childTnLst>
                                </p:cTn>
                              </p:par>
                            </p:childTnLst>
                          </p:cTn>
                        </p:par>
                        <p:par>
                          <p:cTn id="16" fill="hold">
                            <p:stCondLst>
                              <p:cond delay="800"/>
                            </p:stCondLst>
                            <p:childTnLst>
                              <p:par>
                                <p:cTn id="17" presetID="53" presetClass="entr" presetSubtype="16"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1"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egurança e Saúde no Trabalho: saiba como gerenciar os riscos">
            <a:extLst>
              <a:ext uri="{FF2B5EF4-FFF2-40B4-BE49-F238E27FC236}">
                <a16:creationId xmlns:a16="http://schemas.microsoft.com/office/drawing/2014/main" id="{5D758A6C-F1EE-0DD0-7DA6-D5B30D9C55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179"/>
          <a:stretch/>
        </p:blipFill>
        <p:spPr bwMode="auto">
          <a:xfrm flipH="1">
            <a:off x="-12865" y="0"/>
            <a:ext cx="432360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剪去单角的矩形 19">
            <a:extLst>
              <a:ext uri="{FF2B5EF4-FFF2-40B4-BE49-F238E27FC236}">
                <a16:creationId xmlns:a16="http://schemas.microsoft.com/office/drawing/2014/main" id="{63813CC9-5A38-6EB7-7394-EC29024EE6E4}"/>
              </a:ext>
            </a:extLst>
          </p:cNvPr>
          <p:cNvSpPr/>
          <p:nvPr/>
        </p:nvSpPr>
        <p:spPr>
          <a:xfrm>
            <a:off x="5778336" y="2180336"/>
            <a:ext cx="5357750" cy="3488386"/>
          </a:xfrm>
          <a:prstGeom prst="snip1Rect">
            <a:avLst>
              <a:gd name="adj" fmla="val 21082"/>
            </a:avLst>
          </a:prstGeom>
          <a:solidFill>
            <a:schemeClr val="bg1"/>
          </a:solidFill>
          <a:ln>
            <a:noFill/>
          </a:ln>
          <a:effectLst>
            <a:outerShdw blurRad="381000" dist="152400" dir="2700000" sx="95000" sy="95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a:cs typeface="+mn-cs"/>
            </a:endParaRPr>
          </a:p>
        </p:txBody>
      </p:sp>
      <p:sp>
        <p:nvSpPr>
          <p:cNvPr id="3" name="五边形 20">
            <a:extLst>
              <a:ext uri="{FF2B5EF4-FFF2-40B4-BE49-F238E27FC236}">
                <a16:creationId xmlns:a16="http://schemas.microsoft.com/office/drawing/2014/main" id="{73C7FD86-8E85-9409-5FA4-7B7700945989}"/>
              </a:ext>
            </a:extLst>
          </p:cNvPr>
          <p:cNvSpPr/>
          <p:nvPr/>
        </p:nvSpPr>
        <p:spPr>
          <a:xfrm>
            <a:off x="5778335" y="1921006"/>
            <a:ext cx="3169721" cy="970076"/>
          </a:xfrm>
          <a:prstGeom prst="homePlate">
            <a:avLst/>
          </a:prstGeom>
          <a:gradFill flip="none" rotWithShape="1">
            <a:gsLst>
              <a:gs pos="54000">
                <a:srgbClr val="1C83AE"/>
              </a:gs>
              <a:gs pos="0">
                <a:srgbClr val="329CD6"/>
              </a:gs>
              <a:gs pos="100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400" b="1" dirty="0">
                <a:latin typeface="微软雅黑" panose="020B0503020204020204" pitchFamily="34" charset="-122"/>
                <a:ea typeface="微软雅黑" panose="020B0503020204020204" pitchFamily="34" charset="-122"/>
              </a:rPr>
              <a:t>!</a:t>
            </a:r>
          </a:p>
        </p:txBody>
      </p:sp>
      <p:sp>
        <p:nvSpPr>
          <p:cNvPr id="6" name="Rectangle 8">
            <a:extLst>
              <a:ext uri="{FF2B5EF4-FFF2-40B4-BE49-F238E27FC236}">
                <a16:creationId xmlns:a16="http://schemas.microsoft.com/office/drawing/2014/main" id="{CEE4E914-BCAE-63F2-84F6-560D7EF0AFF3}"/>
              </a:ext>
            </a:extLst>
          </p:cNvPr>
          <p:cNvSpPr/>
          <p:nvPr/>
        </p:nvSpPr>
        <p:spPr>
          <a:xfrm>
            <a:off x="5966895" y="3291139"/>
            <a:ext cx="4980632" cy="2253950"/>
          </a:xfrm>
          <a:prstGeom prst="rect">
            <a:avLst/>
          </a:prstGeom>
        </p:spPr>
        <p:txBody>
          <a:bodyPr wrap="square" lIns="0" tIns="0" rIns="0" bIns="0">
            <a:spAutoFit/>
          </a:bodyPr>
          <a:lstStyle/>
          <a:p>
            <a:pPr lvl="0">
              <a:lnSpc>
                <a:spcPct val="150000"/>
              </a:lnSpc>
              <a:spcBef>
                <a:spcPts val="800"/>
              </a:spcBef>
              <a:defRPr/>
            </a:pPr>
            <a:r>
              <a:rPr lang="pt-BR" altLang="zh-CN" sz="2000" dirty="0">
                <a:solidFill>
                  <a:prstClr val="black">
                    <a:lumMod val="85000"/>
                    <a:lumOff val="15000"/>
                  </a:prstClr>
                </a:solidFill>
                <a:latin typeface="微软雅黑" panose="020B0503020204020204" pitchFamily="34" charset="-122"/>
                <a:ea typeface="微软雅黑"/>
                <a:cs typeface="+mn-ea"/>
                <a:sym typeface="+mn-lt"/>
              </a:rPr>
              <a:t>O </a:t>
            </a:r>
            <a:r>
              <a:rPr lang="pt-BR" altLang="zh-CN" sz="2000" dirty="0" err="1">
                <a:solidFill>
                  <a:prstClr val="black">
                    <a:lumMod val="85000"/>
                    <a:lumOff val="15000"/>
                  </a:prstClr>
                </a:solidFill>
                <a:latin typeface="微软雅黑" panose="020B0503020204020204" pitchFamily="34" charset="-122"/>
                <a:ea typeface="微软雅黑"/>
                <a:cs typeface="+mn-ea"/>
                <a:sym typeface="+mn-lt"/>
              </a:rPr>
              <a:t>graute</a:t>
            </a:r>
            <a:r>
              <a:rPr lang="pt-BR" altLang="zh-CN" sz="2000" dirty="0">
                <a:solidFill>
                  <a:prstClr val="black">
                    <a:lumMod val="85000"/>
                    <a:lumOff val="15000"/>
                  </a:prstClr>
                </a:solidFill>
                <a:latin typeface="微软雅黑" panose="020B0503020204020204" pitchFamily="34" charset="-122"/>
                <a:ea typeface="微软雅黑"/>
                <a:cs typeface="+mn-ea"/>
                <a:sym typeface="+mn-lt"/>
              </a:rPr>
              <a:t> ou microconcreto é colocado dentro de blocos canaleta (formato de “U”), ou seja, fora do prédio, não é possível identificar onde ocorreu a concretagem com as paredes prontas. </a:t>
            </a:r>
            <a:endParaRPr kumimoji="0" lang="zh-CN" altLang="en-US" sz="1600" b="0"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a:cs typeface="+mn-ea"/>
              <a:sym typeface="+mn-lt"/>
            </a:endParaRPr>
          </a:p>
        </p:txBody>
      </p:sp>
      <p:grpSp>
        <p:nvGrpSpPr>
          <p:cNvPr id="4" name="组合 7">
            <a:extLst>
              <a:ext uri="{FF2B5EF4-FFF2-40B4-BE49-F238E27FC236}">
                <a16:creationId xmlns:a16="http://schemas.microsoft.com/office/drawing/2014/main" id="{0F64D44D-5893-C16A-869D-C54E5E81A5C6}"/>
              </a:ext>
            </a:extLst>
          </p:cNvPr>
          <p:cNvGrpSpPr/>
          <p:nvPr/>
        </p:nvGrpSpPr>
        <p:grpSpPr>
          <a:xfrm>
            <a:off x="521656" y="263135"/>
            <a:ext cx="3769836" cy="707886"/>
            <a:chOff x="521656" y="263135"/>
            <a:chExt cx="3769836" cy="707886"/>
          </a:xfrm>
        </p:grpSpPr>
        <p:sp>
          <p:nvSpPr>
            <p:cNvPr id="5" name="文本框 8">
              <a:extLst>
                <a:ext uri="{FF2B5EF4-FFF2-40B4-BE49-F238E27FC236}">
                  <a16:creationId xmlns:a16="http://schemas.microsoft.com/office/drawing/2014/main" id="{50618445-A8F0-A91E-5DF6-04D360186A27}"/>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06</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7" name="矩形 9">
              <a:extLst>
                <a:ext uri="{FF2B5EF4-FFF2-40B4-BE49-F238E27FC236}">
                  <a16:creationId xmlns:a16="http://schemas.microsoft.com/office/drawing/2014/main" id="{C570DB42-0502-F040-433A-2ADF1C353D77}"/>
                </a:ext>
              </a:extLst>
            </p:cNvPr>
            <p:cNvSpPr/>
            <p:nvPr/>
          </p:nvSpPr>
          <p:spPr>
            <a:xfrm>
              <a:off x="1210520" y="432412"/>
              <a:ext cx="3080972" cy="400110"/>
            </a:xfrm>
            <a:prstGeom prst="rect">
              <a:avLst/>
            </a:prstGeom>
          </p:spPr>
          <p:txBody>
            <a:bodyPr wrap="none">
              <a:spAutoFit/>
            </a:bodyPr>
            <a:lstStyle/>
            <a:p>
              <a:r>
                <a:rPr lang="pt-BR" altLang="zh-CN" sz="2000" dirty="0" err="1">
                  <a:solidFill>
                    <a:schemeClr val="tx1">
                      <a:lumMod val="85000"/>
                      <a:lumOff val="15000"/>
                    </a:schemeClr>
                  </a:solidFill>
                  <a:latin typeface="微软雅黑" panose="020B0503020204020204" pitchFamily="34" charset="-122"/>
                  <a:ea typeface="微软雅黑" panose="020B0503020204020204" pitchFamily="34" charset="-122"/>
                </a:rPr>
                <a:t>Graute</a:t>
              </a:r>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 e microconcreto</a:t>
              </a:r>
            </a:p>
          </p:txBody>
        </p:sp>
      </p:grpSp>
    </p:spTree>
    <p:extLst>
      <p:ext uri="{BB962C8B-B14F-4D97-AF65-F5344CB8AC3E}">
        <p14:creationId xmlns:p14="http://schemas.microsoft.com/office/powerpoint/2010/main" val="17306619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par>
                          <p:cTn id="13" fill="hold">
                            <p:stCondLst>
                              <p:cond delay="1000"/>
                            </p:stCondLst>
                            <p:childTnLst>
                              <p:par>
                                <p:cTn id="14" presetID="41"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3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7" dur="300" fill="hold"/>
                                        <p:tgtEl>
                                          <p:spTgt spid="6"/>
                                        </p:tgtEl>
                                        <p:attrNameLst>
                                          <p:attrName>ppt_y</p:attrName>
                                        </p:attrNameLst>
                                      </p:cBhvr>
                                      <p:tavLst>
                                        <p:tav tm="0">
                                          <p:val>
                                            <p:strVal val="#ppt_y"/>
                                          </p:val>
                                        </p:tav>
                                        <p:tav tm="100000">
                                          <p:val>
                                            <p:strVal val="#ppt_y"/>
                                          </p:val>
                                        </p:tav>
                                      </p:tavLst>
                                    </p:anim>
                                    <p:anim calcmode="lin" valueType="num">
                                      <p:cBhvr>
                                        <p:cTn id="18" dur="3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9" dur="3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0" dur="3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5">
            <a:extLst>
              <a:ext uri="{FF2B5EF4-FFF2-40B4-BE49-F238E27FC236}">
                <a16:creationId xmlns:a16="http://schemas.microsoft.com/office/drawing/2014/main" id="{1F4D45AB-11D6-36EE-0293-71D6946B72FD}"/>
              </a:ext>
            </a:extLst>
          </p:cNvPr>
          <p:cNvSpPr>
            <a:spLocks noChangeArrowheads="1"/>
          </p:cNvSpPr>
          <p:nvPr/>
        </p:nvSpPr>
        <p:spPr bwMode="auto">
          <a:xfrm>
            <a:off x="-230457" y="4602453"/>
            <a:ext cx="2881954" cy="2942659"/>
          </a:xfrm>
          <a:prstGeom prst="ellipse">
            <a:avLst/>
          </a:prstGeom>
          <a:gradFill>
            <a:gsLst>
              <a:gs pos="54000">
                <a:srgbClr val="1C83AE"/>
              </a:gs>
              <a:gs pos="0">
                <a:srgbClr val="329CD6"/>
              </a:gs>
              <a:gs pos="100000">
                <a:srgbClr val="623E98"/>
              </a:gs>
            </a:gsLst>
            <a:lin ang="5400000" scaled="1"/>
          </a:gra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ym typeface="+mn-lt"/>
            </a:endParaRPr>
          </a:p>
        </p:txBody>
      </p:sp>
      <p:sp>
        <p:nvSpPr>
          <p:cNvPr id="41" name="TextBox 38"/>
          <p:cNvSpPr txBox="1"/>
          <p:nvPr/>
        </p:nvSpPr>
        <p:spPr>
          <a:xfrm>
            <a:off x="3765261" y="1660812"/>
            <a:ext cx="7220240" cy="3789371"/>
          </a:xfrm>
          <a:prstGeom prst="rect">
            <a:avLst/>
          </a:prstGeom>
          <a:noFill/>
        </p:spPr>
        <p:txBody>
          <a:bodyPr wrap="square" lIns="0" tIns="0" rIns="0" bIns="0" rtlCol="0">
            <a:spAutoFit/>
          </a:bodyPr>
          <a:lstStyle/>
          <a:p>
            <a:pPr lvl="0" algn="just">
              <a:lnSpc>
                <a:spcPct val="130000"/>
              </a:lnSpc>
              <a:defRPr/>
            </a:pPr>
            <a:r>
              <a:rPr lang="pt-BR" altLang="zh-CN" sz="3200" dirty="0">
                <a:solidFill>
                  <a:prstClr val="white"/>
                </a:solidFill>
                <a:latin typeface="Gesta Md"/>
                <a:ea typeface="微软雅黑"/>
                <a:cs typeface="+mn-ea"/>
                <a:sym typeface="+mn-lt"/>
              </a:rPr>
              <a:t>Outro local que recebe </a:t>
            </a:r>
            <a:r>
              <a:rPr lang="pt-BR" altLang="zh-CN" sz="3200" dirty="0" err="1">
                <a:solidFill>
                  <a:prstClr val="white"/>
                </a:solidFill>
                <a:latin typeface="Gesta Md"/>
                <a:ea typeface="微软雅黑"/>
                <a:cs typeface="+mn-ea"/>
                <a:sym typeface="+mn-lt"/>
              </a:rPr>
              <a:t>graute</a:t>
            </a:r>
            <a:r>
              <a:rPr lang="pt-BR" altLang="zh-CN" sz="3200" dirty="0">
                <a:solidFill>
                  <a:prstClr val="white"/>
                </a:solidFill>
                <a:latin typeface="Gesta Md"/>
                <a:ea typeface="微软雅黑"/>
                <a:cs typeface="+mn-ea"/>
                <a:sym typeface="+mn-lt"/>
              </a:rPr>
              <a:t>, no chamado </a:t>
            </a:r>
            <a:r>
              <a:rPr lang="pt-BR" altLang="zh-CN" sz="3200" dirty="0" err="1">
                <a:solidFill>
                  <a:prstClr val="white"/>
                </a:solidFill>
                <a:latin typeface="Gesta Md"/>
                <a:ea typeface="微软雅黑"/>
                <a:cs typeface="+mn-ea"/>
                <a:sym typeface="+mn-lt"/>
              </a:rPr>
              <a:t>grauteamento</a:t>
            </a:r>
            <a:r>
              <a:rPr lang="pt-BR" altLang="zh-CN" sz="3200" dirty="0">
                <a:solidFill>
                  <a:prstClr val="white"/>
                </a:solidFill>
                <a:latin typeface="Gesta Md"/>
                <a:ea typeface="微软雅黑"/>
                <a:cs typeface="+mn-ea"/>
                <a:sym typeface="+mn-lt"/>
              </a:rPr>
              <a:t> vertical, é o chamado pilarete, em cantos, onde passam eletrodutos, ou outros pontos definidos no projeto estrutural. Os cuidados de segurança são semelhantes.</a:t>
            </a:r>
          </a:p>
        </p:txBody>
      </p:sp>
      <p:pic>
        <p:nvPicPr>
          <p:cNvPr id="15362" name="Picture 2" descr="Gestão de Implantação de SST para o eSocial - Segurança e Medicina do  Trabalho | Exames Ocupacionais | PRO LABORE">
            <a:extLst>
              <a:ext uri="{FF2B5EF4-FFF2-40B4-BE49-F238E27FC236}">
                <a16:creationId xmlns:a16="http://schemas.microsoft.com/office/drawing/2014/main" id="{2CB9637A-5462-6B88-FAE9-29BCC79869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653" y="5028588"/>
            <a:ext cx="1881734" cy="188173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7">
            <a:extLst>
              <a:ext uri="{FF2B5EF4-FFF2-40B4-BE49-F238E27FC236}">
                <a16:creationId xmlns:a16="http://schemas.microsoft.com/office/drawing/2014/main" id="{718C07CF-0B6F-B3FC-3A82-BD52B3A84E63}"/>
              </a:ext>
            </a:extLst>
          </p:cNvPr>
          <p:cNvGrpSpPr/>
          <p:nvPr/>
        </p:nvGrpSpPr>
        <p:grpSpPr>
          <a:xfrm>
            <a:off x="521656" y="263135"/>
            <a:ext cx="3769836" cy="707886"/>
            <a:chOff x="521656" y="263135"/>
            <a:chExt cx="3769836" cy="707886"/>
          </a:xfrm>
        </p:grpSpPr>
        <p:sp>
          <p:nvSpPr>
            <p:cNvPr id="6" name="文本框 8">
              <a:extLst>
                <a:ext uri="{FF2B5EF4-FFF2-40B4-BE49-F238E27FC236}">
                  <a16:creationId xmlns:a16="http://schemas.microsoft.com/office/drawing/2014/main" id="{1E77C4E5-C689-3FCE-877B-C661FC255E43}"/>
                </a:ext>
              </a:extLst>
            </p:cNvPr>
            <p:cNvSpPr txBox="1"/>
            <p:nvPr/>
          </p:nvSpPr>
          <p:spPr>
            <a:xfrm>
              <a:off x="521656" y="263135"/>
              <a:ext cx="849086" cy="707886"/>
            </a:xfrm>
            <a:prstGeom prst="rect">
              <a:avLst/>
            </a:prstGeom>
            <a:noFill/>
          </p:spPr>
          <p:txBody>
            <a:bodyPr wrap="square" rtlCol="0">
              <a:spAutoFit/>
            </a:bodyPr>
            <a:lstStyle/>
            <a:p>
              <a:r>
                <a:rPr lang="en-US" altLang="zh-CN" sz="4000" dirty="0">
                  <a:solidFill>
                    <a:schemeClr val="bg1"/>
                  </a:solidFill>
                  <a:latin typeface="CastleTUlt" panose="020E0902050906030204" pitchFamily="34" charset="0"/>
                </a:rPr>
                <a:t>06</a:t>
              </a:r>
              <a:endParaRPr lang="zh-CN" altLang="en-US" sz="4000" dirty="0">
                <a:solidFill>
                  <a:schemeClr val="bg1"/>
                </a:solidFill>
                <a:latin typeface="CastleTUlt" panose="020E0902050906030204" pitchFamily="34" charset="0"/>
              </a:endParaRPr>
            </a:p>
          </p:txBody>
        </p:sp>
        <p:sp>
          <p:nvSpPr>
            <p:cNvPr id="7" name="矩形 9">
              <a:extLst>
                <a:ext uri="{FF2B5EF4-FFF2-40B4-BE49-F238E27FC236}">
                  <a16:creationId xmlns:a16="http://schemas.microsoft.com/office/drawing/2014/main" id="{08BB57D1-CDA2-7802-B123-99C9CDD6462B}"/>
                </a:ext>
              </a:extLst>
            </p:cNvPr>
            <p:cNvSpPr/>
            <p:nvPr/>
          </p:nvSpPr>
          <p:spPr>
            <a:xfrm>
              <a:off x="1210520" y="432412"/>
              <a:ext cx="3080972" cy="400110"/>
            </a:xfrm>
            <a:prstGeom prst="rect">
              <a:avLst/>
            </a:prstGeom>
          </p:spPr>
          <p:txBody>
            <a:bodyPr wrap="none">
              <a:spAutoFit/>
            </a:bodyPr>
            <a:lstStyle/>
            <a:p>
              <a:r>
                <a:rPr lang="pt-BR" altLang="zh-CN" sz="2000" dirty="0" err="1">
                  <a:solidFill>
                    <a:schemeClr val="bg1"/>
                  </a:solidFill>
                  <a:latin typeface="微软雅黑" panose="020B0503020204020204" pitchFamily="34" charset="-122"/>
                  <a:ea typeface="微软雅黑" panose="020B0503020204020204" pitchFamily="34" charset="-122"/>
                </a:rPr>
                <a:t>Graute</a:t>
              </a:r>
              <a:r>
                <a:rPr lang="pt-BR" altLang="zh-CN" sz="2000" dirty="0">
                  <a:solidFill>
                    <a:schemeClr val="bg1"/>
                  </a:solidFill>
                  <a:latin typeface="微软雅黑" panose="020B0503020204020204" pitchFamily="34" charset="-122"/>
                  <a:ea typeface="微软雅黑" panose="020B0503020204020204" pitchFamily="34" charset="-122"/>
                </a:rPr>
                <a:t> e microconcreto</a:t>
              </a:r>
            </a:p>
          </p:txBody>
        </p:sp>
      </p:grpSp>
    </p:spTree>
    <p:extLst>
      <p:ext uri="{BB962C8B-B14F-4D97-AF65-F5344CB8AC3E}">
        <p14:creationId xmlns:p14="http://schemas.microsoft.com/office/powerpoint/2010/main" val="140104049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1"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846079B-2CDB-DF46-7308-F40D1E790360}"/>
              </a:ext>
            </a:extLst>
          </p:cNvPr>
          <p:cNvSpPr txBox="1"/>
          <p:nvPr/>
        </p:nvSpPr>
        <p:spPr>
          <a:xfrm>
            <a:off x="6635013" y="3112965"/>
            <a:ext cx="4337787" cy="1330621"/>
          </a:xfrm>
          <a:prstGeom prst="rect">
            <a:avLst/>
          </a:prstGeom>
          <a:noFill/>
        </p:spPr>
        <p:txBody>
          <a:bodyPr wrap="square" lIns="0" tIns="0" rIns="0" bIns="0" rtlCol="0">
            <a:spAutoFit/>
          </a:bodyPr>
          <a:lstStyle/>
          <a:p>
            <a:pPr lvl="0">
              <a:lnSpc>
                <a:spcPct val="150000"/>
              </a:lnSpc>
              <a:spcBef>
                <a:spcPts val="1200"/>
              </a:spcBef>
              <a:defRPr/>
            </a:pPr>
            <a:r>
              <a:rPr lang="pt-BR" altLang="zh-CN" sz="2000" b="1" dirty="0">
                <a:solidFill>
                  <a:schemeClr val="bg1">
                    <a:lumMod val="95000"/>
                  </a:schemeClr>
                </a:solidFill>
                <a:latin typeface="微软雅黑"/>
                <a:ea typeface="微软雅黑"/>
              </a:rPr>
              <a:t>Tanto os concretos convencionais como os microconcretos exigem EPIs durante os trabalhos:</a:t>
            </a:r>
            <a:endParaRPr lang="pt-BR" altLang="zh-CN" dirty="0">
              <a:solidFill>
                <a:schemeClr val="bg1">
                  <a:lumMod val="95000"/>
                </a:schemeClr>
              </a:solidFill>
              <a:latin typeface="微软雅黑"/>
              <a:ea typeface="微软雅黑"/>
            </a:endParaRPr>
          </a:p>
        </p:txBody>
      </p:sp>
      <p:cxnSp>
        <p:nvCxnSpPr>
          <p:cNvPr id="6" name="直接连接符 27">
            <a:extLst>
              <a:ext uri="{FF2B5EF4-FFF2-40B4-BE49-F238E27FC236}">
                <a16:creationId xmlns:a16="http://schemas.microsoft.com/office/drawing/2014/main" id="{9C16DADC-94C9-D226-8BA6-7475CE0A4CE4}"/>
              </a:ext>
            </a:extLst>
          </p:cNvPr>
          <p:cNvCxnSpPr/>
          <p:nvPr/>
        </p:nvCxnSpPr>
        <p:spPr>
          <a:xfrm>
            <a:off x="6635013" y="2723822"/>
            <a:ext cx="3564000" cy="0"/>
          </a:xfrm>
          <a:prstGeom prst="line">
            <a:avLst/>
          </a:prstGeom>
          <a:ln w="9525">
            <a:gradFill flip="none" rotWithShape="1">
              <a:gsLst>
                <a:gs pos="0">
                  <a:schemeClr val="accent3"/>
                </a:gs>
                <a:gs pos="50000">
                  <a:schemeClr val="accent2"/>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5" name="Imagem 4" descr="Graute【2023】– O que é? + Vantagens | Preços | Como preparar">
            <a:extLst>
              <a:ext uri="{FF2B5EF4-FFF2-40B4-BE49-F238E27FC236}">
                <a16:creationId xmlns:a16="http://schemas.microsoft.com/office/drawing/2014/main" id="{7D8D4C14-D98A-4EB1-8D5E-C34417FE73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7292" y="1311138"/>
            <a:ext cx="5027196" cy="4370369"/>
          </a:xfrm>
          <a:prstGeom prst="rect">
            <a:avLst/>
          </a:prstGeom>
          <a:noFill/>
          <a:ln>
            <a:noFill/>
          </a:ln>
        </p:spPr>
      </p:pic>
      <p:sp>
        <p:nvSpPr>
          <p:cNvPr id="4" name="矩形 18">
            <a:extLst>
              <a:ext uri="{FF2B5EF4-FFF2-40B4-BE49-F238E27FC236}">
                <a16:creationId xmlns:a16="http://schemas.microsoft.com/office/drawing/2014/main" id="{1B1AD36F-047C-ED75-EDF7-F2B5387622D8}"/>
              </a:ext>
            </a:extLst>
          </p:cNvPr>
          <p:cNvSpPr/>
          <p:nvPr/>
        </p:nvSpPr>
        <p:spPr>
          <a:xfrm>
            <a:off x="847292" y="5676956"/>
            <a:ext cx="5027196" cy="209046"/>
          </a:xfrm>
          <a:prstGeom prst="rect">
            <a:avLst/>
          </a:prstGeom>
          <a:gradFill flip="none" rotWithShape="1">
            <a:gsLst>
              <a:gs pos="51000">
                <a:srgbClr val="1C83AE"/>
              </a:gs>
              <a:gs pos="0">
                <a:srgbClr val="329CD6"/>
              </a:gs>
              <a:gs pos="92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7" name="组合 7">
            <a:extLst>
              <a:ext uri="{FF2B5EF4-FFF2-40B4-BE49-F238E27FC236}">
                <a16:creationId xmlns:a16="http://schemas.microsoft.com/office/drawing/2014/main" id="{4A39A029-102E-1DB1-525D-53CB827D091C}"/>
              </a:ext>
            </a:extLst>
          </p:cNvPr>
          <p:cNvGrpSpPr/>
          <p:nvPr/>
        </p:nvGrpSpPr>
        <p:grpSpPr>
          <a:xfrm>
            <a:off x="521656" y="263135"/>
            <a:ext cx="3769836" cy="707886"/>
            <a:chOff x="521656" y="263135"/>
            <a:chExt cx="3769836" cy="707886"/>
          </a:xfrm>
        </p:grpSpPr>
        <p:sp>
          <p:nvSpPr>
            <p:cNvPr id="8" name="文本框 8">
              <a:extLst>
                <a:ext uri="{FF2B5EF4-FFF2-40B4-BE49-F238E27FC236}">
                  <a16:creationId xmlns:a16="http://schemas.microsoft.com/office/drawing/2014/main" id="{2926586D-0F95-186B-A227-6211515C6CE5}"/>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06</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9" name="矩形 9">
              <a:extLst>
                <a:ext uri="{FF2B5EF4-FFF2-40B4-BE49-F238E27FC236}">
                  <a16:creationId xmlns:a16="http://schemas.microsoft.com/office/drawing/2014/main" id="{E865D7B2-113E-856F-A88E-DDCDEE550CE3}"/>
                </a:ext>
              </a:extLst>
            </p:cNvPr>
            <p:cNvSpPr/>
            <p:nvPr/>
          </p:nvSpPr>
          <p:spPr>
            <a:xfrm>
              <a:off x="1210520" y="432412"/>
              <a:ext cx="3080972" cy="400110"/>
            </a:xfrm>
            <a:prstGeom prst="rect">
              <a:avLst/>
            </a:prstGeom>
          </p:spPr>
          <p:txBody>
            <a:bodyPr wrap="none">
              <a:spAutoFit/>
            </a:bodyPr>
            <a:lstStyle/>
            <a:p>
              <a:r>
                <a:rPr lang="pt-BR" altLang="zh-CN" sz="2000" dirty="0" err="1">
                  <a:solidFill>
                    <a:schemeClr val="tx1">
                      <a:lumMod val="85000"/>
                      <a:lumOff val="15000"/>
                    </a:schemeClr>
                  </a:solidFill>
                  <a:latin typeface="微软雅黑" panose="020B0503020204020204" pitchFamily="34" charset="-122"/>
                  <a:ea typeface="微软雅黑" panose="020B0503020204020204" pitchFamily="34" charset="-122"/>
                </a:rPr>
                <a:t>Graute</a:t>
              </a:r>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 e microconcreto</a:t>
              </a:r>
            </a:p>
          </p:txBody>
        </p:sp>
      </p:grpSp>
      <p:pic>
        <p:nvPicPr>
          <p:cNvPr id="2" name="Imagem 1" descr="Texto&#10;&#10;Descrição gerada automaticamente com confiança baixa">
            <a:extLst>
              <a:ext uri="{FF2B5EF4-FFF2-40B4-BE49-F238E27FC236}">
                <a16:creationId xmlns:a16="http://schemas.microsoft.com/office/drawing/2014/main" id="{095B2066-C811-7CE2-9A72-FCA29BCCC8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9291" y="204633"/>
            <a:ext cx="2261621" cy="627889"/>
          </a:xfrm>
          <a:prstGeom prst="rect">
            <a:avLst/>
          </a:prstGeom>
        </p:spPr>
      </p:pic>
    </p:spTree>
    <p:extLst>
      <p:ext uri="{BB962C8B-B14F-4D97-AF65-F5344CB8AC3E}">
        <p14:creationId xmlns:p14="http://schemas.microsoft.com/office/powerpoint/2010/main" val="4877502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par>
                          <p:cTn id="11" fill="hold">
                            <p:stCondLst>
                              <p:cond delay="500"/>
                            </p:stCondLst>
                            <p:childTnLst>
                              <p:par>
                                <p:cTn id="12" presetID="53" presetClass="entr" presetSubtype="16" fill="hold" grpId="0" nodeType="afterEffect">
                                  <p:stCondLst>
                                    <p:cond delay="0"/>
                                  </p:stCondLst>
                                  <p:iterate type="lt">
                                    <p:tmPct val="10000"/>
                                  </p:iterate>
                                  <p:childTnLst>
                                    <p:set>
                                      <p:cBhvr>
                                        <p:cTn id="13" dur="1" fill="hold">
                                          <p:stCondLst>
                                            <p:cond delay="0"/>
                                          </p:stCondLst>
                                        </p:cTn>
                                        <p:tgtEl>
                                          <p:spTgt spid="3"/>
                                        </p:tgtEl>
                                        <p:attrNameLst>
                                          <p:attrName>style.visibility</p:attrName>
                                        </p:attrNameLst>
                                      </p:cBhvr>
                                      <p:to>
                                        <p:strVal val="visible"/>
                                      </p:to>
                                    </p:set>
                                    <p:anim calcmode="lin" valueType="num">
                                      <p:cBhvr>
                                        <p:cTn id="14" dur="200" fill="hold"/>
                                        <p:tgtEl>
                                          <p:spTgt spid="3"/>
                                        </p:tgtEl>
                                        <p:attrNameLst>
                                          <p:attrName>ppt_w</p:attrName>
                                        </p:attrNameLst>
                                      </p:cBhvr>
                                      <p:tavLst>
                                        <p:tav tm="0">
                                          <p:val>
                                            <p:fltVal val="0"/>
                                          </p:val>
                                        </p:tav>
                                        <p:tav tm="100000">
                                          <p:val>
                                            <p:strVal val="#ppt_w"/>
                                          </p:val>
                                        </p:tav>
                                      </p:tavLst>
                                    </p:anim>
                                    <p:anim calcmode="lin" valueType="num">
                                      <p:cBhvr>
                                        <p:cTn id="15" dur="200" fill="hold"/>
                                        <p:tgtEl>
                                          <p:spTgt spid="3"/>
                                        </p:tgtEl>
                                        <p:attrNameLst>
                                          <p:attrName>ppt_h</p:attrName>
                                        </p:attrNameLst>
                                      </p:cBhvr>
                                      <p:tavLst>
                                        <p:tav tm="0">
                                          <p:val>
                                            <p:fltVal val="0"/>
                                          </p:val>
                                        </p:tav>
                                        <p:tav tm="100000">
                                          <p:val>
                                            <p:strVal val="#ppt_h"/>
                                          </p:val>
                                        </p:tav>
                                      </p:tavLst>
                                    </p:anim>
                                    <p:animEffect transition="in" filter="fade">
                                      <p:cBhvr>
                                        <p:cTn id="16" dur="2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6"/>
          <p:cNvSpPr>
            <a:spLocks/>
          </p:cNvSpPr>
          <p:nvPr/>
        </p:nvSpPr>
        <p:spPr bwMode="auto">
          <a:xfrm>
            <a:off x="5803900" y="482600"/>
            <a:ext cx="6382065" cy="6369977"/>
          </a:xfrm>
          <a:custGeom>
            <a:avLst/>
            <a:gdLst>
              <a:gd name="T0" fmla="*/ 2010 w 2010"/>
              <a:gd name="T1" fmla="*/ 10 h 2005"/>
              <a:gd name="T2" fmla="*/ 1056 w 2010"/>
              <a:gd name="T3" fmla="*/ 22 h 2005"/>
              <a:gd name="T4" fmla="*/ 840 w 2010"/>
              <a:gd name="T5" fmla="*/ 88 h 2005"/>
              <a:gd name="T6" fmla="*/ 944 w 2010"/>
              <a:gd name="T7" fmla="*/ 153 h 2005"/>
              <a:gd name="T8" fmla="*/ 1052 w 2010"/>
              <a:gd name="T9" fmla="*/ 268 h 2005"/>
              <a:gd name="T10" fmla="*/ 351 w 2010"/>
              <a:gd name="T11" fmla="*/ 392 h 2005"/>
              <a:gd name="T12" fmla="*/ 136 w 2010"/>
              <a:gd name="T13" fmla="*/ 503 h 2005"/>
              <a:gd name="T14" fmla="*/ 456 w 2010"/>
              <a:gd name="T15" fmla="*/ 832 h 2005"/>
              <a:gd name="T16" fmla="*/ 1097 w 2010"/>
              <a:gd name="T17" fmla="*/ 1185 h 2005"/>
              <a:gd name="T18" fmla="*/ 0 w 2010"/>
              <a:gd name="T19" fmla="*/ 2005 h 2005"/>
              <a:gd name="T20" fmla="*/ 1108 w 2010"/>
              <a:gd name="T21" fmla="*/ 2005 h 2005"/>
              <a:gd name="T22" fmla="*/ 1665 w 2010"/>
              <a:gd name="T23" fmla="*/ 1333 h 2005"/>
              <a:gd name="T24" fmla="*/ 1535 w 2010"/>
              <a:gd name="T25" fmla="*/ 1106 h 2005"/>
              <a:gd name="T26" fmla="*/ 912 w 2010"/>
              <a:gd name="T27" fmla="*/ 804 h 2005"/>
              <a:gd name="T28" fmla="*/ 437 w 2010"/>
              <a:gd name="T29" fmla="*/ 534 h 2005"/>
              <a:gd name="T30" fmla="*/ 677 w 2010"/>
              <a:gd name="T31" fmla="*/ 454 h 2005"/>
              <a:gd name="T32" fmla="*/ 1276 w 2010"/>
              <a:gd name="T33" fmla="*/ 300 h 2005"/>
              <a:gd name="T34" fmla="*/ 1308 w 2010"/>
              <a:gd name="T35" fmla="*/ 185 h 2005"/>
              <a:gd name="T36" fmla="*/ 1037 w 2010"/>
              <a:gd name="T37" fmla="*/ 99 h 2005"/>
              <a:gd name="T38" fmla="*/ 1023 w 2010"/>
              <a:gd name="T39" fmla="*/ 79 h 2005"/>
              <a:gd name="T40" fmla="*/ 1083 w 2010"/>
              <a:gd name="T41" fmla="*/ 64 h 2005"/>
              <a:gd name="T42" fmla="*/ 1627 w 2010"/>
              <a:gd name="T43" fmla="*/ 42 h 2005"/>
              <a:gd name="T44" fmla="*/ 2010 w 2010"/>
              <a:gd name="T45" fmla="*/ 33 h 2005"/>
              <a:gd name="T46" fmla="*/ 2010 w 2010"/>
              <a:gd name="T47" fmla="*/ 10 h 2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10" h="2005">
                <a:moveTo>
                  <a:pt x="2010" y="10"/>
                </a:moveTo>
                <a:cubicBezTo>
                  <a:pt x="2010" y="10"/>
                  <a:pt x="1307" y="0"/>
                  <a:pt x="1056" y="22"/>
                </a:cubicBezTo>
                <a:cubicBezTo>
                  <a:pt x="1013" y="26"/>
                  <a:pt x="844" y="37"/>
                  <a:pt x="840" y="88"/>
                </a:cubicBezTo>
                <a:cubicBezTo>
                  <a:pt x="837" y="130"/>
                  <a:pt x="917" y="147"/>
                  <a:pt x="944" y="153"/>
                </a:cubicBezTo>
                <a:cubicBezTo>
                  <a:pt x="1007" y="168"/>
                  <a:pt x="1204" y="201"/>
                  <a:pt x="1052" y="268"/>
                </a:cubicBezTo>
                <a:cubicBezTo>
                  <a:pt x="834" y="364"/>
                  <a:pt x="580" y="341"/>
                  <a:pt x="351" y="392"/>
                </a:cubicBezTo>
                <a:cubicBezTo>
                  <a:pt x="258" y="412"/>
                  <a:pt x="176" y="445"/>
                  <a:pt x="136" y="503"/>
                </a:cubicBezTo>
                <a:cubicBezTo>
                  <a:pt x="31" y="649"/>
                  <a:pt x="376" y="794"/>
                  <a:pt x="456" y="832"/>
                </a:cubicBezTo>
                <a:cubicBezTo>
                  <a:pt x="559" y="882"/>
                  <a:pt x="983" y="1025"/>
                  <a:pt x="1097" y="1185"/>
                </a:cubicBezTo>
                <a:cubicBezTo>
                  <a:pt x="1276" y="1436"/>
                  <a:pt x="182" y="1916"/>
                  <a:pt x="0" y="2005"/>
                </a:cubicBezTo>
                <a:cubicBezTo>
                  <a:pt x="1108" y="2005"/>
                  <a:pt x="1108" y="2005"/>
                  <a:pt x="1108" y="2005"/>
                </a:cubicBezTo>
                <a:cubicBezTo>
                  <a:pt x="1158" y="2005"/>
                  <a:pt x="1655" y="1572"/>
                  <a:pt x="1665" y="1333"/>
                </a:cubicBezTo>
                <a:cubicBezTo>
                  <a:pt x="1669" y="1246"/>
                  <a:pt x="1604" y="1165"/>
                  <a:pt x="1535" y="1106"/>
                </a:cubicBezTo>
                <a:cubicBezTo>
                  <a:pt x="1352" y="949"/>
                  <a:pt x="1125" y="894"/>
                  <a:pt x="912" y="804"/>
                </a:cubicBezTo>
                <a:cubicBezTo>
                  <a:pt x="811" y="761"/>
                  <a:pt x="425" y="616"/>
                  <a:pt x="437" y="534"/>
                </a:cubicBezTo>
                <a:cubicBezTo>
                  <a:pt x="446" y="476"/>
                  <a:pt x="589" y="461"/>
                  <a:pt x="677" y="454"/>
                </a:cubicBezTo>
                <a:cubicBezTo>
                  <a:pt x="874" y="440"/>
                  <a:pt x="1106" y="397"/>
                  <a:pt x="1276" y="300"/>
                </a:cubicBezTo>
                <a:cubicBezTo>
                  <a:pt x="1363" y="251"/>
                  <a:pt x="1353" y="213"/>
                  <a:pt x="1308" y="185"/>
                </a:cubicBezTo>
                <a:cubicBezTo>
                  <a:pt x="1228" y="134"/>
                  <a:pt x="1124" y="136"/>
                  <a:pt x="1037" y="99"/>
                </a:cubicBezTo>
                <a:cubicBezTo>
                  <a:pt x="1023" y="93"/>
                  <a:pt x="1014" y="86"/>
                  <a:pt x="1023" y="79"/>
                </a:cubicBezTo>
                <a:cubicBezTo>
                  <a:pt x="1030" y="74"/>
                  <a:pt x="1048" y="69"/>
                  <a:pt x="1083" y="64"/>
                </a:cubicBezTo>
                <a:cubicBezTo>
                  <a:pt x="1262" y="41"/>
                  <a:pt x="1446" y="47"/>
                  <a:pt x="1627" y="42"/>
                </a:cubicBezTo>
                <a:cubicBezTo>
                  <a:pt x="1768" y="39"/>
                  <a:pt x="2010" y="33"/>
                  <a:pt x="2010" y="33"/>
                </a:cubicBezTo>
                <a:lnTo>
                  <a:pt x="2010" y="10"/>
                </a:lnTo>
                <a:close/>
              </a:path>
            </a:pathLst>
          </a:custGeom>
          <a:gradFill>
            <a:gsLst>
              <a:gs pos="50000">
                <a:srgbClr val="FFFFFF">
                  <a:alpha val="67000"/>
                </a:srgbClr>
              </a:gs>
              <a:gs pos="0">
                <a:schemeClr val="bg1">
                  <a:alpha val="25000"/>
                </a:schemeClr>
              </a:gs>
              <a:gs pos="100000">
                <a:schemeClr val="bg1"/>
              </a:gs>
            </a:gsLst>
            <a:lin ang="5400000" scaled="1"/>
          </a:gradFill>
          <a:ln>
            <a:noFill/>
          </a:ln>
          <a:effectLst>
            <a:outerShdw blurRad="330200" dist="190500" dir="3600000" algn="tl" rotWithShape="0">
              <a:prstClr val="black">
                <a:alpha val="15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Gesta Md"/>
              <a:ea typeface="微软雅黑"/>
              <a:cs typeface="+mn-ea"/>
              <a:sym typeface="+mn-lt"/>
            </a:endParaRPr>
          </a:p>
        </p:txBody>
      </p:sp>
      <p:grpSp>
        <p:nvGrpSpPr>
          <p:cNvPr id="5" name="组合 4"/>
          <p:cNvGrpSpPr/>
          <p:nvPr/>
        </p:nvGrpSpPr>
        <p:grpSpPr>
          <a:xfrm>
            <a:off x="8864394" y="3617582"/>
            <a:ext cx="1470578" cy="1621861"/>
            <a:chOff x="5841725" y="3831772"/>
            <a:chExt cx="1470578" cy="1621861"/>
          </a:xfrm>
        </p:grpSpPr>
        <p:pic>
          <p:nvPicPr>
            <p:cNvPr id="6"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41725" y="4747193"/>
              <a:ext cx="1470578" cy="706440"/>
            </a:xfrm>
            <a:prstGeom prst="rect">
              <a:avLst/>
            </a:prstGeom>
          </p:spPr>
        </p:pic>
        <p:sp>
          <p:nvSpPr>
            <p:cNvPr id="7" name="Freeform 5"/>
            <p:cNvSpPr>
              <a:spLocks/>
            </p:cNvSpPr>
            <p:nvPr/>
          </p:nvSpPr>
          <p:spPr bwMode="auto">
            <a:xfrm>
              <a:off x="6071735" y="3831772"/>
              <a:ext cx="1020763" cy="1546225"/>
            </a:xfrm>
            <a:custGeom>
              <a:avLst/>
              <a:gdLst>
                <a:gd name="T0" fmla="*/ 272 w 272"/>
                <a:gd name="T1" fmla="*/ 136 h 411"/>
                <a:gd name="T2" fmla="*/ 136 w 272"/>
                <a:gd name="T3" fmla="*/ 411 h 411"/>
                <a:gd name="T4" fmla="*/ 0 w 272"/>
                <a:gd name="T5" fmla="*/ 136 h 411"/>
                <a:gd name="T6" fmla="*/ 136 w 272"/>
                <a:gd name="T7" fmla="*/ 0 h 411"/>
                <a:gd name="T8" fmla="*/ 272 w 272"/>
                <a:gd name="T9" fmla="*/ 136 h 411"/>
              </a:gdLst>
              <a:ahLst/>
              <a:cxnLst>
                <a:cxn ang="0">
                  <a:pos x="T0" y="T1"/>
                </a:cxn>
                <a:cxn ang="0">
                  <a:pos x="T2" y="T3"/>
                </a:cxn>
                <a:cxn ang="0">
                  <a:pos x="T4" y="T5"/>
                </a:cxn>
                <a:cxn ang="0">
                  <a:pos x="T6" y="T7"/>
                </a:cxn>
                <a:cxn ang="0">
                  <a:pos x="T8" y="T9"/>
                </a:cxn>
              </a:cxnLst>
              <a:rect l="0" t="0" r="r" b="b"/>
              <a:pathLst>
                <a:path w="272" h="411">
                  <a:moveTo>
                    <a:pt x="272" y="136"/>
                  </a:moveTo>
                  <a:cubicBezTo>
                    <a:pt x="272" y="245"/>
                    <a:pt x="136" y="411"/>
                    <a:pt x="136" y="411"/>
                  </a:cubicBezTo>
                  <a:cubicBezTo>
                    <a:pt x="136" y="411"/>
                    <a:pt x="0" y="248"/>
                    <a:pt x="0" y="136"/>
                  </a:cubicBezTo>
                  <a:cubicBezTo>
                    <a:pt x="0" y="61"/>
                    <a:pt x="61" y="0"/>
                    <a:pt x="136" y="0"/>
                  </a:cubicBezTo>
                  <a:cubicBezTo>
                    <a:pt x="211" y="0"/>
                    <a:pt x="272" y="61"/>
                    <a:pt x="272" y="136"/>
                  </a:cubicBezTo>
                  <a:close/>
                </a:path>
              </a:pathLst>
            </a:custGeom>
            <a:gradFill>
              <a:gsLst>
                <a:gs pos="50000">
                  <a:srgbClr val="1C83AE"/>
                </a:gs>
                <a:gs pos="0">
                  <a:srgbClr val="329CD6"/>
                </a:gs>
                <a:gs pos="100000">
                  <a:srgbClr val="623E98"/>
                </a:gs>
              </a:gsLst>
              <a:lin ang="81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Gesta Md"/>
                <a:ea typeface="微软雅黑"/>
                <a:cs typeface="+mn-ea"/>
                <a:sym typeface="+mn-lt"/>
              </a:endParaRPr>
            </a:p>
          </p:txBody>
        </p:sp>
        <p:sp>
          <p:nvSpPr>
            <p:cNvPr id="8" name="Oval 6"/>
            <p:cNvSpPr>
              <a:spLocks noChangeArrowheads="1"/>
            </p:cNvSpPr>
            <p:nvPr/>
          </p:nvSpPr>
          <p:spPr bwMode="auto">
            <a:xfrm>
              <a:off x="6206672" y="3968297"/>
              <a:ext cx="750888" cy="747713"/>
            </a:xfrm>
            <a:prstGeom prst="ellipse">
              <a:avLst/>
            </a:prstGeom>
            <a:solidFill>
              <a:srgbClr val="F5F5F5"/>
            </a:solidFill>
            <a:ln w="12700">
              <a:gradFill flip="none" rotWithShape="1">
                <a:gsLst>
                  <a:gs pos="48000">
                    <a:schemeClr val="bg1"/>
                  </a:gs>
                  <a:gs pos="100000">
                    <a:schemeClr val="bg1">
                      <a:lumMod val="75000"/>
                    </a:schemeClr>
                  </a:gs>
                </a:gsLst>
                <a:lin ang="8100000" scaled="1"/>
                <a:tileRect/>
              </a:gradFill>
            </a:ln>
            <a:effectLst>
              <a:outerShdw blurRad="139700" dist="139700" dir="8100000" sx="95000" sy="9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a:solidFill>
                    <a:srgbClr val="119ABC"/>
                  </a:solidFill>
                  <a:latin typeface="Gesta Md"/>
                  <a:ea typeface="微软雅黑"/>
                  <a:cs typeface="+mn-ea"/>
                  <a:sym typeface="+mn-lt"/>
                </a:rPr>
                <a:t>3</a:t>
              </a:r>
              <a:endParaRPr kumimoji="0" lang="zh-CN" altLang="en-US" sz="3600" b="0" i="0" u="none" strike="noStrike" kern="1200" cap="none" spc="0" normalizeH="0" baseline="0" noProof="0" dirty="0">
                <a:ln>
                  <a:noFill/>
                </a:ln>
                <a:solidFill>
                  <a:srgbClr val="119ABC"/>
                </a:solidFill>
                <a:effectLst/>
                <a:uLnTx/>
                <a:uFillTx/>
                <a:latin typeface="Gesta Md"/>
                <a:ea typeface="微软雅黑"/>
                <a:cs typeface="+mn-ea"/>
                <a:sym typeface="+mn-lt"/>
              </a:endParaRPr>
            </a:p>
          </p:txBody>
        </p:sp>
      </p:grpSp>
      <p:grpSp>
        <p:nvGrpSpPr>
          <p:cNvPr id="9" name="组合 8"/>
          <p:cNvGrpSpPr/>
          <p:nvPr/>
        </p:nvGrpSpPr>
        <p:grpSpPr>
          <a:xfrm>
            <a:off x="7632404" y="2176309"/>
            <a:ext cx="1177727" cy="1298882"/>
            <a:chOff x="5841725" y="3831772"/>
            <a:chExt cx="1470578" cy="1621861"/>
          </a:xfrm>
        </p:grpSpPr>
        <p:pic>
          <p:nvPicPr>
            <p:cNvPr id="10"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41725" y="4747193"/>
              <a:ext cx="1470578" cy="706440"/>
            </a:xfrm>
            <a:prstGeom prst="rect">
              <a:avLst/>
            </a:prstGeom>
          </p:spPr>
        </p:pic>
        <p:sp>
          <p:nvSpPr>
            <p:cNvPr id="11" name="Freeform 5"/>
            <p:cNvSpPr>
              <a:spLocks/>
            </p:cNvSpPr>
            <p:nvPr/>
          </p:nvSpPr>
          <p:spPr bwMode="auto">
            <a:xfrm>
              <a:off x="6071735" y="3831772"/>
              <a:ext cx="1020763" cy="1546225"/>
            </a:xfrm>
            <a:custGeom>
              <a:avLst/>
              <a:gdLst>
                <a:gd name="T0" fmla="*/ 272 w 272"/>
                <a:gd name="T1" fmla="*/ 136 h 411"/>
                <a:gd name="T2" fmla="*/ 136 w 272"/>
                <a:gd name="T3" fmla="*/ 411 h 411"/>
                <a:gd name="T4" fmla="*/ 0 w 272"/>
                <a:gd name="T5" fmla="*/ 136 h 411"/>
                <a:gd name="T6" fmla="*/ 136 w 272"/>
                <a:gd name="T7" fmla="*/ 0 h 411"/>
                <a:gd name="T8" fmla="*/ 272 w 272"/>
                <a:gd name="T9" fmla="*/ 136 h 411"/>
              </a:gdLst>
              <a:ahLst/>
              <a:cxnLst>
                <a:cxn ang="0">
                  <a:pos x="T0" y="T1"/>
                </a:cxn>
                <a:cxn ang="0">
                  <a:pos x="T2" y="T3"/>
                </a:cxn>
                <a:cxn ang="0">
                  <a:pos x="T4" y="T5"/>
                </a:cxn>
                <a:cxn ang="0">
                  <a:pos x="T6" y="T7"/>
                </a:cxn>
                <a:cxn ang="0">
                  <a:pos x="T8" y="T9"/>
                </a:cxn>
              </a:cxnLst>
              <a:rect l="0" t="0" r="r" b="b"/>
              <a:pathLst>
                <a:path w="272" h="411">
                  <a:moveTo>
                    <a:pt x="272" y="136"/>
                  </a:moveTo>
                  <a:cubicBezTo>
                    <a:pt x="272" y="245"/>
                    <a:pt x="136" y="411"/>
                    <a:pt x="136" y="411"/>
                  </a:cubicBezTo>
                  <a:cubicBezTo>
                    <a:pt x="136" y="411"/>
                    <a:pt x="0" y="248"/>
                    <a:pt x="0" y="136"/>
                  </a:cubicBezTo>
                  <a:cubicBezTo>
                    <a:pt x="0" y="61"/>
                    <a:pt x="61" y="0"/>
                    <a:pt x="136" y="0"/>
                  </a:cubicBezTo>
                  <a:cubicBezTo>
                    <a:pt x="211" y="0"/>
                    <a:pt x="272" y="61"/>
                    <a:pt x="272" y="136"/>
                  </a:cubicBezTo>
                  <a:close/>
                </a:path>
              </a:pathLst>
            </a:custGeom>
            <a:gradFill flip="none" rotWithShape="1">
              <a:gsLst>
                <a:gs pos="50000">
                  <a:srgbClr val="1C83AE"/>
                </a:gs>
                <a:gs pos="0">
                  <a:srgbClr val="329CD6"/>
                </a:gs>
                <a:gs pos="100000">
                  <a:srgbClr val="623E98"/>
                </a:gs>
              </a:gsLst>
              <a:lin ang="81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Gesta Md"/>
                <a:ea typeface="微软雅黑"/>
                <a:cs typeface="+mn-ea"/>
                <a:sym typeface="+mn-lt"/>
              </a:endParaRPr>
            </a:p>
          </p:txBody>
        </p:sp>
        <p:sp>
          <p:nvSpPr>
            <p:cNvPr id="12" name="Oval 6"/>
            <p:cNvSpPr>
              <a:spLocks noChangeArrowheads="1"/>
            </p:cNvSpPr>
            <p:nvPr/>
          </p:nvSpPr>
          <p:spPr bwMode="auto">
            <a:xfrm>
              <a:off x="6206672" y="3968297"/>
              <a:ext cx="750888" cy="747713"/>
            </a:xfrm>
            <a:prstGeom prst="ellipse">
              <a:avLst/>
            </a:prstGeom>
            <a:solidFill>
              <a:srgbClr val="F5F5F5"/>
            </a:solidFill>
            <a:ln w="12700">
              <a:gradFill flip="none" rotWithShape="1">
                <a:gsLst>
                  <a:gs pos="48000">
                    <a:schemeClr val="bg1"/>
                  </a:gs>
                  <a:gs pos="100000">
                    <a:schemeClr val="bg1">
                      <a:lumMod val="75000"/>
                    </a:schemeClr>
                  </a:gs>
                </a:gsLst>
                <a:lin ang="8100000" scaled="1"/>
                <a:tileRect/>
              </a:gradFill>
            </a:ln>
            <a:effectLst>
              <a:outerShdw blurRad="114300" dist="114300" dir="8100000" sx="95000" sy="9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dirty="0">
                  <a:solidFill>
                    <a:srgbClr val="119ABC"/>
                  </a:solidFill>
                  <a:latin typeface="Gesta Md"/>
                  <a:ea typeface="微软雅黑"/>
                  <a:cs typeface="+mn-ea"/>
                  <a:sym typeface="+mn-lt"/>
                </a:rPr>
                <a:t>2</a:t>
              </a:r>
              <a:endParaRPr kumimoji="0" lang="zh-CN" altLang="en-US" sz="2800" b="0" i="0" u="none" strike="noStrike" kern="1200" cap="none" spc="0" normalizeH="0" baseline="0" noProof="0" dirty="0">
                <a:ln>
                  <a:noFill/>
                </a:ln>
                <a:solidFill>
                  <a:srgbClr val="119ABC"/>
                </a:solidFill>
                <a:effectLst/>
                <a:uLnTx/>
                <a:uFillTx/>
                <a:latin typeface="Gesta Md"/>
                <a:ea typeface="微软雅黑"/>
                <a:cs typeface="+mn-ea"/>
                <a:sym typeface="+mn-lt"/>
              </a:endParaRPr>
            </a:p>
          </p:txBody>
        </p:sp>
      </p:grpSp>
      <p:grpSp>
        <p:nvGrpSpPr>
          <p:cNvPr id="13" name="组合 12"/>
          <p:cNvGrpSpPr/>
          <p:nvPr/>
        </p:nvGrpSpPr>
        <p:grpSpPr>
          <a:xfrm>
            <a:off x="6100880" y="1436658"/>
            <a:ext cx="962859" cy="1061911"/>
            <a:chOff x="5841725" y="3831772"/>
            <a:chExt cx="1470578" cy="1621861"/>
          </a:xfrm>
        </p:grpSpPr>
        <p:pic>
          <p:nvPicPr>
            <p:cNvPr id="14"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41725" y="4747193"/>
              <a:ext cx="1470578" cy="706440"/>
            </a:xfrm>
            <a:prstGeom prst="rect">
              <a:avLst/>
            </a:prstGeom>
          </p:spPr>
        </p:pic>
        <p:sp>
          <p:nvSpPr>
            <p:cNvPr id="15" name="Freeform 5"/>
            <p:cNvSpPr>
              <a:spLocks/>
            </p:cNvSpPr>
            <p:nvPr/>
          </p:nvSpPr>
          <p:spPr bwMode="auto">
            <a:xfrm>
              <a:off x="6071735" y="3831772"/>
              <a:ext cx="1020763" cy="1546225"/>
            </a:xfrm>
            <a:custGeom>
              <a:avLst/>
              <a:gdLst>
                <a:gd name="T0" fmla="*/ 272 w 272"/>
                <a:gd name="T1" fmla="*/ 136 h 411"/>
                <a:gd name="T2" fmla="*/ 136 w 272"/>
                <a:gd name="T3" fmla="*/ 411 h 411"/>
                <a:gd name="T4" fmla="*/ 0 w 272"/>
                <a:gd name="T5" fmla="*/ 136 h 411"/>
                <a:gd name="T6" fmla="*/ 136 w 272"/>
                <a:gd name="T7" fmla="*/ 0 h 411"/>
                <a:gd name="T8" fmla="*/ 272 w 272"/>
                <a:gd name="T9" fmla="*/ 136 h 411"/>
              </a:gdLst>
              <a:ahLst/>
              <a:cxnLst>
                <a:cxn ang="0">
                  <a:pos x="T0" y="T1"/>
                </a:cxn>
                <a:cxn ang="0">
                  <a:pos x="T2" y="T3"/>
                </a:cxn>
                <a:cxn ang="0">
                  <a:pos x="T4" y="T5"/>
                </a:cxn>
                <a:cxn ang="0">
                  <a:pos x="T6" y="T7"/>
                </a:cxn>
                <a:cxn ang="0">
                  <a:pos x="T8" y="T9"/>
                </a:cxn>
              </a:cxnLst>
              <a:rect l="0" t="0" r="r" b="b"/>
              <a:pathLst>
                <a:path w="272" h="411">
                  <a:moveTo>
                    <a:pt x="272" y="136"/>
                  </a:moveTo>
                  <a:cubicBezTo>
                    <a:pt x="272" y="245"/>
                    <a:pt x="136" y="411"/>
                    <a:pt x="136" y="411"/>
                  </a:cubicBezTo>
                  <a:cubicBezTo>
                    <a:pt x="136" y="411"/>
                    <a:pt x="0" y="248"/>
                    <a:pt x="0" y="136"/>
                  </a:cubicBezTo>
                  <a:cubicBezTo>
                    <a:pt x="0" y="61"/>
                    <a:pt x="61" y="0"/>
                    <a:pt x="136" y="0"/>
                  </a:cubicBezTo>
                  <a:cubicBezTo>
                    <a:pt x="211" y="0"/>
                    <a:pt x="272" y="61"/>
                    <a:pt x="272" y="136"/>
                  </a:cubicBezTo>
                  <a:close/>
                </a:path>
              </a:pathLst>
            </a:custGeom>
            <a:gradFill flip="none" rotWithShape="1">
              <a:gsLst>
                <a:gs pos="50000">
                  <a:srgbClr val="1C83AE"/>
                </a:gs>
                <a:gs pos="0">
                  <a:srgbClr val="329CD6"/>
                </a:gs>
                <a:gs pos="100000">
                  <a:srgbClr val="623E98"/>
                </a:gs>
              </a:gsLst>
              <a:lin ang="81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Gesta Md"/>
                <a:ea typeface="微软雅黑"/>
                <a:cs typeface="+mn-ea"/>
                <a:sym typeface="+mn-lt"/>
              </a:endParaRPr>
            </a:p>
          </p:txBody>
        </p:sp>
        <p:sp>
          <p:nvSpPr>
            <p:cNvPr id="16" name="Oval 6"/>
            <p:cNvSpPr>
              <a:spLocks noChangeArrowheads="1"/>
            </p:cNvSpPr>
            <p:nvPr/>
          </p:nvSpPr>
          <p:spPr bwMode="auto">
            <a:xfrm>
              <a:off x="6206672" y="3968297"/>
              <a:ext cx="750888" cy="747713"/>
            </a:xfrm>
            <a:prstGeom prst="ellipse">
              <a:avLst/>
            </a:prstGeom>
            <a:solidFill>
              <a:srgbClr val="F8F8F8"/>
            </a:solidFill>
            <a:ln w="12700">
              <a:gradFill flip="none" rotWithShape="1">
                <a:gsLst>
                  <a:gs pos="48000">
                    <a:schemeClr val="bg1"/>
                  </a:gs>
                  <a:gs pos="100000">
                    <a:schemeClr val="bg1">
                      <a:lumMod val="75000"/>
                    </a:schemeClr>
                  </a:gs>
                </a:gsLst>
                <a:lin ang="8100000" scaled="1"/>
                <a:tileRect/>
              </a:gradFill>
            </a:ln>
            <a:effectLst>
              <a:outerShdw blurRad="76200" dist="101600" dir="8100000" sx="95000" sy="9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dirty="0">
                  <a:solidFill>
                    <a:srgbClr val="119ABC"/>
                  </a:solidFill>
                  <a:latin typeface="Gesta Md"/>
                  <a:ea typeface="微软雅黑"/>
                  <a:cs typeface="+mn-ea"/>
                  <a:sym typeface="+mn-lt"/>
                </a:rPr>
                <a:t>1</a:t>
              </a:r>
              <a:endParaRPr kumimoji="0" lang="zh-CN" altLang="en-US" sz="2400" b="0" i="0" u="none" strike="noStrike" kern="1200" cap="none" spc="0" normalizeH="0" baseline="0" noProof="0" dirty="0">
                <a:ln>
                  <a:noFill/>
                </a:ln>
                <a:solidFill>
                  <a:srgbClr val="119ABC"/>
                </a:solidFill>
                <a:effectLst/>
                <a:uLnTx/>
                <a:uFillTx/>
                <a:latin typeface="Gesta Md"/>
                <a:ea typeface="微软雅黑"/>
                <a:cs typeface="+mn-ea"/>
                <a:sym typeface="+mn-lt"/>
              </a:endParaRPr>
            </a:p>
          </p:txBody>
        </p:sp>
      </p:grpSp>
      <p:sp>
        <p:nvSpPr>
          <p:cNvPr id="22" name="TextBox 39"/>
          <p:cNvSpPr txBox="1"/>
          <p:nvPr/>
        </p:nvSpPr>
        <p:spPr>
          <a:xfrm>
            <a:off x="2787962" y="2089062"/>
            <a:ext cx="3512025" cy="492443"/>
          </a:xfrm>
          <a:prstGeom prst="rect">
            <a:avLst/>
          </a:prstGeom>
          <a:noFill/>
        </p:spPr>
        <p:txBody>
          <a:bodyPr wrap="square" lIns="0" tIns="0" rIns="0" bIns="0" rtlCol="0" anchor="b">
            <a:spAutoFit/>
          </a:bodyPr>
          <a:lstStyle>
            <a:defPPr>
              <a:defRPr lang="zh-CN"/>
            </a:defPPr>
            <a:lvl1pPr>
              <a:defRPr>
                <a:gradFill flip="none" rotWithShape="1">
                  <a:gsLst>
                    <a:gs pos="100000">
                      <a:srgbClr val="D49D57"/>
                    </a:gs>
                    <a:gs pos="30000">
                      <a:srgbClr val="F9EDD8"/>
                    </a:gs>
                    <a:gs pos="0">
                      <a:srgbClr val="F4DEBD"/>
                    </a:gs>
                  </a:gsLst>
                  <a:lin ang="5400000" scaled="1"/>
                  <a:tileRect/>
                </a:gradFill>
                <a:latin typeface="+mj-lt"/>
              </a:defRPr>
            </a:lvl1pPr>
          </a:lstStyle>
          <a:p>
            <a:pPr lvl="0" algn="ctr">
              <a:defRPr/>
            </a:pPr>
            <a:r>
              <a:rPr lang="pt-BR" altLang="zh-CN" sz="3200" b="1" dirty="0">
                <a:solidFill>
                  <a:srgbClr val="F5E67F"/>
                </a:solidFill>
                <a:effectLst>
                  <a:outerShdw blurRad="38100" dist="38100" dir="2700000" algn="tl">
                    <a:srgbClr val="000000">
                      <a:alpha val="43137"/>
                    </a:srgbClr>
                  </a:outerShdw>
                </a:effectLst>
                <a:latin typeface="Gesta Md"/>
                <a:ea typeface="微软雅黑"/>
                <a:cs typeface="+mn-ea"/>
                <a:sym typeface="+mn-lt"/>
              </a:rPr>
              <a:t>Máscara de Pó</a:t>
            </a:r>
            <a:endParaRPr kumimoji="0" lang="zh-CN" altLang="en-US" sz="3200" b="1" i="0" u="none" strike="noStrike" kern="1200" cap="none" spc="0" normalizeH="0" baseline="0" noProof="0" dirty="0">
              <a:ln>
                <a:noFill/>
              </a:ln>
              <a:solidFill>
                <a:srgbClr val="F5E67F"/>
              </a:solidFill>
              <a:effectLst>
                <a:outerShdw blurRad="38100" dist="38100" dir="2700000" algn="tl">
                  <a:srgbClr val="000000">
                    <a:alpha val="43137"/>
                  </a:srgbClr>
                </a:outerShdw>
              </a:effectLst>
              <a:uLnTx/>
              <a:uFillTx/>
              <a:latin typeface="Gesta Md"/>
              <a:ea typeface="微软雅黑"/>
              <a:cs typeface="+mn-ea"/>
              <a:sym typeface="+mn-lt"/>
            </a:endParaRPr>
          </a:p>
        </p:txBody>
      </p:sp>
      <p:sp>
        <p:nvSpPr>
          <p:cNvPr id="24" name="TextBox 39"/>
          <p:cNvSpPr txBox="1"/>
          <p:nvPr/>
        </p:nvSpPr>
        <p:spPr>
          <a:xfrm>
            <a:off x="3929484" y="3258635"/>
            <a:ext cx="4197057" cy="492443"/>
          </a:xfrm>
          <a:prstGeom prst="rect">
            <a:avLst/>
          </a:prstGeom>
          <a:noFill/>
        </p:spPr>
        <p:txBody>
          <a:bodyPr wrap="square" lIns="0" tIns="0" rIns="0" bIns="0" rtlCol="0" anchor="b">
            <a:spAutoFit/>
          </a:bodyPr>
          <a:lstStyle>
            <a:defPPr>
              <a:defRPr lang="zh-CN"/>
            </a:defPPr>
            <a:lvl1pPr>
              <a:defRPr>
                <a:gradFill flip="none" rotWithShape="1">
                  <a:gsLst>
                    <a:gs pos="100000">
                      <a:srgbClr val="D49D57"/>
                    </a:gs>
                    <a:gs pos="30000">
                      <a:srgbClr val="F9EDD8"/>
                    </a:gs>
                    <a:gs pos="0">
                      <a:srgbClr val="F4DEBD"/>
                    </a:gs>
                  </a:gsLst>
                  <a:lin ang="5400000" scaled="1"/>
                  <a:tileRect/>
                </a:gradFill>
                <a:latin typeface="+mj-lt"/>
              </a:defRPr>
            </a:lvl1pPr>
          </a:lstStyle>
          <a:p>
            <a:pPr lvl="0">
              <a:defRPr/>
            </a:pPr>
            <a:r>
              <a:rPr lang="pt-BR" altLang="zh-CN" sz="3200" b="1" dirty="0">
                <a:solidFill>
                  <a:srgbClr val="F5E67F"/>
                </a:solidFill>
                <a:effectLst>
                  <a:outerShdw blurRad="38100" dist="38100" dir="2700000" algn="tl">
                    <a:srgbClr val="000000">
                      <a:alpha val="43137"/>
                    </a:srgbClr>
                  </a:outerShdw>
                </a:effectLst>
                <a:latin typeface="Gesta Md"/>
                <a:ea typeface="微软雅黑"/>
                <a:cs typeface="+mn-ea"/>
                <a:sym typeface="+mn-lt"/>
              </a:rPr>
              <a:t>Óculos de Protetor</a:t>
            </a:r>
            <a:endParaRPr kumimoji="0" lang="zh-CN" altLang="en-US" sz="3200" b="1" i="0" u="none" strike="noStrike" kern="1200" cap="none" spc="0" normalizeH="0" baseline="0" noProof="0" dirty="0">
              <a:ln>
                <a:noFill/>
              </a:ln>
              <a:solidFill>
                <a:srgbClr val="F5E67F"/>
              </a:solidFill>
              <a:effectLst>
                <a:outerShdw blurRad="38100" dist="38100" dir="2700000" algn="tl">
                  <a:srgbClr val="000000">
                    <a:alpha val="43137"/>
                  </a:srgbClr>
                </a:outerShdw>
              </a:effectLst>
              <a:uLnTx/>
              <a:uFillTx/>
              <a:latin typeface="Gesta Md"/>
              <a:ea typeface="微软雅黑"/>
              <a:cs typeface="+mn-ea"/>
              <a:sym typeface="+mn-lt"/>
            </a:endParaRPr>
          </a:p>
        </p:txBody>
      </p:sp>
      <p:sp>
        <p:nvSpPr>
          <p:cNvPr id="26" name="TextBox 39"/>
          <p:cNvSpPr txBox="1"/>
          <p:nvPr/>
        </p:nvSpPr>
        <p:spPr>
          <a:xfrm>
            <a:off x="5207001" y="4520391"/>
            <a:ext cx="3954872" cy="492443"/>
          </a:xfrm>
          <a:prstGeom prst="rect">
            <a:avLst/>
          </a:prstGeom>
          <a:noFill/>
        </p:spPr>
        <p:txBody>
          <a:bodyPr wrap="square" lIns="0" tIns="0" rIns="0" bIns="0" rtlCol="0" anchor="b">
            <a:spAutoFit/>
          </a:bodyPr>
          <a:lstStyle>
            <a:defPPr>
              <a:defRPr lang="zh-CN"/>
            </a:defPPr>
            <a:lvl1pPr>
              <a:defRPr>
                <a:gradFill flip="none" rotWithShape="1">
                  <a:gsLst>
                    <a:gs pos="100000">
                      <a:srgbClr val="D49D57"/>
                    </a:gs>
                    <a:gs pos="30000">
                      <a:srgbClr val="F9EDD8"/>
                    </a:gs>
                    <a:gs pos="0">
                      <a:srgbClr val="F4DEBD"/>
                    </a:gs>
                  </a:gsLst>
                  <a:lin ang="5400000" scaled="1"/>
                  <a:tileRect/>
                </a:gradFill>
                <a:latin typeface="+mj-lt"/>
              </a:defRPr>
            </a:lvl1pPr>
          </a:lstStyle>
          <a:p>
            <a:pPr lvl="0">
              <a:defRPr/>
            </a:pPr>
            <a:r>
              <a:rPr lang="en-US" altLang="zh-CN" sz="3200" b="1" dirty="0" err="1">
                <a:solidFill>
                  <a:srgbClr val="F5E67F"/>
                </a:solidFill>
                <a:effectLst>
                  <a:outerShdw blurRad="38100" dist="38100" dir="2700000" algn="tl">
                    <a:srgbClr val="000000">
                      <a:alpha val="43137"/>
                    </a:srgbClr>
                  </a:outerShdw>
                </a:effectLst>
                <a:latin typeface="Gesta Md"/>
                <a:ea typeface="微软雅黑"/>
                <a:cs typeface="+mn-ea"/>
                <a:sym typeface="+mn-lt"/>
              </a:rPr>
              <a:t>Luva</a:t>
            </a:r>
            <a:r>
              <a:rPr lang="en-US" altLang="zh-CN" sz="3200" b="1" dirty="0">
                <a:solidFill>
                  <a:srgbClr val="F5E67F"/>
                </a:solidFill>
                <a:effectLst>
                  <a:outerShdw blurRad="38100" dist="38100" dir="2700000" algn="tl">
                    <a:srgbClr val="000000">
                      <a:alpha val="43137"/>
                    </a:srgbClr>
                  </a:outerShdw>
                </a:effectLst>
                <a:latin typeface="Gesta Md"/>
                <a:ea typeface="微软雅黑"/>
                <a:cs typeface="+mn-ea"/>
                <a:sym typeface="+mn-lt"/>
              </a:rPr>
              <a:t> de Borracha</a:t>
            </a:r>
            <a:endParaRPr kumimoji="0" lang="zh-CN" altLang="en-US" sz="3200" b="1" i="0" u="none" strike="noStrike" kern="1200" cap="none" spc="0" normalizeH="0" baseline="0" noProof="0" dirty="0">
              <a:ln>
                <a:noFill/>
              </a:ln>
              <a:solidFill>
                <a:srgbClr val="F5E67F"/>
              </a:solidFill>
              <a:effectLst>
                <a:outerShdw blurRad="38100" dist="38100" dir="2700000" algn="tl">
                  <a:srgbClr val="000000">
                    <a:alpha val="43137"/>
                  </a:srgbClr>
                </a:outerShdw>
              </a:effectLst>
              <a:uLnTx/>
              <a:uFillTx/>
              <a:latin typeface="Gesta Md"/>
              <a:ea typeface="微软雅黑"/>
              <a:cs typeface="+mn-ea"/>
              <a:sym typeface="+mn-lt"/>
            </a:endParaRPr>
          </a:p>
        </p:txBody>
      </p:sp>
      <p:grpSp>
        <p:nvGrpSpPr>
          <p:cNvPr id="17" name="组合 7">
            <a:extLst>
              <a:ext uri="{FF2B5EF4-FFF2-40B4-BE49-F238E27FC236}">
                <a16:creationId xmlns:a16="http://schemas.microsoft.com/office/drawing/2014/main" id="{26BE1CF1-890D-1499-48C1-89455D029722}"/>
              </a:ext>
            </a:extLst>
          </p:cNvPr>
          <p:cNvGrpSpPr/>
          <p:nvPr/>
        </p:nvGrpSpPr>
        <p:grpSpPr>
          <a:xfrm>
            <a:off x="521656" y="263135"/>
            <a:ext cx="3769836" cy="707886"/>
            <a:chOff x="521656" y="263135"/>
            <a:chExt cx="3769836" cy="707886"/>
          </a:xfrm>
        </p:grpSpPr>
        <p:sp>
          <p:nvSpPr>
            <p:cNvPr id="18" name="文本框 8">
              <a:extLst>
                <a:ext uri="{FF2B5EF4-FFF2-40B4-BE49-F238E27FC236}">
                  <a16:creationId xmlns:a16="http://schemas.microsoft.com/office/drawing/2014/main" id="{58FFC289-8EF7-A73D-36AA-E6D8620B8381}"/>
                </a:ext>
              </a:extLst>
            </p:cNvPr>
            <p:cNvSpPr txBox="1"/>
            <p:nvPr/>
          </p:nvSpPr>
          <p:spPr>
            <a:xfrm>
              <a:off x="521656" y="263135"/>
              <a:ext cx="849086" cy="707886"/>
            </a:xfrm>
            <a:prstGeom prst="rect">
              <a:avLst/>
            </a:prstGeom>
            <a:noFill/>
          </p:spPr>
          <p:txBody>
            <a:bodyPr wrap="square" rtlCol="0">
              <a:spAutoFit/>
            </a:bodyPr>
            <a:lstStyle/>
            <a:p>
              <a:r>
                <a:rPr lang="en-US" altLang="zh-CN" sz="4000" dirty="0">
                  <a:solidFill>
                    <a:schemeClr val="bg1"/>
                  </a:solidFill>
                  <a:latin typeface="CastleTUlt" panose="020E0902050906030204" pitchFamily="34" charset="0"/>
                </a:rPr>
                <a:t>06</a:t>
              </a:r>
              <a:endParaRPr lang="zh-CN" altLang="en-US" sz="4000" dirty="0">
                <a:solidFill>
                  <a:schemeClr val="bg1"/>
                </a:solidFill>
                <a:latin typeface="CastleTUlt" panose="020E0902050906030204" pitchFamily="34" charset="0"/>
              </a:endParaRPr>
            </a:p>
          </p:txBody>
        </p:sp>
        <p:sp>
          <p:nvSpPr>
            <p:cNvPr id="19" name="矩形 9">
              <a:extLst>
                <a:ext uri="{FF2B5EF4-FFF2-40B4-BE49-F238E27FC236}">
                  <a16:creationId xmlns:a16="http://schemas.microsoft.com/office/drawing/2014/main" id="{D5D78B4E-606B-81C4-12E6-AFE18CA02CEB}"/>
                </a:ext>
              </a:extLst>
            </p:cNvPr>
            <p:cNvSpPr/>
            <p:nvPr/>
          </p:nvSpPr>
          <p:spPr>
            <a:xfrm>
              <a:off x="1210520" y="432412"/>
              <a:ext cx="3080972" cy="400110"/>
            </a:xfrm>
            <a:prstGeom prst="rect">
              <a:avLst/>
            </a:prstGeom>
          </p:spPr>
          <p:txBody>
            <a:bodyPr wrap="none">
              <a:spAutoFit/>
            </a:bodyPr>
            <a:lstStyle/>
            <a:p>
              <a:r>
                <a:rPr lang="pt-BR" altLang="zh-CN" sz="2000" dirty="0" err="1">
                  <a:solidFill>
                    <a:schemeClr val="bg1"/>
                  </a:solidFill>
                  <a:latin typeface="微软雅黑" panose="020B0503020204020204" pitchFamily="34" charset="-122"/>
                  <a:ea typeface="微软雅黑" panose="020B0503020204020204" pitchFamily="34" charset="-122"/>
                </a:rPr>
                <a:t>Graute</a:t>
              </a:r>
              <a:r>
                <a:rPr lang="pt-BR" altLang="zh-CN" sz="2000" dirty="0">
                  <a:solidFill>
                    <a:schemeClr val="bg1"/>
                  </a:solidFill>
                  <a:latin typeface="微软雅黑" panose="020B0503020204020204" pitchFamily="34" charset="-122"/>
                  <a:ea typeface="微软雅黑" panose="020B0503020204020204" pitchFamily="34" charset="-122"/>
                </a:rPr>
                <a:t> e microconcreto</a:t>
              </a:r>
            </a:p>
          </p:txBody>
        </p:sp>
      </p:grpSp>
      <p:pic>
        <p:nvPicPr>
          <p:cNvPr id="2" name="Imagem 1" descr="Texto&#10;&#10;Descrição gerada automaticamente com confiança baixa">
            <a:extLst>
              <a:ext uri="{FF2B5EF4-FFF2-40B4-BE49-F238E27FC236}">
                <a16:creationId xmlns:a16="http://schemas.microsoft.com/office/drawing/2014/main" id="{0B63F8E7-6EA3-98CE-9C72-9D46C67071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19291" y="204633"/>
            <a:ext cx="2261621" cy="627889"/>
          </a:xfrm>
          <a:prstGeom prst="rect">
            <a:avLst/>
          </a:prstGeom>
        </p:spPr>
      </p:pic>
    </p:spTree>
    <p:extLst>
      <p:ext uri="{BB962C8B-B14F-4D97-AF65-F5344CB8AC3E}">
        <p14:creationId xmlns:p14="http://schemas.microsoft.com/office/powerpoint/2010/main" val="11135606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anim calcmode="lin" valueType="num">
                                      <p:cBhvr>
                                        <p:cTn id="12" dur="500" fill="hold"/>
                                        <p:tgtEl>
                                          <p:spTgt spid="13"/>
                                        </p:tgtEl>
                                        <p:attrNameLst>
                                          <p:attrName>ppt_x</p:attrName>
                                        </p:attrNameLst>
                                      </p:cBhvr>
                                      <p:tavLst>
                                        <p:tav tm="0">
                                          <p:val>
                                            <p:strVal val="#ppt_x"/>
                                          </p:val>
                                        </p:tav>
                                        <p:tav tm="100000">
                                          <p:val>
                                            <p:strVal val="#ppt_x"/>
                                          </p:val>
                                        </p:tav>
                                      </p:tavLst>
                                    </p:anim>
                                    <p:anim calcmode="lin" valueType="num">
                                      <p:cBhvr>
                                        <p:cTn id="13" dur="500" fill="hold"/>
                                        <p:tgtEl>
                                          <p:spTgt spid="13"/>
                                        </p:tgtEl>
                                        <p:attrNameLst>
                                          <p:attrName>ppt_y</p:attrName>
                                        </p:attrNameLst>
                                      </p:cBhvr>
                                      <p:tavLst>
                                        <p:tav tm="0">
                                          <p:val>
                                            <p:strVal val="#ppt_y-.1"/>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par>
                          <p:cTn id="17" fill="hold">
                            <p:stCondLst>
                              <p:cond delay="1500"/>
                            </p:stCondLst>
                            <p:childTnLst>
                              <p:par>
                                <p:cTn id="18" presetID="47"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anim calcmode="lin" valueType="num">
                                      <p:cBhvr>
                                        <p:cTn id="21" dur="500" fill="hold"/>
                                        <p:tgtEl>
                                          <p:spTgt spid="9"/>
                                        </p:tgtEl>
                                        <p:attrNameLst>
                                          <p:attrName>ppt_x</p:attrName>
                                        </p:attrNameLst>
                                      </p:cBhvr>
                                      <p:tavLst>
                                        <p:tav tm="0">
                                          <p:val>
                                            <p:strVal val="#ppt_x"/>
                                          </p:val>
                                        </p:tav>
                                        <p:tav tm="100000">
                                          <p:val>
                                            <p:strVal val="#ppt_x"/>
                                          </p:val>
                                        </p:tav>
                                      </p:tavLst>
                                    </p:anim>
                                    <p:anim calcmode="lin" valueType="num">
                                      <p:cBhvr>
                                        <p:cTn id="22" dur="500" fill="hold"/>
                                        <p:tgtEl>
                                          <p:spTgt spid="9"/>
                                        </p:tgtEl>
                                        <p:attrNameLst>
                                          <p:attrName>ppt_y</p:attrName>
                                        </p:attrNameLst>
                                      </p:cBhvr>
                                      <p:tavLst>
                                        <p:tav tm="0">
                                          <p:val>
                                            <p:strVal val="#ppt_y-.1"/>
                                          </p:val>
                                        </p:tav>
                                        <p:tav tm="100000">
                                          <p:val>
                                            <p:strVal val="#ppt_y"/>
                                          </p:val>
                                        </p:tav>
                                      </p:tavLst>
                                    </p:anim>
                                  </p:childTnLst>
                                </p:cTn>
                              </p:par>
                              <p:par>
                                <p:cTn id="23" presetID="10"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par>
                          <p:cTn id="26" fill="hold">
                            <p:stCondLst>
                              <p:cond delay="2000"/>
                            </p:stCondLst>
                            <p:childTnLst>
                              <p:par>
                                <p:cTn id="27" presetID="47" presetClass="entr" presetSubtype="0"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anim calcmode="lin" valueType="num">
                                      <p:cBhvr>
                                        <p:cTn id="30" dur="500" fill="hold"/>
                                        <p:tgtEl>
                                          <p:spTgt spid="5"/>
                                        </p:tgtEl>
                                        <p:attrNameLst>
                                          <p:attrName>ppt_x</p:attrName>
                                        </p:attrNameLst>
                                      </p:cBhvr>
                                      <p:tavLst>
                                        <p:tav tm="0">
                                          <p:val>
                                            <p:strVal val="#ppt_x"/>
                                          </p:val>
                                        </p:tav>
                                        <p:tav tm="100000">
                                          <p:val>
                                            <p:strVal val="#ppt_x"/>
                                          </p:val>
                                        </p:tav>
                                      </p:tavLst>
                                    </p:anim>
                                    <p:anim calcmode="lin" valueType="num">
                                      <p:cBhvr>
                                        <p:cTn id="31" dur="500" fill="hold"/>
                                        <p:tgtEl>
                                          <p:spTgt spid="5"/>
                                        </p:tgtEl>
                                        <p:attrNameLst>
                                          <p:attrName>ppt_y</p:attrName>
                                        </p:attrNameLst>
                                      </p:cBhvr>
                                      <p:tavLst>
                                        <p:tav tm="0">
                                          <p:val>
                                            <p:strVal val="#ppt_y-.1"/>
                                          </p:val>
                                        </p:tav>
                                        <p:tav tm="100000">
                                          <p:val>
                                            <p:strVal val="#ppt_y"/>
                                          </p:val>
                                        </p:tav>
                                      </p:tavLst>
                                    </p:anim>
                                  </p:childTnLst>
                                </p:cTn>
                              </p:par>
                              <p:par>
                                <p:cTn id="32" presetID="10"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2" grpId="0"/>
      <p:bldP spid="24" grpId="0"/>
      <p:bldP spid="26"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D39B4EB-4A41-E54C-75BC-A755C5701351}"/>
              </a:ext>
            </a:extLst>
          </p:cNvPr>
          <p:cNvSpPr/>
          <p:nvPr/>
        </p:nvSpPr>
        <p:spPr>
          <a:xfrm>
            <a:off x="1273247" y="1907096"/>
            <a:ext cx="1134464" cy="1134464"/>
          </a:xfrm>
          <a:prstGeom prst="rect">
            <a:avLst/>
          </a:prstGeom>
          <a:solidFill>
            <a:srgbClr val="2D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F0502020204030204"/>
              <a:ea typeface="Microsoft YaHei"/>
              <a:cs typeface="+mn-cs"/>
            </a:endParaRPr>
          </a:p>
        </p:txBody>
      </p:sp>
      <p:sp>
        <p:nvSpPr>
          <p:cNvPr id="3" name="矩形 2">
            <a:extLst>
              <a:ext uri="{FF2B5EF4-FFF2-40B4-BE49-F238E27FC236}">
                <a16:creationId xmlns:a16="http://schemas.microsoft.com/office/drawing/2014/main" id="{466AF5CE-6FA4-8DC3-D31B-829256D5D05C}"/>
              </a:ext>
            </a:extLst>
          </p:cNvPr>
          <p:cNvSpPr/>
          <p:nvPr/>
        </p:nvSpPr>
        <p:spPr>
          <a:xfrm>
            <a:off x="2496289" y="1907096"/>
            <a:ext cx="1134464" cy="1134464"/>
          </a:xfrm>
          <a:prstGeom prst="rect">
            <a:avLst/>
          </a:prstGeom>
          <a:solidFill>
            <a:srgbClr val="329CD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F0502020204030204"/>
              <a:ea typeface="Microsoft YaHei"/>
              <a:cs typeface="+mn-cs"/>
            </a:endParaRPr>
          </a:p>
        </p:txBody>
      </p:sp>
      <p:sp>
        <p:nvSpPr>
          <p:cNvPr id="4" name="矩形 3">
            <a:extLst>
              <a:ext uri="{FF2B5EF4-FFF2-40B4-BE49-F238E27FC236}">
                <a16:creationId xmlns:a16="http://schemas.microsoft.com/office/drawing/2014/main" id="{DA014250-C1FB-CE52-DE91-4ABED0CE23C8}"/>
              </a:ext>
            </a:extLst>
          </p:cNvPr>
          <p:cNvSpPr/>
          <p:nvPr/>
        </p:nvSpPr>
        <p:spPr>
          <a:xfrm>
            <a:off x="3719330" y="1907096"/>
            <a:ext cx="1134464" cy="1134464"/>
          </a:xfrm>
          <a:prstGeom prst="rect">
            <a:avLst/>
          </a:prstGeom>
          <a:solidFill>
            <a:srgbClr val="2D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F0502020204030204"/>
              <a:ea typeface="Microsoft YaHei"/>
              <a:cs typeface="+mn-cs"/>
            </a:endParaRPr>
          </a:p>
        </p:txBody>
      </p:sp>
      <p:sp>
        <p:nvSpPr>
          <p:cNvPr id="5" name="矩形 4">
            <a:extLst>
              <a:ext uri="{FF2B5EF4-FFF2-40B4-BE49-F238E27FC236}">
                <a16:creationId xmlns:a16="http://schemas.microsoft.com/office/drawing/2014/main" id="{F4C79595-6116-7245-7C6A-397370426B68}"/>
              </a:ext>
            </a:extLst>
          </p:cNvPr>
          <p:cNvSpPr/>
          <p:nvPr/>
        </p:nvSpPr>
        <p:spPr>
          <a:xfrm>
            <a:off x="1273247" y="3120318"/>
            <a:ext cx="1134464" cy="1134464"/>
          </a:xfrm>
          <a:prstGeom prst="rect">
            <a:avLst/>
          </a:prstGeom>
          <a:solidFill>
            <a:srgbClr val="1C8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F0502020204030204"/>
              <a:ea typeface="Microsoft YaHei"/>
              <a:cs typeface="+mn-cs"/>
            </a:endParaRPr>
          </a:p>
        </p:txBody>
      </p:sp>
      <p:sp>
        <p:nvSpPr>
          <p:cNvPr id="7" name="矩形 5">
            <a:extLst>
              <a:ext uri="{FF2B5EF4-FFF2-40B4-BE49-F238E27FC236}">
                <a16:creationId xmlns:a16="http://schemas.microsoft.com/office/drawing/2014/main" id="{20693AB1-C1AB-E250-BA4F-D8F8E20B2082}"/>
              </a:ext>
            </a:extLst>
          </p:cNvPr>
          <p:cNvSpPr/>
          <p:nvPr/>
        </p:nvSpPr>
        <p:spPr>
          <a:xfrm>
            <a:off x="2496289" y="3120318"/>
            <a:ext cx="1134464" cy="113446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F0502020204030204"/>
              <a:ea typeface="Microsoft YaHei"/>
              <a:cs typeface="+mn-cs"/>
            </a:endParaRPr>
          </a:p>
        </p:txBody>
      </p:sp>
      <p:sp>
        <p:nvSpPr>
          <p:cNvPr id="11" name="矩形 6">
            <a:extLst>
              <a:ext uri="{FF2B5EF4-FFF2-40B4-BE49-F238E27FC236}">
                <a16:creationId xmlns:a16="http://schemas.microsoft.com/office/drawing/2014/main" id="{86BE44E6-9D61-F824-2CC2-13440E076014}"/>
              </a:ext>
            </a:extLst>
          </p:cNvPr>
          <p:cNvSpPr/>
          <p:nvPr/>
        </p:nvSpPr>
        <p:spPr>
          <a:xfrm>
            <a:off x="3719330" y="3120318"/>
            <a:ext cx="1134464" cy="1134464"/>
          </a:xfrm>
          <a:prstGeom prst="rect">
            <a:avLst/>
          </a:prstGeom>
          <a:gradFill flip="none" rotWithShape="1">
            <a:gsLst>
              <a:gs pos="54000">
                <a:srgbClr val="1C83AE"/>
              </a:gs>
              <a:gs pos="0">
                <a:srgbClr val="329CD6"/>
              </a:gs>
              <a:gs pos="100000">
                <a:srgbClr val="623E98"/>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F0502020204030204"/>
              <a:ea typeface="Microsoft YaHei"/>
              <a:cs typeface="+mn-cs"/>
            </a:endParaRPr>
          </a:p>
        </p:txBody>
      </p:sp>
      <p:sp>
        <p:nvSpPr>
          <p:cNvPr id="12" name="矩形 7">
            <a:extLst>
              <a:ext uri="{FF2B5EF4-FFF2-40B4-BE49-F238E27FC236}">
                <a16:creationId xmlns:a16="http://schemas.microsoft.com/office/drawing/2014/main" id="{154C348D-58BC-33EC-E7FE-CCF0766125BB}"/>
              </a:ext>
            </a:extLst>
          </p:cNvPr>
          <p:cNvSpPr/>
          <p:nvPr/>
        </p:nvSpPr>
        <p:spPr>
          <a:xfrm>
            <a:off x="1273247" y="4333539"/>
            <a:ext cx="1134464" cy="1134464"/>
          </a:xfrm>
          <a:prstGeom prst="rect">
            <a:avLst/>
          </a:prstGeom>
          <a:solidFill>
            <a:srgbClr val="2D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F0502020204030204"/>
              <a:ea typeface="Microsoft YaHei"/>
              <a:cs typeface="+mn-cs"/>
            </a:endParaRPr>
          </a:p>
        </p:txBody>
      </p:sp>
      <p:sp>
        <p:nvSpPr>
          <p:cNvPr id="13" name="矩形 8">
            <a:extLst>
              <a:ext uri="{FF2B5EF4-FFF2-40B4-BE49-F238E27FC236}">
                <a16:creationId xmlns:a16="http://schemas.microsoft.com/office/drawing/2014/main" id="{8E4C5DD8-5585-BB9C-9CD8-0171DF9C3C7B}"/>
              </a:ext>
            </a:extLst>
          </p:cNvPr>
          <p:cNvSpPr/>
          <p:nvPr/>
        </p:nvSpPr>
        <p:spPr>
          <a:xfrm>
            <a:off x="2496289" y="4333539"/>
            <a:ext cx="1134464" cy="1134464"/>
          </a:xfrm>
          <a:prstGeom prst="rect">
            <a:avLst/>
          </a:prstGeom>
          <a:solidFill>
            <a:srgbClr val="623E9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F0502020204030204"/>
              <a:ea typeface="Microsoft YaHei"/>
              <a:cs typeface="+mn-cs"/>
            </a:endParaRPr>
          </a:p>
        </p:txBody>
      </p:sp>
      <p:sp>
        <p:nvSpPr>
          <p:cNvPr id="14" name="矩形 9">
            <a:extLst>
              <a:ext uri="{FF2B5EF4-FFF2-40B4-BE49-F238E27FC236}">
                <a16:creationId xmlns:a16="http://schemas.microsoft.com/office/drawing/2014/main" id="{2898BC8C-E6F6-7203-C302-424B9202CE97}"/>
              </a:ext>
            </a:extLst>
          </p:cNvPr>
          <p:cNvSpPr/>
          <p:nvPr/>
        </p:nvSpPr>
        <p:spPr>
          <a:xfrm>
            <a:off x="3719330" y="4333539"/>
            <a:ext cx="1134464" cy="1134464"/>
          </a:xfrm>
          <a:prstGeom prst="rect">
            <a:avLst/>
          </a:prstGeom>
          <a:solidFill>
            <a:srgbClr val="2D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F0502020204030204"/>
              <a:ea typeface="Microsoft YaHei"/>
              <a:cs typeface="+mn-cs"/>
            </a:endParaRPr>
          </a:p>
        </p:txBody>
      </p:sp>
      <p:sp>
        <p:nvSpPr>
          <p:cNvPr id="15" name="矩形 11">
            <a:extLst>
              <a:ext uri="{FF2B5EF4-FFF2-40B4-BE49-F238E27FC236}">
                <a16:creationId xmlns:a16="http://schemas.microsoft.com/office/drawing/2014/main" id="{C1A8516D-16DC-68F4-9476-16214EC8FCA8}"/>
              </a:ext>
            </a:extLst>
          </p:cNvPr>
          <p:cNvSpPr/>
          <p:nvPr/>
        </p:nvSpPr>
        <p:spPr>
          <a:xfrm>
            <a:off x="2496289" y="3120318"/>
            <a:ext cx="1134464" cy="1134464"/>
          </a:xfrm>
          <a:prstGeom prst="rect">
            <a:avLst/>
          </a:prstGeom>
          <a:blipFill>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F0502020204030204"/>
              <a:ea typeface="Microsoft YaHei"/>
              <a:cs typeface="+mn-cs"/>
            </a:endParaRPr>
          </a:p>
        </p:txBody>
      </p:sp>
      <p:sp>
        <p:nvSpPr>
          <p:cNvPr id="16" name="矩形 13">
            <a:extLst>
              <a:ext uri="{FF2B5EF4-FFF2-40B4-BE49-F238E27FC236}">
                <a16:creationId xmlns:a16="http://schemas.microsoft.com/office/drawing/2014/main" id="{406CEFED-B5F0-EA79-7620-EA475A827790}"/>
              </a:ext>
            </a:extLst>
          </p:cNvPr>
          <p:cNvSpPr/>
          <p:nvPr/>
        </p:nvSpPr>
        <p:spPr>
          <a:xfrm>
            <a:off x="3719330" y="4333539"/>
            <a:ext cx="1134464" cy="1134464"/>
          </a:xfrm>
          <a:prstGeom prst="rect">
            <a:avLst/>
          </a:prstGeom>
          <a:blipFill>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F0502020204030204"/>
              <a:ea typeface="Microsoft YaHei"/>
              <a:cs typeface="+mn-cs"/>
            </a:endParaRPr>
          </a:p>
        </p:txBody>
      </p:sp>
      <p:sp>
        <p:nvSpPr>
          <p:cNvPr id="17" name="矩形 14">
            <a:extLst>
              <a:ext uri="{FF2B5EF4-FFF2-40B4-BE49-F238E27FC236}">
                <a16:creationId xmlns:a16="http://schemas.microsoft.com/office/drawing/2014/main" id="{58A51964-5720-8272-F56F-F456C83BD9E8}"/>
              </a:ext>
            </a:extLst>
          </p:cNvPr>
          <p:cNvSpPr/>
          <p:nvPr/>
        </p:nvSpPr>
        <p:spPr>
          <a:xfrm>
            <a:off x="1273247" y="4333539"/>
            <a:ext cx="1134464" cy="1134464"/>
          </a:xfrm>
          <a:prstGeom prst="rect">
            <a:avLst/>
          </a:prstGeom>
          <a:blipFill>
            <a:blip r:embed="rId5"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F0502020204030204"/>
              <a:ea typeface="Microsoft YaHei"/>
              <a:cs typeface="+mn-cs"/>
            </a:endParaRPr>
          </a:p>
        </p:txBody>
      </p:sp>
      <p:sp>
        <p:nvSpPr>
          <p:cNvPr id="18" name="TextBox 18">
            <a:extLst>
              <a:ext uri="{FF2B5EF4-FFF2-40B4-BE49-F238E27FC236}">
                <a16:creationId xmlns:a16="http://schemas.microsoft.com/office/drawing/2014/main" id="{C2B4BC5F-9E3C-3ECD-E191-5B1D0E46045D}"/>
              </a:ext>
            </a:extLst>
          </p:cNvPr>
          <p:cNvSpPr>
            <a:spLocks noChangeArrowheads="1"/>
          </p:cNvSpPr>
          <p:nvPr/>
        </p:nvSpPr>
        <p:spPr bwMode="auto">
          <a:xfrm>
            <a:off x="5969076" y="2660055"/>
            <a:ext cx="5184345" cy="2807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lvl="0">
              <a:lnSpc>
                <a:spcPct val="150000"/>
              </a:lnSpc>
              <a:defRPr/>
            </a:pPr>
            <a:r>
              <a:rPr lang="pt-BR" altLang="zh-CN" sz="2000" dirty="0">
                <a:solidFill>
                  <a:schemeClr val="bg1">
                    <a:lumMod val="95000"/>
                  </a:schemeClr>
                </a:solidFill>
                <a:latin typeface="微软雅黑" pitchFamily="34" charset="-122"/>
                <a:ea typeface="微软雅黑" pitchFamily="34" charset="-122"/>
                <a:sym typeface="微软雅黑" pitchFamily="34" charset="-122"/>
              </a:rPr>
              <a:t>Esses EPIs são necessários porque todo produto cimentício pode causar lesões e irritações na pele quando em contato direto. Para aliviar os efeitos, caso sinta irritação, o trabalhador deve lavar com água corrente.</a:t>
            </a:r>
            <a:endParaRPr lang="en-US" altLang="zh-CN" sz="2000" dirty="0">
              <a:solidFill>
                <a:schemeClr val="bg1">
                  <a:lumMod val="95000"/>
                </a:schemeClr>
              </a:solidFill>
              <a:latin typeface="微软雅黑" pitchFamily="34" charset="-122"/>
              <a:ea typeface="微软雅黑" pitchFamily="34" charset="-122"/>
              <a:sym typeface="微软雅黑" pitchFamily="34" charset="-122"/>
            </a:endParaRPr>
          </a:p>
        </p:txBody>
      </p:sp>
      <p:sp>
        <p:nvSpPr>
          <p:cNvPr id="19" name="矩形 16">
            <a:extLst>
              <a:ext uri="{FF2B5EF4-FFF2-40B4-BE49-F238E27FC236}">
                <a16:creationId xmlns:a16="http://schemas.microsoft.com/office/drawing/2014/main" id="{ABD3AD14-22B8-610B-3550-4B2EBBB7E598}"/>
              </a:ext>
            </a:extLst>
          </p:cNvPr>
          <p:cNvSpPr/>
          <p:nvPr/>
        </p:nvSpPr>
        <p:spPr>
          <a:xfrm>
            <a:off x="5879571" y="1907096"/>
            <a:ext cx="5474229" cy="226504"/>
          </a:xfrm>
          <a:prstGeom prst="rect">
            <a:avLst/>
          </a:prstGeom>
          <a:gradFill flip="none" rotWithShape="1">
            <a:gsLst>
              <a:gs pos="54000">
                <a:srgbClr val="1C83AE"/>
              </a:gs>
              <a:gs pos="0">
                <a:srgbClr val="329CD6"/>
              </a:gs>
              <a:gs pos="100000">
                <a:srgbClr val="623E98"/>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F0502020204030204"/>
              <a:ea typeface="Microsoft YaHei"/>
              <a:cs typeface="+mn-cs"/>
            </a:endParaRPr>
          </a:p>
        </p:txBody>
      </p:sp>
      <p:pic>
        <p:nvPicPr>
          <p:cNvPr id="14338" name="Picture 2" descr="Penalidades de SST: saiba como proteger sua empresa - SELF Engenharia">
            <a:extLst>
              <a:ext uri="{FF2B5EF4-FFF2-40B4-BE49-F238E27FC236}">
                <a16:creationId xmlns:a16="http://schemas.microsoft.com/office/drawing/2014/main" id="{596AE93D-A1D1-EEEC-4861-4DEB3D9B481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1535"/>
          <a:stretch/>
        </p:blipFill>
        <p:spPr bwMode="auto">
          <a:xfrm>
            <a:off x="1273247" y="1907096"/>
            <a:ext cx="1134464" cy="113446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Penalidades de SST: saiba como proteger sua empresa - SELF Engenharia">
            <a:extLst>
              <a:ext uri="{FF2B5EF4-FFF2-40B4-BE49-F238E27FC236}">
                <a16:creationId xmlns:a16="http://schemas.microsoft.com/office/drawing/2014/main" id="{E72CE677-AAA0-3290-3A4D-37C4F8CD932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8485" r="-230"/>
          <a:stretch/>
        </p:blipFill>
        <p:spPr bwMode="auto">
          <a:xfrm>
            <a:off x="3738658" y="1907096"/>
            <a:ext cx="1030491" cy="113446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组合 7">
            <a:extLst>
              <a:ext uri="{FF2B5EF4-FFF2-40B4-BE49-F238E27FC236}">
                <a16:creationId xmlns:a16="http://schemas.microsoft.com/office/drawing/2014/main" id="{1E258EFD-4F69-9512-DA42-FCDE31A2363D}"/>
              </a:ext>
            </a:extLst>
          </p:cNvPr>
          <p:cNvGrpSpPr/>
          <p:nvPr/>
        </p:nvGrpSpPr>
        <p:grpSpPr>
          <a:xfrm>
            <a:off x="521656" y="263135"/>
            <a:ext cx="3769836" cy="707886"/>
            <a:chOff x="521656" y="263135"/>
            <a:chExt cx="3769836" cy="707886"/>
          </a:xfrm>
        </p:grpSpPr>
        <p:sp>
          <p:nvSpPr>
            <p:cNvPr id="20" name="文本框 8">
              <a:extLst>
                <a:ext uri="{FF2B5EF4-FFF2-40B4-BE49-F238E27FC236}">
                  <a16:creationId xmlns:a16="http://schemas.microsoft.com/office/drawing/2014/main" id="{3B3BB3AC-BBA4-87A6-00EA-76B2DFBC4B47}"/>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06</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21" name="矩形 9">
              <a:extLst>
                <a:ext uri="{FF2B5EF4-FFF2-40B4-BE49-F238E27FC236}">
                  <a16:creationId xmlns:a16="http://schemas.microsoft.com/office/drawing/2014/main" id="{C24BF54B-6E2D-6457-C29F-3219F5CC15D2}"/>
                </a:ext>
              </a:extLst>
            </p:cNvPr>
            <p:cNvSpPr/>
            <p:nvPr/>
          </p:nvSpPr>
          <p:spPr>
            <a:xfrm>
              <a:off x="1210520" y="432412"/>
              <a:ext cx="3080972" cy="400110"/>
            </a:xfrm>
            <a:prstGeom prst="rect">
              <a:avLst/>
            </a:prstGeom>
          </p:spPr>
          <p:txBody>
            <a:bodyPr wrap="none">
              <a:spAutoFit/>
            </a:bodyPr>
            <a:lstStyle/>
            <a:p>
              <a:r>
                <a:rPr lang="pt-BR" altLang="zh-CN" sz="2000" dirty="0" err="1">
                  <a:solidFill>
                    <a:schemeClr val="tx1">
                      <a:lumMod val="85000"/>
                      <a:lumOff val="15000"/>
                    </a:schemeClr>
                  </a:solidFill>
                  <a:latin typeface="微软雅黑" panose="020B0503020204020204" pitchFamily="34" charset="-122"/>
                  <a:ea typeface="微软雅黑" panose="020B0503020204020204" pitchFamily="34" charset="-122"/>
                </a:rPr>
                <a:t>Graute</a:t>
              </a:r>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 e microconcreto</a:t>
              </a:r>
            </a:p>
          </p:txBody>
        </p:sp>
      </p:grpSp>
      <p:pic>
        <p:nvPicPr>
          <p:cNvPr id="8" name="Imagem 7" descr="Texto&#10;&#10;Descrição gerada automaticamente com confiança baixa">
            <a:extLst>
              <a:ext uri="{FF2B5EF4-FFF2-40B4-BE49-F238E27FC236}">
                <a16:creationId xmlns:a16="http://schemas.microsoft.com/office/drawing/2014/main" id="{97446EAC-966D-3CE1-0BFF-6ABDEFC721D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19291" y="204633"/>
            <a:ext cx="2261621" cy="627889"/>
          </a:xfrm>
          <a:prstGeom prst="rect">
            <a:avLst/>
          </a:prstGeom>
        </p:spPr>
      </p:pic>
    </p:spTree>
    <p:extLst>
      <p:ext uri="{BB962C8B-B14F-4D97-AF65-F5344CB8AC3E}">
        <p14:creationId xmlns:p14="http://schemas.microsoft.com/office/powerpoint/2010/main" val="42229454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2"/>
                                        </p:tgtEl>
                                        <p:attrNameLst>
                                          <p:attrName>style.visibility</p:attrName>
                                        </p:attrNameLst>
                                      </p:cBhvr>
                                      <p:to>
                                        <p:strVal val="visible"/>
                                      </p:to>
                                    </p:set>
                                    <p:anim calcmode="lin" valueType="num">
                                      <p:cBhvr>
                                        <p:cTn id="7" dur="300" fill="hold"/>
                                        <p:tgtEl>
                                          <p:spTgt spid="2"/>
                                        </p:tgtEl>
                                        <p:attrNameLst>
                                          <p:attrName>ppt_w</p:attrName>
                                        </p:attrNameLst>
                                      </p:cBhvr>
                                      <p:tavLst>
                                        <p:tav tm="0">
                                          <p:val>
                                            <p:fltVal val="0"/>
                                          </p:val>
                                        </p:tav>
                                        <p:tav tm="100000">
                                          <p:val>
                                            <p:strVal val="#ppt_w"/>
                                          </p:val>
                                        </p:tav>
                                      </p:tavLst>
                                    </p:anim>
                                    <p:anim calcmode="lin" valueType="num">
                                      <p:cBhvr>
                                        <p:cTn id="8" dur="300" fill="hold"/>
                                        <p:tgtEl>
                                          <p:spTgt spid="2"/>
                                        </p:tgtEl>
                                        <p:attrNameLst>
                                          <p:attrName>ppt_h</p:attrName>
                                        </p:attrNameLst>
                                      </p:cBhvr>
                                      <p:tavLst>
                                        <p:tav tm="0">
                                          <p:val>
                                            <p:fltVal val="0"/>
                                          </p:val>
                                        </p:tav>
                                        <p:tav tm="100000">
                                          <p:val>
                                            <p:strVal val="#ppt_h"/>
                                          </p:val>
                                        </p:tav>
                                      </p:tavLst>
                                    </p:anim>
                                    <p:anim calcmode="lin" valueType="num">
                                      <p:cBhvr>
                                        <p:cTn id="9" dur="300" fill="hold"/>
                                        <p:tgtEl>
                                          <p:spTgt spid="2"/>
                                        </p:tgtEl>
                                        <p:attrNameLst>
                                          <p:attrName>ppt_x</p:attrName>
                                        </p:attrNameLst>
                                      </p:cBhvr>
                                      <p:tavLst>
                                        <p:tav tm="0">
                                          <p:val>
                                            <p:fltVal val="0.5"/>
                                          </p:val>
                                        </p:tav>
                                        <p:tav tm="100000">
                                          <p:val>
                                            <p:strVal val="#ppt_x"/>
                                          </p:val>
                                        </p:tav>
                                      </p:tavLst>
                                    </p:anim>
                                    <p:anim calcmode="lin" valueType="num">
                                      <p:cBhvr>
                                        <p:cTn id="10" dur="300" fill="hold"/>
                                        <p:tgtEl>
                                          <p:spTgt spid="2"/>
                                        </p:tgtEl>
                                        <p:attrNameLst>
                                          <p:attrName>ppt_y</p:attrName>
                                        </p:attrNameLst>
                                      </p:cBhvr>
                                      <p:tavLst>
                                        <p:tav tm="0">
                                          <p:val>
                                            <p:fltVal val="0.5"/>
                                          </p:val>
                                        </p:tav>
                                        <p:tav tm="100000">
                                          <p:val>
                                            <p:strVal val="#ppt_y"/>
                                          </p:val>
                                        </p:tav>
                                      </p:tavLst>
                                    </p:anim>
                                  </p:childTnLst>
                                </p:cTn>
                              </p:par>
                              <p:par>
                                <p:cTn id="11" presetID="26" presetClass="emph" presetSubtype="0" fill="hold" grpId="1" nodeType="withEffect">
                                  <p:stCondLst>
                                    <p:cond delay="400"/>
                                  </p:stCondLst>
                                  <p:childTnLst>
                                    <p:animEffect transition="out" filter="fade">
                                      <p:cBhvr>
                                        <p:cTn id="12" dur="300" tmFilter="0, 0; .2, .5; .8, .5; 1, 0"/>
                                        <p:tgtEl>
                                          <p:spTgt spid="2"/>
                                        </p:tgtEl>
                                      </p:cBhvr>
                                    </p:animEffect>
                                    <p:animScale>
                                      <p:cBhvr>
                                        <p:cTn id="13" dur="150" autoRev="1" fill="hold"/>
                                        <p:tgtEl>
                                          <p:spTgt spid="2"/>
                                        </p:tgtEl>
                                      </p:cBhvr>
                                      <p:by x="105000" y="105000"/>
                                    </p:animScale>
                                  </p:childTnLst>
                                </p:cTn>
                              </p:par>
                              <p:par>
                                <p:cTn id="14" presetID="23" presetClass="entr" presetSubtype="528" fill="hold" grpId="0" nodeType="withEffect">
                                  <p:stCondLst>
                                    <p:cond delay="200"/>
                                  </p:stCondLst>
                                  <p:childTnLst>
                                    <p:set>
                                      <p:cBhvr>
                                        <p:cTn id="15" dur="1" fill="hold">
                                          <p:stCondLst>
                                            <p:cond delay="0"/>
                                          </p:stCondLst>
                                        </p:cTn>
                                        <p:tgtEl>
                                          <p:spTgt spid="3"/>
                                        </p:tgtEl>
                                        <p:attrNameLst>
                                          <p:attrName>style.visibility</p:attrName>
                                        </p:attrNameLst>
                                      </p:cBhvr>
                                      <p:to>
                                        <p:strVal val="visible"/>
                                      </p:to>
                                    </p:set>
                                    <p:anim calcmode="lin" valueType="num">
                                      <p:cBhvr>
                                        <p:cTn id="16" dur="300" fill="hold"/>
                                        <p:tgtEl>
                                          <p:spTgt spid="3"/>
                                        </p:tgtEl>
                                        <p:attrNameLst>
                                          <p:attrName>ppt_w</p:attrName>
                                        </p:attrNameLst>
                                      </p:cBhvr>
                                      <p:tavLst>
                                        <p:tav tm="0">
                                          <p:val>
                                            <p:fltVal val="0"/>
                                          </p:val>
                                        </p:tav>
                                        <p:tav tm="100000">
                                          <p:val>
                                            <p:strVal val="#ppt_w"/>
                                          </p:val>
                                        </p:tav>
                                      </p:tavLst>
                                    </p:anim>
                                    <p:anim calcmode="lin" valueType="num">
                                      <p:cBhvr>
                                        <p:cTn id="17" dur="300" fill="hold"/>
                                        <p:tgtEl>
                                          <p:spTgt spid="3"/>
                                        </p:tgtEl>
                                        <p:attrNameLst>
                                          <p:attrName>ppt_h</p:attrName>
                                        </p:attrNameLst>
                                      </p:cBhvr>
                                      <p:tavLst>
                                        <p:tav tm="0">
                                          <p:val>
                                            <p:fltVal val="0"/>
                                          </p:val>
                                        </p:tav>
                                        <p:tav tm="100000">
                                          <p:val>
                                            <p:strVal val="#ppt_h"/>
                                          </p:val>
                                        </p:tav>
                                      </p:tavLst>
                                    </p:anim>
                                    <p:anim calcmode="lin" valueType="num">
                                      <p:cBhvr>
                                        <p:cTn id="18" dur="300" fill="hold"/>
                                        <p:tgtEl>
                                          <p:spTgt spid="3"/>
                                        </p:tgtEl>
                                        <p:attrNameLst>
                                          <p:attrName>ppt_x</p:attrName>
                                        </p:attrNameLst>
                                      </p:cBhvr>
                                      <p:tavLst>
                                        <p:tav tm="0">
                                          <p:val>
                                            <p:fltVal val="0.5"/>
                                          </p:val>
                                        </p:tav>
                                        <p:tav tm="100000">
                                          <p:val>
                                            <p:strVal val="#ppt_x"/>
                                          </p:val>
                                        </p:tav>
                                      </p:tavLst>
                                    </p:anim>
                                    <p:anim calcmode="lin" valueType="num">
                                      <p:cBhvr>
                                        <p:cTn id="19" dur="300" fill="hold"/>
                                        <p:tgtEl>
                                          <p:spTgt spid="3"/>
                                        </p:tgtEl>
                                        <p:attrNameLst>
                                          <p:attrName>ppt_y</p:attrName>
                                        </p:attrNameLst>
                                      </p:cBhvr>
                                      <p:tavLst>
                                        <p:tav tm="0">
                                          <p:val>
                                            <p:fltVal val="0.5"/>
                                          </p:val>
                                        </p:tav>
                                        <p:tav tm="100000">
                                          <p:val>
                                            <p:strVal val="#ppt_y"/>
                                          </p:val>
                                        </p:tav>
                                      </p:tavLst>
                                    </p:anim>
                                  </p:childTnLst>
                                </p:cTn>
                              </p:par>
                              <p:par>
                                <p:cTn id="20" presetID="26" presetClass="emph" presetSubtype="0" fill="hold" grpId="1" nodeType="withEffect">
                                  <p:stCondLst>
                                    <p:cond delay="500"/>
                                  </p:stCondLst>
                                  <p:childTnLst>
                                    <p:animEffect transition="out" filter="fade">
                                      <p:cBhvr>
                                        <p:cTn id="21" dur="300" tmFilter="0, 0; .2, .5; .8, .5; 1, 0"/>
                                        <p:tgtEl>
                                          <p:spTgt spid="3"/>
                                        </p:tgtEl>
                                      </p:cBhvr>
                                    </p:animEffect>
                                    <p:animScale>
                                      <p:cBhvr>
                                        <p:cTn id="22" dur="150" autoRev="1" fill="hold"/>
                                        <p:tgtEl>
                                          <p:spTgt spid="3"/>
                                        </p:tgtEl>
                                      </p:cBhvr>
                                      <p:by x="105000" y="105000"/>
                                    </p:animScale>
                                  </p:childTnLst>
                                </p:cTn>
                              </p:par>
                              <p:par>
                                <p:cTn id="23" presetID="23" presetClass="entr" presetSubtype="528" fill="hold" grpId="0" nodeType="withEffect">
                                  <p:stCondLst>
                                    <p:cond delay="300"/>
                                  </p:stCondLst>
                                  <p:childTnLst>
                                    <p:set>
                                      <p:cBhvr>
                                        <p:cTn id="24" dur="1" fill="hold">
                                          <p:stCondLst>
                                            <p:cond delay="0"/>
                                          </p:stCondLst>
                                        </p:cTn>
                                        <p:tgtEl>
                                          <p:spTgt spid="4"/>
                                        </p:tgtEl>
                                        <p:attrNameLst>
                                          <p:attrName>style.visibility</p:attrName>
                                        </p:attrNameLst>
                                      </p:cBhvr>
                                      <p:to>
                                        <p:strVal val="visible"/>
                                      </p:to>
                                    </p:set>
                                    <p:anim calcmode="lin" valueType="num">
                                      <p:cBhvr>
                                        <p:cTn id="25" dur="300" fill="hold"/>
                                        <p:tgtEl>
                                          <p:spTgt spid="4"/>
                                        </p:tgtEl>
                                        <p:attrNameLst>
                                          <p:attrName>ppt_w</p:attrName>
                                        </p:attrNameLst>
                                      </p:cBhvr>
                                      <p:tavLst>
                                        <p:tav tm="0">
                                          <p:val>
                                            <p:fltVal val="0"/>
                                          </p:val>
                                        </p:tav>
                                        <p:tav tm="100000">
                                          <p:val>
                                            <p:strVal val="#ppt_w"/>
                                          </p:val>
                                        </p:tav>
                                      </p:tavLst>
                                    </p:anim>
                                    <p:anim calcmode="lin" valueType="num">
                                      <p:cBhvr>
                                        <p:cTn id="26" dur="300" fill="hold"/>
                                        <p:tgtEl>
                                          <p:spTgt spid="4"/>
                                        </p:tgtEl>
                                        <p:attrNameLst>
                                          <p:attrName>ppt_h</p:attrName>
                                        </p:attrNameLst>
                                      </p:cBhvr>
                                      <p:tavLst>
                                        <p:tav tm="0">
                                          <p:val>
                                            <p:fltVal val="0"/>
                                          </p:val>
                                        </p:tav>
                                        <p:tav tm="100000">
                                          <p:val>
                                            <p:strVal val="#ppt_h"/>
                                          </p:val>
                                        </p:tav>
                                      </p:tavLst>
                                    </p:anim>
                                    <p:anim calcmode="lin" valueType="num">
                                      <p:cBhvr>
                                        <p:cTn id="27" dur="300" fill="hold"/>
                                        <p:tgtEl>
                                          <p:spTgt spid="4"/>
                                        </p:tgtEl>
                                        <p:attrNameLst>
                                          <p:attrName>ppt_x</p:attrName>
                                        </p:attrNameLst>
                                      </p:cBhvr>
                                      <p:tavLst>
                                        <p:tav tm="0">
                                          <p:val>
                                            <p:fltVal val="0.5"/>
                                          </p:val>
                                        </p:tav>
                                        <p:tav tm="100000">
                                          <p:val>
                                            <p:strVal val="#ppt_x"/>
                                          </p:val>
                                        </p:tav>
                                      </p:tavLst>
                                    </p:anim>
                                    <p:anim calcmode="lin" valueType="num">
                                      <p:cBhvr>
                                        <p:cTn id="28" dur="300" fill="hold"/>
                                        <p:tgtEl>
                                          <p:spTgt spid="4"/>
                                        </p:tgtEl>
                                        <p:attrNameLst>
                                          <p:attrName>ppt_y</p:attrName>
                                        </p:attrNameLst>
                                      </p:cBhvr>
                                      <p:tavLst>
                                        <p:tav tm="0">
                                          <p:val>
                                            <p:fltVal val="0.5"/>
                                          </p:val>
                                        </p:tav>
                                        <p:tav tm="100000">
                                          <p:val>
                                            <p:strVal val="#ppt_y"/>
                                          </p:val>
                                        </p:tav>
                                      </p:tavLst>
                                    </p:anim>
                                  </p:childTnLst>
                                </p:cTn>
                              </p:par>
                              <p:par>
                                <p:cTn id="29" presetID="26" presetClass="emph" presetSubtype="0" fill="hold" grpId="1" nodeType="withEffect">
                                  <p:stCondLst>
                                    <p:cond delay="600"/>
                                  </p:stCondLst>
                                  <p:childTnLst>
                                    <p:animEffect transition="out" filter="fade">
                                      <p:cBhvr>
                                        <p:cTn id="30" dur="300" tmFilter="0, 0; .2, .5; .8, .5; 1, 0"/>
                                        <p:tgtEl>
                                          <p:spTgt spid="4"/>
                                        </p:tgtEl>
                                      </p:cBhvr>
                                    </p:animEffect>
                                    <p:animScale>
                                      <p:cBhvr>
                                        <p:cTn id="31" dur="150" autoRev="1" fill="hold"/>
                                        <p:tgtEl>
                                          <p:spTgt spid="4"/>
                                        </p:tgtEl>
                                      </p:cBhvr>
                                      <p:by x="105000" y="105000"/>
                                    </p:animScale>
                                  </p:childTnLst>
                                </p:cTn>
                              </p:par>
                              <p:par>
                                <p:cTn id="32" presetID="23" presetClass="entr" presetSubtype="528" fill="hold" grpId="0" nodeType="withEffect">
                                  <p:stCondLst>
                                    <p:cond delay="400"/>
                                  </p:stCondLst>
                                  <p:childTnLst>
                                    <p:set>
                                      <p:cBhvr>
                                        <p:cTn id="33" dur="1" fill="hold">
                                          <p:stCondLst>
                                            <p:cond delay="0"/>
                                          </p:stCondLst>
                                        </p:cTn>
                                        <p:tgtEl>
                                          <p:spTgt spid="5"/>
                                        </p:tgtEl>
                                        <p:attrNameLst>
                                          <p:attrName>style.visibility</p:attrName>
                                        </p:attrNameLst>
                                      </p:cBhvr>
                                      <p:to>
                                        <p:strVal val="visible"/>
                                      </p:to>
                                    </p:set>
                                    <p:anim calcmode="lin" valueType="num">
                                      <p:cBhvr>
                                        <p:cTn id="34" dur="300" fill="hold"/>
                                        <p:tgtEl>
                                          <p:spTgt spid="5"/>
                                        </p:tgtEl>
                                        <p:attrNameLst>
                                          <p:attrName>ppt_w</p:attrName>
                                        </p:attrNameLst>
                                      </p:cBhvr>
                                      <p:tavLst>
                                        <p:tav tm="0">
                                          <p:val>
                                            <p:fltVal val="0"/>
                                          </p:val>
                                        </p:tav>
                                        <p:tav tm="100000">
                                          <p:val>
                                            <p:strVal val="#ppt_w"/>
                                          </p:val>
                                        </p:tav>
                                      </p:tavLst>
                                    </p:anim>
                                    <p:anim calcmode="lin" valueType="num">
                                      <p:cBhvr>
                                        <p:cTn id="35" dur="300" fill="hold"/>
                                        <p:tgtEl>
                                          <p:spTgt spid="5"/>
                                        </p:tgtEl>
                                        <p:attrNameLst>
                                          <p:attrName>ppt_h</p:attrName>
                                        </p:attrNameLst>
                                      </p:cBhvr>
                                      <p:tavLst>
                                        <p:tav tm="0">
                                          <p:val>
                                            <p:fltVal val="0"/>
                                          </p:val>
                                        </p:tav>
                                        <p:tav tm="100000">
                                          <p:val>
                                            <p:strVal val="#ppt_h"/>
                                          </p:val>
                                        </p:tav>
                                      </p:tavLst>
                                    </p:anim>
                                    <p:anim calcmode="lin" valueType="num">
                                      <p:cBhvr>
                                        <p:cTn id="36" dur="300" fill="hold"/>
                                        <p:tgtEl>
                                          <p:spTgt spid="5"/>
                                        </p:tgtEl>
                                        <p:attrNameLst>
                                          <p:attrName>ppt_x</p:attrName>
                                        </p:attrNameLst>
                                      </p:cBhvr>
                                      <p:tavLst>
                                        <p:tav tm="0">
                                          <p:val>
                                            <p:fltVal val="0.5"/>
                                          </p:val>
                                        </p:tav>
                                        <p:tav tm="100000">
                                          <p:val>
                                            <p:strVal val="#ppt_x"/>
                                          </p:val>
                                        </p:tav>
                                      </p:tavLst>
                                    </p:anim>
                                    <p:anim calcmode="lin" valueType="num">
                                      <p:cBhvr>
                                        <p:cTn id="37" dur="300" fill="hold"/>
                                        <p:tgtEl>
                                          <p:spTgt spid="5"/>
                                        </p:tgtEl>
                                        <p:attrNameLst>
                                          <p:attrName>ppt_y</p:attrName>
                                        </p:attrNameLst>
                                      </p:cBhvr>
                                      <p:tavLst>
                                        <p:tav tm="0">
                                          <p:val>
                                            <p:fltVal val="0.5"/>
                                          </p:val>
                                        </p:tav>
                                        <p:tav tm="100000">
                                          <p:val>
                                            <p:strVal val="#ppt_y"/>
                                          </p:val>
                                        </p:tav>
                                      </p:tavLst>
                                    </p:anim>
                                  </p:childTnLst>
                                </p:cTn>
                              </p:par>
                              <p:par>
                                <p:cTn id="38" presetID="26" presetClass="emph" presetSubtype="0" fill="hold" grpId="1" nodeType="withEffect">
                                  <p:stCondLst>
                                    <p:cond delay="700"/>
                                  </p:stCondLst>
                                  <p:childTnLst>
                                    <p:animEffect transition="out" filter="fade">
                                      <p:cBhvr>
                                        <p:cTn id="39" dur="300" tmFilter="0, 0; .2, .5; .8, .5; 1, 0"/>
                                        <p:tgtEl>
                                          <p:spTgt spid="5"/>
                                        </p:tgtEl>
                                      </p:cBhvr>
                                    </p:animEffect>
                                    <p:animScale>
                                      <p:cBhvr>
                                        <p:cTn id="40" dur="150" autoRev="1" fill="hold"/>
                                        <p:tgtEl>
                                          <p:spTgt spid="5"/>
                                        </p:tgtEl>
                                      </p:cBhvr>
                                      <p:by x="105000" y="105000"/>
                                    </p:animScale>
                                  </p:childTnLst>
                                </p:cTn>
                              </p:par>
                              <p:par>
                                <p:cTn id="41" presetID="23" presetClass="entr" presetSubtype="528" fill="hold" grpId="0" nodeType="withEffect">
                                  <p:stCondLst>
                                    <p:cond delay="500"/>
                                  </p:stCondLst>
                                  <p:childTnLst>
                                    <p:set>
                                      <p:cBhvr>
                                        <p:cTn id="42" dur="1" fill="hold">
                                          <p:stCondLst>
                                            <p:cond delay="0"/>
                                          </p:stCondLst>
                                        </p:cTn>
                                        <p:tgtEl>
                                          <p:spTgt spid="7"/>
                                        </p:tgtEl>
                                        <p:attrNameLst>
                                          <p:attrName>style.visibility</p:attrName>
                                        </p:attrNameLst>
                                      </p:cBhvr>
                                      <p:to>
                                        <p:strVal val="visible"/>
                                      </p:to>
                                    </p:set>
                                    <p:anim calcmode="lin" valueType="num">
                                      <p:cBhvr>
                                        <p:cTn id="43" dur="300" fill="hold"/>
                                        <p:tgtEl>
                                          <p:spTgt spid="7"/>
                                        </p:tgtEl>
                                        <p:attrNameLst>
                                          <p:attrName>ppt_w</p:attrName>
                                        </p:attrNameLst>
                                      </p:cBhvr>
                                      <p:tavLst>
                                        <p:tav tm="0">
                                          <p:val>
                                            <p:fltVal val="0"/>
                                          </p:val>
                                        </p:tav>
                                        <p:tav tm="100000">
                                          <p:val>
                                            <p:strVal val="#ppt_w"/>
                                          </p:val>
                                        </p:tav>
                                      </p:tavLst>
                                    </p:anim>
                                    <p:anim calcmode="lin" valueType="num">
                                      <p:cBhvr>
                                        <p:cTn id="44" dur="300" fill="hold"/>
                                        <p:tgtEl>
                                          <p:spTgt spid="7"/>
                                        </p:tgtEl>
                                        <p:attrNameLst>
                                          <p:attrName>ppt_h</p:attrName>
                                        </p:attrNameLst>
                                      </p:cBhvr>
                                      <p:tavLst>
                                        <p:tav tm="0">
                                          <p:val>
                                            <p:fltVal val="0"/>
                                          </p:val>
                                        </p:tav>
                                        <p:tav tm="100000">
                                          <p:val>
                                            <p:strVal val="#ppt_h"/>
                                          </p:val>
                                        </p:tav>
                                      </p:tavLst>
                                    </p:anim>
                                    <p:anim calcmode="lin" valueType="num">
                                      <p:cBhvr>
                                        <p:cTn id="45" dur="300" fill="hold"/>
                                        <p:tgtEl>
                                          <p:spTgt spid="7"/>
                                        </p:tgtEl>
                                        <p:attrNameLst>
                                          <p:attrName>ppt_x</p:attrName>
                                        </p:attrNameLst>
                                      </p:cBhvr>
                                      <p:tavLst>
                                        <p:tav tm="0">
                                          <p:val>
                                            <p:fltVal val="0.5"/>
                                          </p:val>
                                        </p:tav>
                                        <p:tav tm="100000">
                                          <p:val>
                                            <p:strVal val="#ppt_x"/>
                                          </p:val>
                                        </p:tav>
                                      </p:tavLst>
                                    </p:anim>
                                    <p:anim calcmode="lin" valueType="num">
                                      <p:cBhvr>
                                        <p:cTn id="46" dur="300" fill="hold"/>
                                        <p:tgtEl>
                                          <p:spTgt spid="7"/>
                                        </p:tgtEl>
                                        <p:attrNameLst>
                                          <p:attrName>ppt_y</p:attrName>
                                        </p:attrNameLst>
                                      </p:cBhvr>
                                      <p:tavLst>
                                        <p:tav tm="0">
                                          <p:val>
                                            <p:fltVal val="0.5"/>
                                          </p:val>
                                        </p:tav>
                                        <p:tav tm="100000">
                                          <p:val>
                                            <p:strVal val="#ppt_y"/>
                                          </p:val>
                                        </p:tav>
                                      </p:tavLst>
                                    </p:anim>
                                  </p:childTnLst>
                                </p:cTn>
                              </p:par>
                              <p:par>
                                <p:cTn id="47" presetID="26" presetClass="emph" presetSubtype="0" fill="hold" grpId="1" nodeType="withEffect">
                                  <p:stCondLst>
                                    <p:cond delay="800"/>
                                  </p:stCondLst>
                                  <p:childTnLst>
                                    <p:animEffect transition="out" filter="fade">
                                      <p:cBhvr>
                                        <p:cTn id="48" dur="300" tmFilter="0, 0; .2, .5; .8, .5; 1, 0"/>
                                        <p:tgtEl>
                                          <p:spTgt spid="7"/>
                                        </p:tgtEl>
                                      </p:cBhvr>
                                    </p:animEffect>
                                    <p:animScale>
                                      <p:cBhvr>
                                        <p:cTn id="49" dur="150" autoRev="1" fill="hold"/>
                                        <p:tgtEl>
                                          <p:spTgt spid="7"/>
                                        </p:tgtEl>
                                      </p:cBhvr>
                                      <p:by x="105000" y="105000"/>
                                    </p:animScale>
                                  </p:childTnLst>
                                </p:cTn>
                              </p:par>
                              <p:par>
                                <p:cTn id="50" presetID="23" presetClass="entr" presetSubtype="528" fill="hold" grpId="0" nodeType="withEffect">
                                  <p:stCondLst>
                                    <p:cond delay="600"/>
                                  </p:stCondLst>
                                  <p:childTnLst>
                                    <p:set>
                                      <p:cBhvr>
                                        <p:cTn id="51" dur="1" fill="hold">
                                          <p:stCondLst>
                                            <p:cond delay="0"/>
                                          </p:stCondLst>
                                        </p:cTn>
                                        <p:tgtEl>
                                          <p:spTgt spid="11"/>
                                        </p:tgtEl>
                                        <p:attrNameLst>
                                          <p:attrName>style.visibility</p:attrName>
                                        </p:attrNameLst>
                                      </p:cBhvr>
                                      <p:to>
                                        <p:strVal val="visible"/>
                                      </p:to>
                                    </p:set>
                                    <p:anim calcmode="lin" valueType="num">
                                      <p:cBhvr>
                                        <p:cTn id="52" dur="300" fill="hold"/>
                                        <p:tgtEl>
                                          <p:spTgt spid="11"/>
                                        </p:tgtEl>
                                        <p:attrNameLst>
                                          <p:attrName>ppt_w</p:attrName>
                                        </p:attrNameLst>
                                      </p:cBhvr>
                                      <p:tavLst>
                                        <p:tav tm="0">
                                          <p:val>
                                            <p:fltVal val="0"/>
                                          </p:val>
                                        </p:tav>
                                        <p:tav tm="100000">
                                          <p:val>
                                            <p:strVal val="#ppt_w"/>
                                          </p:val>
                                        </p:tav>
                                      </p:tavLst>
                                    </p:anim>
                                    <p:anim calcmode="lin" valueType="num">
                                      <p:cBhvr>
                                        <p:cTn id="53" dur="300" fill="hold"/>
                                        <p:tgtEl>
                                          <p:spTgt spid="11"/>
                                        </p:tgtEl>
                                        <p:attrNameLst>
                                          <p:attrName>ppt_h</p:attrName>
                                        </p:attrNameLst>
                                      </p:cBhvr>
                                      <p:tavLst>
                                        <p:tav tm="0">
                                          <p:val>
                                            <p:fltVal val="0"/>
                                          </p:val>
                                        </p:tav>
                                        <p:tav tm="100000">
                                          <p:val>
                                            <p:strVal val="#ppt_h"/>
                                          </p:val>
                                        </p:tav>
                                      </p:tavLst>
                                    </p:anim>
                                    <p:anim calcmode="lin" valueType="num">
                                      <p:cBhvr>
                                        <p:cTn id="54" dur="300" fill="hold"/>
                                        <p:tgtEl>
                                          <p:spTgt spid="11"/>
                                        </p:tgtEl>
                                        <p:attrNameLst>
                                          <p:attrName>ppt_x</p:attrName>
                                        </p:attrNameLst>
                                      </p:cBhvr>
                                      <p:tavLst>
                                        <p:tav tm="0">
                                          <p:val>
                                            <p:fltVal val="0.5"/>
                                          </p:val>
                                        </p:tav>
                                        <p:tav tm="100000">
                                          <p:val>
                                            <p:strVal val="#ppt_x"/>
                                          </p:val>
                                        </p:tav>
                                      </p:tavLst>
                                    </p:anim>
                                    <p:anim calcmode="lin" valueType="num">
                                      <p:cBhvr>
                                        <p:cTn id="55" dur="300" fill="hold"/>
                                        <p:tgtEl>
                                          <p:spTgt spid="11"/>
                                        </p:tgtEl>
                                        <p:attrNameLst>
                                          <p:attrName>ppt_y</p:attrName>
                                        </p:attrNameLst>
                                      </p:cBhvr>
                                      <p:tavLst>
                                        <p:tav tm="0">
                                          <p:val>
                                            <p:fltVal val="0.5"/>
                                          </p:val>
                                        </p:tav>
                                        <p:tav tm="100000">
                                          <p:val>
                                            <p:strVal val="#ppt_y"/>
                                          </p:val>
                                        </p:tav>
                                      </p:tavLst>
                                    </p:anim>
                                  </p:childTnLst>
                                </p:cTn>
                              </p:par>
                              <p:par>
                                <p:cTn id="56" presetID="26" presetClass="emph" presetSubtype="0" fill="hold" grpId="1" nodeType="withEffect">
                                  <p:stCondLst>
                                    <p:cond delay="900"/>
                                  </p:stCondLst>
                                  <p:childTnLst>
                                    <p:animEffect transition="out" filter="fade">
                                      <p:cBhvr>
                                        <p:cTn id="57" dur="300" tmFilter="0, 0; .2, .5; .8, .5; 1, 0"/>
                                        <p:tgtEl>
                                          <p:spTgt spid="11"/>
                                        </p:tgtEl>
                                      </p:cBhvr>
                                    </p:animEffect>
                                    <p:animScale>
                                      <p:cBhvr>
                                        <p:cTn id="58" dur="150" autoRev="1" fill="hold"/>
                                        <p:tgtEl>
                                          <p:spTgt spid="11"/>
                                        </p:tgtEl>
                                      </p:cBhvr>
                                      <p:by x="105000" y="105000"/>
                                    </p:animScale>
                                  </p:childTnLst>
                                </p:cTn>
                              </p:par>
                              <p:par>
                                <p:cTn id="59" presetID="23" presetClass="entr" presetSubtype="528" fill="hold" grpId="0" nodeType="withEffect">
                                  <p:stCondLst>
                                    <p:cond delay="700"/>
                                  </p:stCondLst>
                                  <p:childTnLst>
                                    <p:set>
                                      <p:cBhvr>
                                        <p:cTn id="60" dur="1" fill="hold">
                                          <p:stCondLst>
                                            <p:cond delay="0"/>
                                          </p:stCondLst>
                                        </p:cTn>
                                        <p:tgtEl>
                                          <p:spTgt spid="12"/>
                                        </p:tgtEl>
                                        <p:attrNameLst>
                                          <p:attrName>style.visibility</p:attrName>
                                        </p:attrNameLst>
                                      </p:cBhvr>
                                      <p:to>
                                        <p:strVal val="visible"/>
                                      </p:to>
                                    </p:set>
                                    <p:anim calcmode="lin" valueType="num">
                                      <p:cBhvr>
                                        <p:cTn id="61" dur="300" fill="hold"/>
                                        <p:tgtEl>
                                          <p:spTgt spid="12"/>
                                        </p:tgtEl>
                                        <p:attrNameLst>
                                          <p:attrName>ppt_w</p:attrName>
                                        </p:attrNameLst>
                                      </p:cBhvr>
                                      <p:tavLst>
                                        <p:tav tm="0">
                                          <p:val>
                                            <p:fltVal val="0"/>
                                          </p:val>
                                        </p:tav>
                                        <p:tav tm="100000">
                                          <p:val>
                                            <p:strVal val="#ppt_w"/>
                                          </p:val>
                                        </p:tav>
                                      </p:tavLst>
                                    </p:anim>
                                    <p:anim calcmode="lin" valueType="num">
                                      <p:cBhvr>
                                        <p:cTn id="62" dur="300" fill="hold"/>
                                        <p:tgtEl>
                                          <p:spTgt spid="12"/>
                                        </p:tgtEl>
                                        <p:attrNameLst>
                                          <p:attrName>ppt_h</p:attrName>
                                        </p:attrNameLst>
                                      </p:cBhvr>
                                      <p:tavLst>
                                        <p:tav tm="0">
                                          <p:val>
                                            <p:fltVal val="0"/>
                                          </p:val>
                                        </p:tav>
                                        <p:tav tm="100000">
                                          <p:val>
                                            <p:strVal val="#ppt_h"/>
                                          </p:val>
                                        </p:tav>
                                      </p:tavLst>
                                    </p:anim>
                                    <p:anim calcmode="lin" valueType="num">
                                      <p:cBhvr>
                                        <p:cTn id="63" dur="300" fill="hold"/>
                                        <p:tgtEl>
                                          <p:spTgt spid="12"/>
                                        </p:tgtEl>
                                        <p:attrNameLst>
                                          <p:attrName>ppt_x</p:attrName>
                                        </p:attrNameLst>
                                      </p:cBhvr>
                                      <p:tavLst>
                                        <p:tav tm="0">
                                          <p:val>
                                            <p:fltVal val="0.5"/>
                                          </p:val>
                                        </p:tav>
                                        <p:tav tm="100000">
                                          <p:val>
                                            <p:strVal val="#ppt_x"/>
                                          </p:val>
                                        </p:tav>
                                      </p:tavLst>
                                    </p:anim>
                                    <p:anim calcmode="lin" valueType="num">
                                      <p:cBhvr>
                                        <p:cTn id="64" dur="300" fill="hold"/>
                                        <p:tgtEl>
                                          <p:spTgt spid="12"/>
                                        </p:tgtEl>
                                        <p:attrNameLst>
                                          <p:attrName>ppt_y</p:attrName>
                                        </p:attrNameLst>
                                      </p:cBhvr>
                                      <p:tavLst>
                                        <p:tav tm="0">
                                          <p:val>
                                            <p:fltVal val="0.5"/>
                                          </p:val>
                                        </p:tav>
                                        <p:tav tm="100000">
                                          <p:val>
                                            <p:strVal val="#ppt_y"/>
                                          </p:val>
                                        </p:tav>
                                      </p:tavLst>
                                    </p:anim>
                                  </p:childTnLst>
                                </p:cTn>
                              </p:par>
                              <p:par>
                                <p:cTn id="65" presetID="26" presetClass="emph" presetSubtype="0" fill="hold" grpId="1" nodeType="withEffect">
                                  <p:stCondLst>
                                    <p:cond delay="1000"/>
                                  </p:stCondLst>
                                  <p:childTnLst>
                                    <p:animEffect transition="out" filter="fade">
                                      <p:cBhvr>
                                        <p:cTn id="66" dur="300" tmFilter="0, 0; .2, .5; .8, .5; 1, 0"/>
                                        <p:tgtEl>
                                          <p:spTgt spid="12"/>
                                        </p:tgtEl>
                                      </p:cBhvr>
                                    </p:animEffect>
                                    <p:animScale>
                                      <p:cBhvr>
                                        <p:cTn id="67" dur="150" autoRev="1" fill="hold"/>
                                        <p:tgtEl>
                                          <p:spTgt spid="12"/>
                                        </p:tgtEl>
                                      </p:cBhvr>
                                      <p:by x="105000" y="105000"/>
                                    </p:animScale>
                                  </p:childTnLst>
                                </p:cTn>
                              </p:par>
                              <p:par>
                                <p:cTn id="68" presetID="23" presetClass="entr" presetSubtype="528" fill="hold" grpId="0" nodeType="withEffect">
                                  <p:stCondLst>
                                    <p:cond delay="800"/>
                                  </p:stCondLst>
                                  <p:childTnLst>
                                    <p:set>
                                      <p:cBhvr>
                                        <p:cTn id="69" dur="1" fill="hold">
                                          <p:stCondLst>
                                            <p:cond delay="0"/>
                                          </p:stCondLst>
                                        </p:cTn>
                                        <p:tgtEl>
                                          <p:spTgt spid="13"/>
                                        </p:tgtEl>
                                        <p:attrNameLst>
                                          <p:attrName>style.visibility</p:attrName>
                                        </p:attrNameLst>
                                      </p:cBhvr>
                                      <p:to>
                                        <p:strVal val="visible"/>
                                      </p:to>
                                    </p:set>
                                    <p:anim calcmode="lin" valueType="num">
                                      <p:cBhvr>
                                        <p:cTn id="70" dur="300" fill="hold"/>
                                        <p:tgtEl>
                                          <p:spTgt spid="13"/>
                                        </p:tgtEl>
                                        <p:attrNameLst>
                                          <p:attrName>ppt_w</p:attrName>
                                        </p:attrNameLst>
                                      </p:cBhvr>
                                      <p:tavLst>
                                        <p:tav tm="0">
                                          <p:val>
                                            <p:fltVal val="0"/>
                                          </p:val>
                                        </p:tav>
                                        <p:tav tm="100000">
                                          <p:val>
                                            <p:strVal val="#ppt_w"/>
                                          </p:val>
                                        </p:tav>
                                      </p:tavLst>
                                    </p:anim>
                                    <p:anim calcmode="lin" valueType="num">
                                      <p:cBhvr>
                                        <p:cTn id="71" dur="300" fill="hold"/>
                                        <p:tgtEl>
                                          <p:spTgt spid="13"/>
                                        </p:tgtEl>
                                        <p:attrNameLst>
                                          <p:attrName>ppt_h</p:attrName>
                                        </p:attrNameLst>
                                      </p:cBhvr>
                                      <p:tavLst>
                                        <p:tav tm="0">
                                          <p:val>
                                            <p:fltVal val="0"/>
                                          </p:val>
                                        </p:tav>
                                        <p:tav tm="100000">
                                          <p:val>
                                            <p:strVal val="#ppt_h"/>
                                          </p:val>
                                        </p:tav>
                                      </p:tavLst>
                                    </p:anim>
                                    <p:anim calcmode="lin" valueType="num">
                                      <p:cBhvr>
                                        <p:cTn id="72" dur="300" fill="hold"/>
                                        <p:tgtEl>
                                          <p:spTgt spid="13"/>
                                        </p:tgtEl>
                                        <p:attrNameLst>
                                          <p:attrName>ppt_x</p:attrName>
                                        </p:attrNameLst>
                                      </p:cBhvr>
                                      <p:tavLst>
                                        <p:tav tm="0">
                                          <p:val>
                                            <p:fltVal val="0.5"/>
                                          </p:val>
                                        </p:tav>
                                        <p:tav tm="100000">
                                          <p:val>
                                            <p:strVal val="#ppt_x"/>
                                          </p:val>
                                        </p:tav>
                                      </p:tavLst>
                                    </p:anim>
                                    <p:anim calcmode="lin" valueType="num">
                                      <p:cBhvr>
                                        <p:cTn id="73" dur="300" fill="hold"/>
                                        <p:tgtEl>
                                          <p:spTgt spid="13"/>
                                        </p:tgtEl>
                                        <p:attrNameLst>
                                          <p:attrName>ppt_y</p:attrName>
                                        </p:attrNameLst>
                                      </p:cBhvr>
                                      <p:tavLst>
                                        <p:tav tm="0">
                                          <p:val>
                                            <p:fltVal val="0.5"/>
                                          </p:val>
                                        </p:tav>
                                        <p:tav tm="100000">
                                          <p:val>
                                            <p:strVal val="#ppt_y"/>
                                          </p:val>
                                        </p:tav>
                                      </p:tavLst>
                                    </p:anim>
                                  </p:childTnLst>
                                </p:cTn>
                              </p:par>
                              <p:par>
                                <p:cTn id="74" presetID="26" presetClass="emph" presetSubtype="0" fill="hold" grpId="1" nodeType="withEffect">
                                  <p:stCondLst>
                                    <p:cond delay="1100"/>
                                  </p:stCondLst>
                                  <p:childTnLst>
                                    <p:animEffect transition="out" filter="fade">
                                      <p:cBhvr>
                                        <p:cTn id="75" dur="300" tmFilter="0, 0; .2, .5; .8, .5; 1, 0"/>
                                        <p:tgtEl>
                                          <p:spTgt spid="13"/>
                                        </p:tgtEl>
                                      </p:cBhvr>
                                    </p:animEffect>
                                    <p:animScale>
                                      <p:cBhvr>
                                        <p:cTn id="76" dur="150" autoRev="1" fill="hold"/>
                                        <p:tgtEl>
                                          <p:spTgt spid="13"/>
                                        </p:tgtEl>
                                      </p:cBhvr>
                                      <p:by x="105000" y="105000"/>
                                    </p:animScale>
                                  </p:childTnLst>
                                </p:cTn>
                              </p:par>
                              <p:par>
                                <p:cTn id="77" presetID="23" presetClass="entr" presetSubtype="528" fill="hold" grpId="0" nodeType="withEffect">
                                  <p:stCondLst>
                                    <p:cond delay="900"/>
                                  </p:stCondLst>
                                  <p:childTnLst>
                                    <p:set>
                                      <p:cBhvr>
                                        <p:cTn id="78" dur="1" fill="hold">
                                          <p:stCondLst>
                                            <p:cond delay="0"/>
                                          </p:stCondLst>
                                        </p:cTn>
                                        <p:tgtEl>
                                          <p:spTgt spid="14"/>
                                        </p:tgtEl>
                                        <p:attrNameLst>
                                          <p:attrName>style.visibility</p:attrName>
                                        </p:attrNameLst>
                                      </p:cBhvr>
                                      <p:to>
                                        <p:strVal val="visible"/>
                                      </p:to>
                                    </p:set>
                                    <p:anim calcmode="lin" valueType="num">
                                      <p:cBhvr>
                                        <p:cTn id="79" dur="300" fill="hold"/>
                                        <p:tgtEl>
                                          <p:spTgt spid="14"/>
                                        </p:tgtEl>
                                        <p:attrNameLst>
                                          <p:attrName>ppt_w</p:attrName>
                                        </p:attrNameLst>
                                      </p:cBhvr>
                                      <p:tavLst>
                                        <p:tav tm="0">
                                          <p:val>
                                            <p:fltVal val="0"/>
                                          </p:val>
                                        </p:tav>
                                        <p:tav tm="100000">
                                          <p:val>
                                            <p:strVal val="#ppt_w"/>
                                          </p:val>
                                        </p:tav>
                                      </p:tavLst>
                                    </p:anim>
                                    <p:anim calcmode="lin" valueType="num">
                                      <p:cBhvr>
                                        <p:cTn id="80" dur="300" fill="hold"/>
                                        <p:tgtEl>
                                          <p:spTgt spid="14"/>
                                        </p:tgtEl>
                                        <p:attrNameLst>
                                          <p:attrName>ppt_h</p:attrName>
                                        </p:attrNameLst>
                                      </p:cBhvr>
                                      <p:tavLst>
                                        <p:tav tm="0">
                                          <p:val>
                                            <p:fltVal val="0"/>
                                          </p:val>
                                        </p:tav>
                                        <p:tav tm="100000">
                                          <p:val>
                                            <p:strVal val="#ppt_h"/>
                                          </p:val>
                                        </p:tav>
                                      </p:tavLst>
                                    </p:anim>
                                    <p:anim calcmode="lin" valueType="num">
                                      <p:cBhvr>
                                        <p:cTn id="81" dur="300" fill="hold"/>
                                        <p:tgtEl>
                                          <p:spTgt spid="14"/>
                                        </p:tgtEl>
                                        <p:attrNameLst>
                                          <p:attrName>ppt_x</p:attrName>
                                        </p:attrNameLst>
                                      </p:cBhvr>
                                      <p:tavLst>
                                        <p:tav tm="0">
                                          <p:val>
                                            <p:fltVal val="0.5"/>
                                          </p:val>
                                        </p:tav>
                                        <p:tav tm="100000">
                                          <p:val>
                                            <p:strVal val="#ppt_x"/>
                                          </p:val>
                                        </p:tav>
                                      </p:tavLst>
                                    </p:anim>
                                    <p:anim calcmode="lin" valueType="num">
                                      <p:cBhvr>
                                        <p:cTn id="82" dur="300" fill="hold"/>
                                        <p:tgtEl>
                                          <p:spTgt spid="14"/>
                                        </p:tgtEl>
                                        <p:attrNameLst>
                                          <p:attrName>ppt_y</p:attrName>
                                        </p:attrNameLst>
                                      </p:cBhvr>
                                      <p:tavLst>
                                        <p:tav tm="0">
                                          <p:val>
                                            <p:fltVal val="0.5"/>
                                          </p:val>
                                        </p:tav>
                                        <p:tav tm="100000">
                                          <p:val>
                                            <p:strVal val="#ppt_y"/>
                                          </p:val>
                                        </p:tav>
                                      </p:tavLst>
                                    </p:anim>
                                  </p:childTnLst>
                                </p:cTn>
                              </p:par>
                              <p:par>
                                <p:cTn id="83" presetID="26" presetClass="emph" presetSubtype="0" fill="hold" grpId="1" nodeType="withEffect">
                                  <p:stCondLst>
                                    <p:cond delay="1200"/>
                                  </p:stCondLst>
                                  <p:childTnLst>
                                    <p:animEffect transition="out" filter="fade">
                                      <p:cBhvr>
                                        <p:cTn id="84" dur="300" tmFilter="0, 0; .2, .5; .8, .5; 1, 0"/>
                                        <p:tgtEl>
                                          <p:spTgt spid="14"/>
                                        </p:tgtEl>
                                      </p:cBhvr>
                                    </p:animEffect>
                                    <p:animScale>
                                      <p:cBhvr>
                                        <p:cTn id="85" dur="150" autoRev="1" fill="hold"/>
                                        <p:tgtEl>
                                          <p:spTgt spid="14"/>
                                        </p:tgtEl>
                                      </p:cBhvr>
                                      <p:by x="105000" y="105000"/>
                                    </p:animScale>
                                  </p:childTnLst>
                                </p:cTn>
                              </p:par>
                              <p:par>
                                <p:cTn id="86" presetID="14" presetClass="entr" presetSubtype="10" fill="hold" grpId="0" nodeType="withEffect">
                                  <p:stCondLst>
                                    <p:cond delay="200"/>
                                  </p:stCondLst>
                                  <p:childTnLst>
                                    <p:set>
                                      <p:cBhvr>
                                        <p:cTn id="87" dur="1" fill="hold">
                                          <p:stCondLst>
                                            <p:cond delay="0"/>
                                          </p:stCondLst>
                                        </p:cTn>
                                        <p:tgtEl>
                                          <p:spTgt spid="16"/>
                                        </p:tgtEl>
                                        <p:attrNameLst>
                                          <p:attrName>style.visibility</p:attrName>
                                        </p:attrNameLst>
                                      </p:cBhvr>
                                      <p:to>
                                        <p:strVal val="visible"/>
                                      </p:to>
                                    </p:set>
                                    <p:animEffect transition="in" filter="randombar(horizontal)">
                                      <p:cBhvr>
                                        <p:cTn id="88" dur="500"/>
                                        <p:tgtEl>
                                          <p:spTgt spid="16"/>
                                        </p:tgtEl>
                                      </p:cBhvr>
                                    </p:animEffect>
                                  </p:childTnLst>
                                </p:cTn>
                              </p:par>
                              <p:par>
                                <p:cTn id="89" presetID="14" presetClass="entr" presetSubtype="10" fill="hold" grpId="0" nodeType="withEffect">
                                  <p:stCondLst>
                                    <p:cond delay="400"/>
                                  </p:stCondLst>
                                  <p:childTnLst>
                                    <p:set>
                                      <p:cBhvr>
                                        <p:cTn id="90" dur="1" fill="hold">
                                          <p:stCondLst>
                                            <p:cond delay="0"/>
                                          </p:stCondLst>
                                        </p:cTn>
                                        <p:tgtEl>
                                          <p:spTgt spid="15"/>
                                        </p:tgtEl>
                                        <p:attrNameLst>
                                          <p:attrName>style.visibility</p:attrName>
                                        </p:attrNameLst>
                                      </p:cBhvr>
                                      <p:to>
                                        <p:strVal val="visible"/>
                                      </p:to>
                                    </p:set>
                                    <p:animEffect transition="in" filter="randombar(horizontal)">
                                      <p:cBhvr>
                                        <p:cTn id="91" dur="500"/>
                                        <p:tgtEl>
                                          <p:spTgt spid="15"/>
                                        </p:tgtEl>
                                      </p:cBhvr>
                                    </p:animEffect>
                                  </p:childTnLst>
                                </p:cTn>
                              </p:par>
                              <p:par>
                                <p:cTn id="92" presetID="14" presetClass="entr" presetSubtype="10" fill="hold" grpId="0" nodeType="withEffect">
                                  <p:stCondLst>
                                    <p:cond delay="500"/>
                                  </p:stCondLst>
                                  <p:childTnLst>
                                    <p:set>
                                      <p:cBhvr>
                                        <p:cTn id="93" dur="1" fill="hold">
                                          <p:stCondLst>
                                            <p:cond delay="0"/>
                                          </p:stCondLst>
                                        </p:cTn>
                                        <p:tgtEl>
                                          <p:spTgt spid="17"/>
                                        </p:tgtEl>
                                        <p:attrNameLst>
                                          <p:attrName>style.visibility</p:attrName>
                                        </p:attrNameLst>
                                      </p:cBhvr>
                                      <p:to>
                                        <p:strVal val="visible"/>
                                      </p:to>
                                    </p:set>
                                    <p:animEffect transition="in" filter="randombar(horizontal)">
                                      <p:cBhvr>
                                        <p:cTn id="94" dur="500"/>
                                        <p:tgtEl>
                                          <p:spTgt spid="17"/>
                                        </p:tgtEl>
                                      </p:cBhvr>
                                    </p:animEffect>
                                  </p:childTnLst>
                                </p:cTn>
                              </p:par>
                            </p:childTnLst>
                          </p:cTn>
                        </p:par>
                        <p:par>
                          <p:cTn id="95" fill="hold">
                            <p:stCondLst>
                              <p:cond delay="1500"/>
                            </p:stCondLst>
                            <p:childTnLst>
                              <p:par>
                                <p:cTn id="96" presetID="2" presetClass="entr" presetSubtype="1" fill="hold" grpId="0" nodeType="afterEffect">
                                  <p:stCondLst>
                                    <p:cond delay="0"/>
                                  </p:stCondLst>
                                  <p:childTnLst>
                                    <p:set>
                                      <p:cBhvr>
                                        <p:cTn id="97" dur="1" fill="hold">
                                          <p:stCondLst>
                                            <p:cond delay="0"/>
                                          </p:stCondLst>
                                        </p:cTn>
                                        <p:tgtEl>
                                          <p:spTgt spid="19"/>
                                        </p:tgtEl>
                                        <p:attrNameLst>
                                          <p:attrName>style.visibility</p:attrName>
                                        </p:attrNameLst>
                                      </p:cBhvr>
                                      <p:to>
                                        <p:strVal val="visible"/>
                                      </p:to>
                                    </p:set>
                                    <p:anim calcmode="lin" valueType="num">
                                      <p:cBhvr additive="base">
                                        <p:cTn id="98" dur="500" fill="hold"/>
                                        <p:tgtEl>
                                          <p:spTgt spid="19"/>
                                        </p:tgtEl>
                                        <p:attrNameLst>
                                          <p:attrName>ppt_x</p:attrName>
                                        </p:attrNameLst>
                                      </p:cBhvr>
                                      <p:tavLst>
                                        <p:tav tm="0">
                                          <p:val>
                                            <p:strVal val="#ppt_x"/>
                                          </p:val>
                                        </p:tav>
                                        <p:tav tm="100000">
                                          <p:val>
                                            <p:strVal val="#ppt_x"/>
                                          </p:val>
                                        </p:tav>
                                      </p:tavLst>
                                    </p:anim>
                                    <p:anim calcmode="lin" valueType="num">
                                      <p:cBhvr additive="base">
                                        <p:cTn id="99" dur="500" fill="hold"/>
                                        <p:tgtEl>
                                          <p:spTgt spid="19"/>
                                        </p:tgtEl>
                                        <p:attrNameLst>
                                          <p:attrName>ppt_y</p:attrName>
                                        </p:attrNameLst>
                                      </p:cBhvr>
                                      <p:tavLst>
                                        <p:tav tm="0">
                                          <p:val>
                                            <p:strVal val="0-#ppt_h/2"/>
                                          </p:val>
                                        </p:tav>
                                        <p:tav tm="100000">
                                          <p:val>
                                            <p:strVal val="#ppt_y"/>
                                          </p:val>
                                        </p:tav>
                                      </p:tavLst>
                                    </p:anim>
                                  </p:childTnLst>
                                </p:cTn>
                              </p:par>
                            </p:childTnLst>
                          </p:cTn>
                        </p:par>
                        <p:par>
                          <p:cTn id="100" fill="hold">
                            <p:stCondLst>
                              <p:cond delay="2000"/>
                            </p:stCondLst>
                            <p:childTnLst>
                              <p:par>
                                <p:cTn id="101" presetID="12" presetClass="entr" presetSubtype="4" fill="hold" grpId="0" nodeType="afterEffect">
                                  <p:stCondLst>
                                    <p:cond delay="0"/>
                                  </p:stCondLst>
                                  <p:childTnLst>
                                    <p:set>
                                      <p:cBhvr>
                                        <p:cTn id="102" dur="1" fill="hold">
                                          <p:stCondLst>
                                            <p:cond delay="0"/>
                                          </p:stCondLst>
                                        </p:cTn>
                                        <p:tgtEl>
                                          <p:spTgt spid="18"/>
                                        </p:tgtEl>
                                        <p:attrNameLst>
                                          <p:attrName>style.visibility</p:attrName>
                                        </p:attrNameLst>
                                      </p:cBhvr>
                                      <p:to>
                                        <p:strVal val="visible"/>
                                      </p:to>
                                    </p:set>
                                    <p:anim calcmode="lin" valueType="num">
                                      <p:cBhvr additive="base">
                                        <p:cTn id="103" dur="500"/>
                                        <p:tgtEl>
                                          <p:spTgt spid="18"/>
                                        </p:tgtEl>
                                        <p:attrNameLst>
                                          <p:attrName>ppt_y</p:attrName>
                                        </p:attrNameLst>
                                      </p:cBhvr>
                                      <p:tavLst>
                                        <p:tav tm="0">
                                          <p:val>
                                            <p:strVal val="#ppt_y+#ppt_h*1.125000"/>
                                          </p:val>
                                        </p:tav>
                                        <p:tav tm="100000">
                                          <p:val>
                                            <p:strVal val="#ppt_y"/>
                                          </p:val>
                                        </p:tav>
                                      </p:tavLst>
                                    </p:anim>
                                    <p:animEffect transition="in" filter="wipe(up)">
                                      <p:cBhvr>
                                        <p:cTn id="10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P spid="5" grpId="0" animBg="1"/>
      <p:bldP spid="5" grpId="1" animBg="1"/>
      <p:bldP spid="7" grpId="0" animBg="1"/>
      <p:bldP spid="7" grpId="1" animBg="1"/>
      <p:bldP spid="11" grpId="0" animBg="1"/>
      <p:bldP spid="11" grpId="1" animBg="1"/>
      <p:bldP spid="12" grpId="0" animBg="1"/>
      <p:bldP spid="12" grpId="1" animBg="1"/>
      <p:bldP spid="13" grpId="0" animBg="1"/>
      <p:bldP spid="13" grpId="1" animBg="1"/>
      <p:bldP spid="14" grpId="0" animBg="1"/>
      <p:bldP spid="14" grpId="1" animBg="1"/>
      <p:bldP spid="15" grpId="0" animBg="1"/>
      <p:bldP spid="16" grpId="0" animBg="1"/>
      <p:bldP spid="17" grpId="0" animBg="1"/>
      <p:bldP spid="18" grpId="0"/>
      <p:bldP spid="19"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ova NR 1 estabelece diretrizes sobre o Gerenciamento de Riscos  Ocupacionais (GRO) e Programa de Gerenciamento de Riscos (PGR) – Sesi ES">
            <a:extLst>
              <a:ext uri="{FF2B5EF4-FFF2-40B4-BE49-F238E27FC236}">
                <a16:creationId xmlns:a16="http://schemas.microsoft.com/office/drawing/2014/main" id="{052260F4-EAEF-889F-4493-51C0A587E52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13491"/>
          <a:stretch/>
        </p:blipFill>
        <p:spPr bwMode="auto">
          <a:xfrm>
            <a:off x="1094464" y="1408001"/>
            <a:ext cx="3871040" cy="3960000"/>
          </a:xfrm>
          <a:prstGeom prst="rect">
            <a:avLst/>
          </a:prstGeom>
          <a:noFill/>
          <a:extLst>
            <a:ext uri="{909E8E84-426E-40DD-AFC4-6F175D3DCCD1}">
              <a14:hiddenFill xmlns:a14="http://schemas.microsoft.com/office/drawing/2010/main">
                <a:solidFill>
                  <a:srgbClr val="FFFFFF"/>
                </a:solidFill>
              </a14:hiddenFill>
            </a:ext>
          </a:extLst>
        </p:spPr>
      </p:pic>
      <p:sp>
        <p:nvSpPr>
          <p:cNvPr id="18" name="文本框 17"/>
          <p:cNvSpPr txBox="1"/>
          <p:nvPr/>
        </p:nvSpPr>
        <p:spPr>
          <a:xfrm>
            <a:off x="5156200" y="3490135"/>
            <a:ext cx="6286500" cy="1846659"/>
          </a:xfrm>
          <a:prstGeom prst="rect">
            <a:avLst/>
          </a:prstGeom>
          <a:noFill/>
        </p:spPr>
        <p:txBody>
          <a:bodyPr wrap="square" lIns="0" tIns="0" rIns="0" bIns="0" rtlCol="0">
            <a:spAutoFit/>
          </a:bodyPr>
          <a:lstStyle/>
          <a:p>
            <a:pPr lvl="0" algn="r">
              <a:defRPr/>
            </a:pPr>
            <a:r>
              <a:rPr lang="pt-BR" altLang="zh-CN" sz="6000" dirty="0">
                <a:solidFill>
                  <a:srgbClr val="1C83AE"/>
                </a:solidFill>
                <a:latin typeface="Microsoft YaHei" panose="020B0503020204020204" pitchFamily="34" charset="-122"/>
                <a:ea typeface="Microsoft YaHei" panose="020B0503020204020204" pitchFamily="34" charset="-122"/>
              </a:rPr>
              <a:t>Calçadas e Contrapisos</a:t>
            </a:r>
          </a:p>
        </p:txBody>
      </p:sp>
      <p:grpSp>
        <p:nvGrpSpPr>
          <p:cNvPr id="6" name="组合 5">
            <a:extLst>
              <a:ext uri="{FF2B5EF4-FFF2-40B4-BE49-F238E27FC236}">
                <a16:creationId xmlns:a16="http://schemas.microsoft.com/office/drawing/2014/main" id="{5DE986BC-4DCB-4EE8-AEE2-70E830CC1CFD}"/>
              </a:ext>
            </a:extLst>
          </p:cNvPr>
          <p:cNvGrpSpPr/>
          <p:nvPr/>
        </p:nvGrpSpPr>
        <p:grpSpPr>
          <a:xfrm>
            <a:off x="-1" y="1119321"/>
            <a:ext cx="1190848" cy="4387940"/>
            <a:chOff x="-1" y="1119321"/>
            <a:chExt cx="1190848" cy="4387940"/>
          </a:xfrm>
        </p:grpSpPr>
        <p:sp>
          <p:nvSpPr>
            <p:cNvPr id="10" name="矩形 9">
              <a:extLst>
                <a:ext uri="{FF2B5EF4-FFF2-40B4-BE49-F238E27FC236}">
                  <a16:creationId xmlns:a16="http://schemas.microsoft.com/office/drawing/2014/main" id="{4D9E8C54-EF60-4CFF-8001-E39E4528EF86}"/>
                </a:ext>
              </a:extLst>
            </p:cNvPr>
            <p:cNvSpPr/>
            <p:nvPr/>
          </p:nvSpPr>
          <p:spPr>
            <a:xfrm>
              <a:off x="-1" y="1119321"/>
              <a:ext cx="903767" cy="4387940"/>
            </a:xfrm>
            <a:prstGeom prst="rect">
              <a:avLst/>
            </a:prstGeom>
            <a:gradFill flip="none" rotWithShape="1">
              <a:gsLst>
                <a:gs pos="51000">
                  <a:srgbClr val="1C83AE"/>
                </a:gs>
                <a:gs pos="0">
                  <a:srgbClr val="329CD6"/>
                </a:gs>
                <a:gs pos="92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矩形 8">
              <a:extLst>
                <a:ext uri="{FF2B5EF4-FFF2-40B4-BE49-F238E27FC236}">
                  <a16:creationId xmlns:a16="http://schemas.microsoft.com/office/drawing/2014/main" id="{1A57FE04-420F-4F7D-951E-FC0C5C2224FE}"/>
                </a:ext>
              </a:extLst>
            </p:cNvPr>
            <p:cNvSpPr/>
            <p:nvPr/>
          </p:nvSpPr>
          <p:spPr>
            <a:xfrm>
              <a:off x="885761" y="1119321"/>
              <a:ext cx="305086" cy="4387940"/>
            </a:xfrm>
            <a:custGeom>
              <a:avLst/>
              <a:gdLst>
                <a:gd name="connsiteX0" fmla="*/ 0 w 587298"/>
                <a:gd name="connsiteY0" fmla="*/ 0 h 4642621"/>
                <a:gd name="connsiteX1" fmla="*/ 587298 w 587298"/>
                <a:gd name="connsiteY1" fmla="*/ 0 h 4642621"/>
                <a:gd name="connsiteX2" fmla="*/ 587298 w 587298"/>
                <a:gd name="connsiteY2" fmla="*/ 4642621 h 4642621"/>
                <a:gd name="connsiteX3" fmla="*/ 0 w 587298"/>
                <a:gd name="connsiteY3" fmla="*/ 4642621 h 4642621"/>
                <a:gd name="connsiteX4" fmla="*/ 0 w 587298"/>
                <a:gd name="connsiteY4" fmla="*/ 0 h 4642621"/>
                <a:gd name="connsiteX0" fmla="*/ 0 w 597237"/>
                <a:gd name="connsiteY0" fmla="*/ 0 h 4642621"/>
                <a:gd name="connsiteX1" fmla="*/ 587298 w 597237"/>
                <a:gd name="connsiteY1" fmla="*/ 0 h 4642621"/>
                <a:gd name="connsiteX2" fmla="*/ 597237 w 597237"/>
                <a:gd name="connsiteY2" fmla="*/ 4473655 h 4642621"/>
                <a:gd name="connsiteX3" fmla="*/ 0 w 597237"/>
                <a:gd name="connsiteY3" fmla="*/ 4642621 h 4642621"/>
                <a:gd name="connsiteX4" fmla="*/ 0 w 597237"/>
                <a:gd name="connsiteY4" fmla="*/ 0 h 4642621"/>
                <a:gd name="connsiteX0" fmla="*/ 0 w 597237"/>
                <a:gd name="connsiteY0" fmla="*/ 0 h 4642621"/>
                <a:gd name="connsiteX1" fmla="*/ 597237 w 597237"/>
                <a:gd name="connsiteY1" fmla="*/ 168965 h 4642621"/>
                <a:gd name="connsiteX2" fmla="*/ 597237 w 597237"/>
                <a:gd name="connsiteY2" fmla="*/ 4473655 h 4642621"/>
                <a:gd name="connsiteX3" fmla="*/ 0 w 597237"/>
                <a:gd name="connsiteY3" fmla="*/ 4642621 h 4642621"/>
                <a:gd name="connsiteX4" fmla="*/ 0 w 597237"/>
                <a:gd name="connsiteY4" fmla="*/ 0 h 4642621"/>
                <a:gd name="connsiteX0" fmla="*/ 0 w 607176"/>
                <a:gd name="connsiteY0" fmla="*/ 0 h 4642621"/>
                <a:gd name="connsiteX1" fmla="*/ 607176 w 607176"/>
                <a:gd name="connsiteY1" fmla="*/ 288234 h 4642621"/>
                <a:gd name="connsiteX2" fmla="*/ 597237 w 607176"/>
                <a:gd name="connsiteY2" fmla="*/ 4473655 h 4642621"/>
                <a:gd name="connsiteX3" fmla="*/ 0 w 607176"/>
                <a:gd name="connsiteY3" fmla="*/ 4642621 h 4642621"/>
                <a:gd name="connsiteX4" fmla="*/ 0 w 607176"/>
                <a:gd name="connsiteY4" fmla="*/ 0 h 4642621"/>
                <a:gd name="connsiteX0" fmla="*/ 0 w 607176"/>
                <a:gd name="connsiteY0" fmla="*/ 0 h 4642621"/>
                <a:gd name="connsiteX1" fmla="*/ 607176 w 607176"/>
                <a:gd name="connsiteY1" fmla="*/ 288234 h 4642621"/>
                <a:gd name="connsiteX2" fmla="*/ 597237 w 607176"/>
                <a:gd name="connsiteY2" fmla="*/ 4513412 h 4642621"/>
                <a:gd name="connsiteX3" fmla="*/ 0 w 607176"/>
                <a:gd name="connsiteY3" fmla="*/ 4642621 h 4642621"/>
                <a:gd name="connsiteX4" fmla="*/ 0 w 607176"/>
                <a:gd name="connsiteY4" fmla="*/ 0 h 4642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176" h="4642621">
                  <a:moveTo>
                    <a:pt x="0" y="0"/>
                  </a:moveTo>
                  <a:lnTo>
                    <a:pt x="607176" y="288234"/>
                  </a:lnTo>
                  <a:lnTo>
                    <a:pt x="597237" y="4513412"/>
                  </a:lnTo>
                  <a:lnTo>
                    <a:pt x="0" y="4642621"/>
                  </a:lnTo>
                  <a:lnTo>
                    <a:pt x="0" y="0"/>
                  </a:lnTo>
                  <a:close/>
                </a:path>
              </a:pathLst>
            </a:custGeom>
            <a:solidFill>
              <a:srgbClr val="623E9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文本框 20">
            <a:extLst>
              <a:ext uri="{FF2B5EF4-FFF2-40B4-BE49-F238E27FC236}">
                <a16:creationId xmlns:a16="http://schemas.microsoft.com/office/drawing/2014/main" id="{E3130077-26DD-4DE2-B2DA-E57A0D9BEACB}"/>
              </a:ext>
            </a:extLst>
          </p:cNvPr>
          <p:cNvSpPr txBox="1"/>
          <p:nvPr/>
        </p:nvSpPr>
        <p:spPr>
          <a:xfrm>
            <a:off x="4965504" y="1521212"/>
            <a:ext cx="2893421" cy="1477328"/>
          </a:xfrm>
          <a:prstGeom prst="rect">
            <a:avLst/>
          </a:prstGeom>
          <a:noFill/>
        </p:spPr>
        <p:txBody>
          <a:bodyPr wrap="non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623E98"/>
                </a:solidFill>
                <a:effectLst/>
                <a:uLnTx/>
                <a:uFillTx/>
                <a:latin typeface="Agency FB" panose="020B0503020202020204" pitchFamily="34" charset="0"/>
                <a:ea typeface="微软雅黑"/>
              </a:rPr>
              <a:t>RTE 0</a:t>
            </a:r>
            <a:r>
              <a:rPr lang="en-US" altLang="zh-CN" sz="9600" b="1" noProof="0" dirty="0">
                <a:solidFill>
                  <a:srgbClr val="623E98"/>
                </a:solidFill>
                <a:latin typeface="Agency FB" panose="020B0503020202020204" pitchFamily="34" charset="0"/>
                <a:ea typeface="微软雅黑"/>
              </a:rPr>
              <a:t>7</a:t>
            </a:r>
            <a:endParaRPr kumimoji="0" lang="en-US" altLang="zh-CN" sz="9600" b="1" i="0" u="none" strike="noStrike" kern="1200" cap="none" spc="0" normalizeH="0" baseline="0" noProof="0" dirty="0">
              <a:ln>
                <a:noFill/>
              </a:ln>
              <a:solidFill>
                <a:srgbClr val="623E98"/>
              </a:solidFill>
              <a:effectLst/>
              <a:uLnTx/>
              <a:uFillTx/>
              <a:latin typeface="Agency FB" panose="020B0503020202020204" pitchFamily="34" charset="0"/>
              <a:ea typeface="微软雅黑"/>
            </a:endParaRPr>
          </a:p>
        </p:txBody>
      </p:sp>
      <p:sp>
        <p:nvSpPr>
          <p:cNvPr id="28" name="文本框 27">
            <a:extLst>
              <a:ext uri="{FF2B5EF4-FFF2-40B4-BE49-F238E27FC236}">
                <a16:creationId xmlns:a16="http://schemas.microsoft.com/office/drawing/2014/main" id="{CAC76E9D-EA3C-40C1-98BD-1CDBE7B4F91A}"/>
              </a:ext>
            </a:extLst>
          </p:cNvPr>
          <p:cNvSpPr txBox="1"/>
          <p:nvPr/>
        </p:nvSpPr>
        <p:spPr>
          <a:xfrm>
            <a:off x="3773260" y="1521199"/>
            <a:ext cx="1110882" cy="1477328"/>
          </a:xfrm>
          <a:prstGeom prst="rect">
            <a:avLst/>
          </a:prstGeom>
          <a:noFill/>
        </p:spPr>
        <p:txBody>
          <a:bodyPr wrap="non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1C83AE"/>
                </a:solidFill>
                <a:effectLst/>
                <a:uLnTx/>
                <a:uFillTx/>
                <a:latin typeface="Agency FB" panose="020B0503020202020204" pitchFamily="34" charset="0"/>
                <a:ea typeface="微软雅黑"/>
              </a:rPr>
              <a:t>PA</a:t>
            </a:r>
          </a:p>
        </p:txBody>
      </p:sp>
      <p:pic>
        <p:nvPicPr>
          <p:cNvPr id="2" name="Imagem 1" descr="Texto&#10;&#10;Descrição gerada automaticamente com confiança baixa">
            <a:extLst>
              <a:ext uri="{FF2B5EF4-FFF2-40B4-BE49-F238E27FC236}">
                <a16:creationId xmlns:a16="http://schemas.microsoft.com/office/drawing/2014/main" id="{4A1DF627-A570-E686-AE82-C28CE1E5B7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4275" y="218701"/>
            <a:ext cx="2261621" cy="627889"/>
          </a:xfrm>
          <a:prstGeom prst="rect">
            <a:avLst/>
          </a:prstGeom>
        </p:spPr>
      </p:pic>
    </p:spTree>
    <p:extLst>
      <p:ext uri="{BB962C8B-B14F-4D97-AF65-F5344CB8AC3E}">
        <p14:creationId xmlns:p14="http://schemas.microsoft.com/office/powerpoint/2010/main" val="407348165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28"/>
                                        </p:tgtEl>
                                        <p:attrNameLst>
                                          <p:attrName>ppt_y</p:attrName>
                                        </p:attrNameLst>
                                      </p:cBhvr>
                                      <p:tavLst>
                                        <p:tav tm="0">
                                          <p:val>
                                            <p:strVal val="#ppt_y"/>
                                          </p:val>
                                        </p:tav>
                                        <p:tav tm="100000">
                                          <p:val>
                                            <p:strVal val="#ppt_y"/>
                                          </p:val>
                                        </p:tav>
                                      </p:tavLst>
                                    </p:anim>
                                    <p:anim calcmode="lin" valueType="num">
                                      <p:cBhvr>
                                        <p:cTn id="14"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28"/>
                                        </p:tgtEl>
                                      </p:cBhvr>
                                    </p:animEffect>
                                  </p:childTnLst>
                                </p:cTn>
                              </p:par>
                              <p:par>
                                <p:cTn id="17" presetID="41" presetClass="entr" presetSubtype="0" fill="hold" grpId="0" nodeType="withEffect">
                                  <p:stCondLst>
                                    <p:cond delay="0"/>
                                  </p:stCondLst>
                                  <p:iterate type="lt">
                                    <p:tmPct val="10000"/>
                                  </p:iterate>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1"/>
                                        </p:tgtEl>
                                        <p:attrNameLst>
                                          <p:attrName>ppt_y</p:attrName>
                                        </p:attrNameLst>
                                      </p:cBhvr>
                                      <p:tavLst>
                                        <p:tav tm="0">
                                          <p:val>
                                            <p:strVal val="#ppt_y"/>
                                          </p:val>
                                        </p:tav>
                                        <p:tav tm="100000">
                                          <p:val>
                                            <p:strVal val="#ppt_y"/>
                                          </p:val>
                                        </p:tav>
                                      </p:tavLst>
                                    </p:anim>
                                    <p:anim calcmode="lin" valueType="num">
                                      <p:cBhvr>
                                        <p:cTn id="21"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1"/>
                                        </p:tgtEl>
                                      </p:cBhvr>
                                    </p:animEffect>
                                  </p:childTnLst>
                                </p:cTn>
                              </p:par>
                            </p:childTnLst>
                          </p:cTn>
                        </p:par>
                        <p:par>
                          <p:cTn id="24" fill="hold">
                            <p:stCondLst>
                              <p:cond delay="1200"/>
                            </p:stCondLst>
                            <p:childTnLst>
                              <p:par>
                                <p:cTn id="25" presetID="34" presetClass="emph" presetSubtype="0" fill="hold" grpId="1" nodeType="afterEffect">
                                  <p:stCondLst>
                                    <p:cond delay="0"/>
                                  </p:stCondLst>
                                  <p:iterate type="lt">
                                    <p:tmPct val="10000"/>
                                  </p:iterate>
                                  <p:childTnLst>
                                    <p:animMotion origin="layout" path="M -1.45833E-6 1.85185E-6 L -1.45833E-6 -0.11783 " pathEditMode="relative" rAng="0" ptsTypes="AA">
                                      <p:cBhvr>
                                        <p:cTn id="26" dur="250" accel="50000" decel="50000" autoRev="1" fill="hold">
                                          <p:stCondLst>
                                            <p:cond delay="0"/>
                                          </p:stCondLst>
                                        </p:cTn>
                                        <p:tgtEl>
                                          <p:spTgt spid="21"/>
                                        </p:tgtEl>
                                        <p:attrNameLst>
                                          <p:attrName>ppt_x</p:attrName>
                                          <p:attrName>ppt_y</p:attrName>
                                        </p:attrNameLst>
                                      </p:cBhvr>
                                      <p:rCtr x="0" y="-5903"/>
                                    </p:animMotion>
                                    <p:animRot by="1500000">
                                      <p:cBhvr>
                                        <p:cTn id="27" dur="125" fill="hold">
                                          <p:stCondLst>
                                            <p:cond delay="0"/>
                                          </p:stCondLst>
                                        </p:cTn>
                                        <p:tgtEl>
                                          <p:spTgt spid="21"/>
                                        </p:tgtEl>
                                        <p:attrNameLst>
                                          <p:attrName>r</p:attrName>
                                        </p:attrNameLst>
                                      </p:cBhvr>
                                    </p:animRot>
                                    <p:animRot by="-1500000">
                                      <p:cBhvr>
                                        <p:cTn id="28" dur="125" fill="hold">
                                          <p:stCondLst>
                                            <p:cond delay="125"/>
                                          </p:stCondLst>
                                        </p:cTn>
                                        <p:tgtEl>
                                          <p:spTgt spid="21"/>
                                        </p:tgtEl>
                                        <p:attrNameLst>
                                          <p:attrName>r</p:attrName>
                                        </p:attrNameLst>
                                      </p:cBhvr>
                                    </p:animRot>
                                    <p:animRot by="-1500000">
                                      <p:cBhvr>
                                        <p:cTn id="29" dur="125" fill="hold">
                                          <p:stCondLst>
                                            <p:cond delay="250"/>
                                          </p:stCondLst>
                                        </p:cTn>
                                        <p:tgtEl>
                                          <p:spTgt spid="21"/>
                                        </p:tgtEl>
                                        <p:attrNameLst>
                                          <p:attrName>r</p:attrName>
                                        </p:attrNameLst>
                                      </p:cBhvr>
                                    </p:animRot>
                                    <p:animRot by="1500000">
                                      <p:cBhvr>
                                        <p:cTn id="30" dur="125" fill="hold">
                                          <p:stCondLst>
                                            <p:cond delay="375"/>
                                          </p:stCondLst>
                                        </p:cTn>
                                        <p:tgtEl>
                                          <p:spTgt spid="21"/>
                                        </p:tgtEl>
                                        <p:attrNameLst>
                                          <p:attrName>r</p:attrName>
                                        </p:attrNameLst>
                                      </p:cBhvr>
                                    </p:animRot>
                                  </p:childTnLst>
                                </p:cTn>
                              </p:par>
                              <p:par>
                                <p:cTn id="31" presetID="34" presetClass="emph" presetSubtype="0" fill="hold" grpId="1" nodeType="withEffect">
                                  <p:stCondLst>
                                    <p:cond delay="0"/>
                                  </p:stCondLst>
                                  <p:iterate type="lt">
                                    <p:tmPct val="10000"/>
                                  </p:iterate>
                                  <p:childTnLst>
                                    <p:animMotion origin="layout" path="M 1.875E-6 1.85185E-6 L 1.875E-6 -0.11783 " pathEditMode="relative" rAng="0" ptsTypes="AA">
                                      <p:cBhvr>
                                        <p:cTn id="32" dur="250" accel="50000" decel="50000" autoRev="1" fill="hold">
                                          <p:stCondLst>
                                            <p:cond delay="0"/>
                                          </p:stCondLst>
                                        </p:cTn>
                                        <p:tgtEl>
                                          <p:spTgt spid="28"/>
                                        </p:tgtEl>
                                        <p:attrNameLst>
                                          <p:attrName>ppt_x</p:attrName>
                                          <p:attrName>ppt_y</p:attrName>
                                        </p:attrNameLst>
                                      </p:cBhvr>
                                      <p:rCtr x="0" y="-5903"/>
                                    </p:animMotion>
                                    <p:animRot by="1500000">
                                      <p:cBhvr>
                                        <p:cTn id="33" dur="125" fill="hold">
                                          <p:stCondLst>
                                            <p:cond delay="0"/>
                                          </p:stCondLst>
                                        </p:cTn>
                                        <p:tgtEl>
                                          <p:spTgt spid="28"/>
                                        </p:tgtEl>
                                        <p:attrNameLst>
                                          <p:attrName>r</p:attrName>
                                        </p:attrNameLst>
                                      </p:cBhvr>
                                    </p:animRot>
                                    <p:animRot by="-1500000">
                                      <p:cBhvr>
                                        <p:cTn id="34" dur="125" fill="hold">
                                          <p:stCondLst>
                                            <p:cond delay="125"/>
                                          </p:stCondLst>
                                        </p:cTn>
                                        <p:tgtEl>
                                          <p:spTgt spid="28"/>
                                        </p:tgtEl>
                                        <p:attrNameLst>
                                          <p:attrName>r</p:attrName>
                                        </p:attrNameLst>
                                      </p:cBhvr>
                                    </p:animRot>
                                    <p:animRot by="-1500000">
                                      <p:cBhvr>
                                        <p:cTn id="35" dur="125" fill="hold">
                                          <p:stCondLst>
                                            <p:cond delay="250"/>
                                          </p:stCondLst>
                                        </p:cTn>
                                        <p:tgtEl>
                                          <p:spTgt spid="28"/>
                                        </p:tgtEl>
                                        <p:attrNameLst>
                                          <p:attrName>r</p:attrName>
                                        </p:attrNameLst>
                                      </p:cBhvr>
                                    </p:animRot>
                                    <p:animRot by="1500000">
                                      <p:cBhvr>
                                        <p:cTn id="36" dur="125" fill="hold">
                                          <p:stCondLst>
                                            <p:cond delay="375"/>
                                          </p:stCondLst>
                                        </p:cTn>
                                        <p:tgtEl>
                                          <p:spTgt spid="28"/>
                                        </p:tgtEl>
                                        <p:attrNameLst>
                                          <p:attrName>r</p:attrName>
                                        </p:attrNameLst>
                                      </p:cBhvr>
                                    </p:animRot>
                                  </p:childTnLst>
                                </p:cTn>
                              </p:par>
                            </p:childTnLst>
                          </p:cTn>
                        </p:par>
                        <p:par>
                          <p:cTn id="37" fill="hold">
                            <p:stCondLst>
                              <p:cond delay="1900"/>
                            </p:stCondLst>
                            <p:childTnLst>
                              <p:par>
                                <p:cTn id="38" presetID="22" presetClass="entr" presetSubtype="8"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1" grpId="1"/>
      <p:bldP spid="28" grpId="0"/>
      <p:bldP spid="28" grpId="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mo fazer calçadas? Confira dicas para não errar - Inovação - Mapa da Obra">
            <a:extLst>
              <a:ext uri="{FF2B5EF4-FFF2-40B4-BE49-F238E27FC236}">
                <a16:creationId xmlns:a16="http://schemas.microsoft.com/office/drawing/2014/main" id="{EE1B957E-1498-0A5A-37EC-B42A33EF88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0"/>
            <a:ext cx="122047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标注 14">
            <a:extLst>
              <a:ext uri="{FF2B5EF4-FFF2-40B4-BE49-F238E27FC236}">
                <a16:creationId xmlns:a16="http://schemas.microsoft.com/office/drawing/2014/main" id="{0937E5C2-E303-F915-2353-CBB4A81E54E1}"/>
              </a:ext>
            </a:extLst>
          </p:cNvPr>
          <p:cNvSpPr/>
          <p:nvPr/>
        </p:nvSpPr>
        <p:spPr>
          <a:xfrm>
            <a:off x="292099" y="1892300"/>
            <a:ext cx="3886201" cy="4702565"/>
          </a:xfrm>
          <a:prstGeom prst="wedgeRectCallout">
            <a:avLst>
              <a:gd name="adj1" fmla="val 81863"/>
              <a:gd name="adj2" fmla="val -46606"/>
            </a:avLst>
          </a:prstGeom>
          <a:gradFill flip="none" rotWithShape="1">
            <a:gsLst>
              <a:gs pos="51000">
                <a:srgbClr val="1C83AE"/>
              </a:gs>
              <a:gs pos="0">
                <a:srgbClr val="329CD6"/>
              </a:gs>
              <a:gs pos="92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50000"/>
              </a:lnSpc>
            </a:pPr>
            <a:r>
              <a:rPr lang="pt-BR" altLang="zh-CN" sz="2000" b="1" dirty="0"/>
              <a:t>Para acessos em casas, condomínios ou alguns tipos de edifícios comerciais, são feitos contrapisos e calçadas com concretos usinados. Esse tipo de calçada recebe um lastro de brita embaixo e formas dos lados, que são tábuas firmes por pequenas estacas cravadas no chão.</a:t>
            </a:r>
            <a:endParaRPr lang="zh-CN" altLang="en-US" sz="2000" b="1" dirty="0"/>
          </a:p>
        </p:txBody>
      </p:sp>
      <p:grpSp>
        <p:nvGrpSpPr>
          <p:cNvPr id="7" name="组合 7">
            <a:extLst>
              <a:ext uri="{FF2B5EF4-FFF2-40B4-BE49-F238E27FC236}">
                <a16:creationId xmlns:a16="http://schemas.microsoft.com/office/drawing/2014/main" id="{66CA52B6-C886-673A-4C33-638EDE194ABC}"/>
              </a:ext>
            </a:extLst>
          </p:cNvPr>
          <p:cNvGrpSpPr/>
          <p:nvPr/>
        </p:nvGrpSpPr>
        <p:grpSpPr>
          <a:xfrm>
            <a:off x="521656" y="263135"/>
            <a:ext cx="3706037" cy="707886"/>
            <a:chOff x="521656" y="263135"/>
            <a:chExt cx="3706037" cy="707886"/>
          </a:xfrm>
        </p:grpSpPr>
        <p:sp>
          <p:nvSpPr>
            <p:cNvPr id="8" name="文本框 8">
              <a:extLst>
                <a:ext uri="{FF2B5EF4-FFF2-40B4-BE49-F238E27FC236}">
                  <a16:creationId xmlns:a16="http://schemas.microsoft.com/office/drawing/2014/main" id="{8F27F0D8-46EC-32B3-EB98-DAED3C502035}"/>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07</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9" name="矩形 9">
              <a:extLst>
                <a:ext uri="{FF2B5EF4-FFF2-40B4-BE49-F238E27FC236}">
                  <a16:creationId xmlns:a16="http://schemas.microsoft.com/office/drawing/2014/main" id="{2FEE3CB6-10B5-A9FD-D1D5-A1D39BB06055}"/>
                </a:ext>
              </a:extLst>
            </p:cNvPr>
            <p:cNvSpPr/>
            <p:nvPr/>
          </p:nvSpPr>
          <p:spPr>
            <a:xfrm>
              <a:off x="1210520" y="432412"/>
              <a:ext cx="3017173"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Calçadas e Contrapisos</a:t>
              </a:r>
            </a:p>
          </p:txBody>
        </p:sp>
      </p:grpSp>
    </p:spTree>
    <p:extLst>
      <p:ext uri="{BB962C8B-B14F-4D97-AF65-F5344CB8AC3E}">
        <p14:creationId xmlns:p14="http://schemas.microsoft.com/office/powerpoint/2010/main" val="30864930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p:nvPr/>
        </p:nvSpPr>
        <p:spPr>
          <a:xfrm>
            <a:off x="5192485" y="2314278"/>
            <a:ext cx="6295547" cy="3600473"/>
          </a:xfrm>
          <a:prstGeom prst="rect">
            <a:avLst/>
          </a:prstGeom>
          <a:noFill/>
        </p:spPr>
        <p:txBody>
          <a:bodyPr wrap="square" lIns="0" tIns="0" rIns="0" bIns="0" rtlCol="0">
            <a:spAutoFit/>
          </a:bodyPr>
          <a:lstStyle/>
          <a:p>
            <a:pPr lvl="0">
              <a:lnSpc>
                <a:spcPct val="200000"/>
              </a:lnSpc>
              <a:spcBef>
                <a:spcPts val="1200"/>
              </a:spcBef>
              <a:defRPr/>
            </a:pPr>
            <a:r>
              <a:rPr lang="pt-BR" altLang="zh-CN" sz="2000" dirty="0">
                <a:solidFill>
                  <a:schemeClr val="bg1">
                    <a:lumMod val="95000"/>
                  </a:schemeClr>
                </a:solidFill>
                <a:latin typeface="微软雅黑"/>
                <a:ea typeface="微软雅黑"/>
              </a:rPr>
              <a:t>Durante a execução do serviço ou até após a retirada das formas, o ideal é que as estacas que firmam a forma sejam serradas ao nível máximo delas, sem sobras. Isso evita tropeços e quedas acidentais sobre o lastro de brita ou mesmo sobre o concreto fresco.</a:t>
            </a:r>
            <a:endParaRPr lang="en-US" altLang="zh-CN" sz="2000" dirty="0">
              <a:solidFill>
                <a:schemeClr val="bg1">
                  <a:lumMod val="95000"/>
                </a:schemeClr>
              </a:solidFill>
              <a:latin typeface="微软雅黑"/>
              <a:ea typeface="微软雅黑"/>
            </a:endParaRPr>
          </a:p>
        </p:txBody>
      </p:sp>
      <p:grpSp>
        <p:nvGrpSpPr>
          <p:cNvPr id="9" name="Agrupar 8">
            <a:extLst>
              <a:ext uri="{FF2B5EF4-FFF2-40B4-BE49-F238E27FC236}">
                <a16:creationId xmlns:a16="http://schemas.microsoft.com/office/drawing/2014/main" id="{50D6B98B-A7E7-10EA-41BC-C60475E345AE}"/>
              </a:ext>
            </a:extLst>
          </p:cNvPr>
          <p:cNvGrpSpPr/>
          <p:nvPr/>
        </p:nvGrpSpPr>
        <p:grpSpPr>
          <a:xfrm>
            <a:off x="703952" y="2120667"/>
            <a:ext cx="3748306" cy="3679780"/>
            <a:chOff x="629589" y="1216500"/>
            <a:chExt cx="5464573" cy="5364672"/>
          </a:xfrm>
        </p:grpSpPr>
        <p:sp>
          <p:nvSpPr>
            <p:cNvPr id="11" name="Freeform 5"/>
            <p:cNvSpPr>
              <a:spLocks/>
            </p:cNvSpPr>
            <p:nvPr/>
          </p:nvSpPr>
          <p:spPr bwMode="auto">
            <a:xfrm>
              <a:off x="2007883" y="3976962"/>
              <a:ext cx="2604210" cy="2604210"/>
            </a:xfrm>
            <a:custGeom>
              <a:avLst/>
              <a:gdLst>
                <a:gd name="T0" fmla="*/ 1012 w 2024"/>
                <a:gd name="T1" fmla="*/ 0 h 2024"/>
                <a:gd name="T2" fmla="*/ 2024 w 2024"/>
                <a:gd name="T3" fmla="*/ 1012 h 2024"/>
                <a:gd name="T4" fmla="*/ 1012 w 2024"/>
                <a:gd name="T5" fmla="*/ 2024 h 2024"/>
                <a:gd name="T6" fmla="*/ 0 w 2024"/>
                <a:gd name="T7" fmla="*/ 1012 h 2024"/>
                <a:gd name="T8" fmla="*/ 1012 w 2024"/>
                <a:gd name="T9" fmla="*/ 0 h 2024"/>
              </a:gdLst>
              <a:ahLst/>
              <a:cxnLst>
                <a:cxn ang="0">
                  <a:pos x="T0" y="T1"/>
                </a:cxn>
                <a:cxn ang="0">
                  <a:pos x="T2" y="T3"/>
                </a:cxn>
                <a:cxn ang="0">
                  <a:pos x="T4" y="T5"/>
                </a:cxn>
                <a:cxn ang="0">
                  <a:pos x="T6" y="T7"/>
                </a:cxn>
                <a:cxn ang="0">
                  <a:pos x="T8" y="T9"/>
                </a:cxn>
              </a:cxnLst>
              <a:rect l="0" t="0" r="r" b="b"/>
              <a:pathLst>
                <a:path w="2024" h="2024">
                  <a:moveTo>
                    <a:pt x="1012" y="0"/>
                  </a:moveTo>
                  <a:lnTo>
                    <a:pt x="2024" y="1012"/>
                  </a:lnTo>
                  <a:lnTo>
                    <a:pt x="1012" y="2024"/>
                  </a:lnTo>
                  <a:lnTo>
                    <a:pt x="0" y="1012"/>
                  </a:lnTo>
                  <a:lnTo>
                    <a:pt x="1012" y="0"/>
                  </a:lnTo>
                  <a:close/>
                </a:path>
              </a:pathLst>
            </a:custGeom>
            <a:blipFill>
              <a:blip r:embed="rId3" cstate="screen">
                <a:extLst>
                  <a:ext uri="{28A0092B-C50C-407E-A947-70E740481C1C}">
                    <a14:useLocalDpi xmlns:a14="http://schemas.microsoft.com/office/drawing/2010/main"/>
                  </a:ext>
                </a:extLst>
              </a:blip>
              <a:stretch>
                <a:fillRect/>
              </a:stretch>
            </a:blipFill>
            <a:ln w="7938" cap="flat">
              <a:noFill/>
              <a:prstDash val="solid"/>
              <a:miter lim="800000"/>
              <a:headEnd/>
              <a:tailEnd/>
            </a:ln>
            <a:effectLst>
              <a:outerShdw blurRad="3048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a:cs typeface="+mn-cs"/>
              </a:endParaRPr>
            </a:p>
          </p:txBody>
        </p:sp>
        <p:sp>
          <p:nvSpPr>
            <p:cNvPr id="15" name="Freeform 6"/>
            <p:cNvSpPr>
              <a:spLocks/>
            </p:cNvSpPr>
            <p:nvPr/>
          </p:nvSpPr>
          <p:spPr bwMode="auto">
            <a:xfrm>
              <a:off x="629613" y="2598680"/>
              <a:ext cx="2604185" cy="2604185"/>
            </a:xfrm>
            <a:custGeom>
              <a:avLst/>
              <a:gdLst>
                <a:gd name="T0" fmla="*/ 1166 w 2329"/>
                <a:gd name="T1" fmla="*/ 0 h 2332"/>
                <a:gd name="T2" fmla="*/ 2329 w 2329"/>
                <a:gd name="T3" fmla="*/ 1166 h 2332"/>
                <a:gd name="T4" fmla="*/ 1166 w 2329"/>
                <a:gd name="T5" fmla="*/ 2332 h 2332"/>
                <a:gd name="T6" fmla="*/ 0 w 2329"/>
                <a:gd name="T7" fmla="*/ 1166 h 2332"/>
                <a:gd name="T8" fmla="*/ 1166 w 2329"/>
                <a:gd name="T9" fmla="*/ 0 h 2332"/>
              </a:gdLst>
              <a:ahLst/>
              <a:cxnLst>
                <a:cxn ang="0">
                  <a:pos x="T0" y="T1"/>
                </a:cxn>
                <a:cxn ang="0">
                  <a:pos x="T2" y="T3"/>
                </a:cxn>
                <a:cxn ang="0">
                  <a:pos x="T4" y="T5"/>
                </a:cxn>
                <a:cxn ang="0">
                  <a:pos x="T6" y="T7"/>
                </a:cxn>
                <a:cxn ang="0">
                  <a:pos x="T8" y="T9"/>
                </a:cxn>
              </a:cxnLst>
              <a:rect l="0" t="0" r="r" b="b"/>
              <a:pathLst>
                <a:path w="2329" h="2332">
                  <a:moveTo>
                    <a:pt x="1166" y="0"/>
                  </a:moveTo>
                  <a:lnTo>
                    <a:pt x="2329" y="1166"/>
                  </a:lnTo>
                  <a:lnTo>
                    <a:pt x="1166" y="2332"/>
                  </a:lnTo>
                  <a:lnTo>
                    <a:pt x="0" y="1166"/>
                  </a:lnTo>
                  <a:lnTo>
                    <a:pt x="1166" y="0"/>
                  </a:lnTo>
                  <a:close/>
                </a:path>
              </a:pathLst>
            </a:custGeom>
            <a:blipFill>
              <a:blip r:embed="rId4" cstate="screen">
                <a:extLst>
                  <a:ext uri="{28A0092B-C50C-407E-A947-70E740481C1C}">
                    <a14:useLocalDpi xmlns:a14="http://schemas.microsoft.com/office/drawing/2010/main"/>
                  </a:ext>
                </a:extLst>
              </a:blip>
              <a:stretch>
                <a:fillRect/>
              </a:stretch>
            </a:blipFill>
            <a:ln w="7938" cap="flat">
              <a:noFill/>
              <a:prstDash val="solid"/>
              <a:miter lim="800000"/>
              <a:headEnd/>
              <a:tailEnd/>
            </a:ln>
            <a:effectLst>
              <a:outerShdw blurRad="3048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a:cs typeface="+mn-cs"/>
              </a:endParaRPr>
            </a:p>
          </p:txBody>
        </p:sp>
        <p:sp>
          <p:nvSpPr>
            <p:cNvPr id="17" name="Freeform 7"/>
            <p:cNvSpPr>
              <a:spLocks/>
            </p:cNvSpPr>
            <p:nvPr/>
          </p:nvSpPr>
          <p:spPr bwMode="auto">
            <a:xfrm>
              <a:off x="2040565" y="1216500"/>
              <a:ext cx="2604210" cy="2608070"/>
            </a:xfrm>
            <a:custGeom>
              <a:avLst/>
              <a:gdLst>
                <a:gd name="T0" fmla="*/ 1012 w 2024"/>
                <a:gd name="T1" fmla="*/ 0 h 2027"/>
                <a:gd name="T2" fmla="*/ 2024 w 2024"/>
                <a:gd name="T3" fmla="*/ 1014 h 2027"/>
                <a:gd name="T4" fmla="*/ 1012 w 2024"/>
                <a:gd name="T5" fmla="*/ 2027 h 2027"/>
                <a:gd name="T6" fmla="*/ 0 w 2024"/>
                <a:gd name="T7" fmla="*/ 1014 h 2027"/>
                <a:gd name="T8" fmla="*/ 1012 w 2024"/>
                <a:gd name="T9" fmla="*/ 0 h 2027"/>
              </a:gdLst>
              <a:ahLst/>
              <a:cxnLst>
                <a:cxn ang="0">
                  <a:pos x="T0" y="T1"/>
                </a:cxn>
                <a:cxn ang="0">
                  <a:pos x="T2" y="T3"/>
                </a:cxn>
                <a:cxn ang="0">
                  <a:pos x="T4" y="T5"/>
                </a:cxn>
                <a:cxn ang="0">
                  <a:pos x="T6" y="T7"/>
                </a:cxn>
                <a:cxn ang="0">
                  <a:pos x="T8" y="T9"/>
                </a:cxn>
              </a:cxnLst>
              <a:rect l="0" t="0" r="r" b="b"/>
              <a:pathLst>
                <a:path w="2024" h="2027">
                  <a:moveTo>
                    <a:pt x="1012" y="0"/>
                  </a:moveTo>
                  <a:lnTo>
                    <a:pt x="2024" y="1014"/>
                  </a:lnTo>
                  <a:lnTo>
                    <a:pt x="1012" y="2027"/>
                  </a:lnTo>
                  <a:lnTo>
                    <a:pt x="0" y="1014"/>
                  </a:lnTo>
                  <a:lnTo>
                    <a:pt x="1012" y="0"/>
                  </a:lnTo>
                  <a:close/>
                </a:path>
              </a:pathLst>
            </a:custGeom>
            <a:blipFill>
              <a:blip r:embed="rId5"/>
              <a:stretch>
                <a:fillRect/>
              </a:stretch>
            </a:blipFill>
            <a:ln w="7938" cap="flat">
              <a:noFill/>
              <a:prstDash val="solid"/>
              <a:miter lim="800000"/>
              <a:headEnd/>
              <a:tailEnd/>
            </a:ln>
            <a:effectLst>
              <a:outerShdw blurRad="3048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a:cs typeface="+mn-cs"/>
              </a:endParaRPr>
            </a:p>
          </p:txBody>
        </p:sp>
        <p:sp>
          <p:nvSpPr>
            <p:cNvPr id="14" name="矩形 13">
              <a:extLst>
                <a:ext uri="{FF2B5EF4-FFF2-40B4-BE49-F238E27FC236}">
                  <a16:creationId xmlns:a16="http://schemas.microsoft.com/office/drawing/2014/main" id="{EC715124-0563-4EFB-9F3D-9866CD97A68E}"/>
                </a:ext>
              </a:extLst>
            </p:cNvPr>
            <p:cNvSpPr/>
            <p:nvPr/>
          </p:nvSpPr>
          <p:spPr>
            <a:xfrm>
              <a:off x="3489951" y="2605242"/>
              <a:ext cx="2604211" cy="2604185"/>
            </a:xfrm>
            <a:prstGeom prst="diamond">
              <a:avLst/>
            </a:prstGeom>
            <a:gradFill flip="none" rotWithShape="1">
              <a:gsLst>
                <a:gs pos="51000">
                  <a:srgbClr val="1C83AE"/>
                </a:gs>
                <a:gs pos="0">
                  <a:srgbClr val="329CD6"/>
                </a:gs>
                <a:gs pos="92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pic>
          <p:nvPicPr>
            <p:cNvPr id="6146" name="Picture 2" descr="Segurança do Trabalho: O que é o GRO e qual será o impacto na SST? -  Abcsafety Consultoria Empresarial">
              <a:extLst>
                <a:ext uri="{FF2B5EF4-FFF2-40B4-BE49-F238E27FC236}">
                  <a16:creationId xmlns:a16="http://schemas.microsoft.com/office/drawing/2014/main" id="{400BE458-3525-6C33-9565-1483AEE6BB2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6366" r="26562" b="8442"/>
            <a:stretch/>
          </p:blipFill>
          <p:spPr bwMode="auto">
            <a:xfrm>
              <a:off x="629589" y="2592046"/>
              <a:ext cx="2604210" cy="2604185"/>
            </a:xfrm>
            <a:prstGeom prst="diamond">
              <a:avLst/>
            </a:prstGeom>
            <a:noFill/>
            <a:extLst>
              <a:ext uri="{909E8E84-426E-40DD-AFC4-6F175D3DCCD1}">
                <a14:hiddenFill xmlns:a14="http://schemas.microsoft.com/office/drawing/2010/main">
                  <a:solidFill>
                    <a:srgbClr val="FFFFFF"/>
                  </a:solidFill>
                </a14:hiddenFill>
              </a:ext>
            </a:extLst>
          </p:spPr>
        </p:pic>
        <p:pic>
          <p:nvPicPr>
            <p:cNvPr id="6148" name="Picture 4" descr="PGR: o que é o Plano de Ação e como elaborá-lo?">
              <a:extLst>
                <a:ext uri="{FF2B5EF4-FFF2-40B4-BE49-F238E27FC236}">
                  <a16:creationId xmlns:a16="http://schemas.microsoft.com/office/drawing/2014/main" id="{5E250FE1-1454-FCA2-5388-44B6F9C44E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07883" y="3976961"/>
              <a:ext cx="2602800" cy="2594815"/>
            </a:xfrm>
            <a:prstGeom prst="diamond">
              <a:avLst/>
            </a:prstGeom>
            <a:noFill/>
            <a:extLst>
              <a:ext uri="{909E8E84-426E-40DD-AFC4-6F175D3DCCD1}">
                <a14:hiddenFill xmlns:a14="http://schemas.microsoft.com/office/drawing/2010/main">
                  <a:solidFill>
                    <a:srgbClr val="FFFFFF"/>
                  </a:solidFill>
                </a14:hiddenFill>
              </a:ext>
            </a:extLst>
          </p:spPr>
        </p:pic>
        <p:pic>
          <p:nvPicPr>
            <p:cNvPr id="6150" name="Picture 6" descr="META | Medicina e Segurança de Trabalho - O que é o PGR e como elaborar?">
              <a:extLst>
                <a:ext uri="{FF2B5EF4-FFF2-40B4-BE49-F238E27FC236}">
                  <a16:creationId xmlns:a16="http://schemas.microsoft.com/office/drawing/2014/main" id="{7433A2F5-AF00-74C7-76E2-3E6F6208D6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40590" y="1229769"/>
              <a:ext cx="2602800" cy="2594801"/>
            </a:xfrm>
            <a:prstGeom prst="diamond">
              <a:avLst/>
            </a:prstGeom>
            <a:noFill/>
            <a:extLst>
              <a:ext uri="{909E8E84-426E-40DD-AFC4-6F175D3DCCD1}">
                <a14:hiddenFill xmlns:a14="http://schemas.microsoft.com/office/drawing/2010/main">
                  <a:solidFill>
                    <a:srgbClr val="FFFFFF"/>
                  </a:solidFill>
                </a14:hiddenFill>
              </a:ext>
            </a:extLst>
          </p:spPr>
        </p:pic>
      </p:grpSp>
      <p:grpSp>
        <p:nvGrpSpPr>
          <p:cNvPr id="2" name="组合 7">
            <a:extLst>
              <a:ext uri="{FF2B5EF4-FFF2-40B4-BE49-F238E27FC236}">
                <a16:creationId xmlns:a16="http://schemas.microsoft.com/office/drawing/2014/main" id="{7D90ED20-D0F6-7305-9170-DB8E621F08ED}"/>
              </a:ext>
            </a:extLst>
          </p:cNvPr>
          <p:cNvGrpSpPr/>
          <p:nvPr/>
        </p:nvGrpSpPr>
        <p:grpSpPr>
          <a:xfrm>
            <a:off x="521656" y="263135"/>
            <a:ext cx="3706037" cy="707886"/>
            <a:chOff x="521656" y="263135"/>
            <a:chExt cx="3706037" cy="707886"/>
          </a:xfrm>
        </p:grpSpPr>
        <p:sp>
          <p:nvSpPr>
            <p:cNvPr id="3" name="文本框 8">
              <a:extLst>
                <a:ext uri="{FF2B5EF4-FFF2-40B4-BE49-F238E27FC236}">
                  <a16:creationId xmlns:a16="http://schemas.microsoft.com/office/drawing/2014/main" id="{78A58BE2-9901-5ACD-66A5-307AE7FD60D8}"/>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07</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8" name="矩形 9">
              <a:extLst>
                <a:ext uri="{FF2B5EF4-FFF2-40B4-BE49-F238E27FC236}">
                  <a16:creationId xmlns:a16="http://schemas.microsoft.com/office/drawing/2014/main" id="{7E4DAD40-681C-0C13-D094-21256A252340}"/>
                </a:ext>
              </a:extLst>
            </p:cNvPr>
            <p:cNvSpPr/>
            <p:nvPr/>
          </p:nvSpPr>
          <p:spPr>
            <a:xfrm>
              <a:off x="1210520" y="432412"/>
              <a:ext cx="3017173"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Calçadas e Contrapisos</a:t>
              </a:r>
            </a:p>
          </p:txBody>
        </p:sp>
      </p:grpSp>
      <p:pic>
        <p:nvPicPr>
          <p:cNvPr id="4" name="Imagem 3" descr="Texto&#10;&#10;Descrição gerada automaticamente com confiança baixa">
            <a:extLst>
              <a:ext uri="{FF2B5EF4-FFF2-40B4-BE49-F238E27FC236}">
                <a16:creationId xmlns:a16="http://schemas.microsoft.com/office/drawing/2014/main" id="{B915779D-CD44-4BCA-5538-F968A60AE6C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19291" y="204633"/>
            <a:ext cx="2261621" cy="627889"/>
          </a:xfrm>
          <a:prstGeom prst="rect">
            <a:avLst/>
          </a:prstGeom>
        </p:spPr>
      </p:pic>
    </p:spTree>
    <p:extLst>
      <p:ext uri="{BB962C8B-B14F-4D97-AF65-F5344CB8AC3E}">
        <p14:creationId xmlns:p14="http://schemas.microsoft.com/office/powerpoint/2010/main" val="1168721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3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8" dur="300" fill="hold"/>
                                        <p:tgtEl>
                                          <p:spTgt spid="21"/>
                                        </p:tgtEl>
                                        <p:attrNameLst>
                                          <p:attrName>ppt_y</p:attrName>
                                        </p:attrNameLst>
                                      </p:cBhvr>
                                      <p:tavLst>
                                        <p:tav tm="0">
                                          <p:val>
                                            <p:strVal val="#ppt_y"/>
                                          </p:val>
                                        </p:tav>
                                        <p:tav tm="100000">
                                          <p:val>
                                            <p:strVal val="#ppt_y"/>
                                          </p:val>
                                        </p:tav>
                                      </p:tavLst>
                                    </p:anim>
                                    <p:anim calcmode="lin" valueType="num">
                                      <p:cBhvr>
                                        <p:cTn id="9" dur="3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10" dur="3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300" tmFilter="0,0; .5, 1; 1, 1"/>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Pisos de Concreto Calçada Oriente - Piso de Concreto para Estacionamento -  NOVA ERA DRENAGEM">
            <a:extLst>
              <a:ext uri="{FF2B5EF4-FFF2-40B4-BE49-F238E27FC236}">
                <a16:creationId xmlns:a16="http://schemas.microsoft.com/office/drawing/2014/main" id="{37F4BEE8-7692-476D-30DF-EF1C8053A0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5030" y="1346607"/>
            <a:ext cx="8454570" cy="4912786"/>
          </a:xfrm>
          <a:prstGeom prst="rect">
            <a:avLst/>
          </a:prstGeom>
        </p:spPr>
      </p:pic>
      <p:sp>
        <p:nvSpPr>
          <p:cNvPr id="3" name="Rectangle 11">
            <a:extLst>
              <a:ext uri="{FF2B5EF4-FFF2-40B4-BE49-F238E27FC236}">
                <a16:creationId xmlns:a16="http://schemas.microsoft.com/office/drawing/2014/main" id="{DED0AE1F-42EB-2F44-032E-44F1363FFB8E}"/>
              </a:ext>
            </a:extLst>
          </p:cNvPr>
          <p:cNvSpPr/>
          <p:nvPr/>
        </p:nvSpPr>
        <p:spPr>
          <a:xfrm>
            <a:off x="1" y="1346607"/>
            <a:ext cx="3585030" cy="4912786"/>
          </a:xfrm>
          <a:prstGeom prst="rect">
            <a:avLst/>
          </a:prstGeom>
          <a:solidFill>
            <a:srgbClr val="0070C0">
              <a:alpha val="8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a:cs typeface="+mn-cs"/>
              <a:sym typeface="+mn-lt"/>
            </a:endParaRPr>
          </a:p>
        </p:txBody>
      </p:sp>
      <p:sp>
        <p:nvSpPr>
          <p:cNvPr id="4" name="Rectangle 14">
            <a:extLst>
              <a:ext uri="{FF2B5EF4-FFF2-40B4-BE49-F238E27FC236}">
                <a16:creationId xmlns:a16="http://schemas.microsoft.com/office/drawing/2014/main" id="{C46F6284-3C2E-6010-D8A6-644F6327F5A8}"/>
              </a:ext>
            </a:extLst>
          </p:cNvPr>
          <p:cNvSpPr/>
          <p:nvPr/>
        </p:nvSpPr>
        <p:spPr>
          <a:xfrm>
            <a:off x="152401" y="2122259"/>
            <a:ext cx="3162300" cy="3177280"/>
          </a:xfrm>
          <a:prstGeom prst="rect">
            <a:avLst/>
          </a:prstGeom>
        </p:spPr>
        <p:txBody>
          <a:bodyPr wrap="square" lIns="0" tIns="0" rIns="0" bIns="0" anchor="ctr">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pt-BR" altLang="zh-CN" sz="2000" b="0" i="0" u="none" strike="noStrike" kern="1200" cap="none" spc="0" normalizeH="0" baseline="0" noProof="0" dirty="0">
                <a:ln>
                  <a:noFill/>
                </a:ln>
                <a:solidFill>
                  <a:srgbClr val="F9F9F9"/>
                </a:solidFill>
                <a:effectLst>
                  <a:outerShdw blurRad="38100" dist="38100" dir="2700000" algn="tl">
                    <a:srgbClr val="000000">
                      <a:alpha val="43137"/>
                    </a:srgbClr>
                  </a:outerShdw>
                </a:effectLst>
                <a:uLnTx/>
                <a:uFillTx/>
                <a:latin typeface="微软雅黑"/>
                <a:ea typeface="微软雅黑"/>
                <a:cs typeface="+mn-ea"/>
                <a:sym typeface="+mn-lt"/>
              </a:rPr>
              <a:t>Como a qualidade da calçada depende da lisura, evitando marcas, é adequado isolar o local após a concretagem. Isso ajuda muito a evitar os acidentes também. </a:t>
            </a:r>
            <a:endParaRPr kumimoji="0" lang="pt-BR" altLang="zh-CN" sz="2000" b="1" i="0" u="none" strike="noStrike" kern="1200" cap="none" spc="0" normalizeH="0" baseline="0" noProof="0" dirty="0">
              <a:ln>
                <a:noFill/>
              </a:ln>
              <a:solidFill>
                <a:srgbClr val="F9F9F9"/>
              </a:solidFill>
              <a:effectLst>
                <a:outerShdw blurRad="38100" dist="38100" dir="2700000" algn="tl">
                  <a:srgbClr val="000000">
                    <a:alpha val="43137"/>
                  </a:srgbClr>
                </a:outerShdw>
              </a:effectLst>
              <a:uLnTx/>
              <a:uFillTx/>
              <a:latin typeface="微软雅黑"/>
              <a:ea typeface="微软雅黑"/>
              <a:cs typeface="+mn-ea"/>
              <a:sym typeface="+mn-lt"/>
            </a:endParaRPr>
          </a:p>
        </p:txBody>
      </p:sp>
      <p:grpSp>
        <p:nvGrpSpPr>
          <p:cNvPr id="8" name="组合 7">
            <a:extLst>
              <a:ext uri="{FF2B5EF4-FFF2-40B4-BE49-F238E27FC236}">
                <a16:creationId xmlns:a16="http://schemas.microsoft.com/office/drawing/2014/main" id="{935B82BC-D92A-90EA-46C6-05806EBC4E15}"/>
              </a:ext>
            </a:extLst>
          </p:cNvPr>
          <p:cNvGrpSpPr/>
          <p:nvPr/>
        </p:nvGrpSpPr>
        <p:grpSpPr>
          <a:xfrm>
            <a:off x="521656" y="263135"/>
            <a:ext cx="3706037" cy="707886"/>
            <a:chOff x="521656" y="263135"/>
            <a:chExt cx="3706037" cy="707886"/>
          </a:xfrm>
        </p:grpSpPr>
        <p:sp>
          <p:nvSpPr>
            <p:cNvPr id="9" name="文本框 8">
              <a:extLst>
                <a:ext uri="{FF2B5EF4-FFF2-40B4-BE49-F238E27FC236}">
                  <a16:creationId xmlns:a16="http://schemas.microsoft.com/office/drawing/2014/main" id="{BB744786-3EF0-4D6F-6998-438B550E4AAA}"/>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07</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10" name="矩形 9">
              <a:extLst>
                <a:ext uri="{FF2B5EF4-FFF2-40B4-BE49-F238E27FC236}">
                  <a16:creationId xmlns:a16="http://schemas.microsoft.com/office/drawing/2014/main" id="{2F5EE64E-DB9F-211C-B123-498F3732DE87}"/>
                </a:ext>
              </a:extLst>
            </p:cNvPr>
            <p:cNvSpPr/>
            <p:nvPr/>
          </p:nvSpPr>
          <p:spPr>
            <a:xfrm>
              <a:off x="1210520" y="432412"/>
              <a:ext cx="3017173"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Calçadas e Contrapisos</a:t>
              </a:r>
            </a:p>
          </p:txBody>
        </p:sp>
      </p:grpSp>
      <p:pic>
        <p:nvPicPr>
          <p:cNvPr id="2" name="Imagem 1" descr="Texto&#10;&#10;Descrição gerada automaticamente com confiança baixa">
            <a:extLst>
              <a:ext uri="{FF2B5EF4-FFF2-40B4-BE49-F238E27FC236}">
                <a16:creationId xmlns:a16="http://schemas.microsoft.com/office/drawing/2014/main" id="{ACE94067-7DD7-4D8E-16A1-E9E649C943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9291" y="204633"/>
            <a:ext cx="2261621" cy="627889"/>
          </a:xfrm>
          <a:prstGeom prst="rect">
            <a:avLst/>
          </a:prstGeom>
        </p:spPr>
      </p:pic>
    </p:spTree>
    <p:extLst>
      <p:ext uri="{BB962C8B-B14F-4D97-AF65-F5344CB8AC3E}">
        <p14:creationId xmlns:p14="http://schemas.microsoft.com/office/powerpoint/2010/main" val="21930936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4">
            <a:extLst>
              <a:ext uri="{FF2B5EF4-FFF2-40B4-BE49-F238E27FC236}">
                <a16:creationId xmlns:a16="http://schemas.microsoft.com/office/drawing/2014/main" id="{F302C140-F193-37E0-B1BD-7BBAF5160D5F}"/>
              </a:ext>
            </a:extLst>
          </p:cNvPr>
          <p:cNvSpPr/>
          <p:nvPr/>
        </p:nvSpPr>
        <p:spPr>
          <a:xfrm>
            <a:off x="5994400" y="1721515"/>
            <a:ext cx="5334000" cy="4399658"/>
          </a:xfrm>
          <a:prstGeom prst="roundRect">
            <a:avLst>
              <a:gd name="adj" fmla="val 5288"/>
            </a:avLst>
          </a:prstGeom>
          <a:gradFill flip="none" rotWithShape="1">
            <a:gsLst>
              <a:gs pos="51000">
                <a:srgbClr val="1C83AE"/>
              </a:gs>
              <a:gs pos="0">
                <a:srgbClr val="329CD6"/>
              </a:gs>
              <a:gs pos="92000">
                <a:srgbClr val="623E98"/>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lvl="0">
              <a:lnSpc>
                <a:spcPct val="150000"/>
              </a:lnSpc>
              <a:spcBef>
                <a:spcPts val="1200"/>
              </a:spcBef>
              <a:defRPr/>
            </a:pPr>
            <a:r>
              <a:rPr lang="pt-BR" altLang="zh-CN" sz="2000" dirty="0">
                <a:solidFill>
                  <a:prstClr val="white"/>
                </a:solidFill>
                <a:latin typeface="微软雅黑" panose="020B0503020204020204" pitchFamily="34" charset="-122"/>
                <a:ea typeface="微软雅黑"/>
              </a:rPr>
              <a:t>Algumas dessas calçadas recebem o reforço com tela de aço. Nesse caso, é preciso ter também a atenção para evitar arranhões ou perfurações acidentais. Note na figura a seguir que o trabalhador está usando chinelo de dedo, o que não impede que se machuque durante o trabalho.</a:t>
            </a:r>
            <a:endParaRPr kumimoji="0" lang="zh-CN" altLang="en-US" sz="7200" b="1" i="0" u="none" strike="noStrike" kern="1200" cap="none" spc="0" normalizeH="0" baseline="0" noProof="0" dirty="0">
              <a:ln>
                <a:noFill/>
              </a:ln>
              <a:solidFill>
                <a:prstClr val="white"/>
              </a:solidFill>
              <a:effectLst/>
              <a:uLnTx/>
              <a:uFillTx/>
              <a:latin typeface="微软雅黑" panose="020B0503020204020204" pitchFamily="34" charset="-122"/>
              <a:ea typeface="微软雅黑"/>
              <a:cs typeface="+mn-cs"/>
            </a:endParaRPr>
          </a:p>
        </p:txBody>
      </p:sp>
      <p:pic>
        <p:nvPicPr>
          <p:cNvPr id="4" name="Imagem 3" descr="Como Fazer Uma Calçada - Passo A Passo! - TC">
            <a:extLst>
              <a:ext uri="{FF2B5EF4-FFF2-40B4-BE49-F238E27FC236}">
                <a16:creationId xmlns:a16="http://schemas.microsoft.com/office/drawing/2014/main" id="{B052B968-2A06-B981-72B3-7E5E9C3DC8A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21514"/>
            <a:ext cx="5334000" cy="4399657"/>
          </a:xfrm>
          <a:prstGeom prst="roundRect">
            <a:avLst>
              <a:gd name="adj" fmla="val 4832"/>
            </a:avLst>
          </a:prstGeom>
          <a:noFill/>
          <a:ln>
            <a:noFill/>
          </a:ln>
        </p:spPr>
      </p:pic>
      <p:grpSp>
        <p:nvGrpSpPr>
          <p:cNvPr id="5" name="组合 7">
            <a:extLst>
              <a:ext uri="{FF2B5EF4-FFF2-40B4-BE49-F238E27FC236}">
                <a16:creationId xmlns:a16="http://schemas.microsoft.com/office/drawing/2014/main" id="{F10B362B-F1D6-53EE-28DD-2B7690747D6D}"/>
              </a:ext>
            </a:extLst>
          </p:cNvPr>
          <p:cNvGrpSpPr/>
          <p:nvPr/>
        </p:nvGrpSpPr>
        <p:grpSpPr>
          <a:xfrm>
            <a:off x="521656" y="263135"/>
            <a:ext cx="3706037" cy="707886"/>
            <a:chOff x="521656" y="263135"/>
            <a:chExt cx="3706037" cy="707886"/>
          </a:xfrm>
        </p:grpSpPr>
        <p:sp>
          <p:nvSpPr>
            <p:cNvPr id="6" name="文本框 8">
              <a:extLst>
                <a:ext uri="{FF2B5EF4-FFF2-40B4-BE49-F238E27FC236}">
                  <a16:creationId xmlns:a16="http://schemas.microsoft.com/office/drawing/2014/main" id="{C20A78D5-594B-2661-008C-C5233D07F526}"/>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07</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7" name="矩形 9">
              <a:extLst>
                <a:ext uri="{FF2B5EF4-FFF2-40B4-BE49-F238E27FC236}">
                  <a16:creationId xmlns:a16="http://schemas.microsoft.com/office/drawing/2014/main" id="{8FBE8BC9-D5EE-5E0D-4BE8-8D8F83D9205A}"/>
                </a:ext>
              </a:extLst>
            </p:cNvPr>
            <p:cNvSpPr/>
            <p:nvPr/>
          </p:nvSpPr>
          <p:spPr>
            <a:xfrm>
              <a:off x="1210520" y="432412"/>
              <a:ext cx="3017173"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Calçadas e Contrapisos</a:t>
              </a:r>
            </a:p>
          </p:txBody>
        </p:sp>
      </p:grpSp>
      <p:pic>
        <p:nvPicPr>
          <p:cNvPr id="3" name="Imagem 2" descr="Texto&#10;&#10;Descrição gerada automaticamente com confiança baixa">
            <a:extLst>
              <a:ext uri="{FF2B5EF4-FFF2-40B4-BE49-F238E27FC236}">
                <a16:creationId xmlns:a16="http://schemas.microsoft.com/office/drawing/2014/main" id="{2CBF7F57-F75E-D25F-4F69-CCFC251108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50669" y="263135"/>
            <a:ext cx="2261621" cy="627889"/>
          </a:xfrm>
          <a:prstGeom prst="rect">
            <a:avLst/>
          </a:prstGeom>
        </p:spPr>
      </p:pic>
    </p:spTree>
    <p:extLst>
      <p:ext uri="{BB962C8B-B14F-4D97-AF65-F5344CB8AC3E}">
        <p14:creationId xmlns:p14="http://schemas.microsoft.com/office/powerpoint/2010/main" val="32208731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 fill="hold"/>
                                        <p:tgtEl>
                                          <p:spTgt spid="2"/>
                                        </p:tgtEl>
                                        <p:attrNameLst>
                                          <p:attrName>ppt_w</p:attrName>
                                        </p:attrNameLst>
                                      </p:cBhvr>
                                      <p:tavLst>
                                        <p:tav tm="0">
                                          <p:val>
                                            <p:fltVal val="0"/>
                                          </p:val>
                                        </p:tav>
                                        <p:tav tm="100000">
                                          <p:val>
                                            <p:strVal val="#ppt_w"/>
                                          </p:val>
                                        </p:tav>
                                      </p:tavLst>
                                    </p:anim>
                                    <p:anim calcmode="lin" valueType="num">
                                      <p:cBhvr>
                                        <p:cTn id="8" dur="300" fill="hold"/>
                                        <p:tgtEl>
                                          <p:spTgt spid="2"/>
                                        </p:tgtEl>
                                        <p:attrNameLst>
                                          <p:attrName>ppt_h</p:attrName>
                                        </p:attrNameLst>
                                      </p:cBhvr>
                                      <p:tavLst>
                                        <p:tav tm="0">
                                          <p:val>
                                            <p:fltVal val="0"/>
                                          </p:val>
                                        </p:tav>
                                        <p:tav tm="100000">
                                          <p:val>
                                            <p:strVal val="#ppt_h"/>
                                          </p:val>
                                        </p:tav>
                                      </p:tavLst>
                                    </p:anim>
                                    <p:animEffect transition="in" filter="fade">
                                      <p:cBhvr>
                                        <p:cTn id="9" dur="3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5">
            <a:extLst>
              <a:ext uri="{FF2B5EF4-FFF2-40B4-BE49-F238E27FC236}">
                <a16:creationId xmlns:a16="http://schemas.microsoft.com/office/drawing/2014/main" id="{1F4D45AB-11D6-36EE-0293-71D6946B72FD}"/>
              </a:ext>
            </a:extLst>
          </p:cNvPr>
          <p:cNvSpPr>
            <a:spLocks noChangeArrowheads="1"/>
          </p:cNvSpPr>
          <p:nvPr/>
        </p:nvSpPr>
        <p:spPr bwMode="auto">
          <a:xfrm>
            <a:off x="-230457" y="4602453"/>
            <a:ext cx="2881954" cy="2942659"/>
          </a:xfrm>
          <a:prstGeom prst="ellipse">
            <a:avLst/>
          </a:prstGeom>
          <a:gradFill>
            <a:gsLst>
              <a:gs pos="54000">
                <a:srgbClr val="1C83AE"/>
              </a:gs>
              <a:gs pos="0">
                <a:srgbClr val="329CD6"/>
              </a:gs>
              <a:gs pos="100000">
                <a:srgbClr val="623E98"/>
              </a:gs>
            </a:gsLst>
            <a:lin ang="5400000" scaled="1"/>
          </a:gra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ym typeface="+mn-lt"/>
            </a:endParaRPr>
          </a:p>
        </p:txBody>
      </p:sp>
      <p:sp>
        <p:nvSpPr>
          <p:cNvPr id="41" name="TextBox 38"/>
          <p:cNvSpPr txBox="1"/>
          <p:nvPr/>
        </p:nvSpPr>
        <p:spPr>
          <a:xfrm>
            <a:off x="3701760" y="1711612"/>
            <a:ext cx="7639001" cy="2361865"/>
          </a:xfrm>
          <a:prstGeom prst="rect">
            <a:avLst/>
          </a:prstGeom>
          <a:noFill/>
        </p:spPr>
        <p:txBody>
          <a:bodyPr wrap="square" lIns="0" tIns="0" rIns="0" bIns="0" rtlCol="0">
            <a:spAutoFit/>
          </a:bodyPr>
          <a:lstStyle/>
          <a:p>
            <a:pPr lvl="0" algn="just">
              <a:lnSpc>
                <a:spcPct val="130000"/>
              </a:lnSpc>
              <a:defRPr/>
            </a:pPr>
            <a:r>
              <a:rPr lang="pt-BR" altLang="zh-CN" sz="2400" dirty="0">
                <a:solidFill>
                  <a:prstClr val="white"/>
                </a:solidFill>
                <a:latin typeface="Gesta Md"/>
                <a:ea typeface="微软雅黑"/>
                <a:cs typeface="+mn-ea"/>
                <a:sym typeface="+mn-lt"/>
              </a:rPr>
              <a:t>Para o setor de construção civil, outros regulamentos específicos em Leis Estaduais ou Municipais podem ser acrescidos às regulações da NR-18. Como exemplos, pode-se citar os códigos de obras, planos diretores e códigos de posturas. </a:t>
            </a:r>
          </a:p>
        </p:txBody>
      </p:sp>
      <p:sp>
        <p:nvSpPr>
          <p:cNvPr id="42" name="圆角矩形 41"/>
          <p:cNvSpPr/>
          <p:nvPr/>
        </p:nvSpPr>
        <p:spPr>
          <a:xfrm>
            <a:off x="3549360" y="4803349"/>
            <a:ext cx="7994940" cy="937904"/>
          </a:xfrm>
          <a:prstGeom prst="roundRect">
            <a:avLst>
              <a:gd name="adj" fmla="val 48646"/>
            </a:avLst>
          </a:prstGeom>
          <a:solidFill>
            <a:srgbClr val="E6E6E6"/>
          </a:solidFill>
          <a:ln>
            <a:noFill/>
          </a:ln>
          <a:effectLst>
            <a:outerShdw blurRad="241300" dist="177800" dir="2700000" sx="95000" sy="95000" algn="t" rotWithShape="0">
              <a:prstClr val="black">
                <a:alpha val="30000"/>
              </a:prstClr>
            </a:outerShdw>
          </a:effectLst>
        </p:spPr>
        <p:txBody>
          <a:bodyPr vert="horz" wrap="square" lIns="91440" tIns="45720" rIns="91440" bIns="45720" numCol="1" anchor="ctr" anchorCtr="0" compatLnSpc="1">
            <a:prstTxWarp prst="textNoShape">
              <a:avLst/>
            </a:prstTxWarp>
          </a:bodyPr>
          <a:lstStyle/>
          <a:p>
            <a:pPr lvl="0" algn="ctr">
              <a:defRPr/>
            </a:pPr>
            <a:r>
              <a:rPr lang="pt-BR" altLang="zh-CN" sz="2000" dirty="0">
                <a:solidFill>
                  <a:prstClr val="black"/>
                </a:solidFill>
                <a:latin typeface="Gesta Md"/>
                <a:ea typeface="微软雅黑"/>
                <a:cs typeface="+mn-ea"/>
                <a:sym typeface="+mn-lt"/>
              </a:rPr>
              <a:t>Um código de posturas pode proibir improvisações como armazenamento de materiais em calçadas, que podem levar a acidentes. </a:t>
            </a:r>
          </a:p>
        </p:txBody>
      </p:sp>
      <p:pic>
        <p:nvPicPr>
          <p:cNvPr id="15362" name="Picture 2" descr="Gestão de Implantação de SST para o eSocial - Segurança e Medicina do  Trabalho | Exames Ocupacionais | PRO LABORE">
            <a:extLst>
              <a:ext uri="{FF2B5EF4-FFF2-40B4-BE49-F238E27FC236}">
                <a16:creationId xmlns:a16="http://schemas.microsoft.com/office/drawing/2014/main" id="{2CB9637A-5462-6B88-FAE9-29BCC79869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653" y="5028588"/>
            <a:ext cx="1881734" cy="188173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7">
            <a:extLst>
              <a:ext uri="{FF2B5EF4-FFF2-40B4-BE49-F238E27FC236}">
                <a16:creationId xmlns:a16="http://schemas.microsoft.com/office/drawing/2014/main" id="{66D9727D-E976-CFCA-5976-EC29633F5F7C}"/>
              </a:ext>
            </a:extLst>
          </p:cNvPr>
          <p:cNvGrpSpPr/>
          <p:nvPr/>
        </p:nvGrpSpPr>
        <p:grpSpPr>
          <a:xfrm>
            <a:off x="521656" y="263135"/>
            <a:ext cx="5321414" cy="707886"/>
            <a:chOff x="521656" y="263135"/>
            <a:chExt cx="5321414" cy="707886"/>
          </a:xfrm>
        </p:grpSpPr>
        <p:sp>
          <p:nvSpPr>
            <p:cNvPr id="6" name="文本框 8">
              <a:extLst>
                <a:ext uri="{FF2B5EF4-FFF2-40B4-BE49-F238E27FC236}">
                  <a16:creationId xmlns:a16="http://schemas.microsoft.com/office/drawing/2014/main" id="{A0C2D957-F5A9-2DB8-BB9A-4DED88921FD5}"/>
                </a:ext>
              </a:extLst>
            </p:cNvPr>
            <p:cNvSpPr txBox="1"/>
            <p:nvPr/>
          </p:nvSpPr>
          <p:spPr>
            <a:xfrm>
              <a:off x="521656" y="263135"/>
              <a:ext cx="849086" cy="707886"/>
            </a:xfrm>
            <a:prstGeom prst="rect">
              <a:avLst/>
            </a:prstGeom>
            <a:noFill/>
          </p:spPr>
          <p:txBody>
            <a:bodyPr wrap="square" rtlCol="0">
              <a:spAutoFit/>
            </a:bodyPr>
            <a:lstStyle/>
            <a:p>
              <a:r>
                <a:rPr lang="en-US" altLang="zh-CN" sz="4000" dirty="0">
                  <a:solidFill>
                    <a:schemeClr val="bg1"/>
                  </a:solidFill>
                  <a:latin typeface="CastleTUlt" panose="020E0902050906030204" pitchFamily="34" charset="0"/>
                </a:rPr>
                <a:t>02</a:t>
              </a:r>
              <a:endParaRPr lang="zh-CN" altLang="en-US" sz="4000" dirty="0">
                <a:solidFill>
                  <a:schemeClr val="bg1"/>
                </a:solidFill>
                <a:latin typeface="CastleTUlt" panose="020E0902050906030204" pitchFamily="34" charset="0"/>
              </a:endParaRPr>
            </a:p>
          </p:txBody>
        </p:sp>
        <p:sp>
          <p:nvSpPr>
            <p:cNvPr id="7" name="矩形 9">
              <a:extLst>
                <a:ext uri="{FF2B5EF4-FFF2-40B4-BE49-F238E27FC236}">
                  <a16:creationId xmlns:a16="http://schemas.microsoft.com/office/drawing/2014/main" id="{1FA6A09B-3036-3C85-C1D3-3B674B24B434}"/>
                </a:ext>
              </a:extLst>
            </p:cNvPr>
            <p:cNvSpPr/>
            <p:nvPr/>
          </p:nvSpPr>
          <p:spPr>
            <a:xfrm>
              <a:off x="1210520" y="432412"/>
              <a:ext cx="4632550" cy="400110"/>
            </a:xfrm>
            <a:prstGeom prst="rect">
              <a:avLst/>
            </a:prstGeom>
          </p:spPr>
          <p:txBody>
            <a:bodyPr wrap="none">
              <a:spAutoFit/>
            </a:bodyPr>
            <a:lstStyle/>
            <a:p>
              <a:r>
                <a:rPr lang="pt-BR" altLang="zh-CN" sz="2000" dirty="0">
                  <a:solidFill>
                    <a:schemeClr val="bg1"/>
                  </a:solidFill>
                  <a:latin typeface="微软雅黑" panose="020B0503020204020204" pitchFamily="34" charset="-122"/>
                  <a:ea typeface="微软雅黑" panose="020B0503020204020204" pitchFamily="34" charset="-122"/>
                </a:rPr>
                <a:t>Base legal de segurança do trabalho</a:t>
              </a:r>
            </a:p>
          </p:txBody>
        </p:sp>
      </p:grpSp>
      <p:pic>
        <p:nvPicPr>
          <p:cNvPr id="2" name="Imagem 1" descr="Texto&#10;&#10;Descrição gerada automaticamente com confiança baixa">
            <a:extLst>
              <a:ext uri="{FF2B5EF4-FFF2-40B4-BE49-F238E27FC236}">
                <a16:creationId xmlns:a16="http://schemas.microsoft.com/office/drawing/2014/main" id="{D374EFA4-F7A6-1F2E-48B7-5C2BA2E7EF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7765" y="175042"/>
            <a:ext cx="2261621" cy="627889"/>
          </a:xfrm>
          <a:prstGeom prst="rect">
            <a:avLst/>
          </a:prstGeom>
        </p:spPr>
      </p:pic>
    </p:spTree>
    <p:extLst>
      <p:ext uri="{BB962C8B-B14F-4D97-AF65-F5344CB8AC3E}">
        <p14:creationId xmlns:p14="http://schemas.microsoft.com/office/powerpoint/2010/main" val="133830467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1000" fill="hold"/>
                                        <p:tgtEl>
                                          <p:spTgt spid="42"/>
                                        </p:tgtEl>
                                        <p:attrNameLst>
                                          <p:attrName>ppt_x</p:attrName>
                                        </p:attrNameLst>
                                      </p:cBhvr>
                                      <p:tavLst>
                                        <p:tav tm="0">
                                          <p:val>
                                            <p:strVal val="1+#ppt_w/2"/>
                                          </p:val>
                                        </p:tav>
                                        <p:tav tm="100000">
                                          <p:val>
                                            <p:strVal val="#ppt_x"/>
                                          </p:val>
                                        </p:tav>
                                      </p:tavLst>
                                    </p:anim>
                                    <p:anim calcmode="lin" valueType="num">
                                      <p:cBhvr additive="base">
                                        <p:cTn id="8" dur="1000" fill="hold"/>
                                        <p:tgtEl>
                                          <p:spTgt spid="4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childTnLst>
                          </p:cTn>
                        </p:par>
                        <p:par>
                          <p:cTn id="13" fill="hold">
                            <p:stCondLst>
                              <p:cond delay="1500"/>
                            </p:stCondLst>
                            <p:childTnLst>
                              <p:par>
                                <p:cTn id="14" presetID="42"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1" grpId="0"/>
      <p:bldP spid="42"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ova NR 1 estabelece diretrizes sobre o Gerenciamento de Riscos  Ocupacionais (GRO) e Programa de Gerenciamento de Riscos (PGR) – Sesi ES">
            <a:extLst>
              <a:ext uri="{FF2B5EF4-FFF2-40B4-BE49-F238E27FC236}">
                <a16:creationId xmlns:a16="http://schemas.microsoft.com/office/drawing/2014/main" id="{052260F4-EAEF-889F-4493-51C0A587E52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13491"/>
          <a:stretch/>
        </p:blipFill>
        <p:spPr bwMode="auto">
          <a:xfrm>
            <a:off x="1094464" y="1408001"/>
            <a:ext cx="3871040" cy="3960000"/>
          </a:xfrm>
          <a:prstGeom prst="rect">
            <a:avLst/>
          </a:prstGeom>
          <a:noFill/>
          <a:extLst>
            <a:ext uri="{909E8E84-426E-40DD-AFC4-6F175D3DCCD1}">
              <a14:hiddenFill xmlns:a14="http://schemas.microsoft.com/office/drawing/2010/main">
                <a:solidFill>
                  <a:srgbClr val="FFFFFF"/>
                </a:solidFill>
              </a14:hiddenFill>
            </a:ext>
          </a:extLst>
        </p:spPr>
      </p:pic>
      <p:sp>
        <p:nvSpPr>
          <p:cNvPr id="18" name="文本框 17"/>
          <p:cNvSpPr txBox="1"/>
          <p:nvPr/>
        </p:nvSpPr>
        <p:spPr>
          <a:xfrm>
            <a:off x="5156200" y="3490135"/>
            <a:ext cx="6286500" cy="923330"/>
          </a:xfrm>
          <a:prstGeom prst="rect">
            <a:avLst/>
          </a:prstGeom>
          <a:noFill/>
        </p:spPr>
        <p:txBody>
          <a:bodyPr wrap="square" lIns="0" tIns="0" rIns="0" bIns="0" rtlCol="0">
            <a:spAutoFit/>
          </a:bodyPr>
          <a:lstStyle/>
          <a:p>
            <a:pPr lvl="0" algn="r">
              <a:defRPr/>
            </a:pPr>
            <a:r>
              <a:rPr lang="pt-BR" altLang="zh-CN" sz="6000" dirty="0">
                <a:solidFill>
                  <a:srgbClr val="1C83AE"/>
                </a:solidFill>
                <a:latin typeface="Microsoft YaHei" panose="020B0503020204020204" pitchFamily="34" charset="-122"/>
                <a:ea typeface="Microsoft YaHei" panose="020B0503020204020204" pitchFamily="34" charset="-122"/>
              </a:rPr>
              <a:t>Conclusão</a:t>
            </a:r>
          </a:p>
        </p:txBody>
      </p:sp>
      <p:grpSp>
        <p:nvGrpSpPr>
          <p:cNvPr id="6" name="组合 5">
            <a:extLst>
              <a:ext uri="{FF2B5EF4-FFF2-40B4-BE49-F238E27FC236}">
                <a16:creationId xmlns:a16="http://schemas.microsoft.com/office/drawing/2014/main" id="{5DE986BC-4DCB-4EE8-AEE2-70E830CC1CFD}"/>
              </a:ext>
            </a:extLst>
          </p:cNvPr>
          <p:cNvGrpSpPr/>
          <p:nvPr/>
        </p:nvGrpSpPr>
        <p:grpSpPr>
          <a:xfrm>
            <a:off x="-1" y="1119321"/>
            <a:ext cx="1190848" cy="4387940"/>
            <a:chOff x="-1" y="1119321"/>
            <a:chExt cx="1190848" cy="4387940"/>
          </a:xfrm>
        </p:grpSpPr>
        <p:sp>
          <p:nvSpPr>
            <p:cNvPr id="10" name="矩形 9">
              <a:extLst>
                <a:ext uri="{FF2B5EF4-FFF2-40B4-BE49-F238E27FC236}">
                  <a16:creationId xmlns:a16="http://schemas.microsoft.com/office/drawing/2014/main" id="{4D9E8C54-EF60-4CFF-8001-E39E4528EF86}"/>
                </a:ext>
              </a:extLst>
            </p:cNvPr>
            <p:cNvSpPr/>
            <p:nvPr/>
          </p:nvSpPr>
          <p:spPr>
            <a:xfrm>
              <a:off x="-1" y="1119321"/>
              <a:ext cx="903767" cy="4387940"/>
            </a:xfrm>
            <a:prstGeom prst="rect">
              <a:avLst/>
            </a:prstGeom>
            <a:gradFill flip="none" rotWithShape="1">
              <a:gsLst>
                <a:gs pos="51000">
                  <a:srgbClr val="1C83AE"/>
                </a:gs>
                <a:gs pos="0">
                  <a:srgbClr val="329CD6"/>
                </a:gs>
                <a:gs pos="92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矩形 8">
              <a:extLst>
                <a:ext uri="{FF2B5EF4-FFF2-40B4-BE49-F238E27FC236}">
                  <a16:creationId xmlns:a16="http://schemas.microsoft.com/office/drawing/2014/main" id="{1A57FE04-420F-4F7D-951E-FC0C5C2224FE}"/>
                </a:ext>
              </a:extLst>
            </p:cNvPr>
            <p:cNvSpPr/>
            <p:nvPr/>
          </p:nvSpPr>
          <p:spPr>
            <a:xfrm>
              <a:off x="885761" y="1119321"/>
              <a:ext cx="305086" cy="4387940"/>
            </a:xfrm>
            <a:custGeom>
              <a:avLst/>
              <a:gdLst>
                <a:gd name="connsiteX0" fmla="*/ 0 w 587298"/>
                <a:gd name="connsiteY0" fmla="*/ 0 h 4642621"/>
                <a:gd name="connsiteX1" fmla="*/ 587298 w 587298"/>
                <a:gd name="connsiteY1" fmla="*/ 0 h 4642621"/>
                <a:gd name="connsiteX2" fmla="*/ 587298 w 587298"/>
                <a:gd name="connsiteY2" fmla="*/ 4642621 h 4642621"/>
                <a:gd name="connsiteX3" fmla="*/ 0 w 587298"/>
                <a:gd name="connsiteY3" fmla="*/ 4642621 h 4642621"/>
                <a:gd name="connsiteX4" fmla="*/ 0 w 587298"/>
                <a:gd name="connsiteY4" fmla="*/ 0 h 4642621"/>
                <a:gd name="connsiteX0" fmla="*/ 0 w 597237"/>
                <a:gd name="connsiteY0" fmla="*/ 0 h 4642621"/>
                <a:gd name="connsiteX1" fmla="*/ 587298 w 597237"/>
                <a:gd name="connsiteY1" fmla="*/ 0 h 4642621"/>
                <a:gd name="connsiteX2" fmla="*/ 597237 w 597237"/>
                <a:gd name="connsiteY2" fmla="*/ 4473655 h 4642621"/>
                <a:gd name="connsiteX3" fmla="*/ 0 w 597237"/>
                <a:gd name="connsiteY3" fmla="*/ 4642621 h 4642621"/>
                <a:gd name="connsiteX4" fmla="*/ 0 w 597237"/>
                <a:gd name="connsiteY4" fmla="*/ 0 h 4642621"/>
                <a:gd name="connsiteX0" fmla="*/ 0 w 597237"/>
                <a:gd name="connsiteY0" fmla="*/ 0 h 4642621"/>
                <a:gd name="connsiteX1" fmla="*/ 597237 w 597237"/>
                <a:gd name="connsiteY1" fmla="*/ 168965 h 4642621"/>
                <a:gd name="connsiteX2" fmla="*/ 597237 w 597237"/>
                <a:gd name="connsiteY2" fmla="*/ 4473655 h 4642621"/>
                <a:gd name="connsiteX3" fmla="*/ 0 w 597237"/>
                <a:gd name="connsiteY3" fmla="*/ 4642621 h 4642621"/>
                <a:gd name="connsiteX4" fmla="*/ 0 w 597237"/>
                <a:gd name="connsiteY4" fmla="*/ 0 h 4642621"/>
                <a:gd name="connsiteX0" fmla="*/ 0 w 607176"/>
                <a:gd name="connsiteY0" fmla="*/ 0 h 4642621"/>
                <a:gd name="connsiteX1" fmla="*/ 607176 w 607176"/>
                <a:gd name="connsiteY1" fmla="*/ 288234 h 4642621"/>
                <a:gd name="connsiteX2" fmla="*/ 597237 w 607176"/>
                <a:gd name="connsiteY2" fmla="*/ 4473655 h 4642621"/>
                <a:gd name="connsiteX3" fmla="*/ 0 w 607176"/>
                <a:gd name="connsiteY3" fmla="*/ 4642621 h 4642621"/>
                <a:gd name="connsiteX4" fmla="*/ 0 w 607176"/>
                <a:gd name="connsiteY4" fmla="*/ 0 h 4642621"/>
                <a:gd name="connsiteX0" fmla="*/ 0 w 607176"/>
                <a:gd name="connsiteY0" fmla="*/ 0 h 4642621"/>
                <a:gd name="connsiteX1" fmla="*/ 607176 w 607176"/>
                <a:gd name="connsiteY1" fmla="*/ 288234 h 4642621"/>
                <a:gd name="connsiteX2" fmla="*/ 597237 w 607176"/>
                <a:gd name="connsiteY2" fmla="*/ 4513412 h 4642621"/>
                <a:gd name="connsiteX3" fmla="*/ 0 w 607176"/>
                <a:gd name="connsiteY3" fmla="*/ 4642621 h 4642621"/>
                <a:gd name="connsiteX4" fmla="*/ 0 w 607176"/>
                <a:gd name="connsiteY4" fmla="*/ 0 h 4642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176" h="4642621">
                  <a:moveTo>
                    <a:pt x="0" y="0"/>
                  </a:moveTo>
                  <a:lnTo>
                    <a:pt x="607176" y="288234"/>
                  </a:lnTo>
                  <a:lnTo>
                    <a:pt x="597237" y="4513412"/>
                  </a:lnTo>
                  <a:lnTo>
                    <a:pt x="0" y="4642621"/>
                  </a:lnTo>
                  <a:lnTo>
                    <a:pt x="0" y="0"/>
                  </a:lnTo>
                  <a:close/>
                </a:path>
              </a:pathLst>
            </a:custGeom>
            <a:solidFill>
              <a:srgbClr val="623E9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文本框 20">
            <a:extLst>
              <a:ext uri="{FF2B5EF4-FFF2-40B4-BE49-F238E27FC236}">
                <a16:creationId xmlns:a16="http://schemas.microsoft.com/office/drawing/2014/main" id="{E3130077-26DD-4DE2-B2DA-E57A0D9BEACB}"/>
              </a:ext>
            </a:extLst>
          </p:cNvPr>
          <p:cNvSpPr txBox="1"/>
          <p:nvPr/>
        </p:nvSpPr>
        <p:spPr>
          <a:xfrm>
            <a:off x="4965504" y="1521214"/>
            <a:ext cx="2939907" cy="1477328"/>
          </a:xfrm>
          <a:prstGeom prst="rect">
            <a:avLst/>
          </a:prstGeom>
          <a:noFill/>
        </p:spPr>
        <p:txBody>
          <a:bodyPr wrap="non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623E98"/>
                </a:solidFill>
                <a:effectLst/>
                <a:uLnTx/>
                <a:uFillTx/>
                <a:latin typeface="Agency FB" panose="020B0503020202020204" pitchFamily="34" charset="0"/>
                <a:ea typeface="微软雅黑"/>
              </a:rPr>
              <a:t>RTE 0</a:t>
            </a:r>
            <a:r>
              <a:rPr lang="en-US" altLang="zh-CN" sz="9600" b="1" dirty="0">
                <a:solidFill>
                  <a:srgbClr val="623E98"/>
                </a:solidFill>
                <a:latin typeface="Agency FB" panose="020B0503020202020204" pitchFamily="34" charset="0"/>
                <a:ea typeface="微软雅黑"/>
              </a:rPr>
              <a:t>8</a:t>
            </a:r>
            <a:endParaRPr kumimoji="0" lang="en-US" altLang="zh-CN" sz="9600" b="1" i="0" u="none" strike="noStrike" kern="1200" cap="none" spc="0" normalizeH="0" baseline="0" noProof="0" dirty="0">
              <a:ln>
                <a:noFill/>
              </a:ln>
              <a:solidFill>
                <a:srgbClr val="623E98"/>
              </a:solidFill>
              <a:effectLst/>
              <a:uLnTx/>
              <a:uFillTx/>
              <a:latin typeface="Agency FB" panose="020B0503020202020204" pitchFamily="34" charset="0"/>
              <a:ea typeface="微软雅黑"/>
            </a:endParaRPr>
          </a:p>
        </p:txBody>
      </p:sp>
      <p:sp>
        <p:nvSpPr>
          <p:cNvPr id="28" name="文本框 27">
            <a:extLst>
              <a:ext uri="{FF2B5EF4-FFF2-40B4-BE49-F238E27FC236}">
                <a16:creationId xmlns:a16="http://schemas.microsoft.com/office/drawing/2014/main" id="{CAC76E9D-EA3C-40C1-98BD-1CDBE7B4F91A}"/>
              </a:ext>
            </a:extLst>
          </p:cNvPr>
          <p:cNvSpPr txBox="1"/>
          <p:nvPr/>
        </p:nvSpPr>
        <p:spPr>
          <a:xfrm>
            <a:off x="3773260" y="1521199"/>
            <a:ext cx="1110882" cy="1477328"/>
          </a:xfrm>
          <a:prstGeom prst="rect">
            <a:avLst/>
          </a:prstGeom>
          <a:noFill/>
        </p:spPr>
        <p:txBody>
          <a:bodyPr wrap="non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1C83AE"/>
                </a:solidFill>
                <a:effectLst/>
                <a:uLnTx/>
                <a:uFillTx/>
                <a:latin typeface="Agency FB" panose="020B0503020202020204" pitchFamily="34" charset="0"/>
                <a:ea typeface="微软雅黑"/>
              </a:rPr>
              <a:t>PA</a:t>
            </a:r>
          </a:p>
        </p:txBody>
      </p:sp>
      <p:pic>
        <p:nvPicPr>
          <p:cNvPr id="2" name="Imagem 1" descr="Texto&#10;&#10;Descrição gerada automaticamente com confiança baixa">
            <a:extLst>
              <a:ext uri="{FF2B5EF4-FFF2-40B4-BE49-F238E27FC236}">
                <a16:creationId xmlns:a16="http://schemas.microsoft.com/office/drawing/2014/main" id="{C0555E07-C036-E328-DDDB-5FFB25ADD8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47" y="491432"/>
            <a:ext cx="2261621" cy="627889"/>
          </a:xfrm>
          <a:prstGeom prst="rect">
            <a:avLst/>
          </a:prstGeom>
        </p:spPr>
      </p:pic>
    </p:spTree>
    <p:extLst>
      <p:ext uri="{BB962C8B-B14F-4D97-AF65-F5344CB8AC3E}">
        <p14:creationId xmlns:p14="http://schemas.microsoft.com/office/powerpoint/2010/main" val="319913882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28"/>
                                        </p:tgtEl>
                                        <p:attrNameLst>
                                          <p:attrName>ppt_y</p:attrName>
                                        </p:attrNameLst>
                                      </p:cBhvr>
                                      <p:tavLst>
                                        <p:tav tm="0">
                                          <p:val>
                                            <p:strVal val="#ppt_y"/>
                                          </p:val>
                                        </p:tav>
                                        <p:tav tm="100000">
                                          <p:val>
                                            <p:strVal val="#ppt_y"/>
                                          </p:val>
                                        </p:tav>
                                      </p:tavLst>
                                    </p:anim>
                                    <p:anim calcmode="lin" valueType="num">
                                      <p:cBhvr>
                                        <p:cTn id="14"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28"/>
                                        </p:tgtEl>
                                      </p:cBhvr>
                                    </p:animEffect>
                                  </p:childTnLst>
                                </p:cTn>
                              </p:par>
                              <p:par>
                                <p:cTn id="17" presetID="41" presetClass="entr" presetSubtype="0" fill="hold" grpId="0" nodeType="withEffect">
                                  <p:stCondLst>
                                    <p:cond delay="0"/>
                                  </p:stCondLst>
                                  <p:iterate type="lt">
                                    <p:tmPct val="10000"/>
                                  </p:iterate>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1"/>
                                        </p:tgtEl>
                                        <p:attrNameLst>
                                          <p:attrName>ppt_y</p:attrName>
                                        </p:attrNameLst>
                                      </p:cBhvr>
                                      <p:tavLst>
                                        <p:tav tm="0">
                                          <p:val>
                                            <p:strVal val="#ppt_y"/>
                                          </p:val>
                                        </p:tav>
                                        <p:tav tm="100000">
                                          <p:val>
                                            <p:strVal val="#ppt_y"/>
                                          </p:val>
                                        </p:tav>
                                      </p:tavLst>
                                    </p:anim>
                                    <p:anim calcmode="lin" valueType="num">
                                      <p:cBhvr>
                                        <p:cTn id="21"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1"/>
                                        </p:tgtEl>
                                      </p:cBhvr>
                                    </p:animEffect>
                                  </p:childTnLst>
                                </p:cTn>
                              </p:par>
                            </p:childTnLst>
                          </p:cTn>
                        </p:par>
                        <p:par>
                          <p:cTn id="24" fill="hold">
                            <p:stCondLst>
                              <p:cond delay="1200"/>
                            </p:stCondLst>
                            <p:childTnLst>
                              <p:par>
                                <p:cTn id="25" presetID="34" presetClass="emph" presetSubtype="0" fill="hold" grpId="1" nodeType="afterEffect">
                                  <p:stCondLst>
                                    <p:cond delay="0"/>
                                  </p:stCondLst>
                                  <p:iterate type="lt">
                                    <p:tmPct val="10000"/>
                                  </p:iterate>
                                  <p:childTnLst>
                                    <p:animMotion origin="layout" path="M -4.58333E-6 1.85185E-6 L -4.58333E-6 -0.11783 " pathEditMode="relative" rAng="0" ptsTypes="AA">
                                      <p:cBhvr>
                                        <p:cTn id="26" dur="250" accel="50000" decel="50000" autoRev="1" fill="hold">
                                          <p:stCondLst>
                                            <p:cond delay="0"/>
                                          </p:stCondLst>
                                        </p:cTn>
                                        <p:tgtEl>
                                          <p:spTgt spid="21"/>
                                        </p:tgtEl>
                                        <p:attrNameLst>
                                          <p:attrName>ppt_x</p:attrName>
                                          <p:attrName>ppt_y</p:attrName>
                                        </p:attrNameLst>
                                      </p:cBhvr>
                                      <p:rCtr x="0" y="-5903"/>
                                    </p:animMotion>
                                    <p:animRot by="1500000">
                                      <p:cBhvr>
                                        <p:cTn id="27" dur="125" fill="hold">
                                          <p:stCondLst>
                                            <p:cond delay="0"/>
                                          </p:stCondLst>
                                        </p:cTn>
                                        <p:tgtEl>
                                          <p:spTgt spid="21"/>
                                        </p:tgtEl>
                                        <p:attrNameLst>
                                          <p:attrName>r</p:attrName>
                                        </p:attrNameLst>
                                      </p:cBhvr>
                                    </p:animRot>
                                    <p:animRot by="-1500000">
                                      <p:cBhvr>
                                        <p:cTn id="28" dur="125" fill="hold">
                                          <p:stCondLst>
                                            <p:cond delay="125"/>
                                          </p:stCondLst>
                                        </p:cTn>
                                        <p:tgtEl>
                                          <p:spTgt spid="21"/>
                                        </p:tgtEl>
                                        <p:attrNameLst>
                                          <p:attrName>r</p:attrName>
                                        </p:attrNameLst>
                                      </p:cBhvr>
                                    </p:animRot>
                                    <p:animRot by="-1500000">
                                      <p:cBhvr>
                                        <p:cTn id="29" dur="125" fill="hold">
                                          <p:stCondLst>
                                            <p:cond delay="250"/>
                                          </p:stCondLst>
                                        </p:cTn>
                                        <p:tgtEl>
                                          <p:spTgt spid="21"/>
                                        </p:tgtEl>
                                        <p:attrNameLst>
                                          <p:attrName>r</p:attrName>
                                        </p:attrNameLst>
                                      </p:cBhvr>
                                    </p:animRot>
                                    <p:animRot by="1500000">
                                      <p:cBhvr>
                                        <p:cTn id="30" dur="125" fill="hold">
                                          <p:stCondLst>
                                            <p:cond delay="375"/>
                                          </p:stCondLst>
                                        </p:cTn>
                                        <p:tgtEl>
                                          <p:spTgt spid="21"/>
                                        </p:tgtEl>
                                        <p:attrNameLst>
                                          <p:attrName>r</p:attrName>
                                        </p:attrNameLst>
                                      </p:cBhvr>
                                    </p:animRot>
                                  </p:childTnLst>
                                </p:cTn>
                              </p:par>
                              <p:par>
                                <p:cTn id="31" presetID="34" presetClass="emph" presetSubtype="0" fill="hold" grpId="1" nodeType="withEffect">
                                  <p:stCondLst>
                                    <p:cond delay="0"/>
                                  </p:stCondLst>
                                  <p:iterate type="lt">
                                    <p:tmPct val="10000"/>
                                  </p:iterate>
                                  <p:childTnLst>
                                    <p:animMotion origin="layout" path="M 1.875E-6 1.85185E-6 L 1.875E-6 -0.11783 " pathEditMode="relative" rAng="0" ptsTypes="AA">
                                      <p:cBhvr>
                                        <p:cTn id="32" dur="250" accel="50000" decel="50000" autoRev="1" fill="hold">
                                          <p:stCondLst>
                                            <p:cond delay="0"/>
                                          </p:stCondLst>
                                        </p:cTn>
                                        <p:tgtEl>
                                          <p:spTgt spid="28"/>
                                        </p:tgtEl>
                                        <p:attrNameLst>
                                          <p:attrName>ppt_x</p:attrName>
                                          <p:attrName>ppt_y</p:attrName>
                                        </p:attrNameLst>
                                      </p:cBhvr>
                                      <p:rCtr x="0" y="-5903"/>
                                    </p:animMotion>
                                    <p:animRot by="1500000">
                                      <p:cBhvr>
                                        <p:cTn id="33" dur="125" fill="hold">
                                          <p:stCondLst>
                                            <p:cond delay="0"/>
                                          </p:stCondLst>
                                        </p:cTn>
                                        <p:tgtEl>
                                          <p:spTgt spid="28"/>
                                        </p:tgtEl>
                                        <p:attrNameLst>
                                          <p:attrName>r</p:attrName>
                                        </p:attrNameLst>
                                      </p:cBhvr>
                                    </p:animRot>
                                    <p:animRot by="-1500000">
                                      <p:cBhvr>
                                        <p:cTn id="34" dur="125" fill="hold">
                                          <p:stCondLst>
                                            <p:cond delay="125"/>
                                          </p:stCondLst>
                                        </p:cTn>
                                        <p:tgtEl>
                                          <p:spTgt spid="28"/>
                                        </p:tgtEl>
                                        <p:attrNameLst>
                                          <p:attrName>r</p:attrName>
                                        </p:attrNameLst>
                                      </p:cBhvr>
                                    </p:animRot>
                                    <p:animRot by="-1500000">
                                      <p:cBhvr>
                                        <p:cTn id="35" dur="125" fill="hold">
                                          <p:stCondLst>
                                            <p:cond delay="250"/>
                                          </p:stCondLst>
                                        </p:cTn>
                                        <p:tgtEl>
                                          <p:spTgt spid="28"/>
                                        </p:tgtEl>
                                        <p:attrNameLst>
                                          <p:attrName>r</p:attrName>
                                        </p:attrNameLst>
                                      </p:cBhvr>
                                    </p:animRot>
                                    <p:animRot by="1500000">
                                      <p:cBhvr>
                                        <p:cTn id="36" dur="125" fill="hold">
                                          <p:stCondLst>
                                            <p:cond delay="375"/>
                                          </p:stCondLst>
                                        </p:cTn>
                                        <p:tgtEl>
                                          <p:spTgt spid="28"/>
                                        </p:tgtEl>
                                        <p:attrNameLst>
                                          <p:attrName>r</p:attrName>
                                        </p:attrNameLst>
                                      </p:cBhvr>
                                    </p:animRot>
                                  </p:childTnLst>
                                </p:cTn>
                              </p:par>
                            </p:childTnLst>
                          </p:cTn>
                        </p:par>
                        <p:par>
                          <p:cTn id="37" fill="hold">
                            <p:stCondLst>
                              <p:cond delay="1900"/>
                            </p:stCondLst>
                            <p:childTnLst>
                              <p:par>
                                <p:cTn id="38" presetID="22" presetClass="entr" presetSubtype="8"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1" grpId="1"/>
      <p:bldP spid="28" grpId="0"/>
      <p:bldP spid="28" grpId="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5">
            <a:extLst>
              <a:ext uri="{FF2B5EF4-FFF2-40B4-BE49-F238E27FC236}">
                <a16:creationId xmlns:a16="http://schemas.microsoft.com/office/drawing/2014/main" id="{1F4D45AB-11D6-36EE-0293-71D6946B72FD}"/>
              </a:ext>
            </a:extLst>
          </p:cNvPr>
          <p:cNvSpPr>
            <a:spLocks noChangeArrowheads="1"/>
          </p:cNvSpPr>
          <p:nvPr/>
        </p:nvSpPr>
        <p:spPr bwMode="auto">
          <a:xfrm>
            <a:off x="-230457" y="4602453"/>
            <a:ext cx="2881954" cy="2942659"/>
          </a:xfrm>
          <a:prstGeom prst="ellipse">
            <a:avLst/>
          </a:prstGeom>
          <a:gradFill>
            <a:gsLst>
              <a:gs pos="54000">
                <a:srgbClr val="1C83AE"/>
              </a:gs>
              <a:gs pos="0">
                <a:srgbClr val="329CD6"/>
              </a:gs>
              <a:gs pos="100000">
                <a:srgbClr val="623E98"/>
              </a:gs>
            </a:gsLst>
            <a:lin ang="5400000" scaled="1"/>
          </a:gra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ym typeface="+mn-lt"/>
            </a:endParaRPr>
          </a:p>
        </p:txBody>
      </p:sp>
      <p:sp>
        <p:nvSpPr>
          <p:cNvPr id="41" name="TextBox 38"/>
          <p:cNvSpPr txBox="1"/>
          <p:nvPr/>
        </p:nvSpPr>
        <p:spPr>
          <a:xfrm>
            <a:off x="3574760" y="1635412"/>
            <a:ext cx="7702839" cy="3322128"/>
          </a:xfrm>
          <a:prstGeom prst="rect">
            <a:avLst/>
          </a:prstGeom>
          <a:noFill/>
        </p:spPr>
        <p:txBody>
          <a:bodyPr wrap="square" lIns="0" tIns="0" rIns="0" bIns="0" rtlCol="0">
            <a:spAutoFit/>
          </a:bodyPr>
          <a:lstStyle/>
          <a:p>
            <a:pPr lvl="0" algn="just">
              <a:lnSpc>
                <a:spcPct val="130000"/>
              </a:lnSpc>
              <a:defRPr/>
            </a:pPr>
            <a:r>
              <a:rPr lang="pt-BR" altLang="zh-CN" sz="2400" dirty="0">
                <a:solidFill>
                  <a:prstClr val="white"/>
                </a:solidFill>
                <a:latin typeface="Gesta Md"/>
                <a:ea typeface="微软雅黑"/>
                <a:cs typeface="+mn-ea"/>
                <a:sym typeface="+mn-lt"/>
              </a:rPr>
              <a:t>Produzir estruturas, seja em concreto armado, alvenaria estrutural, calçadas e outros elementos passa por três tipos de serviços básicos: formas, armação e concretagem. As formas são um serviço provisório, mas que, mesmo não aparecendo na estrutura final, é muito importante para dar segurança durante o serviço de concretagem e definir corretamente a geometria da estrutura.</a:t>
            </a:r>
          </a:p>
        </p:txBody>
      </p:sp>
      <p:grpSp>
        <p:nvGrpSpPr>
          <p:cNvPr id="2" name="组合 7">
            <a:extLst>
              <a:ext uri="{FF2B5EF4-FFF2-40B4-BE49-F238E27FC236}">
                <a16:creationId xmlns:a16="http://schemas.microsoft.com/office/drawing/2014/main" id="{08740D00-9A49-A61B-EED3-4C4A45782EF1}"/>
              </a:ext>
            </a:extLst>
          </p:cNvPr>
          <p:cNvGrpSpPr/>
          <p:nvPr/>
        </p:nvGrpSpPr>
        <p:grpSpPr>
          <a:xfrm>
            <a:off x="521656" y="263135"/>
            <a:ext cx="2146314" cy="707886"/>
            <a:chOff x="521656" y="263135"/>
            <a:chExt cx="2146314" cy="707886"/>
          </a:xfrm>
        </p:grpSpPr>
        <p:sp>
          <p:nvSpPr>
            <p:cNvPr id="3" name="文本框 8">
              <a:extLst>
                <a:ext uri="{FF2B5EF4-FFF2-40B4-BE49-F238E27FC236}">
                  <a16:creationId xmlns:a16="http://schemas.microsoft.com/office/drawing/2014/main" id="{0FB6E724-7EE3-8C09-B0B3-117C505C2C9F}"/>
                </a:ext>
              </a:extLst>
            </p:cNvPr>
            <p:cNvSpPr txBox="1"/>
            <p:nvPr/>
          </p:nvSpPr>
          <p:spPr>
            <a:xfrm>
              <a:off x="521656" y="263135"/>
              <a:ext cx="849086" cy="707886"/>
            </a:xfrm>
            <a:prstGeom prst="rect">
              <a:avLst/>
            </a:prstGeom>
            <a:noFill/>
          </p:spPr>
          <p:txBody>
            <a:bodyPr wrap="square" rtlCol="0">
              <a:spAutoFit/>
            </a:bodyPr>
            <a:lstStyle/>
            <a:p>
              <a:r>
                <a:rPr lang="en-US" altLang="zh-CN" sz="4000" dirty="0">
                  <a:solidFill>
                    <a:schemeClr val="bg1"/>
                  </a:solidFill>
                  <a:latin typeface="CastleTUlt" panose="020E0902050906030204" pitchFamily="34" charset="0"/>
                </a:rPr>
                <a:t>08</a:t>
              </a:r>
              <a:endParaRPr lang="zh-CN" altLang="en-US" sz="4000" dirty="0">
                <a:solidFill>
                  <a:schemeClr val="bg1"/>
                </a:solidFill>
                <a:latin typeface="CastleTUlt" panose="020E0902050906030204" pitchFamily="34" charset="0"/>
              </a:endParaRPr>
            </a:p>
          </p:txBody>
        </p:sp>
        <p:sp>
          <p:nvSpPr>
            <p:cNvPr id="54" name="矩形 9">
              <a:extLst>
                <a:ext uri="{FF2B5EF4-FFF2-40B4-BE49-F238E27FC236}">
                  <a16:creationId xmlns:a16="http://schemas.microsoft.com/office/drawing/2014/main" id="{FF193475-3420-2619-4AD0-2E6C887197BB}"/>
                </a:ext>
              </a:extLst>
            </p:cNvPr>
            <p:cNvSpPr/>
            <p:nvPr/>
          </p:nvSpPr>
          <p:spPr>
            <a:xfrm>
              <a:off x="1210520" y="432412"/>
              <a:ext cx="1457450" cy="400110"/>
            </a:xfrm>
            <a:prstGeom prst="rect">
              <a:avLst/>
            </a:prstGeom>
          </p:spPr>
          <p:txBody>
            <a:bodyPr wrap="none">
              <a:spAutoFit/>
            </a:bodyPr>
            <a:lstStyle/>
            <a:p>
              <a:r>
                <a:rPr lang="pt-BR" altLang="zh-CN" sz="2000" dirty="0">
                  <a:solidFill>
                    <a:schemeClr val="bg1"/>
                  </a:solidFill>
                  <a:latin typeface="微软雅黑" panose="020B0503020204020204" pitchFamily="34" charset="-122"/>
                  <a:ea typeface="微软雅黑" panose="020B0503020204020204" pitchFamily="34" charset="-122"/>
                </a:rPr>
                <a:t>Conclusão</a:t>
              </a:r>
            </a:p>
          </p:txBody>
        </p:sp>
      </p:grpSp>
      <p:pic>
        <p:nvPicPr>
          <p:cNvPr id="15362" name="Picture 2" descr="Gestão de Implantação de SST para o eSocial - Segurança e Medicina do  Trabalho | Exames Ocupacionais | PRO LABORE">
            <a:extLst>
              <a:ext uri="{FF2B5EF4-FFF2-40B4-BE49-F238E27FC236}">
                <a16:creationId xmlns:a16="http://schemas.microsoft.com/office/drawing/2014/main" id="{2CB9637A-5462-6B88-FAE9-29BCC79869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653" y="5028588"/>
            <a:ext cx="1881734" cy="1881734"/>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descr="Texto&#10;&#10;Descrição gerada automaticamente com confiança baixa">
            <a:extLst>
              <a:ext uri="{FF2B5EF4-FFF2-40B4-BE49-F238E27FC236}">
                <a16:creationId xmlns:a16="http://schemas.microsoft.com/office/drawing/2014/main" id="{852F94D4-6A1C-022A-CEB2-B7A6A7687C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9291" y="204633"/>
            <a:ext cx="2261621" cy="627889"/>
          </a:xfrm>
          <a:prstGeom prst="rect">
            <a:avLst/>
          </a:prstGeom>
        </p:spPr>
      </p:pic>
    </p:spTree>
    <p:extLst>
      <p:ext uri="{BB962C8B-B14F-4D97-AF65-F5344CB8AC3E}">
        <p14:creationId xmlns:p14="http://schemas.microsoft.com/office/powerpoint/2010/main" val="181391653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1"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Planos de Gestão de SST - Portal da Indústria">
            <a:extLst>
              <a:ext uri="{FF2B5EF4-FFF2-40B4-BE49-F238E27FC236}">
                <a16:creationId xmlns:a16="http://schemas.microsoft.com/office/drawing/2014/main" id="{C5DD9CBA-F12F-E653-B79A-CCEA0CE37B8E}"/>
              </a:ext>
            </a:extLst>
          </p:cNvPr>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b="34716"/>
          <a:stretch/>
        </p:blipFill>
        <p:spPr bwMode="auto">
          <a:xfrm>
            <a:off x="2599565" y="4147770"/>
            <a:ext cx="4314384" cy="2710230"/>
          </a:xfrm>
          <a:prstGeom prst="rect">
            <a:avLst/>
          </a:prstGeom>
          <a:noFill/>
          <a:extLst>
            <a:ext uri="{909E8E84-426E-40DD-AFC4-6F175D3DCCD1}">
              <a14:hiddenFill xmlns:a14="http://schemas.microsoft.com/office/drawing/2010/main">
                <a:solidFill>
                  <a:srgbClr val="FFFFFF"/>
                </a:solidFill>
              </a14:hiddenFill>
            </a:ext>
          </a:extLst>
        </p:spPr>
      </p:pic>
      <p:sp>
        <p:nvSpPr>
          <p:cNvPr id="8" name="矩形标注 14">
            <a:extLst>
              <a:ext uri="{FF2B5EF4-FFF2-40B4-BE49-F238E27FC236}">
                <a16:creationId xmlns:a16="http://schemas.microsoft.com/office/drawing/2014/main" id="{0E243827-604D-34B3-7A9A-90F4D6D74680}"/>
              </a:ext>
            </a:extLst>
          </p:cNvPr>
          <p:cNvSpPr/>
          <p:nvPr/>
        </p:nvSpPr>
        <p:spPr>
          <a:xfrm>
            <a:off x="2832100" y="743033"/>
            <a:ext cx="8678426" cy="2978067"/>
          </a:xfrm>
          <a:prstGeom prst="wedgeRectCallout">
            <a:avLst>
              <a:gd name="adj1" fmla="val 645"/>
              <a:gd name="adj2" fmla="val 72732"/>
            </a:avLst>
          </a:prstGeom>
          <a:gradFill flip="none" rotWithShape="1">
            <a:gsLst>
              <a:gs pos="51000">
                <a:srgbClr val="1C83AE"/>
              </a:gs>
              <a:gs pos="0">
                <a:srgbClr val="329CD6"/>
              </a:gs>
              <a:gs pos="92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50000"/>
              </a:lnSpc>
            </a:pPr>
            <a:r>
              <a:rPr lang="pt-BR" altLang="zh-CN" sz="2400" dirty="0">
                <a:solidFill>
                  <a:schemeClr val="bg1"/>
                </a:solidFill>
                <a:effectLst>
                  <a:outerShdw blurRad="38100" dist="38100" dir="2700000" algn="tl">
                    <a:srgbClr val="000000">
                      <a:alpha val="43137"/>
                    </a:srgbClr>
                  </a:outerShdw>
                </a:effectLst>
              </a:rPr>
              <a:t>As escoras também são provisórias, mas igualmente importantes. Vimos que esforços não previstos podem surgir e até uma estrutura colapsar se o escoamento e a retirada de escoras não forem feitos corretamente.</a:t>
            </a:r>
            <a:endParaRPr lang="pt-BR" altLang="zh-CN" sz="2400" dirty="0">
              <a:solidFill>
                <a:schemeClr val="bg1"/>
              </a:solidFill>
            </a:endParaRPr>
          </a:p>
        </p:txBody>
      </p:sp>
      <p:pic>
        <p:nvPicPr>
          <p:cNvPr id="2" name="Imagem 1" descr="Texto&#10;&#10;Descrição gerada automaticamente com confiança baixa">
            <a:extLst>
              <a:ext uri="{FF2B5EF4-FFF2-40B4-BE49-F238E27FC236}">
                <a16:creationId xmlns:a16="http://schemas.microsoft.com/office/drawing/2014/main" id="{B127FC7C-58B1-F896-54D3-0B92C8EFA1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944" y="429088"/>
            <a:ext cx="2261621" cy="627889"/>
          </a:xfrm>
          <a:prstGeom prst="rect">
            <a:avLst/>
          </a:prstGeom>
        </p:spPr>
      </p:pic>
    </p:spTree>
    <p:extLst>
      <p:ext uri="{BB962C8B-B14F-4D97-AF65-F5344CB8AC3E}">
        <p14:creationId xmlns:p14="http://schemas.microsoft.com/office/powerpoint/2010/main" val="38678672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PGR: o que é o Plano de Ação e como elaborá-lo?">
            <a:extLst>
              <a:ext uri="{FF2B5EF4-FFF2-40B4-BE49-F238E27FC236}">
                <a16:creationId xmlns:a16="http://schemas.microsoft.com/office/drawing/2014/main" id="{E176FCAF-0C60-5F31-46F9-97729BB0438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286001" y="1346607"/>
            <a:ext cx="7663543" cy="4912786"/>
          </a:xfrm>
          <a:prstGeom prst="rect">
            <a:avLst/>
          </a:prstGeom>
          <a:extLst>
            <a:ext uri="{909E8E84-426E-40DD-AFC4-6F175D3DCCD1}">
              <a14:hiddenFill xmlns:a14="http://schemas.microsoft.com/office/drawing/2010/main">
                <a:solidFill>
                  <a:srgbClr val="FFFFFF"/>
                </a:solidFill>
              </a14:hiddenFill>
            </a:ext>
          </a:extLst>
        </p:spPr>
      </p:pic>
      <p:sp>
        <p:nvSpPr>
          <p:cNvPr id="3" name="Rectangle 11">
            <a:extLst>
              <a:ext uri="{FF2B5EF4-FFF2-40B4-BE49-F238E27FC236}">
                <a16:creationId xmlns:a16="http://schemas.microsoft.com/office/drawing/2014/main" id="{DED0AE1F-42EB-2F44-032E-44F1363FFB8E}"/>
              </a:ext>
            </a:extLst>
          </p:cNvPr>
          <p:cNvSpPr/>
          <p:nvPr/>
        </p:nvSpPr>
        <p:spPr>
          <a:xfrm>
            <a:off x="2280558" y="1346607"/>
            <a:ext cx="4441372" cy="4912786"/>
          </a:xfrm>
          <a:prstGeom prst="rect">
            <a:avLst/>
          </a:prstGeom>
          <a:solidFill>
            <a:schemeClr val="accent2">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a:cs typeface="+mn-cs"/>
              <a:sym typeface="+mn-lt"/>
            </a:endParaRPr>
          </a:p>
        </p:txBody>
      </p:sp>
      <p:sp>
        <p:nvSpPr>
          <p:cNvPr id="4" name="Rectangle 14">
            <a:extLst>
              <a:ext uri="{FF2B5EF4-FFF2-40B4-BE49-F238E27FC236}">
                <a16:creationId xmlns:a16="http://schemas.microsoft.com/office/drawing/2014/main" id="{C46F6284-3C2E-6010-D8A6-644F6327F5A8}"/>
              </a:ext>
            </a:extLst>
          </p:cNvPr>
          <p:cNvSpPr/>
          <p:nvPr/>
        </p:nvSpPr>
        <p:spPr>
          <a:xfrm>
            <a:off x="2795815" y="2325460"/>
            <a:ext cx="3592285" cy="3177280"/>
          </a:xfrm>
          <a:prstGeom prst="rect">
            <a:avLst/>
          </a:prstGeom>
        </p:spPr>
        <p:txBody>
          <a:bodyPr wrap="square" lIns="0" tIns="0" rIns="0" bIns="0" anchor="ctr">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pt-BR" altLang="zh-CN" sz="2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微软雅黑"/>
                <a:ea typeface="微软雅黑"/>
                <a:cs typeface="+mn-ea"/>
                <a:sym typeface="+mn-lt"/>
              </a:rPr>
              <a:t>As armaduras trazem perigos em suas pontas, de arranhões e perfurações.</a:t>
            </a:r>
          </a:p>
          <a:p>
            <a:pPr marL="0" marR="0" lvl="0" indent="0" defTabSz="914400" rtl="0" eaLnBrk="1" fontAlgn="auto" latinLnBrk="0" hangingPunct="1">
              <a:lnSpc>
                <a:spcPct val="150000"/>
              </a:lnSpc>
              <a:spcBef>
                <a:spcPts val="0"/>
              </a:spcBef>
              <a:spcAft>
                <a:spcPts val="0"/>
              </a:spcAft>
              <a:buClrTx/>
              <a:buSzTx/>
              <a:buFontTx/>
              <a:buNone/>
              <a:tabLst/>
              <a:defRPr/>
            </a:pPr>
            <a:endParaRPr lang="pt-BR" altLang="zh-CN" sz="2000" dirty="0">
              <a:solidFill>
                <a:srgbClr val="002060"/>
              </a:solidFill>
              <a:effectLst>
                <a:outerShdw blurRad="38100" dist="38100" dir="2700000" algn="tl">
                  <a:srgbClr val="000000">
                    <a:alpha val="43137"/>
                  </a:srgbClr>
                </a:outerShdw>
              </a:effectLst>
              <a:latin typeface="微软雅黑"/>
              <a:ea typeface="微软雅黑"/>
              <a:cs typeface="+mn-ea"/>
              <a:sym typeface="+mn-lt"/>
            </a:endParaRPr>
          </a:p>
          <a:p>
            <a:pPr marL="0" marR="0" lvl="0" indent="0" defTabSz="914400" rtl="0" eaLnBrk="1" fontAlgn="auto" latinLnBrk="0" hangingPunct="1">
              <a:lnSpc>
                <a:spcPct val="150000"/>
              </a:lnSpc>
              <a:spcBef>
                <a:spcPts val="0"/>
              </a:spcBef>
              <a:spcAft>
                <a:spcPts val="0"/>
              </a:spcAft>
              <a:buClrTx/>
              <a:buSzTx/>
              <a:buFontTx/>
              <a:buNone/>
              <a:tabLst/>
              <a:defRPr/>
            </a:pPr>
            <a:r>
              <a:rPr kumimoji="0" lang="pt-BR" altLang="zh-CN" sz="2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微软雅黑"/>
                <a:ea typeface="微软雅黑"/>
                <a:cs typeface="+mn-ea"/>
                <a:sym typeface="+mn-lt"/>
              </a:rPr>
              <a:t>Deve-se cuidar ao manusear, armazenar e até no local onde são colocadas.</a:t>
            </a:r>
            <a:endParaRPr kumimoji="0" lang="pt-BR" altLang="zh-CN"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微软雅黑"/>
              <a:ea typeface="微软雅黑"/>
              <a:cs typeface="+mn-ea"/>
              <a:sym typeface="+mn-lt"/>
            </a:endParaRPr>
          </a:p>
        </p:txBody>
      </p:sp>
      <p:grpSp>
        <p:nvGrpSpPr>
          <p:cNvPr id="2" name="组合 7">
            <a:extLst>
              <a:ext uri="{FF2B5EF4-FFF2-40B4-BE49-F238E27FC236}">
                <a16:creationId xmlns:a16="http://schemas.microsoft.com/office/drawing/2014/main" id="{3266364D-73F2-B346-134D-A90BDB390CD1}"/>
              </a:ext>
            </a:extLst>
          </p:cNvPr>
          <p:cNvGrpSpPr/>
          <p:nvPr/>
        </p:nvGrpSpPr>
        <p:grpSpPr>
          <a:xfrm>
            <a:off x="521656" y="263135"/>
            <a:ext cx="2146314" cy="707886"/>
            <a:chOff x="521656" y="263135"/>
            <a:chExt cx="2146314" cy="707886"/>
          </a:xfrm>
        </p:grpSpPr>
        <p:sp>
          <p:nvSpPr>
            <p:cNvPr id="6" name="文本框 8">
              <a:extLst>
                <a:ext uri="{FF2B5EF4-FFF2-40B4-BE49-F238E27FC236}">
                  <a16:creationId xmlns:a16="http://schemas.microsoft.com/office/drawing/2014/main" id="{2422A0EA-059B-29B8-8C51-3722E6D964FC}"/>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08</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7" name="矩形 9">
              <a:extLst>
                <a:ext uri="{FF2B5EF4-FFF2-40B4-BE49-F238E27FC236}">
                  <a16:creationId xmlns:a16="http://schemas.microsoft.com/office/drawing/2014/main" id="{F79FD323-66C1-CDA6-8B30-33AEAA75F80C}"/>
                </a:ext>
              </a:extLst>
            </p:cNvPr>
            <p:cNvSpPr/>
            <p:nvPr/>
          </p:nvSpPr>
          <p:spPr>
            <a:xfrm>
              <a:off x="1210520" y="432412"/>
              <a:ext cx="1457450"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Conclusão</a:t>
              </a:r>
            </a:p>
          </p:txBody>
        </p:sp>
      </p:grpSp>
      <p:pic>
        <p:nvPicPr>
          <p:cNvPr id="5" name="Imagem 4" descr="Texto&#10;&#10;Descrição gerada automaticamente com confiança baixa">
            <a:extLst>
              <a:ext uri="{FF2B5EF4-FFF2-40B4-BE49-F238E27FC236}">
                <a16:creationId xmlns:a16="http://schemas.microsoft.com/office/drawing/2014/main" id="{2B076E12-A21D-AFAF-8BBF-E5F5ABCF47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19291" y="204633"/>
            <a:ext cx="2261621" cy="627889"/>
          </a:xfrm>
          <a:prstGeom prst="rect">
            <a:avLst/>
          </a:prstGeom>
        </p:spPr>
      </p:pic>
    </p:spTree>
    <p:extLst>
      <p:ext uri="{BB962C8B-B14F-4D97-AF65-F5344CB8AC3E}">
        <p14:creationId xmlns:p14="http://schemas.microsoft.com/office/powerpoint/2010/main" val="12537322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4">
            <a:extLst>
              <a:ext uri="{FF2B5EF4-FFF2-40B4-BE49-F238E27FC236}">
                <a16:creationId xmlns:a16="http://schemas.microsoft.com/office/drawing/2014/main" id="{F302C140-F193-37E0-B1BD-7BBAF5160D5F}"/>
              </a:ext>
            </a:extLst>
          </p:cNvPr>
          <p:cNvSpPr/>
          <p:nvPr/>
        </p:nvSpPr>
        <p:spPr>
          <a:xfrm>
            <a:off x="6442170" y="1721515"/>
            <a:ext cx="4784629" cy="4399658"/>
          </a:xfrm>
          <a:prstGeom prst="roundRect">
            <a:avLst>
              <a:gd name="adj" fmla="val 5288"/>
            </a:avLst>
          </a:prstGeom>
          <a:gradFill flip="none" rotWithShape="1">
            <a:gsLst>
              <a:gs pos="51000">
                <a:srgbClr val="1C83AE"/>
              </a:gs>
              <a:gs pos="0">
                <a:srgbClr val="329CD6"/>
              </a:gs>
              <a:gs pos="92000">
                <a:srgbClr val="623E98"/>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lvl="0">
              <a:lnSpc>
                <a:spcPct val="150000"/>
              </a:lnSpc>
              <a:spcBef>
                <a:spcPts val="1200"/>
              </a:spcBef>
              <a:defRPr/>
            </a:pPr>
            <a:r>
              <a:rPr lang="pt-BR" altLang="zh-CN" sz="2000" dirty="0">
                <a:solidFill>
                  <a:prstClr val="white"/>
                </a:solidFill>
                <a:latin typeface="微软雅黑" panose="020B0503020204020204" pitchFamily="34" charset="-122"/>
                <a:ea typeface="微软雅黑"/>
              </a:rPr>
              <a:t>Por fim, a concretagem é a etapa crucial na estrutura, onde as armaduras geralmente estão no local e as formas precisam ser estáveis. Ela pode ser feita com concreto rodado em obra, ou mais comum, com concreto usinado.</a:t>
            </a:r>
            <a:endParaRPr kumimoji="0" lang="zh-CN" altLang="en-US" sz="7200" b="1" i="0" u="none" strike="noStrike" kern="1200" cap="none" spc="0" normalizeH="0" baseline="0" noProof="0" dirty="0">
              <a:ln>
                <a:noFill/>
              </a:ln>
              <a:solidFill>
                <a:prstClr val="white"/>
              </a:solidFill>
              <a:effectLst/>
              <a:uLnTx/>
              <a:uFillTx/>
              <a:latin typeface="微软雅黑" panose="020B0503020204020204" pitchFamily="34" charset="-122"/>
              <a:ea typeface="微软雅黑"/>
              <a:cs typeface="+mn-cs"/>
            </a:endParaRPr>
          </a:p>
        </p:txBody>
      </p:sp>
      <p:pic>
        <p:nvPicPr>
          <p:cNvPr id="12290" name="Picture 2" descr="Gestão de segurança do trabalho: um guia completo para você">
            <a:extLst>
              <a:ext uri="{FF2B5EF4-FFF2-40B4-BE49-F238E27FC236}">
                <a16:creationId xmlns:a16="http://schemas.microsoft.com/office/drawing/2014/main" id="{E31F3C02-7D3F-39BC-1D56-D11D4181F48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989301" y="1721515"/>
            <a:ext cx="4339353" cy="2245859"/>
          </a:xfrm>
          <a:prstGeom prst="roundRect">
            <a:avLst>
              <a:gd name="adj" fmla="val 11820"/>
            </a:avLst>
          </a:prstGeom>
          <a:noFill/>
          <a:extLst>
            <a:ext uri="{909E8E84-426E-40DD-AFC4-6F175D3DCCD1}">
              <a14:hiddenFill xmlns:a14="http://schemas.microsoft.com/office/drawing/2010/main">
                <a:solidFill>
                  <a:srgbClr val="FFFFFF"/>
                </a:solidFill>
              </a14:hiddenFill>
            </a:ext>
          </a:extLst>
        </p:spPr>
      </p:pic>
      <p:pic>
        <p:nvPicPr>
          <p:cNvPr id="12292" name="Picture 4" descr="Gestão de Segurança do Trabalho: Confira as Características">
            <a:extLst>
              <a:ext uri="{FF2B5EF4-FFF2-40B4-BE49-F238E27FC236}">
                <a16:creationId xmlns:a16="http://schemas.microsoft.com/office/drawing/2014/main" id="{5691ADDA-2795-93D1-1C70-8DA17BC5B57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0"/>
                    </a14:imgEffect>
                  </a14:imgLayer>
                </a14:imgProps>
              </a:ext>
              <a:ext uri="{28A0092B-C50C-407E-A947-70E740481C1C}">
                <a14:useLocalDpi xmlns:a14="http://schemas.microsoft.com/office/drawing/2010/main" val="0"/>
              </a:ext>
            </a:extLst>
          </a:blip>
          <a:srcRect l="12500" r="21361"/>
          <a:stretch/>
        </p:blipFill>
        <p:spPr bwMode="auto">
          <a:xfrm>
            <a:off x="1989301" y="4067855"/>
            <a:ext cx="2035630" cy="2053318"/>
          </a:xfrm>
          <a:prstGeom prst="roundRect">
            <a:avLst>
              <a:gd name="adj" fmla="val 13458"/>
            </a:avLst>
          </a:prstGeom>
          <a:noFill/>
          <a:extLst>
            <a:ext uri="{909E8E84-426E-40DD-AFC4-6F175D3DCCD1}">
              <a14:hiddenFill xmlns:a14="http://schemas.microsoft.com/office/drawing/2010/main">
                <a:solidFill>
                  <a:srgbClr val="FFFFFF"/>
                </a:solidFill>
              </a14:hiddenFill>
            </a:ext>
          </a:extLst>
        </p:spPr>
      </p:pic>
      <p:pic>
        <p:nvPicPr>
          <p:cNvPr id="12294" name="Picture 6" descr="Principais termos de Saúde e Segurança do Trabalho que você precisa saber -  Blog Preveoeste">
            <a:extLst>
              <a:ext uri="{FF2B5EF4-FFF2-40B4-BE49-F238E27FC236}">
                <a16:creationId xmlns:a16="http://schemas.microsoft.com/office/drawing/2014/main" id="{890B36D7-D4D5-08C4-696B-02A52F93802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50000"/>
                    </a14:imgEffect>
                    <a14:imgEffect>
                      <a14:saturation sat="0"/>
                    </a14:imgEffect>
                  </a14:imgLayer>
                </a14:imgProps>
              </a:ext>
              <a:ext uri="{28A0092B-C50C-407E-A947-70E740481C1C}">
                <a14:useLocalDpi xmlns:a14="http://schemas.microsoft.com/office/drawing/2010/main" val="0"/>
              </a:ext>
            </a:extLst>
          </a:blip>
          <a:srcRect l="44000"/>
          <a:stretch/>
        </p:blipFill>
        <p:spPr bwMode="auto">
          <a:xfrm>
            <a:off x="4138448" y="4067855"/>
            <a:ext cx="2190206" cy="2053318"/>
          </a:xfrm>
          <a:prstGeom prst="roundRect">
            <a:avLst>
              <a:gd name="adj" fmla="val 11820"/>
            </a:avLst>
          </a:prstGeom>
          <a:noFill/>
          <a:extLst>
            <a:ext uri="{909E8E84-426E-40DD-AFC4-6F175D3DCCD1}">
              <a14:hiddenFill xmlns:a14="http://schemas.microsoft.com/office/drawing/2010/main">
                <a:solidFill>
                  <a:srgbClr val="FFFFFF"/>
                </a:solidFill>
              </a14:hiddenFill>
            </a:ext>
          </a:extLst>
        </p:spPr>
      </p:pic>
      <p:grpSp>
        <p:nvGrpSpPr>
          <p:cNvPr id="3" name="组合 7">
            <a:extLst>
              <a:ext uri="{FF2B5EF4-FFF2-40B4-BE49-F238E27FC236}">
                <a16:creationId xmlns:a16="http://schemas.microsoft.com/office/drawing/2014/main" id="{D2D8612D-E851-DDC2-8857-8F2225ACCA13}"/>
              </a:ext>
            </a:extLst>
          </p:cNvPr>
          <p:cNvGrpSpPr/>
          <p:nvPr/>
        </p:nvGrpSpPr>
        <p:grpSpPr>
          <a:xfrm>
            <a:off x="521656" y="263135"/>
            <a:ext cx="2146314" cy="707886"/>
            <a:chOff x="521656" y="263135"/>
            <a:chExt cx="2146314" cy="707886"/>
          </a:xfrm>
        </p:grpSpPr>
        <p:sp>
          <p:nvSpPr>
            <p:cNvPr id="4" name="文本框 8">
              <a:extLst>
                <a:ext uri="{FF2B5EF4-FFF2-40B4-BE49-F238E27FC236}">
                  <a16:creationId xmlns:a16="http://schemas.microsoft.com/office/drawing/2014/main" id="{71DEF0BD-F1E7-951A-1C67-3DD14CBCDE6D}"/>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08</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5" name="矩形 9">
              <a:extLst>
                <a:ext uri="{FF2B5EF4-FFF2-40B4-BE49-F238E27FC236}">
                  <a16:creationId xmlns:a16="http://schemas.microsoft.com/office/drawing/2014/main" id="{8CC835D4-DB81-4326-954C-BFFBBF819A28}"/>
                </a:ext>
              </a:extLst>
            </p:cNvPr>
            <p:cNvSpPr/>
            <p:nvPr/>
          </p:nvSpPr>
          <p:spPr>
            <a:xfrm>
              <a:off x="1210520" y="432412"/>
              <a:ext cx="1457450"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Conclusão</a:t>
              </a:r>
            </a:p>
          </p:txBody>
        </p:sp>
      </p:grpSp>
      <p:pic>
        <p:nvPicPr>
          <p:cNvPr id="6" name="Imagem 5" descr="Texto&#10;&#10;Descrição gerada automaticamente com confiança baixa">
            <a:extLst>
              <a:ext uri="{FF2B5EF4-FFF2-40B4-BE49-F238E27FC236}">
                <a16:creationId xmlns:a16="http://schemas.microsoft.com/office/drawing/2014/main" id="{CC097209-1EAB-AB17-E3B4-F715431FA3D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19291" y="204633"/>
            <a:ext cx="2261621" cy="627889"/>
          </a:xfrm>
          <a:prstGeom prst="rect">
            <a:avLst/>
          </a:prstGeom>
        </p:spPr>
      </p:pic>
    </p:spTree>
    <p:extLst>
      <p:ext uri="{BB962C8B-B14F-4D97-AF65-F5344CB8AC3E}">
        <p14:creationId xmlns:p14="http://schemas.microsoft.com/office/powerpoint/2010/main" val="6995069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 fill="hold"/>
                                        <p:tgtEl>
                                          <p:spTgt spid="2"/>
                                        </p:tgtEl>
                                        <p:attrNameLst>
                                          <p:attrName>ppt_w</p:attrName>
                                        </p:attrNameLst>
                                      </p:cBhvr>
                                      <p:tavLst>
                                        <p:tav tm="0">
                                          <p:val>
                                            <p:fltVal val="0"/>
                                          </p:val>
                                        </p:tav>
                                        <p:tav tm="100000">
                                          <p:val>
                                            <p:strVal val="#ppt_w"/>
                                          </p:val>
                                        </p:tav>
                                      </p:tavLst>
                                    </p:anim>
                                    <p:anim calcmode="lin" valueType="num">
                                      <p:cBhvr>
                                        <p:cTn id="8" dur="300" fill="hold"/>
                                        <p:tgtEl>
                                          <p:spTgt spid="2"/>
                                        </p:tgtEl>
                                        <p:attrNameLst>
                                          <p:attrName>ppt_h</p:attrName>
                                        </p:attrNameLst>
                                      </p:cBhvr>
                                      <p:tavLst>
                                        <p:tav tm="0">
                                          <p:val>
                                            <p:fltVal val="0"/>
                                          </p:val>
                                        </p:tav>
                                        <p:tav tm="100000">
                                          <p:val>
                                            <p:strVal val="#ppt_h"/>
                                          </p:val>
                                        </p:tav>
                                      </p:tavLst>
                                    </p:anim>
                                    <p:animEffect transition="in" filter="fade">
                                      <p:cBhvr>
                                        <p:cTn id="9" dur="3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13">
            <a:extLst>
              <a:ext uri="{FF2B5EF4-FFF2-40B4-BE49-F238E27FC236}">
                <a16:creationId xmlns:a16="http://schemas.microsoft.com/office/drawing/2014/main" id="{6C0251AA-5ABE-9C4B-1056-E230218F25F9}"/>
              </a:ext>
            </a:extLst>
          </p:cNvPr>
          <p:cNvSpPr/>
          <p:nvPr/>
        </p:nvSpPr>
        <p:spPr>
          <a:xfrm>
            <a:off x="-1" y="3967382"/>
            <a:ext cx="11462657" cy="2395318"/>
          </a:xfrm>
          <a:prstGeom prst="rect">
            <a:avLst/>
          </a:prstGeom>
          <a:gradFill flip="none" rotWithShape="1">
            <a:gsLst>
              <a:gs pos="51000">
                <a:srgbClr val="1C83AE"/>
              </a:gs>
              <a:gs pos="0">
                <a:srgbClr val="329CD6"/>
              </a:gs>
              <a:gs pos="92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TextBox 21">
            <a:extLst>
              <a:ext uri="{FF2B5EF4-FFF2-40B4-BE49-F238E27FC236}">
                <a16:creationId xmlns:a16="http://schemas.microsoft.com/office/drawing/2014/main" id="{2F329E4D-BB1D-F85C-2F1C-389E3BC90EBE}"/>
              </a:ext>
            </a:extLst>
          </p:cNvPr>
          <p:cNvSpPr txBox="1"/>
          <p:nvPr/>
        </p:nvSpPr>
        <p:spPr>
          <a:xfrm>
            <a:off x="201386" y="4281561"/>
            <a:ext cx="6786058" cy="1766959"/>
          </a:xfrm>
          <a:prstGeom prst="rect">
            <a:avLst/>
          </a:prstGeom>
          <a:noFill/>
        </p:spPr>
        <p:txBody>
          <a:bodyPr wrap="square" lIns="0" tIns="0" rIns="0" bIns="0" rtlCol="0">
            <a:spAutoFit/>
          </a:bodyPr>
          <a:lstStyle/>
          <a:p>
            <a:pPr lvl="0">
              <a:lnSpc>
                <a:spcPct val="150000"/>
              </a:lnSpc>
              <a:spcBef>
                <a:spcPts val="1200"/>
              </a:spcBef>
              <a:defRPr/>
            </a:pPr>
            <a:r>
              <a:rPr lang="pt-BR" altLang="zh-CN" dirty="0">
                <a:solidFill>
                  <a:schemeClr val="bg1"/>
                </a:solidFill>
                <a:latin typeface="微软雅黑"/>
                <a:ea typeface="微软雅黑"/>
              </a:rPr>
              <a:t>Todos esses serviços podem ser feitos com qualidade, rapidez e com saúde e segurança. </a:t>
            </a:r>
          </a:p>
          <a:p>
            <a:pPr lvl="0">
              <a:lnSpc>
                <a:spcPct val="150000"/>
              </a:lnSpc>
              <a:spcBef>
                <a:spcPts val="1200"/>
              </a:spcBef>
              <a:defRPr/>
            </a:pPr>
            <a:r>
              <a:rPr lang="pt-BR" altLang="zh-CN" b="1" dirty="0">
                <a:solidFill>
                  <a:schemeClr val="bg1"/>
                </a:solidFill>
                <a:latin typeface="微软雅黑"/>
                <a:ea typeface="微软雅黑"/>
              </a:rPr>
              <a:t>Siga as recomendações deste material e da equipe de Segurança do Trabalho da sua empresa!</a:t>
            </a:r>
            <a:endParaRPr kumimoji="0" lang="en-US" altLang="zh-CN" b="0" i="0" u="none" strike="noStrike" kern="1200" cap="none" spc="0" normalizeH="0" baseline="0" noProof="0" dirty="0">
              <a:ln>
                <a:noFill/>
              </a:ln>
              <a:solidFill>
                <a:schemeClr val="bg1"/>
              </a:solidFill>
              <a:effectLst/>
              <a:uLnTx/>
              <a:uFillTx/>
              <a:latin typeface="微软雅黑"/>
              <a:ea typeface="微软雅黑"/>
            </a:endParaRPr>
          </a:p>
        </p:txBody>
      </p:sp>
      <p:pic>
        <p:nvPicPr>
          <p:cNvPr id="3" name="Imagem 2">
            <a:extLst>
              <a:ext uri="{FF2B5EF4-FFF2-40B4-BE49-F238E27FC236}">
                <a16:creationId xmlns:a16="http://schemas.microsoft.com/office/drawing/2014/main" id="{EA96ED9C-53E2-67E2-B181-24BCE42B9CE7}"/>
              </a:ext>
            </a:extLst>
          </p:cNvPr>
          <p:cNvPicPr>
            <a:picLocks noChangeAspect="1"/>
          </p:cNvPicPr>
          <p:nvPr/>
        </p:nvPicPr>
        <p:blipFill>
          <a:blip r:embed="rId3"/>
          <a:stretch>
            <a:fillRect/>
          </a:stretch>
        </p:blipFill>
        <p:spPr>
          <a:xfrm>
            <a:off x="7051622" y="204633"/>
            <a:ext cx="4481513" cy="6677326"/>
          </a:xfrm>
          <a:prstGeom prst="rect">
            <a:avLst/>
          </a:prstGeom>
        </p:spPr>
      </p:pic>
      <p:grpSp>
        <p:nvGrpSpPr>
          <p:cNvPr id="2" name="组合 7">
            <a:extLst>
              <a:ext uri="{FF2B5EF4-FFF2-40B4-BE49-F238E27FC236}">
                <a16:creationId xmlns:a16="http://schemas.microsoft.com/office/drawing/2014/main" id="{73CA212D-5BCA-DF94-29AA-D7E7D998B208}"/>
              </a:ext>
            </a:extLst>
          </p:cNvPr>
          <p:cNvGrpSpPr/>
          <p:nvPr/>
        </p:nvGrpSpPr>
        <p:grpSpPr>
          <a:xfrm>
            <a:off x="521656" y="263135"/>
            <a:ext cx="2146314" cy="707886"/>
            <a:chOff x="521656" y="263135"/>
            <a:chExt cx="2146314" cy="707886"/>
          </a:xfrm>
        </p:grpSpPr>
        <p:sp>
          <p:nvSpPr>
            <p:cNvPr id="4" name="文本框 8">
              <a:extLst>
                <a:ext uri="{FF2B5EF4-FFF2-40B4-BE49-F238E27FC236}">
                  <a16:creationId xmlns:a16="http://schemas.microsoft.com/office/drawing/2014/main" id="{953745B2-8862-EEDE-7C59-A5877DDE6C62}"/>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08</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10" name="矩形 9">
              <a:extLst>
                <a:ext uri="{FF2B5EF4-FFF2-40B4-BE49-F238E27FC236}">
                  <a16:creationId xmlns:a16="http://schemas.microsoft.com/office/drawing/2014/main" id="{2EAE6A9E-9864-1C53-44CE-345321D94568}"/>
                </a:ext>
              </a:extLst>
            </p:cNvPr>
            <p:cNvSpPr/>
            <p:nvPr/>
          </p:nvSpPr>
          <p:spPr>
            <a:xfrm>
              <a:off x="1210520" y="432412"/>
              <a:ext cx="1457450"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Conclusão</a:t>
              </a:r>
            </a:p>
          </p:txBody>
        </p:sp>
      </p:grpSp>
      <p:pic>
        <p:nvPicPr>
          <p:cNvPr id="5" name="Imagem 4" descr="Texto&#10;&#10;Descrição gerada automaticamente com confiança baixa">
            <a:extLst>
              <a:ext uri="{FF2B5EF4-FFF2-40B4-BE49-F238E27FC236}">
                <a16:creationId xmlns:a16="http://schemas.microsoft.com/office/drawing/2014/main" id="{E6C0C923-4E68-7C57-18EE-594B0DBC36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9291" y="204633"/>
            <a:ext cx="2261621" cy="627889"/>
          </a:xfrm>
          <a:prstGeom prst="rect">
            <a:avLst/>
          </a:prstGeom>
        </p:spPr>
      </p:pic>
    </p:spTree>
    <p:extLst>
      <p:ext uri="{BB962C8B-B14F-4D97-AF65-F5344CB8AC3E}">
        <p14:creationId xmlns:p14="http://schemas.microsoft.com/office/powerpoint/2010/main" val="380099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iterate type="lt">
                                    <p:tmPct val="10000"/>
                                  </p:iterate>
                                  <p:childTnLst>
                                    <p:set>
                                      <p:cBhvr>
                                        <p:cTn id="11" dur="1" fill="hold">
                                          <p:stCondLst>
                                            <p:cond delay="0"/>
                                          </p:stCondLst>
                                        </p:cTn>
                                        <p:tgtEl>
                                          <p:spTgt spid="9"/>
                                        </p:tgtEl>
                                        <p:attrNameLst>
                                          <p:attrName>style.visibility</p:attrName>
                                        </p:attrNameLst>
                                      </p:cBhvr>
                                      <p:to>
                                        <p:strVal val="visible"/>
                                      </p:to>
                                    </p:set>
                                    <p:anim calcmode="lin" valueType="num">
                                      <p:cBhvr>
                                        <p:cTn id="12" dur="200" fill="hold"/>
                                        <p:tgtEl>
                                          <p:spTgt spid="9"/>
                                        </p:tgtEl>
                                        <p:attrNameLst>
                                          <p:attrName>ppt_w</p:attrName>
                                        </p:attrNameLst>
                                      </p:cBhvr>
                                      <p:tavLst>
                                        <p:tav tm="0">
                                          <p:val>
                                            <p:fltVal val="0"/>
                                          </p:val>
                                        </p:tav>
                                        <p:tav tm="100000">
                                          <p:val>
                                            <p:strVal val="#ppt_w"/>
                                          </p:val>
                                        </p:tav>
                                      </p:tavLst>
                                    </p:anim>
                                    <p:anim calcmode="lin" valueType="num">
                                      <p:cBhvr>
                                        <p:cTn id="13" dur="200" fill="hold"/>
                                        <p:tgtEl>
                                          <p:spTgt spid="9"/>
                                        </p:tgtEl>
                                        <p:attrNameLst>
                                          <p:attrName>ppt_h</p:attrName>
                                        </p:attrNameLst>
                                      </p:cBhvr>
                                      <p:tavLst>
                                        <p:tav tm="0">
                                          <p:val>
                                            <p:fltVal val="0"/>
                                          </p:val>
                                        </p:tav>
                                        <p:tav tm="100000">
                                          <p:val>
                                            <p:strVal val="#ppt_h"/>
                                          </p:val>
                                        </p:tav>
                                      </p:tavLst>
                                    </p:anim>
                                    <p:animEffect transition="in" filter="fade">
                                      <p:cBhvr>
                                        <p:cTn id="14" dur="2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3CCA228B-D636-1F51-6FBE-01DE2EFD2398}"/>
              </a:ext>
            </a:extLst>
          </p:cNvPr>
          <p:cNvSpPr/>
          <p:nvPr/>
        </p:nvSpPr>
        <p:spPr>
          <a:xfrm>
            <a:off x="-90742" y="0"/>
            <a:ext cx="12255610" cy="6858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11" name="Content Placeholder 6">
            <a:extLst>
              <a:ext uri="{FF2B5EF4-FFF2-40B4-BE49-F238E27FC236}">
                <a16:creationId xmlns:a16="http://schemas.microsoft.com/office/drawing/2014/main" id="{8E7C29AA-89D2-3078-236E-A0D899084727}"/>
              </a:ext>
            </a:extLst>
          </p:cNvPr>
          <p:cNvSpPr txBox="1">
            <a:spLocks/>
          </p:cNvSpPr>
          <p:nvPr/>
        </p:nvSpPr>
        <p:spPr>
          <a:xfrm>
            <a:off x="5977108" y="6029447"/>
            <a:ext cx="5941471" cy="6733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微软雅黑" panose="020F0502020204030204"/>
                <a:ea typeface="微软雅黑"/>
                <a:cs typeface="+mn-cs"/>
              </a:rPr>
              <a:t>contato@centraldecursosdobrasil.com.br</a:t>
            </a:r>
          </a:p>
        </p:txBody>
      </p:sp>
      <p:sp>
        <p:nvSpPr>
          <p:cNvPr id="13" name="Rectangle 2">
            <a:extLst>
              <a:ext uri="{FF2B5EF4-FFF2-40B4-BE49-F238E27FC236}">
                <a16:creationId xmlns:a16="http://schemas.microsoft.com/office/drawing/2014/main" id="{213E900B-9D94-E952-8D15-8085105CCA9F}"/>
              </a:ext>
            </a:extLst>
          </p:cNvPr>
          <p:cNvSpPr/>
          <p:nvPr/>
        </p:nvSpPr>
        <p:spPr>
          <a:xfrm>
            <a:off x="-63610" y="2333200"/>
            <a:ext cx="12255610" cy="1004858"/>
          </a:xfrm>
          <a:prstGeom prst="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
        <p:nvSpPr>
          <p:cNvPr id="17" name="Title 4">
            <a:extLst>
              <a:ext uri="{FF2B5EF4-FFF2-40B4-BE49-F238E27FC236}">
                <a16:creationId xmlns:a16="http://schemas.microsoft.com/office/drawing/2014/main" id="{96A125D6-65C1-BF8D-453E-799F9ADB303D}"/>
              </a:ext>
            </a:extLst>
          </p:cNvPr>
          <p:cNvSpPr txBox="1">
            <a:spLocks/>
          </p:cNvSpPr>
          <p:nvPr/>
        </p:nvSpPr>
        <p:spPr>
          <a:xfrm>
            <a:off x="5481700" y="2485769"/>
            <a:ext cx="6212115" cy="950664"/>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dirty="0">
                <a:ln>
                  <a:noFill/>
                </a:ln>
                <a:solidFill>
                  <a:prstClr val="white">
                    <a:lumMod val="95000"/>
                  </a:prstClr>
                </a:solidFill>
                <a:effectLst/>
                <a:uLnTx/>
                <a:uFillTx/>
                <a:latin typeface="微软雅黑" panose="020F0502020204030204"/>
                <a:ea typeface="微软雅黑"/>
                <a:cs typeface="+mj-cs"/>
              </a:rPr>
              <a:t>Central de Cursos</a:t>
            </a:r>
          </a:p>
        </p:txBody>
      </p:sp>
      <p:sp>
        <p:nvSpPr>
          <p:cNvPr id="21" name="Rectangle 11">
            <a:extLst>
              <a:ext uri="{FF2B5EF4-FFF2-40B4-BE49-F238E27FC236}">
                <a16:creationId xmlns:a16="http://schemas.microsoft.com/office/drawing/2014/main" id="{1CED3AE6-3962-F1AB-664D-5B90E33F5889}"/>
              </a:ext>
            </a:extLst>
          </p:cNvPr>
          <p:cNvSpPr/>
          <p:nvPr/>
        </p:nvSpPr>
        <p:spPr>
          <a:xfrm>
            <a:off x="-63610" y="2333200"/>
            <a:ext cx="2655735" cy="1004858"/>
          </a:xfrm>
          <a:prstGeom prst="rect">
            <a:avLst/>
          </a:prstGeom>
          <a:solidFill>
            <a:schemeClr val="accent1">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12" name="Picture 5">
            <a:extLst>
              <a:ext uri="{FF2B5EF4-FFF2-40B4-BE49-F238E27FC236}">
                <a16:creationId xmlns:a16="http://schemas.microsoft.com/office/drawing/2014/main" id="{1D274DA4-3F8B-BA30-24C5-AD4A1E06F8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669" y="753221"/>
            <a:ext cx="7135410" cy="5351557"/>
          </a:xfrm>
          <a:prstGeom prst="rect">
            <a:avLst/>
          </a:prstGeom>
        </p:spPr>
      </p:pic>
      <p:pic>
        <p:nvPicPr>
          <p:cNvPr id="26" name="Imagem 25" descr="Fundo preto com letras brancas&#10;&#10;Descrição gerada automaticamente com confiança média">
            <a:extLst>
              <a:ext uri="{FF2B5EF4-FFF2-40B4-BE49-F238E27FC236}">
                <a16:creationId xmlns:a16="http://schemas.microsoft.com/office/drawing/2014/main" id="{A236C3B0-EDEC-0962-D595-3FF02FE212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88719" y="3165413"/>
            <a:ext cx="2676149" cy="1252731"/>
          </a:xfrm>
          <a:prstGeom prst="rect">
            <a:avLst/>
          </a:prstGeom>
        </p:spPr>
      </p:pic>
      <p:pic>
        <p:nvPicPr>
          <p:cNvPr id="27" name="Picture 8">
            <a:extLst>
              <a:ext uri="{FF2B5EF4-FFF2-40B4-BE49-F238E27FC236}">
                <a16:creationId xmlns:a16="http://schemas.microsoft.com/office/drawing/2014/main" id="{013BB10D-4DD7-3B9F-21CC-E60A6D5AEA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5526" y="128448"/>
            <a:ext cx="903053" cy="981630"/>
          </a:xfrm>
          <a:prstGeom prst="rect">
            <a:avLst/>
          </a:prstGeom>
        </p:spPr>
      </p:pic>
      <p:sp>
        <p:nvSpPr>
          <p:cNvPr id="28" name="Content Placeholder 6">
            <a:extLst>
              <a:ext uri="{FF2B5EF4-FFF2-40B4-BE49-F238E27FC236}">
                <a16:creationId xmlns:a16="http://schemas.microsoft.com/office/drawing/2014/main" id="{27CCE978-E7F1-D85C-5C23-BA48134C9A39}"/>
              </a:ext>
            </a:extLst>
          </p:cNvPr>
          <p:cNvSpPr txBox="1">
            <a:spLocks/>
          </p:cNvSpPr>
          <p:nvPr/>
        </p:nvSpPr>
        <p:spPr>
          <a:xfrm>
            <a:off x="5938075" y="5016211"/>
            <a:ext cx="6521407" cy="31523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微软雅黑" panose="020F0502020204030204"/>
                <a:ea typeface="微软雅黑"/>
                <a:cs typeface="+mn-cs"/>
              </a:rPr>
              <a:t>Av. Floriano Peixoto, 615 - Centro</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微软雅黑" panose="020F0502020204030204"/>
                <a:ea typeface="微软雅黑"/>
                <a:cs typeface="+mn-cs"/>
              </a:rPr>
              <a:t>CEP 38402-100 – Uberlândia/MG</a:t>
            </a:r>
          </a:p>
        </p:txBody>
      </p:sp>
      <p:sp>
        <p:nvSpPr>
          <p:cNvPr id="29" name="Subtitle 5">
            <a:extLst>
              <a:ext uri="{FF2B5EF4-FFF2-40B4-BE49-F238E27FC236}">
                <a16:creationId xmlns:a16="http://schemas.microsoft.com/office/drawing/2014/main" id="{3271064F-9A18-70E0-9B66-53DFBC1FA54A}"/>
              </a:ext>
            </a:extLst>
          </p:cNvPr>
          <p:cNvSpPr txBox="1">
            <a:spLocks/>
          </p:cNvSpPr>
          <p:nvPr/>
        </p:nvSpPr>
        <p:spPr>
          <a:xfrm>
            <a:off x="8627676" y="1712610"/>
            <a:ext cx="4496463" cy="5918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微软雅黑" panose="020F0502020204030204"/>
                <a:ea typeface="微软雅黑"/>
                <a:cs typeface="+mn-cs"/>
              </a:rPr>
              <a:t>FALE CONOSCO</a:t>
            </a:r>
          </a:p>
        </p:txBody>
      </p:sp>
    </p:spTree>
    <p:extLst>
      <p:ext uri="{BB962C8B-B14F-4D97-AF65-F5344CB8AC3E}">
        <p14:creationId xmlns:p14="http://schemas.microsoft.com/office/powerpoint/2010/main" val="2731868271"/>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41000">
                                      <p:stCondLst>
                                        <p:cond delay="1200"/>
                                      </p:stCondLst>
                                      <p:childTnLst>
                                        <p:set>
                                          <p:cBhvr>
                                            <p:cTn id="6" dur="1" fill="hold">
                                              <p:stCondLst>
                                                <p:cond delay="0"/>
                                              </p:stCondLst>
                                            </p:cTn>
                                            <p:tgtEl>
                                              <p:spTgt spid="17"/>
                                            </p:tgtEl>
                                            <p:attrNameLst>
                                              <p:attrName>style.visibility</p:attrName>
                                            </p:attrNameLst>
                                          </p:cBhvr>
                                          <p:to>
                                            <p:strVal val="visible"/>
                                          </p:to>
                                        </p:set>
                                        <p:anim calcmode="lin" valueType="num" p14:bounceEnd="41000">
                                          <p:cBhvr additive="base">
                                            <p:cTn id="7" dur="1300" fill="hold"/>
                                            <p:tgtEl>
                                              <p:spTgt spid="17"/>
                                            </p:tgtEl>
                                            <p:attrNameLst>
                                              <p:attrName>ppt_x</p:attrName>
                                            </p:attrNameLst>
                                          </p:cBhvr>
                                          <p:tavLst>
                                            <p:tav tm="0">
                                              <p:val>
                                                <p:strVal val="0-#ppt_w/2"/>
                                              </p:val>
                                            </p:tav>
                                            <p:tav tm="100000">
                                              <p:val>
                                                <p:strVal val="#ppt_x"/>
                                              </p:val>
                                            </p:tav>
                                          </p:tavLst>
                                        </p:anim>
                                        <p:anim calcmode="lin" valueType="num" p14:bounceEnd="41000">
                                          <p:cBhvr additive="base">
                                            <p:cTn id="8" dur="1300" fill="hold"/>
                                            <p:tgtEl>
                                              <p:spTgt spid="1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400"/>
                                      </p:stCondLst>
                                      <p:childTnLst>
                                        <p:set>
                                          <p:cBhvr>
                                            <p:cTn id="10" dur="1" fill="hold">
                                              <p:stCondLst>
                                                <p:cond delay="0"/>
                                              </p:stCondLst>
                                            </p:cTn>
                                            <p:tgtEl>
                                              <p:spTgt spid="27"/>
                                            </p:tgtEl>
                                            <p:attrNameLst>
                                              <p:attrName>style.visibility</p:attrName>
                                            </p:attrNameLst>
                                          </p:cBhvr>
                                          <p:to>
                                            <p:strVal val="visible"/>
                                          </p:to>
                                        </p:set>
                                        <p:anim calcmode="lin" valueType="num">
                                          <p:cBhvr>
                                            <p:cTn id="11" dur="300" fill="hold"/>
                                            <p:tgtEl>
                                              <p:spTgt spid="27"/>
                                            </p:tgtEl>
                                            <p:attrNameLst>
                                              <p:attrName>ppt_w</p:attrName>
                                            </p:attrNameLst>
                                          </p:cBhvr>
                                          <p:tavLst>
                                            <p:tav tm="0">
                                              <p:val>
                                                <p:fltVal val="0"/>
                                              </p:val>
                                            </p:tav>
                                            <p:tav tm="100000">
                                              <p:val>
                                                <p:strVal val="#ppt_w"/>
                                              </p:val>
                                            </p:tav>
                                          </p:tavLst>
                                        </p:anim>
                                        <p:anim calcmode="lin" valueType="num">
                                          <p:cBhvr>
                                            <p:cTn id="12" dur="300" fill="hold"/>
                                            <p:tgtEl>
                                              <p:spTgt spid="27"/>
                                            </p:tgtEl>
                                            <p:attrNameLst>
                                              <p:attrName>ppt_h</p:attrName>
                                            </p:attrNameLst>
                                          </p:cBhvr>
                                          <p:tavLst>
                                            <p:tav tm="0">
                                              <p:val>
                                                <p:fltVal val="0"/>
                                              </p:val>
                                            </p:tav>
                                            <p:tav tm="100000">
                                              <p:val>
                                                <p:strVal val="#ppt_h"/>
                                              </p:val>
                                            </p:tav>
                                          </p:tavLst>
                                        </p:anim>
                                        <p:animEffect transition="in" filter="fade">
                                          <p:cBhvr>
                                            <p:cTn id="13" dur="300"/>
                                            <p:tgtEl>
                                              <p:spTgt spid="27"/>
                                            </p:tgtEl>
                                          </p:cBhvr>
                                        </p:animEffect>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29">
                                                <p:txEl>
                                                  <p:pRg st="0" end="0"/>
                                                </p:txEl>
                                              </p:spTgt>
                                            </p:tgtEl>
                                            <p:attrNameLst>
                                              <p:attrName>style.visibility</p:attrName>
                                            </p:attrNameLst>
                                          </p:cBhvr>
                                          <p:to>
                                            <p:strVal val="visible"/>
                                          </p:to>
                                        </p:set>
                                        <p:animEffect transition="in" filter="fade">
                                          <p:cBhvr>
                                            <p:cTn id="17"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9"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2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300" fill="hold"/>
                                            <p:tgtEl>
                                              <p:spTgt spid="17"/>
                                            </p:tgtEl>
                                            <p:attrNameLst>
                                              <p:attrName>ppt_x</p:attrName>
                                            </p:attrNameLst>
                                          </p:cBhvr>
                                          <p:tavLst>
                                            <p:tav tm="0">
                                              <p:val>
                                                <p:strVal val="0-#ppt_w/2"/>
                                              </p:val>
                                            </p:tav>
                                            <p:tav tm="100000">
                                              <p:val>
                                                <p:strVal val="#ppt_x"/>
                                              </p:val>
                                            </p:tav>
                                          </p:tavLst>
                                        </p:anim>
                                        <p:anim calcmode="lin" valueType="num">
                                          <p:cBhvr additive="base">
                                            <p:cTn id="8" dur="1300" fill="hold"/>
                                            <p:tgtEl>
                                              <p:spTgt spid="1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400"/>
                                      </p:stCondLst>
                                      <p:childTnLst>
                                        <p:set>
                                          <p:cBhvr>
                                            <p:cTn id="10" dur="1" fill="hold">
                                              <p:stCondLst>
                                                <p:cond delay="0"/>
                                              </p:stCondLst>
                                            </p:cTn>
                                            <p:tgtEl>
                                              <p:spTgt spid="27"/>
                                            </p:tgtEl>
                                            <p:attrNameLst>
                                              <p:attrName>style.visibility</p:attrName>
                                            </p:attrNameLst>
                                          </p:cBhvr>
                                          <p:to>
                                            <p:strVal val="visible"/>
                                          </p:to>
                                        </p:set>
                                        <p:anim calcmode="lin" valueType="num">
                                          <p:cBhvr>
                                            <p:cTn id="11" dur="300" fill="hold"/>
                                            <p:tgtEl>
                                              <p:spTgt spid="27"/>
                                            </p:tgtEl>
                                            <p:attrNameLst>
                                              <p:attrName>ppt_w</p:attrName>
                                            </p:attrNameLst>
                                          </p:cBhvr>
                                          <p:tavLst>
                                            <p:tav tm="0">
                                              <p:val>
                                                <p:fltVal val="0"/>
                                              </p:val>
                                            </p:tav>
                                            <p:tav tm="100000">
                                              <p:val>
                                                <p:strVal val="#ppt_w"/>
                                              </p:val>
                                            </p:tav>
                                          </p:tavLst>
                                        </p:anim>
                                        <p:anim calcmode="lin" valueType="num">
                                          <p:cBhvr>
                                            <p:cTn id="12" dur="300" fill="hold"/>
                                            <p:tgtEl>
                                              <p:spTgt spid="27"/>
                                            </p:tgtEl>
                                            <p:attrNameLst>
                                              <p:attrName>ppt_h</p:attrName>
                                            </p:attrNameLst>
                                          </p:cBhvr>
                                          <p:tavLst>
                                            <p:tav tm="0">
                                              <p:val>
                                                <p:fltVal val="0"/>
                                              </p:val>
                                            </p:tav>
                                            <p:tav tm="100000">
                                              <p:val>
                                                <p:strVal val="#ppt_h"/>
                                              </p:val>
                                            </p:tav>
                                          </p:tavLst>
                                        </p:anim>
                                        <p:animEffect transition="in" filter="fade">
                                          <p:cBhvr>
                                            <p:cTn id="13" dur="300"/>
                                            <p:tgtEl>
                                              <p:spTgt spid="27"/>
                                            </p:tgtEl>
                                          </p:cBhvr>
                                        </p:animEffect>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29">
                                                <p:txEl>
                                                  <p:pRg st="0" end="0"/>
                                                </p:txEl>
                                              </p:spTgt>
                                            </p:tgtEl>
                                            <p:attrNameLst>
                                              <p:attrName>style.visibility</p:attrName>
                                            </p:attrNameLst>
                                          </p:cBhvr>
                                          <p:to>
                                            <p:strVal val="visible"/>
                                          </p:to>
                                        </p:set>
                                        <p:animEffect transition="in" filter="fade">
                                          <p:cBhvr>
                                            <p:cTn id="17"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9" grpId="0" build="p"/>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PGR: o que é o Plano de Ação e como elaborá-lo?">
            <a:extLst>
              <a:ext uri="{FF2B5EF4-FFF2-40B4-BE49-F238E27FC236}">
                <a16:creationId xmlns:a16="http://schemas.microsoft.com/office/drawing/2014/main" id="{E176FCAF-0C60-5F31-46F9-97729BB0438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286001" y="1346607"/>
            <a:ext cx="7663543" cy="4912786"/>
          </a:xfrm>
          <a:prstGeom prst="rect">
            <a:avLst/>
          </a:prstGeom>
          <a:extLst>
            <a:ext uri="{909E8E84-426E-40DD-AFC4-6F175D3DCCD1}">
              <a14:hiddenFill xmlns:a14="http://schemas.microsoft.com/office/drawing/2010/main">
                <a:solidFill>
                  <a:srgbClr val="FFFFFF"/>
                </a:solidFill>
              </a14:hiddenFill>
            </a:ext>
          </a:extLst>
        </p:spPr>
      </p:pic>
      <p:sp>
        <p:nvSpPr>
          <p:cNvPr id="3" name="Rectangle 11">
            <a:extLst>
              <a:ext uri="{FF2B5EF4-FFF2-40B4-BE49-F238E27FC236}">
                <a16:creationId xmlns:a16="http://schemas.microsoft.com/office/drawing/2014/main" id="{DED0AE1F-42EB-2F44-032E-44F1363FFB8E}"/>
              </a:ext>
            </a:extLst>
          </p:cNvPr>
          <p:cNvSpPr/>
          <p:nvPr/>
        </p:nvSpPr>
        <p:spPr>
          <a:xfrm>
            <a:off x="2280558" y="1346607"/>
            <a:ext cx="4441372" cy="4912786"/>
          </a:xfrm>
          <a:prstGeom prst="rect">
            <a:avLst/>
          </a:prstGeom>
          <a:solidFill>
            <a:schemeClr val="accent2">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a:cs typeface="+mn-cs"/>
              <a:sym typeface="+mn-lt"/>
            </a:endParaRPr>
          </a:p>
        </p:txBody>
      </p:sp>
      <p:sp>
        <p:nvSpPr>
          <p:cNvPr id="4" name="Rectangle 14">
            <a:extLst>
              <a:ext uri="{FF2B5EF4-FFF2-40B4-BE49-F238E27FC236}">
                <a16:creationId xmlns:a16="http://schemas.microsoft.com/office/drawing/2014/main" id="{C46F6284-3C2E-6010-D8A6-644F6327F5A8}"/>
              </a:ext>
            </a:extLst>
          </p:cNvPr>
          <p:cNvSpPr/>
          <p:nvPr/>
        </p:nvSpPr>
        <p:spPr>
          <a:xfrm>
            <a:off x="2503715" y="2094626"/>
            <a:ext cx="3995057" cy="3638945"/>
          </a:xfrm>
          <a:prstGeom prst="rect">
            <a:avLst/>
          </a:prstGeom>
        </p:spPr>
        <p:txBody>
          <a:bodyPr wrap="square" lIns="0" tIns="0" rIns="0" bIns="0" anchor="ctr">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pt-BR" altLang="zh-CN" sz="2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微软雅黑"/>
                <a:ea typeface="微软雅黑"/>
                <a:cs typeface="+mn-ea"/>
                <a:sym typeface="+mn-lt"/>
              </a:rPr>
              <a:t>Neste material veremos, principalmente, o que dispõe a NR-18. </a:t>
            </a:r>
          </a:p>
          <a:p>
            <a:pPr marL="0" marR="0" lvl="0" indent="0" defTabSz="914400" rtl="0" eaLnBrk="1" fontAlgn="auto" latinLnBrk="0" hangingPunct="1">
              <a:lnSpc>
                <a:spcPct val="150000"/>
              </a:lnSpc>
              <a:spcBef>
                <a:spcPts val="0"/>
              </a:spcBef>
              <a:spcAft>
                <a:spcPts val="0"/>
              </a:spcAft>
              <a:buClrTx/>
              <a:buSzTx/>
              <a:buFontTx/>
              <a:buNone/>
              <a:tabLst/>
              <a:defRPr/>
            </a:pPr>
            <a:endParaRPr lang="pt-BR" altLang="zh-CN" sz="2000" dirty="0">
              <a:solidFill>
                <a:srgbClr val="002060"/>
              </a:solidFill>
              <a:effectLst>
                <a:outerShdw blurRad="38100" dist="38100" dir="2700000" algn="tl">
                  <a:srgbClr val="000000">
                    <a:alpha val="43137"/>
                  </a:srgbClr>
                </a:outerShdw>
              </a:effectLst>
              <a:latin typeface="微软雅黑"/>
              <a:ea typeface="微软雅黑"/>
              <a:cs typeface="+mn-ea"/>
              <a:sym typeface="+mn-lt"/>
            </a:endParaRPr>
          </a:p>
          <a:p>
            <a:pPr marL="0" marR="0" lvl="0" indent="0" defTabSz="914400" rtl="0" eaLnBrk="1" fontAlgn="auto" latinLnBrk="0" hangingPunct="1">
              <a:lnSpc>
                <a:spcPct val="150000"/>
              </a:lnSpc>
              <a:spcBef>
                <a:spcPts val="0"/>
              </a:spcBef>
              <a:spcAft>
                <a:spcPts val="0"/>
              </a:spcAft>
              <a:buClrTx/>
              <a:buSzTx/>
              <a:buFontTx/>
              <a:buNone/>
              <a:tabLst/>
              <a:defRPr/>
            </a:pPr>
            <a:r>
              <a:rPr kumimoji="0" lang="pt-BR" altLang="zh-CN" sz="2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微软雅黑"/>
                <a:ea typeface="微软雅黑"/>
                <a:cs typeface="+mn-ea"/>
                <a:sym typeface="+mn-lt"/>
              </a:rPr>
              <a:t>Vamos conferir sobre os serviços de construção de estruturas, para diferentes tipos de processos construtivos.</a:t>
            </a:r>
            <a:endParaRPr kumimoji="0" lang="pt-BR" altLang="zh-CN"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微软雅黑"/>
              <a:ea typeface="微软雅黑"/>
              <a:cs typeface="+mn-ea"/>
              <a:sym typeface="+mn-lt"/>
            </a:endParaRPr>
          </a:p>
        </p:txBody>
      </p:sp>
      <p:grpSp>
        <p:nvGrpSpPr>
          <p:cNvPr id="5" name="组合 7">
            <a:extLst>
              <a:ext uri="{FF2B5EF4-FFF2-40B4-BE49-F238E27FC236}">
                <a16:creationId xmlns:a16="http://schemas.microsoft.com/office/drawing/2014/main" id="{E358E7C3-E54E-3FDD-3E8A-612BF44F7869}"/>
              </a:ext>
            </a:extLst>
          </p:cNvPr>
          <p:cNvGrpSpPr/>
          <p:nvPr/>
        </p:nvGrpSpPr>
        <p:grpSpPr>
          <a:xfrm>
            <a:off x="521656" y="263135"/>
            <a:ext cx="5321414" cy="707886"/>
            <a:chOff x="521656" y="263135"/>
            <a:chExt cx="5321414" cy="707886"/>
          </a:xfrm>
        </p:grpSpPr>
        <p:sp>
          <p:nvSpPr>
            <p:cNvPr id="8" name="文本框 8">
              <a:extLst>
                <a:ext uri="{FF2B5EF4-FFF2-40B4-BE49-F238E27FC236}">
                  <a16:creationId xmlns:a16="http://schemas.microsoft.com/office/drawing/2014/main" id="{3E195763-59DB-F241-ADC8-D61E2E1FBDB0}"/>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02</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9" name="矩形 9">
              <a:extLst>
                <a:ext uri="{FF2B5EF4-FFF2-40B4-BE49-F238E27FC236}">
                  <a16:creationId xmlns:a16="http://schemas.microsoft.com/office/drawing/2014/main" id="{61A35EC0-C26F-6C7B-4FEB-C0334A857FA4}"/>
                </a:ext>
              </a:extLst>
            </p:cNvPr>
            <p:cNvSpPr/>
            <p:nvPr/>
          </p:nvSpPr>
          <p:spPr>
            <a:xfrm>
              <a:off x="1210520" y="432412"/>
              <a:ext cx="4632550"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Base legal de segurança do trabalho</a:t>
              </a:r>
            </a:p>
          </p:txBody>
        </p:sp>
      </p:grpSp>
      <p:pic>
        <p:nvPicPr>
          <p:cNvPr id="2" name="Imagem 1" descr="Texto&#10;&#10;Descrição gerada automaticamente com confiança baixa">
            <a:extLst>
              <a:ext uri="{FF2B5EF4-FFF2-40B4-BE49-F238E27FC236}">
                <a16:creationId xmlns:a16="http://schemas.microsoft.com/office/drawing/2014/main" id="{41762858-8728-E89E-B9BE-5920E05DA6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14713" y="35174"/>
            <a:ext cx="2261621" cy="627889"/>
          </a:xfrm>
          <a:prstGeom prst="rect">
            <a:avLst/>
          </a:prstGeom>
        </p:spPr>
      </p:pic>
    </p:spTree>
    <p:extLst>
      <p:ext uri="{BB962C8B-B14F-4D97-AF65-F5344CB8AC3E}">
        <p14:creationId xmlns:p14="http://schemas.microsoft.com/office/powerpoint/2010/main" val="29102615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ova NR 1 estabelece diretrizes sobre o Gerenciamento de Riscos  Ocupacionais (GRO) e Programa de Gerenciamento de Riscos (PGR) – Sesi ES">
            <a:extLst>
              <a:ext uri="{FF2B5EF4-FFF2-40B4-BE49-F238E27FC236}">
                <a16:creationId xmlns:a16="http://schemas.microsoft.com/office/drawing/2014/main" id="{052260F4-EAEF-889F-4493-51C0A587E52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13491"/>
          <a:stretch/>
        </p:blipFill>
        <p:spPr bwMode="auto">
          <a:xfrm>
            <a:off x="1094464" y="1408001"/>
            <a:ext cx="3871040" cy="3960000"/>
          </a:xfrm>
          <a:prstGeom prst="rect">
            <a:avLst/>
          </a:prstGeom>
          <a:noFill/>
          <a:extLst>
            <a:ext uri="{909E8E84-426E-40DD-AFC4-6F175D3DCCD1}">
              <a14:hiddenFill xmlns:a14="http://schemas.microsoft.com/office/drawing/2010/main">
                <a:solidFill>
                  <a:srgbClr val="FFFFFF"/>
                </a:solidFill>
              </a14:hiddenFill>
            </a:ext>
          </a:extLst>
        </p:spPr>
      </p:pic>
      <p:sp>
        <p:nvSpPr>
          <p:cNvPr id="18" name="文本框 17"/>
          <p:cNvSpPr txBox="1"/>
          <p:nvPr/>
        </p:nvSpPr>
        <p:spPr>
          <a:xfrm>
            <a:off x="5156200" y="3490135"/>
            <a:ext cx="6286500" cy="1846659"/>
          </a:xfrm>
          <a:prstGeom prst="rect">
            <a:avLst/>
          </a:prstGeom>
          <a:noFill/>
        </p:spPr>
        <p:txBody>
          <a:bodyPr wrap="square" lIns="0" tIns="0" rIns="0" bIns="0" rtlCol="0">
            <a:spAutoFit/>
          </a:bodyPr>
          <a:lstStyle/>
          <a:p>
            <a:pPr lvl="0" algn="r">
              <a:defRPr/>
            </a:pPr>
            <a:r>
              <a:rPr lang="pt-BR" altLang="zh-CN" sz="6000" dirty="0">
                <a:solidFill>
                  <a:srgbClr val="1C83AE"/>
                </a:solidFill>
                <a:latin typeface="Microsoft YaHei" panose="020B0503020204020204" pitchFamily="34" charset="-122"/>
                <a:ea typeface="Microsoft YaHei" panose="020B0503020204020204" pitchFamily="34" charset="-122"/>
              </a:rPr>
              <a:t>Os processos construtivos</a:t>
            </a:r>
          </a:p>
        </p:txBody>
      </p:sp>
      <p:grpSp>
        <p:nvGrpSpPr>
          <p:cNvPr id="6" name="组合 5">
            <a:extLst>
              <a:ext uri="{FF2B5EF4-FFF2-40B4-BE49-F238E27FC236}">
                <a16:creationId xmlns:a16="http://schemas.microsoft.com/office/drawing/2014/main" id="{5DE986BC-4DCB-4EE8-AEE2-70E830CC1CFD}"/>
              </a:ext>
            </a:extLst>
          </p:cNvPr>
          <p:cNvGrpSpPr/>
          <p:nvPr/>
        </p:nvGrpSpPr>
        <p:grpSpPr>
          <a:xfrm>
            <a:off x="-1" y="1119321"/>
            <a:ext cx="1190848" cy="4387940"/>
            <a:chOff x="-1" y="1119321"/>
            <a:chExt cx="1190848" cy="4387940"/>
          </a:xfrm>
        </p:grpSpPr>
        <p:sp>
          <p:nvSpPr>
            <p:cNvPr id="10" name="矩形 9">
              <a:extLst>
                <a:ext uri="{FF2B5EF4-FFF2-40B4-BE49-F238E27FC236}">
                  <a16:creationId xmlns:a16="http://schemas.microsoft.com/office/drawing/2014/main" id="{4D9E8C54-EF60-4CFF-8001-E39E4528EF86}"/>
                </a:ext>
              </a:extLst>
            </p:cNvPr>
            <p:cNvSpPr/>
            <p:nvPr/>
          </p:nvSpPr>
          <p:spPr>
            <a:xfrm>
              <a:off x="-1" y="1119321"/>
              <a:ext cx="903767" cy="4387940"/>
            </a:xfrm>
            <a:prstGeom prst="rect">
              <a:avLst/>
            </a:prstGeom>
            <a:gradFill flip="none" rotWithShape="1">
              <a:gsLst>
                <a:gs pos="51000">
                  <a:srgbClr val="1C83AE"/>
                </a:gs>
                <a:gs pos="0">
                  <a:srgbClr val="329CD6"/>
                </a:gs>
                <a:gs pos="92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矩形 8">
              <a:extLst>
                <a:ext uri="{FF2B5EF4-FFF2-40B4-BE49-F238E27FC236}">
                  <a16:creationId xmlns:a16="http://schemas.microsoft.com/office/drawing/2014/main" id="{1A57FE04-420F-4F7D-951E-FC0C5C2224FE}"/>
                </a:ext>
              </a:extLst>
            </p:cNvPr>
            <p:cNvSpPr/>
            <p:nvPr/>
          </p:nvSpPr>
          <p:spPr>
            <a:xfrm>
              <a:off x="885761" y="1119321"/>
              <a:ext cx="305086" cy="4387940"/>
            </a:xfrm>
            <a:custGeom>
              <a:avLst/>
              <a:gdLst>
                <a:gd name="connsiteX0" fmla="*/ 0 w 587298"/>
                <a:gd name="connsiteY0" fmla="*/ 0 h 4642621"/>
                <a:gd name="connsiteX1" fmla="*/ 587298 w 587298"/>
                <a:gd name="connsiteY1" fmla="*/ 0 h 4642621"/>
                <a:gd name="connsiteX2" fmla="*/ 587298 w 587298"/>
                <a:gd name="connsiteY2" fmla="*/ 4642621 h 4642621"/>
                <a:gd name="connsiteX3" fmla="*/ 0 w 587298"/>
                <a:gd name="connsiteY3" fmla="*/ 4642621 h 4642621"/>
                <a:gd name="connsiteX4" fmla="*/ 0 w 587298"/>
                <a:gd name="connsiteY4" fmla="*/ 0 h 4642621"/>
                <a:gd name="connsiteX0" fmla="*/ 0 w 597237"/>
                <a:gd name="connsiteY0" fmla="*/ 0 h 4642621"/>
                <a:gd name="connsiteX1" fmla="*/ 587298 w 597237"/>
                <a:gd name="connsiteY1" fmla="*/ 0 h 4642621"/>
                <a:gd name="connsiteX2" fmla="*/ 597237 w 597237"/>
                <a:gd name="connsiteY2" fmla="*/ 4473655 h 4642621"/>
                <a:gd name="connsiteX3" fmla="*/ 0 w 597237"/>
                <a:gd name="connsiteY3" fmla="*/ 4642621 h 4642621"/>
                <a:gd name="connsiteX4" fmla="*/ 0 w 597237"/>
                <a:gd name="connsiteY4" fmla="*/ 0 h 4642621"/>
                <a:gd name="connsiteX0" fmla="*/ 0 w 597237"/>
                <a:gd name="connsiteY0" fmla="*/ 0 h 4642621"/>
                <a:gd name="connsiteX1" fmla="*/ 597237 w 597237"/>
                <a:gd name="connsiteY1" fmla="*/ 168965 h 4642621"/>
                <a:gd name="connsiteX2" fmla="*/ 597237 w 597237"/>
                <a:gd name="connsiteY2" fmla="*/ 4473655 h 4642621"/>
                <a:gd name="connsiteX3" fmla="*/ 0 w 597237"/>
                <a:gd name="connsiteY3" fmla="*/ 4642621 h 4642621"/>
                <a:gd name="connsiteX4" fmla="*/ 0 w 597237"/>
                <a:gd name="connsiteY4" fmla="*/ 0 h 4642621"/>
                <a:gd name="connsiteX0" fmla="*/ 0 w 607176"/>
                <a:gd name="connsiteY0" fmla="*/ 0 h 4642621"/>
                <a:gd name="connsiteX1" fmla="*/ 607176 w 607176"/>
                <a:gd name="connsiteY1" fmla="*/ 288234 h 4642621"/>
                <a:gd name="connsiteX2" fmla="*/ 597237 w 607176"/>
                <a:gd name="connsiteY2" fmla="*/ 4473655 h 4642621"/>
                <a:gd name="connsiteX3" fmla="*/ 0 w 607176"/>
                <a:gd name="connsiteY3" fmla="*/ 4642621 h 4642621"/>
                <a:gd name="connsiteX4" fmla="*/ 0 w 607176"/>
                <a:gd name="connsiteY4" fmla="*/ 0 h 4642621"/>
                <a:gd name="connsiteX0" fmla="*/ 0 w 607176"/>
                <a:gd name="connsiteY0" fmla="*/ 0 h 4642621"/>
                <a:gd name="connsiteX1" fmla="*/ 607176 w 607176"/>
                <a:gd name="connsiteY1" fmla="*/ 288234 h 4642621"/>
                <a:gd name="connsiteX2" fmla="*/ 597237 w 607176"/>
                <a:gd name="connsiteY2" fmla="*/ 4513412 h 4642621"/>
                <a:gd name="connsiteX3" fmla="*/ 0 w 607176"/>
                <a:gd name="connsiteY3" fmla="*/ 4642621 h 4642621"/>
                <a:gd name="connsiteX4" fmla="*/ 0 w 607176"/>
                <a:gd name="connsiteY4" fmla="*/ 0 h 4642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176" h="4642621">
                  <a:moveTo>
                    <a:pt x="0" y="0"/>
                  </a:moveTo>
                  <a:lnTo>
                    <a:pt x="607176" y="288234"/>
                  </a:lnTo>
                  <a:lnTo>
                    <a:pt x="597237" y="4513412"/>
                  </a:lnTo>
                  <a:lnTo>
                    <a:pt x="0" y="4642621"/>
                  </a:lnTo>
                  <a:lnTo>
                    <a:pt x="0" y="0"/>
                  </a:lnTo>
                  <a:close/>
                </a:path>
              </a:pathLst>
            </a:custGeom>
            <a:solidFill>
              <a:srgbClr val="623E9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文本框 20">
            <a:extLst>
              <a:ext uri="{FF2B5EF4-FFF2-40B4-BE49-F238E27FC236}">
                <a16:creationId xmlns:a16="http://schemas.microsoft.com/office/drawing/2014/main" id="{E3130077-26DD-4DE2-B2DA-E57A0D9BEACB}"/>
              </a:ext>
            </a:extLst>
          </p:cNvPr>
          <p:cNvSpPr txBox="1"/>
          <p:nvPr/>
        </p:nvSpPr>
        <p:spPr>
          <a:xfrm>
            <a:off x="4965504" y="1521210"/>
            <a:ext cx="2928687" cy="1477328"/>
          </a:xfrm>
          <a:prstGeom prst="rect">
            <a:avLst/>
          </a:prstGeom>
          <a:noFill/>
        </p:spPr>
        <p:txBody>
          <a:bodyPr wrap="non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623E98"/>
                </a:solidFill>
                <a:effectLst/>
                <a:uLnTx/>
                <a:uFillTx/>
                <a:latin typeface="Agency FB" panose="020B0503020202020204" pitchFamily="34" charset="0"/>
                <a:ea typeface="微软雅黑"/>
              </a:rPr>
              <a:t>RTE 0</a:t>
            </a:r>
            <a:r>
              <a:rPr lang="en-US" altLang="zh-CN" sz="9600" b="1" dirty="0">
                <a:solidFill>
                  <a:srgbClr val="623E98"/>
                </a:solidFill>
                <a:latin typeface="Agency FB" panose="020B0503020202020204" pitchFamily="34" charset="0"/>
                <a:ea typeface="微软雅黑"/>
              </a:rPr>
              <a:t>3</a:t>
            </a:r>
            <a:endParaRPr kumimoji="0" lang="en-US" altLang="zh-CN" sz="9600" b="1" i="0" u="none" strike="noStrike" kern="1200" cap="none" spc="0" normalizeH="0" baseline="0" noProof="0" dirty="0">
              <a:ln>
                <a:noFill/>
              </a:ln>
              <a:solidFill>
                <a:srgbClr val="623E98"/>
              </a:solidFill>
              <a:effectLst/>
              <a:uLnTx/>
              <a:uFillTx/>
              <a:latin typeface="Agency FB" panose="020B0503020202020204" pitchFamily="34" charset="0"/>
              <a:ea typeface="微软雅黑"/>
            </a:endParaRPr>
          </a:p>
        </p:txBody>
      </p:sp>
      <p:sp>
        <p:nvSpPr>
          <p:cNvPr id="28" name="文本框 27">
            <a:extLst>
              <a:ext uri="{FF2B5EF4-FFF2-40B4-BE49-F238E27FC236}">
                <a16:creationId xmlns:a16="http://schemas.microsoft.com/office/drawing/2014/main" id="{CAC76E9D-EA3C-40C1-98BD-1CDBE7B4F91A}"/>
              </a:ext>
            </a:extLst>
          </p:cNvPr>
          <p:cNvSpPr txBox="1"/>
          <p:nvPr/>
        </p:nvSpPr>
        <p:spPr>
          <a:xfrm>
            <a:off x="3773260" y="1521199"/>
            <a:ext cx="1110882" cy="1477328"/>
          </a:xfrm>
          <a:prstGeom prst="rect">
            <a:avLst/>
          </a:prstGeom>
          <a:noFill/>
        </p:spPr>
        <p:txBody>
          <a:bodyPr wrap="non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1C83AE"/>
                </a:solidFill>
                <a:effectLst/>
                <a:uLnTx/>
                <a:uFillTx/>
                <a:latin typeface="Agency FB" panose="020B0503020202020204" pitchFamily="34" charset="0"/>
                <a:ea typeface="微软雅黑"/>
              </a:rPr>
              <a:t>PA</a:t>
            </a:r>
          </a:p>
        </p:txBody>
      </p:sp>
    </p:spTree>
    <p:extLst>
      <p:ext uri="{BB962C8B-B14F-4D97-AF65-F5344CB8AC3E}">
        <p14:creationId xmlns:p14="http://schemas.microsoft.com/office/powerpoint/2010/main" val="350232229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28"/>
                                        </p:tgtEl>
                                        <p:attrNameLst>
                                          <p:attrName>ppt_y</p:attrName>
                                        </p:attrNameLst>
                                      </p:cBhvr>
                                      <p:tavLst>
                                        <p:tav tm="0">
                                          <p:val>
                                            <p:strVal val="#ppt_y"/>
                                          </p:val>
                                        </p:tav>
                                        <p:tav tm="100000">
                                          <p:val>
                                            <p:strVal val="#ppt_y"/>
                                          </p:val>
                                        </p:tav>
                                      </p:tavLst>
                                    </p:anim>
                                    <p:anim calcmode="lin" valueType="num">
                                      <p:cBhvr>
                                        <p:cTn id="14"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28"/>
                                        </p:tgtEl>
                                      </p:cBhvr>
                                    </p:animEffect>
                                  </p:childTnLst>
                                </p:cTn>
                              </p:par>
                              <p:par>
                                <p:cTn id="17" presetID="41" presetClass="entr" presetSubtype="0" fill="hold" grpId="0" nodeType="withEffect">
                                  <p:stCondLst>
                                    <p:cond delay="0"/>
                                  </p:stCondLst>
                                  <p:iterate type="lt">
                                    <p:tmPct val="10000"/>
                                  </p:iterate>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1"/>
                                        </p:tgtEl>
                                        <p:attrNameLst>
                                          <p:attrName>ppt_y</p:attrName>
                                        </p:attrNameLst>
                                      </p:cBhvr>
                                      <p:tavLst>
                                        <p:tav tm="0">
                                          <p:val>
                                            <p:strVal val="#ppt_y"/>
                                          </p:val>
                                        </p:tav>
                                        <p:tav tm="100000">
                                          <p:val>
                                            <p:strVal val="#ppt_y"/>
                                          </p:val>
                                        </p:tav>
                                      </p:tavLst>
                                    </p:anim>
                                    <p:anim calcmode="lin" valueType="num">
                                      <p:cBhvr>
                                        <p:cTn id="21"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1"/>
                                        </p:tgtEl>
                                      </p:cBhvr>
                                    </p:animEffect>
                                  </p:childTnLst>
                                </p:cTn>
                              </p:par>
                            </p:childTnLst>
                          </p:cTn>
                        </p:par>
                        <p:par>
                          <p:cTn id="24" fill="hold">
                            <p:stCondLst>
                              <p:cond delay="1200"/>
                            </p:stCondLst>
                            <p:childTnLst>
                              <p:par>
                                <p:cTn id="25" presetID="34" presetClass="emph" presetSubtype="0" fill="hold" grpId="1" nodeType="afterEffect">
                                  <p:stCondLst>
                                    <p:cond delay="0"/>
                                  </p:stCondLst>
                                  <p:iterate type="lt">
                                    <p:tmPct val="10000"/>
                                  </p:iterate>
                                  <p:childTnLst>
                                    <p:animMotion origin="layout" path="M -3.75E-6 1.85185E-6 L -3.75E-6 -0.11783 " pathEditMode="relative" rAng="0" ptsTypes="AA">
                                      <p:cBhvr>
                                        <p:cTn id="26" dur="250" accel="50000" decel="50000" autoRev="1" fill="hold">
                                          <p:stCondLst>
                                            <p:cond delay="0"/>
                                          </p:stCondLst>
                                        </p:cTn>
                                        <p:tgtEl>
                                          <p:spTgt spid="21"/>
                                        </p:tgtEl>
                                        <p:attrNameLst>
                                          <p:attrName>ppt_x</p:attrName>
                                          <p:attrName>ppt_y</p:attrName>
                                        </p:attrNameLst>
                                      </p:cBhvr>
                                      <p:rCtr x="0" y="-5903"/>
                                    </p:animMotion>
                                    <p:animRot by="1500000">
                                      <p:cBhvr>
                                        <p:cTn id="27" dur="125" fill="hold">
                                          <p:stCondLst>
                                            <p:cond delay="0"/>
                                          </p:stCondLst>
                                        </p:cTn>
                                        <p:tgtEl>
                                          <p:spTgt spid="21"/>
                                        </p:tgtEl>
                                        <p:attrNameLst>
                                          <p:attrName>r</p:attrName>
                                        </p:attrNameLst>
                                      </p:cBhvr>
                                    </p:animRot>
                                    <p:animRot by="-1500000">
                                      <p:cBhvr>
                                        <p:cTn id="28" dur="125" fill="hold">
                                          <p:stCondLst>
                                            <p:cond delay="125"/>
                                          </p:stCondLst>
                                        </p:cTn>
                                        <p:tgtEl>
                                          <p:spTgt spid="21"/>
                                        </p:tgtEl>
                                        <p:attrNameLst>
                                          <p:attrName>r</p:attrName>
                                        </p:attrNameLst>
                                      </p:cBhvr>
                                    </p:animRot>
                                    <p:animRot by="-1500000">
                                      <p:cBhvr>
                                        <p:cTn id="29" dur="125" fill="hold">
                                          <p:stCondLst>
                                            <p:cond delay="250"/>
                                          </p:stCondLst>
                                        </p:cTn>
                                        <p:tgtEl>
                                          <p:spTgt spid="21"/>
                                        </p:tgtEl>
                                        <p:attrNameLst>
                                          <p:attrName>r</p:attrName>
                                        </p:attrNameLst>
                                      </p:cBhvr>
                                    </p:animRot>
                                    <p:animRot by="1500000">
                                      <p:cBhvr>
                                        <p:cTn id="30" dur="125" fill="hold">
                                          <p:stCondLst>
                                            <p:cond delay="375"/>
                                          </p:stCondLst>
                                        </p:cTn>
                                        <p:tgtEl>
                                          <p:spTgt spid="21"/>
                                        </p:tgtEl>
                                        <p:attrNameLst>
                                          <p:attrName>r</p:attrName>
                                        </p:attrNameLst>
                                      </p:cBhvr>
                                    </p:animRot>
                                  </p:childTnLst>
                                </p:cTn>
                              </p:par>
                              <p:par>
                                <p:cTn id="31" presetID="34" presetClass="emph" presetSubtype="0" fill="hold" grpId="1" nodeType="withEffect">
                                  <p:stCondLst>
                                    <p:cond delay="0"/>
                                  </p:stCondLst>
                                  <p:iterate type="lt">
                                    <p:tmPct val="10000"/>
                                  </p:iterate>
                                  <p:childTnLst>
                                    <p:animMotion origin="layout" path="M 1.875E-6 1.85185E-6 L 1.875E-6 -0.11783 " pathEditMode="relative" rAng="0" ptsTypes="AA">
                                      <p:cBhvr>
                                        <p:cTn id="32" dur="250" accel="50000" decel="50000" autoRev="1" fill="hold">
                                          <p:stCondLst>
                                            <p:cond delay="0"/>
                                          </p:stCondLst>
                                        </p:cTn>
                                        <p:tgtEl>
                                          <p:spTgt spid="28"/>
                                        </p:tgtEl>
                                        <p:attrNameLst>
                                          <p:attrName>ppt_x</p:attrName>
                                          <p:attrName>ppt_y</p:attrName>
                                        </p:attrNameLst>
                                      </p:cBhvr>
                                      <p:rCtr x="0" y="-5903"/>
                                    </p:animMotion>
                                    <p:animRot by="1500000">
                                      <p:cBhvr>
                                        <p:cTn id="33" dur="125" fill="hold">
                                          <p:stCondLst>
                                            <p:cond delay="0"/>
                                          </p:stCondLst>
                                        </p:cTn>
                                        <p:tgtEl>
                                          <p:spTgt spid="28"/>
                                        </p:tgtEl>
                                        <p:attrNameLst>
                                          <p:attrName>r</p:attrName>
                                        </p:attrNameLst>
                                      </p:cBhvr>
                                    </p:animRot>
                                    <p:animRot by="-1500000">
                                      <p:cBhvr>
                                        <p:cTn id="34" dur="125" fill="hold">
                                          <p:stCondLst>
                                            <p:cond delay="125"/>
                                          </p:stCondLst>
                                        </p:cTn>
                                        <p:tgtEl>
                                          <p:spTgt spid="28"/>
                                        </p:tgtEl>
                                        <p:attrNameLst>
                                          <p:attrName>r</p:attrName>
                                        </p:attrNameLst>
                                      </p:cBhvr>
                                    </p:animRot>
                                    <p:animRot by="-1500000">
                                      <p:cBhvr>
                                        <p:cTn id="35" dur="125" fill="hold">
                                          <p:stCondLst>
                                            <p:cond delay="250"/>
                                          </p:stCondLst>
                                        </p:cTn>
                                        <p:tgtEl>
                                          <p:spTgt spid="28"/>
                                        </p:tgtEl>
                                        <p:attrNameLst>
                                          <p:attrName>r</p:attrName>
                                        </p:attrNameLst>
                                      </p:cBhvr>
                                    </p:animRot>
                                    <p:animRot by="1500000">
                                      <p:cBhvr>
                                        <p:cTn id="36" dur="125" fill="hold">
                                          <p:stCondLst>
                                            <p:cond delay="375"/>
                                          </p:stCondLst>
                                        </p:cTn>
                                        <p:tgtEl>
                                          <p:spTgt spid="28"/>
                                        </p:tgtEl>
                                        <p:attrNameLst>
                                          <p:attrName>r</p:attrName>
                                        </p:attrNameLst>
                                      </p:cBhvr>
                                    </p:animRot>
                                  </p:childTnLst>
                                </p:cTn>
                              </p:par>
                            </p:childTnLst>
                          </p:cTn>
                        </p:par>
                        <p:par>
                          <p:cTn id="37" fill="hold">
                            <p:stCondLst>
                              <p:cond delay="1900"/>
                            </p:stCondLst>
                            <p:childTnLst>
                              <p:par>
                                <p:cTn id="38" presetID="22" presetClass="entr" presetSubtype="8"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1" grpId="1"/>
      <p:bldP spid="28" grpId="0"/>
      <p:bldP spid="28"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4EB5DE41-9F83-4C07-81B1-13AC1937B2F2}"/>
              </a:ext>
            </a:extLst>
          </p:cNvPr>
          <p:cNvGrpSpPr/>
          <p:nvPr/>
        </p:nvGrpSpPr>
        <p:grpSpPr>
          <a:xfrm>
            <a:off x="521656" y="263135"/>
            <a:ext cx="4067866" cy="707886"/>
            <a:chOff x="521656" y="263135"/>
            <a:chExt cx="4067866" cy="707886"/>
          </a:xfrm>
        </p:grpSpPr>
        <p:sp>
          <p:nvSpPr>
            <p:cNvPr id="9" name="文本框 8">
              <a:extLst>
                <a:ext uri="{FF2B5EF4-FFF2-40B4-BE49-F238E27FC236}">
                  <a16:creationId xmlns:a16="http://schemas.microsoft.com/office/drawing/2014/main" id="{310E2EE8-167F-409F-82B0-AE5D1E156C85}"/>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03</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10" name="矩形 9">
              <a:extLst>
                <a:ext uri="{FF2B5EF4-FFF2-40B4-BE49-F238E27FC236}">
                  <a16:creationId xmlns:a16="http://schemas.microsoft.com/office/drawing/2014/main" id="{59DE52A7-81FF-433F-B056-4118BE7305D4}"/>
                </a:ext>
              </a:extLst>
            </p:cNvPr>
            <p:cNvSpPr/>
            <p:nvPr/>
          </p:nvSpPr>
          <p:spPr>
            <a:xfrm>
              <a:off x="1210520" y="432412"/>
              <a:ext cx="3379002"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Os processos construtivos</a:t>
              </a:r>
            </a:p>
          </p:txBody>
        </p:sp>
      </p:grpSp>
      <p:sp>
        <p:nvSpPr>
          <p:cNvPr id="2" name="矩形 14">
            <a:extLst>
              <a:ext uri="{FF2B5EF4-FFF2-40B4-BE49-F238E27FC236}">
                <a16:creationId xmlns:a16="http://schemas.microsoft.com/office/drawing/2014/main" id="{F302C140-F193-37E0-B1BD-7BBAF5160D5F}"/>
              </a:ext>
            </a:extLst>
          </p:cNvPr>
          <p:cNvSpPr/>
          <p:nvPr/>
        </p:nvSpPr>
        <p:spPr>
          <a:xfrm>
            <a:off x="6442170" y="1721515"/>
            <a:ext cx="4784629" cy="4399658"/>
          </a:xfrm>
          <a:prstGeom prst="roundRect">
            <a:avLst>
              <a:gd name="adj" fmla="val 5288"/>
            </a:avLst>
          </a:prstGeom>
          <a:gradFill flip="none" rotWithShape="1">
            <a:gsLst>
              <a:gs pos="51000">
                <a:srgbClr val="1C83AE"/>
              </a:gs>
              <a:gs pos="0">
                <a:srgbClr val="329CD6"/>
              </a:gs>
              <a:gs pos="92000">
                <a:srgbClr val="623E98"/>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lvl="0">
              <a:lnSpc>
                <a:spcPct val="150000"/>
              </a:lnSpc>
              <a:spcBef>
                <a:spcPts val="1200"/>
              </a:spcBef>
              <a:defRPr/>
            </a:pPr>
            <a:r>
              <a:rPr lang="pt-BR" altLang="zh-CN" sz="2000" dirty="0">
                <a:solidFill>
                  <a:prstClr val="white"/>
                </a:solidFill>
                <a:latin typeface="微软雅黑" panose="020B0503020204020204" pitchFamily="34" charset="-122"/>
                <a:ea typeface="微软雅黑"/>
              </a:rPr>
              <a:t>A construção de estruturas pode ser feita junto com as paredes, ou as paredes serem feitas apenas com a função de fechar os vãos da estrutura. O nome técnico de estruturas e paredes é “processo construtivo”.</a:t>
            </a:r>
            <a:endParaRPr kumimoji="0" lang="zh-CN" altLang="en-US" sz="7200" b="1" i="0" u="none" strike="noStrike" kern="1200" cap="none" spc="0" normalizeH="0" baseline="0" noProof="0" dirty="0">
              <a:ln>
                <a:noFill/>
              </a:ln>
              <a:solidFill>
                <a:prstClr val="white"/>
              </a:solidFill>
              <a:effectLst/>
              <a:uLnTx/>
              <a:uFillTx/>
              <a:latin typeface="微软雅黑" panose="020B0503020204020204" pitchFamily="34" charset="-122"/>
              <a:ea typeface="微软雅黑"/>
              <a:cs typeface="+mn-cs"/>
            </a:endParaRPr>
          </a:p>
        </p:txBody>
      </p:sp>
      <p:pic>
        <p:nvPicPr>
          <p:cNvPr id="12290" name="Picture 2" descr="Gestão de segurança do trabalho: um guia completo para você">
            <a:extLst>
              <a:ext uri="{FF2B5EF4-FFF2-40B4-BE49-F238E27FC236}">
                <a16:creationId xmlns:a16="http://schemas.microsoft.com/office/drawing/2014/main" id="{E31F3C02-7D3F-39BC-1D56-D11D4181F48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989301" y="1721515"/>
            <a:ext cx="4339353" cy="2245859"/>
          </a:xfrm>
          <a:prstGeom prst="roundRect">
            <a:avLst>
              <a:gd name="adj" fmla="val 11820"/>
            </a:avLst>
          </a:prstGeom>
          <a:noFill/>
          <a:extLst>
            <a:ext uri="{909E8E84-426E-40DD-AFC4-6F175D3DCCD1}">
              <a14:hiddenFill xmlns:a14="http://schemas.microsoft.com/office/drawing/2010/main">
                <a:solidFill>
                  <a:srgbClr val="FFFFFF"/>
                </a:solidFill>
              </a14:hiddenFill>
            </a:ext>
          </a:extLst>
        </p:spPr>
      </p:pic>
      <p:pic>
        <p:nvPicPr>
          <p:cNvPr id="12292" name="Picture 4" descr="Gestão de Segurança do Trabalho: Confira as Características">
            <a:extLst>
              <a:ext uri="{FF2B5EF4-FFF2-40B4-BE49-F238E27FC236}">
                <a16:creationId xmlns:a16="http://schemas.microsoft.com/office/drawing/2014/main" id="{5691ADDA-2795-93D1-1C70-8DA17BC5B57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0"/>
                    </a14:imgEffect>
                  </a14:imgLayer>
                </a14:imgProps>
              </a:ext>
              <a:ext uri="{28A0092B-C50C-407E-A947-70E740481C1C}">
                <a14:useLocalDpi xmlns:a14="http://schemas.microsoft.com/office/drawing/2010/main" val="0"/>
              </a:ext>
            </a:extLst>
          </a:blip>
          <a:srcRect l="12500" r="21361"/>
          <a:stretch/>
        </p:blipFill>
        <p:spPr bwMode="auto">
          <a:xfrm>
            <a:off x="1989301" y="4067855"/>
            <a:ext cx="2035630" cy="2053318"/>
          </a:xfrm>
          <a:prstGeom prst="roundRect">
            <a:avLst>
              <a:gd name="adj" fmla="val 13458"/>
            </a:avLst>
          </a:prstGeom>
          <a:noFill/>
          <a:extLst>
            <a:ext uri="{909E8E84-426E-40DD-AFC4-6F175D3DCCD1}">
              <a14:hiddenFill xmlns:a14="http://schemas.microsoft.com/office/drawing/2010/main">
                <a:solidFill>
                  <a:srgbClr val="FFFFFF"/>
                </a:solidFill>
              </a14:hiddenFill>
            </a:ext>
          </a:extLst>
        </p:spPr>
      </p:pic>
      <p:pic>
        <p:nvPicPr>
          <p:cNvPr id="12294" name="Picture 6" descr="Principais termos de Saúde e Segurança do Trabalho que você precisa saber -  Blog Preveoeste">
            <a:extLst>
              <a:ext uri="{FF2B5EF4-FFF2-40B4-BE49-F238E27FC236}">
                <a16:creationId xmlns:a16="http://schemas.microsoft.com/office/drawing/2014/main" id="{890B36D7-D4D5-08C4-696B-02A52F93802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50000"/>
                    </a14:imgEffect>
                    <a14:imgEffect>
                      <a14:saturation sat="0"/>
                    </a14:imgEffect>
                  </a14:imgLayer>
                </a14:imgProps>
              </a:ext>
              <a:ext uri="{28A0092B-C50C-407E-A947-70E740481C1C}">
                <a14:useLocalDpi xmlns:a14="http://schemas.microsoft.com/office/drawing/2010/main" val="0"/>
              </a:ext>
            </a:extLst>
          </a:blip>
          <a:srcRect l="44000"/>
          <a:stretch/>
        </p:blipFill>
        <p:spPr bwMode="auto">
          <a:xfrm>
            <a:off x="4138448" y="4067855"/>
            <a:ext cx="2190206" cy="2053318"/>
          </a:xfrm>
          <a:prstGeom prst="roundRect">
            <a:avLst>
              <a:gd name="adj" fmla="val 11820"/>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4818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 fill="hold"/>
                                        <p:tgtEl>
                                          <p:spTgt spid="2"/>
                                        </p:tgtEl>
                                        <p:attrNameLst>
                                          <p:attrName>ppt_w</p:attrName>
                                        </p:attrNameLst>
                                      </p:cBhvr>
                                      <p:tavLst>
                                        <p:tav tm="0">
                                          <p:val>
                                            <p:fltVal val="0"/>
                                          </p:val>
                                        </p:tav>
                                        <p:tav tm="100000">
                                          <p:val>
                                            <p:strVal val="#ppt_w"/>
                                          </p:val>
                                        </p:tav>
                                      </p:tavLst>
                                    </p:anim>
                                    <p:anim calcmode="lin" valueType="num">
                                      <p:cBhvr>
                                        <p:cTn id="8" dur="300" fill="hold"/>
                                        <p:tgtEl>
                                          <p:spTgt spid="2"/>
                                        </p:tgtEl>
                                        <p:attrNameLst>
                                          <p:attrName>ppt_h</p:attrName>
                                        </p:attrNameLst>
                                      </p:cBhvr>
                                      <p:tavLst>
                                        <p:tav tm="0">
                                          <p:val>
                                            <p:fltVal val="0"/>
                                          </p:val>
                                        </p:tav>
                                        <p:tav tm="100000">
                                          <p:val>
                                            <p:strVal val="#ppt_h"/>
                                          </p:val>
                                        </p:tav>
                                      </p:tavLst>
                                    </p:anim>
                                    <p:animEffect transition="in" filter="fade">
                                      <p:cBhvr>
                                        <p:cTn id="9" dur="3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剪去单角的矩形 19">
            <a:extLst>
              <a:ext uri="{FF2B5EF4-FFF2-40B4-BE49-F238E27FC236}">
                <a16:creationId xmlns:a16="http://schemas.microsoft.com/office/drawing/2014/main" id="{8B25218D-A7CC-B624-5707-8A34254C78E2}"/>
              </a:ext>
            </a:extLst>
          </p:cNvPr>
          <p:cNvSpPr/>
          <p:nvPr/>
        </p:nvSpPr>
        <p:spPr>
          <a:xfrm>
            <a:off x="4080163" y="2398048"/>
            <a:ext cx="6870865" cy="3523779"/>
          </a:xfrm>
          <a:prstGeom prst="snip1Rect">
            <a:avLst>
              <a:gd name="adj" fmla="val 21082"/>
            </a:avLst>
          </a:prstGeom>
          <a:solidFill>
            <a:schemeClr val="bg1"/>
          </a:solidFill>
          <a:ln>
            <a:noFill/>
          </a:ln>
          <a:effectLst>
            <a:outerShdw blurRad="381000" dist="152400" dir="2700000" sx="95000" sy="95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2060"/>
              </a:solidFill>
              <a:effectLst/>
              <a:uLnTx/>
              <a:uFillTx/>
              <a:latin typeface="微软雅黑" panose="020B0503020204020204" pitchFamily="34" charset="-122"/>
              <a:ea typeface="微软雅黑"/>
              <a:cs typeface="+mn-cs"/>
            </a:endParaRPr>
          </a:p>
        </p:txBody>
      </p:sp>
      <p:sp>
        <p:nvSpPr>
          <p:cNvPr id="4" name="五边形 20">
            <a:extLst>
              <a:ext uri="{FF2B5EF4-FFF2-40B4-BE49-F238E27FC236}">
                <a16:creationId xmlns:a16="http://schemas.microsoft.com/office/drawing/2014/main" id="{9C5C75D8-B3A1-CE51-DE1F-90739841E631}"/>
              </a:ext>
            </a:extLst>
          </p:cNvPr>
          <p:cNvSpPr/>
          <p:nvPr/>
        </p:nvSpPr>
        <p:spPr>
          <a:xfrm>
            <a:off x="4080164" y="2138719"/>
            <a:ext cx="6703777" cy="909281"/>
          </a:xfrm>
          <a:prstGeom prst="homePlate">
            <a:avLst/>
          </a:prstGeom>
          <a:gradFill flip="none" rotWithShape="1">
            <a:gsLst>
              <a:gs pos="54000">
                <a:srgbClr val="1C83AE"/>
              </a:gs>
              <a:gs pos="0">
                <a:srgbClr val="329CD6"/>
              </a:gs>
              <a:gs pos="100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tLang="zh-CN" sz="2400" b="1" dirty="0">
              <a:latin typeface="微软雅黑" panose="020B0503020204020204" pitchFamily="34" charset="-122"/>
              <a:ea typeface="微软雅黑" panose="020B0503020204020204" pitchFamily="34" charset="-122"/>
            </a:endParaRPr>
          </a:p>
        </p:txBody>
      </p:sp>
      <p:sp>
        <p:nvSpPr>
          <p:cNvPr id="5" name="Rectangle 8">
            <a:extLst>
              <a:ext uri="{FF2B5EF4-FFF2-40B4-BE49-F238E27FC236}">
                <a16:creationId xmlns:a16="http://schemas.microsoft.com/office/drawing/2014/main" id="{3656221D-FA98-C2B5-C386-8495B54EBFD0}"/>
              </a:ext>
            </a:extLst>
          </p:cNvPr>
          <p:cNvSpPr/>
          <p:nvPr/>
        </p:nvSpPr>
        <p:spPr>
          <a:xfrm>
            <a:off x="4266342" y="2398048"/>
            <a:ext cx="6183944" cy="1920847"/>
          </a:xfrm>
          <a:prstGeom prst="rect">
            <a:avLst/>
          </a:prstGeom>
        </p:spPr>
        <p:txBody>
          <a:bodyPr wrap="square" lIns="0" tIns="0" rIns="0" bIns="0">
            <a:spAutoFit/>
          </a:bodyPr>
          <a:lstStyle/>
          <a:p>
            <a:pPr lvl="0">
              <a:lnSpc>
                <a:spcPct val="150000"/>
              </a:lnSpc>
              <a:spcBef>
                <a:spcPts val="800"/>
              </a:spcBef>
              <a:defRPr/>
            </a:pPr>
            <a:r>
              <a:rPr lang="pt-BR" altLang="zh-CN" dirty="0">
                <a:solidFill>
                  <a:srgbClr val="002060"/>
                </a:solidFill>
                <a:latin typeface="微软雅黑" panose="020B0503020204020204" pitchFamily="34" charset="-122"/>
                <a:ea typeface="微软雅黑"/>
                <a:cs typeface="+mn-ea"/>
                <a:sym typeface="+mn-lt"/>
              </a:rPr>
              <a:t>Existem diferentes tipos de processos construtivos. </a:t>
            </a:r>
          </a:p>
          <a:p>
            <a:pPr lvl="0">
              <a:lnSpc>
                <a:spcPct val="150000"/>
              </a:lnSpc>
              <a:spcBef>
                <a:spcPts val="800"/>
              </a:spcBef>
              <a:defRPr/>
            </a:pPr>
            <a:endParaRPr lang="pt-BR" altLang="zh-CN" dirty="0">
              <a:solidFill>
                <a:srgbClr val="002060"/>
              </a:solidFill>
              <a:latin typeface="微软雅黑" panose="020B0503020204020204" pitchFamily="34" charset="-122"/>
              <a:ea typeface="微软雅黑"/>
              <a:cs typeface="+mn-ea"/>
              <a:sym typeface="+mn-lt"/>
            </a:endParaRPr>
          </a:p>
          <a:p>
            <a:pPr lvl="0">
              <a:lnSpc>
                <a:spcPct val="150000"/>
              </a:lnSpc>
              <a:spcBef>
                <a:spcPts val="800"/>
              </a:spcBef>
              <a:defRPr/>
            </a:pPr>
            <a:endParaRPr lang="pt-BR" altLang="zh-CN" dirty="0">
              <a:solidFill>
                <a:srgbClr val="002060"/>
              </a:solidFill>
              <a:latin typeface="微软雅黑" panose="020B0503020204020204" pitchFamily="34" charset="-122"/>
              <a:ea typeface="微软雅黑"/>
              <a:cs typeface="+mn-ea"/>
              <a:sym typeface="+mn-lt"/>
            </a:endParaRPr>
          </a:p>
          <a:p>
            <a:pPr lvl="0">
              <a:lnSpc>
                <a:spcPct val="150000"/>
              </a:lnSpc>
              <a:spcBef>
                <a:spcPts val="800"/>
              </a:spcBef>
              <a:defRPr/>
            </a:pPr>
            <a:r>
              <a:rPr lang="pt-BR" altLang="zh-CN" dirty="0">
                <a:solidFill>
                  <a:srgbClr val="002060"/>
                </a:solidFill>
                <a:latin typeface="微软雅黑" panose="020B0503020204020204" pitchFamily="34" charset="-122"/>
                <a:ea typeface="微软雅黑"/>
                <a:cs typeface="+mn-ea"/>
                <a:sym typeface="+mn-lt"/>
              </a:rPr>
              <a:t>No Brasil, os processos construtivos </a:t>
            </a:r>
            <a:r>
              <a:rPr lang="pt-BR" altLang="zh-CN" dirty="0">
                <a:solidFill>
                  <a:schemeClr val="tx1">
                    <a:lumMod val="95000"/>
                    <a:lumOff val="5000"/>
                  </a:schemeClr>
                </a:solidFill>
                <a:latin typeface="微软雅黑" panose="020B0503020204020204" pitchFamily="34" charset="-122"/>
                <a:ea typeface="微软雅黑"/>
                <a:cs typeface="+mn-ea"/>
                <a:sym typeface="+mn-lt"/>
              </a:rPr>
              <a:t>mais comuns são:</a:t>
            </a:r>
            <a:endParaRPr kumimoji="0" lang="zh-CN" altLang="en-US" sz="1400" b="0" i="0" u="none" strike="noStrike" kern="120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a:cs typeface="+mn-ea"/>
              <a:sym typeface="+mn-lt"/>
            </a:endParaRPr>
          </a:p>
        </p:txBody>
      </p:sp>
      <p:sp>
        <p:nvSpPr>
          <p:cNvPr id="6" name="Oval 5">
            <a:extLst>
              <a:ext uri="{FF2B5EF4-FFF2-40B4-BE49-F238E27FC236}">
                <a16:creationId xmlns:a16="http://schemas.microsoft.com/office/drawing/2014/main" id="{4A3F04FA-9E3B-5B1B-BCF6-30651DC95857}"/>
              </a:ext>
            </a:extLst>
          </p:cNvPr>
          <p:cNvSpPr>
            <a:spLocks noChangeArrowheads="1"/>
          </p:cNvSpPr>
          <p:nvPr/>
        </p:nvSpPr>
        <p:spPr bwMode="auto">
          <a:xfrm>
            <a:off x="-230457" y="4602453"/>
            <a:ext cx="2881954" cy="2942659"/>
          </a:xfrm>
          <a:prstGeom prst="ellipse">
            <a:avLst/>
          </a:prstGeom>
          <a:gradFill>
            <a:gsLst>
              <a:gs pos="54000">
                <a:srgbClr val="1C83AE"/>
              </a:gs>
              <a:gs pos="0">
                <a:srgbClr val="329CD6"/>
              </a:gs>
              <a:gs pos="100000">
                <a:srgbClr val="623E98"/>
              </a:gs>
            </a:gsLst>
            <a:lin ang="5400000" scaled="1"/>
          </a:gra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ym typeface="+mn-lt"/>
            </a:endParaRPr>
          </a:p>
        </p:txBody>
      </p:sp>
      <p:pic>
        <p:nvPicPr>
          <p:cNvPr id="7" name="Picture 2" descr="Gestão de Implantação de SST para o eSocial - Segurança e Medicina do  Trabalho | Exames Ocupacionais | PRO LABORE">
            <a:extLst>
              <a:ext uri="{FF2B5EF4-FFF2-40B4-BE49-F238E27FC236}">
                <a16:creationId xmlns:a16="http://schemas.microsoft.com/office/drawing/2014/main" id="{8810B8BB-528F-96A6-4982-C9AF05424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653" y="5028588"/>
            <a:ext cx="1881734" cy="188173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组合 7">
            <a:extLst>
              <a:ext uri="{FF2B5EF4-FFF2-40B4-BE49-F238E27FC236}">
                <a16:creationId xmlns:a16="http://schemas.microsoft.com/office/drawing/2014/main" id="{55E54841-74C8-4EFF-8916-C68935A92666}"/>
              </a:ext>
            </a:extLst>
          </p:cNvPr>
          <p:cNvGrpSpPr/>
          <p:nvPr/>
        </p:nvGrpSpPr>
        <p:grpSpPr>
          <a:xfrm>
            <a:off x="521656" y="263135"/>
            <a:ext cx="4067866" cy="707886"/>
            <a:chOff x="521656" y="263135"/>
            <a:chExt cx="4067866" cy="707886"/>
          </a:xfrm>
        </p:grpSpPr>
        <p:sp>
          <p:nvSpPr>
            <p:cNvPr id="9" name="文本框 8">
              <a:extLst>
                <a:ext uri="{FF2B5EF4-FFF2-40B4-BE49-F238E27FC236}">
                  <a16:creationId xmlns:a16="http://schemas.microsoft.com/office/drawing/2014/main" id="{D9940D24-AB71-6867-D442-3228ACE77B60}"/>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03</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10" name="矩形 9">
              <a:extLst>
                <a:ext uri="{FF2B5EF4-FFF2-40B4-BE49-F238E27FC236}">
                  <a16:creationId xmlns:a16="http://schemas.microsoft.com/office/drawing/2014/main" id="{469F741F-DF92-178E-7F31-3970EAC7BD81}"/>
                </a:ext>
              </a:extLst>
            </p:cNvPr>
            <p:cNvSpPr/>
            <p:nvPr/>
          </p:nvSpPr>
          <p:spPr>
            <a:xfrm>
              <a:off x="1210520" y="432412"/>
              <a:ext cx="3379002"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Os processos construtivos</a:t>
              </a:r>
            </a:p>
          </p:txBody>
        </p:sp>
      </p:grpSp>
      <p:pic>
        <p:nvPicPr>
          <p:cNvPr id="2" name="Imagem 1" descr="Texto&#10;&#10;Descrição gerada automaticamente com confiança baixa">
            <a:extLst>
              <a:ext uri="{FF2B5EF4-FFF2-40B4-BE49-F238E27FC236}">
                <a16:creationId xmlns:a16="http://schemas.microsoft.com/office/drawing/2014/main" id="{5CFD3FC3-4C7A-ECBC-0434-1A2CB7F352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3130" y="118467"/>
            <a:ext cx="2261621" cy="627889"/>
          </a:xfrm>
          <a:prstGeom prst="rect">
            <a:avLst/>
          </a:prstGeom>
        </p:spPr>
      </p:pic>
    </p:spTree>
    <p:extLst>
      <p:ext uri="{BB962C8B-B14F-4D97-AF65-F5344CB8AC3E}">
        <p14:creationId xmlns:p14="http://schemas.microsoft.com/office/powerpoint/2010/main" val="10727037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par>
                          <p:cTn id="13" fill="hold">
                            <p:stCondLst>
                              <p:cond delay="1000"/>
                            </p:stCondLst>
                            <p:childTnLst>
                              <p:par>
                                <p:cTn id="14" presetID="4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3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300" fill="hold"/>
                                        <p:tgtEl>
                                          <p:spTgt spid="5"/>
                                        </p:tgtEl>
                                        <p:attrNameLst>
                                          <p:attrName>ppt_y</p:attrName>
                                        </p:attrNameLst>
                                      </p:cBhvr>
                                      <p:tavLst>
                                        <p:tav tm="0">
                                          <p:val>
                                            <p:strVal val="#ppt_y"/>
                                          </p:val>
                                        </p:tav>
                                        <p:tav tm="100000">
                                          <p:val>
                                            <p:strVal val="#ppt_y"/>
                                          </p:val>
                                        </p:tav>
                                      </p:tavLst>
                                    </p:anim>
                                    <p:anim calcmode="lin" valueType="num">
                                      <p:cBhvr>
                                        <p:cTn id="18" dur="3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3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300" tmFilter="0,0; .5, 1; 1, 1"/>
                                        <p:tgtEl>
                                          <p:spTgt spid="5"/>
                                        </p:tgtEl>
                                      </p:cBhvr>
                                    </p:animEffect>
                                  </p:childTnLst>
                                </p:cTn>
                              </p:par>
                            </p:childTnLst>
                          </p:cTn>
                        </p:par>
                        <p:par>
                          <p:cTn id="21" fill="hold">
                            <p:stCondLst>
                              <p:cond delay="1300"/>
                            </p:stCondLst>
                            <p:childTnLst>
                              <p:par>
                                <p:cTn id="22" presetID="42"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descr="Projeto de Estrutura de Concreto Armado | NPE">
            <a:extLst>
              <a:ext uri="{FF2B5EF4-FFF2-40B4-BE49-F238E27FC236}">
                <a16:creationId xmlns:a16="http://schemas.microsoft.com/office/drawing/2014/main" id="{9987F5EA-CB84-EEA8-EE32-200D5C1E843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3413" y="404679"/>
            <a:ext cx="4600965" cy="2804339"/>
          </a:xfrm>
          <a:prstGeom prst="rect">
            <a:avLst/>
          </a:prstGeom>
          <a:noFill/>
          <a:ln>
            <a:noFill/>
          </a:ln>
        </p:spPr>
      </p:pic>
      <p:sp>
        <p:nvSpPr>
          <p:cNvPr id="7" name="Rectangle 11">
            <a:extLst>
              <a:ext uri="{FF2B5EF4-FFF2-40B4-BE49-F238E27FC236}">
                <a16:creationId xmlns:a16="http://schemas.microsoft.com/office/drawing/2014/main" id="{2BD5923D-2673-BC21-0CE8-26A678A35944}"/>
              </a:ext>
            </a:extLst>
          </p:cNvPr>
          <p:cNvSpPr/>
          <p:nvPr/>
        </p:nvSpPr>
        <p:spPr>
          <a:xfrm>
            <a:off x="1204180" y="404679"/>
            <a:ext cx="4470198" cy="2804339"/>
          </a:xfrm>
          <a:prstGeom prst="rect">
            <a:avLst/>
          </a:prstGeom>
          <a:solidFill>
            <a:schemeClr val="accent2">
              <a:alpha val="5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a:cs typeface="+mn-cs"/>
              <a:sym typeface="+mn-lt"/>
            </a:endParaRPr>
          </a:p>
        </p:txBody>
      </p:sp>
      <p:sp>
        <p:nvSpPr>
          <p:cNvPr id="9" name="Freeform 6">
            <a:extLst>
              <a:ext uri="{FF2B5EF4-FFF2-40B4-BE49-F238E27FC236}">
                <a16:creationId xmlns:a16="http://schemas.microsoft.com/office/drawing/2014/main" id="{6E17C9B0-E157-60D6-8C08-31FDB7AD87A9}"/>
              </a:ext>
            </a:extLst>
          </p:cNvPr>
          <p:cNvSpPr>
            <a:spLocks/>
          </p:cNvSpPr>
          <p:nvPr/>
        </p:nvSpPr>
        <p:spPr bwMode="auto">
          <a:xfrm>
            <a:off x="764402" y="404679"/>
            <a:ext cx="1066800" cy="2804339"/>
          </a:xfrm>
          <a:custGeom>
            <a:avLst/>
            <a:gdLst>
              <a:gd name="T0" fmla="*/ 0 w 672"/>
              <a:gd name="T1" fmla="*/ 875 h 875"/>
              <a:gd name="T2" fmla="*/ 504 w 672"/>
              <a:gd name="T3" fmla="*/ 875 h 875"/>
              <a:gd name="T4" fmla="*/ 672 w 672"/>
              <a:gd name="T5" fmla="*/ 0 h 875"/>
              <a:gd name="T6" fmla="*/ 168 w 672"/>
              <a:gd name="T7" fmla="*/ 0 h 875"/>
              <a:gd name="T8" fmla="*/ 0 w 672"/>
              <a:gd name="T9" fmla="*/ 875 h 875"/>
            </a:gdLst>
            <a:ahLst/>
            <a:cxnLst>
              <a:cxn ang="0">
                <a:pos x="T0" y="T1"/>
              </a:cxn>
              <a:cxn ang="0">
                <a:pos x="T2" y="T3"/>
              </a:cxn>
              <a:cxn ang="0">
                <a:pos x="T4" y="T5"/>
              </a:cxn>
              <a:cxn ang="0">
                <a:pos x="T6" y="T7"/>
              </a:cxn>
              <a:cxn ang="0">
                <a:pos x="T8" y="T9"/>
              </a:cxn>
            </a:cxnLst>
            <a:rect l="0" t="0" r="r" b="b"/>
            <a:pathLst>
              <a:path w="672" h="875">
                <a:moveTo>
                  <a:pt x="0" y="875"/>
                </a:moveTo>
                <a:lnTo>
                  <a:pt x="504" y="875"/>
                </a:lnTo>
                <a:lnTo>
                  <a:pt x="672" y="0"/>
                </a:lnTo>
                <a:lnTo>
                  <a:pt x="168" y="0"/>
                </a:lnTo>
                <a:lnTo>
                  <a:pt x="0" y="875"/>
                </a:lnTo>
                <a:close/>
              </a:path>
            </a:pathLst>
          </a:custGeom>
          <a:gradFill flip="none" rotWithShape="1">
            <a:gsLst>
              <a:gs pos="51000">
                <a:srgbClr val="1C83AE"/>
              </a:gs>
              <a:gs pos="0">
                <a:srgbClr val="329CD6"/>
              </a:gs>
              <a:gs pos="92000">
                <a:srgbClr val="623E98"/>
              </a:gs>
            </a:gsLst>
            <a:lin ang="27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400" b="1" dirty="0">
                <a:solidFill>
                  <a:schemeClr val="lt1"/>
                </a:solidFill>
                <a:latin typeface="微软雅黑" panose="020B0503020204020204" pitchFamily="34" charset="-122"/>
                <a:ea typeface="微软雅黑" panose="020B0503020204020204" pitchFamily="34" charset="-122"/>
              </a:rPr>
              <a:t>01</a:t>
            </a:r>
            <a:endParaRPr lang="zh-CN" altLang="en-US" sz="2400" b="1" dirty="0">
              <a:solidFill>
                <a:schemeClr val="lt1"/>
              </a:solidFill>
              <a:latin typeface="微软雅黑" panose="020B0503020204020204" pitchFamily="34" charset="-122"/>
              <a:ea typeface="微软雅黑" panose="020B0503020204020204" pitchFamily="34" charset="-122"/>
            </a:endParaRPr>
          </a:p>
        </p:txBody>
      </p:sp>
      <p:sp>
        <p:nvSpPr>
          <p:cNvPr id="16" name="文本框 17">
            <a:extLst>
              <a:ext uri="{FF2B5EF4-FFF2-40B4-BE49-F238E27FC236}">
                <a16:creationId xmlns:a16="http://schemas.microsoft.com/office/drawing/2014/main" id="{3AB75526-D1EC-417D-4C6F-D0B77398720F}"/>
              </a:ext>
            </a:extLst>
          </p:cNvPr>
          <p:cNvSpPr txBox="1"/>
          <p:nvPr/>
        </p:nvSpPr>
        <p:spPr>
          <a:xfrm>
            <a:off x="1961969" y="1008488"/>
            <a:ext cx="3243749" cy="1596719"/>
          </a:xfrm>
          <a:prstGeom prst="rect">
            <a:avLst/>
          </a:prstGeom>
          <a:noFill/>
        </p:spPr>
        <p:txBody>
          <a:bodyPr wrap="square" lIns="0" tIns="0" rIns="0" bIns="0" rtlCol="0">
            <a:spAutoFit/>
          </a:bodyPr>
          <a:lstStyle/>
          <a:p>
            <a:pPr lvl="0" algn="ctr">
              <a:lnSpc>
                <a:spcPct val="150000"/>
              </a:lnSpc>
              <a:defRPr/>
            </a:pPr>
            <a:r>
              <a:rPr lang="pt-BR" altLang="zh-CN" sz="2400" b="1" dirty="0">
                <a:solidFill>
                  <a:srgbClr val="002060"/>
                </a:solidFill>
                <a:latin typeface="Microsoft YaHei" panose="020B0503020204020204" pitchFamily="34" charset="-122"/>
                <a:ea typeface="Microsoft YaHei" panose="020B0503020204020204" pitchFamily="34" charset="-122"/>
              </a:rPr>
              <a:t>Estrutura de concreto armado moldado in loco</a:t>
            </a:r>
          </a:p>
        </p:txBody>
      </p:sp>
      <p:pic>
        <p:nvPicPr>
          <p:cNvPr id="10" name="Imagem 9" descr="A conformidade das obras em alvenaria estrutural | qualidadeonline's Blog">
            <a:extLst>
              <a:ext uri="{FF2B5EF4-FFF2-40B4-BE49-F238E27FC236}">
                <a16:creationId xmlns:a16="http://schemas.microsoft.com/office/drawing/2014/main" id="{04C46252-693C-914D-38F2-4F20788E7B4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26189" y="425178"/>
            <a:ext cx="4470198" cy="2783840"/>
          </a:xfrm>
          <a:prstGeom prst="rect">
            <a:avLst/>
          </a:prstGeom>
          <a:noFill/>
          <a:ln>
            <a:noFill/>
          </a:ln>
        </p:spPr>
      </p:pic>
      <p:pic>
        <p:nvPicPr>
          <p:cNvPr id="11" name="Imagem 10" descr="Principais tipos de sistemas construtivos utilizados na construção civil -  Escola Engenharia">
            <a:extLst>
              <a:ext uri="{FF2B5EF4-FFF2-40B4-BE49-F238E27FC236}">
                <a16:creationId xmlns:a16="http://schemas.microsoft.com/office/drawing/2014/main" id="{8A695BDA-2FFC-9234-1E58-407C044B12E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96999" y="3645622"/>
            <a:ext cx="4277379" cy="2783840"/>
          </a:xfrm>
          <a:prstGeom prst="rect">
            <a:avLst/>
          </a:prstGeom>
          <a:noFill/>
          <a:ln>
            <a:noFill/>
          </a:ln>
        </p:spPr>
      </p:pic>
      <p:pic>
        <p:nvPicPr>
          <p:cNvPr id="12" name="Imagem 11" descr="O que são pré-moldados de concreto e em que diferem das construções  convencionais? | PRÉ-CONCRETO Estruturas Pré-Moldadas">
            <a:extLst>
              <a:ext uri="{FF2B5EF4-FFF2-40B4-BE49-F238E27FC236}">
                <a16:creationId xmlns:a16="http://schemas.microsoft.com/office/drawing/2014/main" id="{6FF2C369-8DDB-958E-7C8A-8654CD15C8D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26189" y="3645621"/>
            <a:ext cx="4470198" cy="2804339"/>
          </a:xfrm>
          <a:prstGeom prst="rect">
            <a:avLst/>
          </a:prstGeom>
          <a:noFill/>
          <a:ln>
            <a:noFill/>
          </a:ln>
        </p:spPr>
      </p:pic>
      <p:sp>
        <p:nvSpPr>
          <p:cNvPr id="14" name="Rectangle 11">
            <a:extLst>
              <a:ext uri="{FF2B5EF4-FFF2-40B4-BE49-F238E27FC236}">
                <a16:creationId xmlns:a16="http://schemas.microsoft.com/office/drawing/2014/main" id="{C85615A7-0D74-FD9E-C404-84724DCAC021}"/>
              </a:ext>
            </a:extLst>
          </p:cNvPr>
          <p:cNvSpPr/>
          <p:nvPr/>
        </p:nvSpPr>
        <p:spPr>
          <a:xfrm>
            <a:off x="6826189" y="404679"/>
            <a:ext cx="4470198" cy="2804339"/>
          </a:xfrm>
          <a:prstGeom prst="rect">
            <a:avLst/>
          </a:prstGeom>
          <a:solidFill>
            <a:schemeClr val="bg1">
              <a:lumMod val="50000"/>
              <a:alpha val="5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a:cs typeface="+mn-cs"/>
              <a:sym typeface="+mn-lt"/>
            </a:endParaRPr>
          </a:p>
        </p:txBody>
      </p:sp>
      <p:sp>
        <p:nvSpPr>
          <p:cNvPr id="19" name="Freeform 6">
            <a:extLst>
              <a:ext uri="{FF2B5EF4-FFF2-40B4-BE49-F238E27FC236}">
                <a16:creationId xmlns:a16="http://schemas.microsoft.com/office/drawing/2014/main" id="{A7C961EE-5CA2-C1E0-D20F-03CFCE1A50DC}"/>
              </a:ext>
            </a:extLst>
          </p:cNvPr>
          <p:cNvSpPr>
            <a:spLocks/>
          </p:cNvSpPr>
          <p:nvPr/>
        </p:nvSpPr>
        <p:spPr bwMode="auto">
          <a:xfrm>
            <a:off x="6386411" y="404679"/>
            <a:ext cx="1066800" cy="2804339"/>
          </a:xfrm>
          <a:custGeom>
            <a:avLst/>
            <a:gdLst>
              <a:gd name="T0" fmla="*/ 0 w 672"/>
              <a:gd name="T1" fmla="*/ 875 h 875"/>
              <a:gd name="T2" fmla="*/ 504 w 672"/>
              <a:gd name="T3" fmla="*/ 875 h 875"/>
              <a:gd name="T4" fmla="*/ 672 w 672"/>
              <a:gd name="T5" fmla="*/ 0 h 875"/>
              <a:gd name="T6" fmla="*/ 168 w 672"/>
              <a:gd name="T7" fmla="*/ 0 h 875"/>
              <a:gd name="T8" fmla="*/ 0 w 672"/>
              <a:gd name="T9" fmla="*/ 875 h 875"/>
            </a:gdLst>
            <a:ahLst/>
            <a:cxnLst>
              <a:cxn ang="0">
                <a:pos x="T0" y="T1"/>
              </a:cxn>
              <a:cxn ang="0">
                <a:pos x="T2" y="T3"/>
              </a:cxn>
              <a:cxn ang="0">
                <a:pos x="T4" y="T5"/>
              </a:cxn>
              <a:cxn ang="0">
                <a:pos x="T6" y="T7"/>
              </a:cxn>
              <a:cxn ang="0">
                <a:pos x="T8" y="T9"/>
              </a:cxn>
            </a:cxnLst>
            <a:rect l="0" t="0" r="r" b="b"/>
            <a:pathLst>
              <a:path w="672" h="875">
                <a:moveTo>
                  <a:pt x="0" y="875"/>
                </a:moveTo>
                <a:lnTo>
                  <a:pt x="504" y="875"/>
                </a:lnTo>
                <a:lnTo>
                  <a:pt x="672" y="0"/>
                </a:lnTo>
                <a:lnTo>
                  <a:pt x="168" y="0"/>
                </a:lnTo>
                <a:lnTo>
                  <a:pt x="0" y="875"/>
                </a:lnTo>
                <a:close/>
              </a:path>
            </a:pathLst>
          </a:custGeom>
          <a:gradFill flip="none" rotWithShape="1">
            <a:gsLst>
              <a:gs pos="51000">
                <a:srgbClr val="1C83AE"/>
              </a:gs>
              <a:gs pos="0">
                <a:srgbClr val="329CD6"/>
              </a:gs>
              <a:gs pos="92000">
                <a:srgbClr val="623E98"/>
              </a:gs>
            </a:gsLst>
            <a:lin ang="27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400" b="1" dirty="0">
                <a:solidFill>
                  <a:schemeClr val="lt1"/>
                </a:solidFill>
                <a:latin typeface="微软雅黑" panose="020B0503020204020204" pitchFamily="34" charset="-122"/>
                <a:ea typeface="微软雅黑" panose="020B0503020204020204" pitchFamily="34" charset="-122"/>
              </a:rPr>
              <a:t>02</a:t>
            </a:r>
            <a:endParaRPr lang="zh-CN" altLang="en-US" sz="2400" b="1" dirty="0">
              <a:solidFill>
                <a:schemeClr val="lt1"/>
              </a:solidFill>
              <a:latin typeface="微软雅黑" panose="020B0503020204020204" pitchFamily="34" charset="-122"/>
              <a:ea typeface="微软雅黑" panose="020B0503020204020204" pitchFamily="34" charset="-122"/>
            </a:endParaRPr>
          </a:p>
        </p:txBody>
      </p:sp>
      <p:sp>
        <p:nvSpPr>
          <p:cNvPr id="20" name="Rectangle 11">
            <a:extLst>
              <a:ext uri="{FF2B5EF4-FFF2-40B4-BE49-F238E27FC236}">
                <a16:creationId xmlns:a16="http://schemas.microsoft.com/office/drawing/2014/main" id="{BCDE01D7-5C2C-0ADF-4245-41AEE79F2950}"/>
              </a:ext>
            </a:extLst>
          </p:cNvPr>
          <p:cNvSpPr/>
          <p:nvPr/>
        </p:nvSpPr>
        <p:spPr>
          <a:xfrm>
            <a:off x="6826189" y="3645622"/>
            <a:ext cx="4470198" cy="2804338"/>
          </a:xfrm>
          <a:prstGeom prst="rect">
            <a:avLst/>
          </a:prstGeom>
          <a:solidFill>
            <a:schemeClr val="accent5">
              <a:alpha val="5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a:cs typeface="+mn-cs"/>
              <a:sym typeface="+mn-lt"/>
            </a:endParaRPr>
          </a:p>
        </p:txBody>
      </p:sp>
      <p:sp>
        <p:nvSpPr>
          <p:cNvPr id="21" name="Freeform 6">
            <a:extLst>
              <a:ext uri="{FF2B5EF4-FFF2-40B4-BE49-F238E27FC236}">
                <a16:creationId xmlns:a16="http://schemas.microsoft.com/office/drawing/2014/main" id="{EE41DFA8-34B1-A8E9-8E80-CB4ACBBF3AE5}"/>
              </a:ext>
            </a:extLst>
          </p:cNvPr>
          <p:cNvSpPr>
            <a:spLocks/>
          </p:cNvSpPr>
          <p:nvPr/>
        </p:nvSpPr>
        <p:spPr bwMode="auto">
          <a:xfrm>
            <a:off x="6386411" y="3645622"/>
            <a:ext cx="1066800" cy="2804339"/>
          </a:xfrm>
          <a:custGeom>
            <a:avLst/>
            <a:gdLst>
              <a:gd name="T0" fmla="*/ 0 w 672"/>
              <a:gd name="T1" fmla="*/ 875 h 875"/>
              <a:gd name="T2" fmla="*/ 504 w 672"/>
              <a:gd name="T3" fmla="*/ 875 h 875"/>
              <a:gd name="T4" fmla="*/ 672 w 672"/>
              <a:gd name="T5" fmla="*/ 0 h 875"/>
              <a:gd name="T6" fmla="*/ 168 w 672"/>
              <a:gd name="T7" fmla="*/ 0 h 875"/>
              <a:gd name="T8" fmla="*/ 0 w 672"/>
              <a:gd name="T9" fmla="*/ 875 h 875"/>
            </a:gdLst>
            <a:ahLst/>
            <a:cxnLst>
              <a:cxn ang="0">
                <a:pos x="T0" y="T1"/>
              </a:cxn>
              <a:cxn ang="0">
                <a:pos x="T2" y="T3"/>
              </a:cxn>
              <a:cxn ang="0">
                <a:pos x="T4" y="T5"/>
              </a:cxn>
              <a:cxn ang="0">
                <a:pos x="T6" y="T7"/>
              </a:cxn>
              <a:cxn ang="0">
                <a:pos x="T8" y="T9"/>
              </a:cxn>
            </a:cxnLst>
            <a:rect l="0" t="0" r="r" b="b"/>
            <a:pathLst>
              <a:path w="672" h="875">
                <a:moveTo>
                  <a:pt x="0" y="875"/>
                </a:moveTo>
                <a:lnTo>
                  <a:pt x="504" y="875"/>
                </a:lnTo>
                <a:lnTo>
                  <a:pt x="672" y="0"/>
                </a:lnTo>
                <a:lnTo>
                  <a:pt x="168" y="0"/>
                </a:lnTo>
                <a:lnTo>
                  <a:pt x="0" y="875"/>
                </a:lnTo>
                <a:close/>
              </a:path>
            </a:pathLst>
          </a:custGeom>
          <a:gradFill flip="none" rotWithShape="1">
            <a:gsLst>
              <a:gs pos="51000">
                <a:srgbClr val="1C83AE"/>
              </a:gs>
              <a:gs pos="0">
                <a:srgbClr val="329CD6"/>
              </a:gs>
              <a:gs pos="92000">
                <a:srgbClr val="623E98"/>
              </a:gs>
            </a:gsLst>
            <a:lin ang="27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400" b="1" dirty="0">
                <a:solidFill>
                  <a:schemeClr val="lt1"/>
                </a:solidFill>
                <a:latin typeface="微软雅黑" panose="020B0503020204020204" pitchFamily="34" charset="-122"/>
                <a:ea typeface="微软雅黑" panose="020B0503020204020204" pitchFamily="34" charset="-122"/>
              </a:rPr>
              <a:t>04</a:t>
            </a:r>
            <a:endParaRPr lang="zh-CN" altLang="en-US" sz="2400" b="1" dirty="0">
              <a:solidFill>
                <a:schemeClr val="lt1"/>
              </a:solidFill>
              <a:latin typeface="微软雅黑" panose="020B0503020204020204" pitchFamily="34" charset="-122"/>
              <a:ea typeface="微软雅黑" panose="020B0503020204020204" pitchFamily="34" charset="-122"/>
            </a:endParaRPr>
          </a:p>
        </p:txBody>
      </p:sp>
      <p:sp>
        <p:nvSpPr>
          <p:cNvPr id="22" name="Rectangle 11">
            <a:extLst>
              <a:ext uri="{FF2B5EF4-FFF2-40B4-BE49-F238E27FC236}">
                <a16:creationId xmlns:a16="http://schemas.microsoft.com/office/drawing/2014/main" id="{88D7BE5E-5B4A-19F6-A5BE-D368DE32734E}"/>
              </a:ext>
            </a:extLst>
          </p:cNvPr>
          <p:cNvSpPr/>
          <p:nvPr/>
        </p:nvSpPr>
        <p:spPr>
          <a:xfrm>
            <a:off x="1204180" y="3623582"/>
            <a:ext cx="4470198" cy="2804339"/>
          </a:xfrm>
          <a:prstGeom prst="rect">
            <a:avLst/>
          </a:prstGeom>
          <a:solidFill>
            <a:schemeClr val="tx2">
              <a:lumMod val="60000"/>
              <a:lumOff val="40000"/>
              <a:alpha val="5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a:cs typeface="+mn-cs"/>
              <a:sym typeface="+mn-lt"/>
            </a:endParaRPr>
          </a:p>
        </p:txBody>
      </p:sp>
      <p:sp>
        <p:nvSpPr>
          <p:cNvPr id="23" name="Freeform 6">
            <a:extLst>
              <a:ext uri="{FF2B5EF4-FFF2-40B4-BE49-F238E27FC236}">
                <a16:creationId xmlns:a16="http://schemas.microsoft.com/office/drawing/2014/main" id="{C00C42FB-1D05-C9DF-F4DD-B2202B85FC96}"/>
              </a:ext>
            </a:extLst>
          </p:cNvPr>
          <p:cNvSpPr>
            <a:spLocks/>
          </p:cNvSpPr>
          <p:nvPr/>
        </p:nvSpPr>
        <p:spPr bwMode="auto">
          <a:xfrm>
            <a:off x="764402" y="3623582"/>
            <a:ext cx="1066800" cy="2804339"/>
          </a:xfrm>
          <a:custGeom>
            <a:avLst/>
            <a:gdLst>
              <a:gd name="T0" fmla="*/ 0 w 672"/>
              <a:gd name="T1" fmla="*/ 875 h 875"/>
              <a:gd name="T2" fmla="*/ 504 w 672"/>
              <a:gd name="T3" fmla="*/ 875 h 875"/>
              <a:gd name="T4" fmla="*/ 672 w 672"/>
              <a:gd name="T5" fmla="*/ 0 h 875"/>
              <a:gd name="T6" fmla="*/ 168 w 672"/>
              <a:gd name="T7" fmla="*/ 0 h 875"/>
              <a:gd name="T8" fmla="*/ 0 w 672"/>
              <a:gd name="T9" fmla="*/ 875 h 875"/>
            </a:gdLst>
            <a:ahLst/>
            <a:cxnLst>
              <a:cxn ang="0">
                <a:pos x="T0" y="T1"/>
              </a:cxn>
              <a:cxn ang="0">
                <a:pos x="T2" y="T3"/>
              </a:cxn>
              <a:cxn ang="0">
                <a:pos x="T4" y="T5"/>
              </a:cxn>
              <a:cxn ang="0">
                <a:pos x="T6" y="T7"/>
              </a:cxn>
              <a:cxn ang="0">
                <a:pos x="T8" y="T9"/>
              </a:cxn>
            </a:cxnLst>
            <a:rect l="0" t="0" r="r" b="b"/>
            <a:pathLst>
              <a:path w="672" h="875">
                <a:moveTo>
                  <a:pt x="0" y="875"/>
                </a:moveTo>
                <a:lnTo>
                  <a:pt x="504" y="875"/>
                </a:lnTo>
                <a:lnTo>
                  <a:pt x="672" y="0"/>
                </a:lnTo>
                <a:lnTo>
                  <a:pt x="168" y="0"/>
                </a:lnTo>
                <a:lnTo>
                  <a:pt x="0" y="875"/>
                </a:lnTo>
                <a:close/>
              </a:path>
            </a:pathLst>
          </a:custGeom>
          <a:gradFill flip="none" rotWithShape="1">
            <a:gsLst>
              <a:gs pos="51000">
                <a:srgbClr val="1C83AE"/>
              </a:gs>
              <a:gs pos="0">
                <a:srgbClr val="329CD6"/>
              </a:gs>
              <a:gs pos="92000">
                <a:srgbClr val="623E98"/>
              </a:gs>
            </a:gsLst>
            <a:lin ang="27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400" b="1" dirty="0">
                <a:solidFill>
                  <a:schemeClr val="lt1"/>
                </a:solidFill>
                <a:latin typeface="微软雅黑" panose="020B0503020204020204" pitchFamily="34" charset="-122"/>
                <a:ea typeface="微软雅黑" panose="020B0503020204020204" pitchFamily="34" charset="-122"/>
              </a:rPr>
              <a:t>03</a:t>
            </a:r>
            <a:endParaRPr lang="zh-CN" altLang="en-US" sz="2400" b="1" dirty="0">
              <a:solidFill>
                <a:schemeClr val="lt1"/>
              </a:solidFill>
              <a:latin typeface="微软雅黑" panose="020B0503020204020204" pitchFamily="34" charset="-122"/>
              <a:ea typeface="微软雅黑" panose="020B0503020204020204" pitchFamily="34" charset="-122"/>
            </a:endParaRPr>
          </a:p>
        </p:txBody>
      </p:sp>
      <p:sp>
        <p:nvSpPr>
          <p:cNvPr id="17" name="文本框 17">
            <a:extLst>
              <a:ext uri="{FF2B5EF4-FFF2-40B4-BE49-F238E27FC236}">
                <a16:creationId xmlns:a16="http://schemas.microsoft.com/office/drawing/2014/main" id="{F4D718C5-F05E-697D-124D-72A7A4EE282A}"/>
              </a:ext>
            </a:extLst>
          </p:cNvPr>
          <p:cNvSpPr txBox="1"/>
          <p:nvPr/>
        </p:nvSpPr>
        <p:spPr>
          <a:xfrm>
            <a:off x="7511066" y="1484298"/>
            <a:ext cx="3396343" cy="488724"/>
          </a:xfrm>
          <a:prstGeom prst="rect">
            <a:avLst/>
          </a:prstGeom>
          <a:noFill/>
        </p:spPr>
        <p:txBody>
          <a:bodyPr wrap="square" lIns="0" tIns="0" rIns="0" bIns="0" rtlCol="0">
            <a:spAutoFit/>
          </a:bodyPr>
          <a:lstStyle>
            <a:defPPr>
              <a:defRPr lang="zh-CN"/>
            </a:defPPr>
            <a:lvl1pPr lvl="0" algn="ctr">
              <a:lnSpc>
                <a:spcPct val="150000"/>
              </a:lnSpc>
              <a:defRPr sz="2400" b="1">
                <a:solidFill>
                  <a:schemeClr val="bg1"/>
                </a:solidFill>
                <a:latin typeface="Microsoft YaHei" panose="020B0503020204020204" pitchFamily="34" charset="-122"/>
                <a:ea typeface="Microsoft YaHei" panose="020B0503020204020204" pitchFamily="34" charset="-122"/>
              </a:defRPr>
            </a:lvl1pPr>
          </a:lstStyle>
          <a:p>
            <a:r>
              <a:rPr lang="pt-BR" altLang="zh-CN" dirty="0">
                <a:solidFill>
                  <a:srgbClr val="002060"/>
                </a:solidFill>
              </a:rPr>
              <a:t>Alvenaria estrutural</a:t>
            </a:r>
          </a:p>
        </p:txBody>
      </p:sp>
      <p:sp>
        <p:nvSpPr>
          <p:cNvPr id="18" name="文本框 17">
            <a:extLst>
              <a:ext uri="{FF2B5EF4-FFF2-40B4-BE49-F238E27FC236}">
                <a16:creationId xmlns:a16="http://schemas.microsoft.com/office/drawing/2014/main" id="{101A59BB-7675-248D-DF6C-56CB6D905D2E}"/>
              </a:ext>
            </a:extLst>
          </p:cNvPr>
          <p:cNvSpPr txBox="1"/>
          <p:nvPr/>
        </p:nvSpPr>
        <p:spPr>
          <a:xfrm>
            <a:off x="1837516" y="4408742"/>
            <a:ext cx="3396343" cy="1596719"/>
          </a:xfrm>
          <a:prstGeom prst="rect">
            <a:avLst/>
          </a:prstGeom>
          <a:noFill/>
        </p:spPr>
        <p:txBody>
          <a:bodyPr wrap="square" lIns="0" tIns="0" rIns="0" bIns="0" rtlCol="0">
            <a:spAutoFit/>
          </a:bodyPr>
          <a:lstStyle>
            <a:defPPr>
              <a:defRPr lang="zh-CN"/>
            </a:defPPr>
            <a:lvl1pPr lvl="0" algn="ctr">
              <a:lnSpc>
                <a:spcPct val="150000"/>
              </a:lnSpc>
              <a:defRPr sz="2400" b="1">
                <a:solidFill>
                  <a:schemeClr val="bg1"/>
                </a:solidFill>
                <a:latin typeface="Microsoft YaHei" panose="020B0503020204020204" pitchFamily="34" charset="-122"/>
                <a:ea typeface="Microsoft YaHei" panose="020B0503020204020204" pitchFamily="34" charset="-122"/>
              </a:defRPr>
            </a:lvl1pPr>
          </a:lstStyle>
          <a:p>
            <a:r>
              <a:rPr lang="pt-BR" altLang="zh-CN" dirty="0">
                <a:solidFill>
                  <a:srgbClr val="002060"/>
                </a:solidFill>
              </a:rPr>
              <a:t>Paredes de concreto armado moldado in loco</a:t>
            </a:r>
          </a:p>
        </p:txBody>
      </p:sp>
      <p:sp>
        <p:nvSpPr>
          <p:cNvPr id="4" name="文本框 17">
            <a:extLst>
              <a:ext uri="{FF2B5EF4-FFF2-40B4-BE49-F238E27FC236}">
                <a16:creationId xmlns:a16="http://schemas.microsoft.com/office/drawing/2014/main" id="{EF6D57E8-4019-90B7-2C1C-4C446FB26FDB}"/>
              </a:ext>
            </a:extLst>
          </p:cNvPr>
          <p:cNvSpPr txBox="1"/>
          <p:nvPr/>
        </p:nvSpPr>
        <p:spPr>
          <a:xfrm>
            <a:off x="7451550" y="4781389"/>
            <a:ext cx="3396343" cy="488724"/>
          </a:xfrm>
          <a:prstGeom prst="rect">
            <a:avLst/>
          </a:prstGeom>
          <a:noFill/>
        </p:spPr>
        <p:txBody>
          <a:bodyPr wrap="square" lIns="0" tIns="0" rIns="0" bIns="0" rtlCol="0">
            <a:spAutoFit/>
          </a:bodyPr>
          <a:lstStyle>
            <a:defPPr>
              <a:defRPr lang="zh-CN"/>
            </a:defPPr>
            <a:lvl1pPr lvl="0" algn="ctr">
              <a:lnSpc>
                <a:spcPct val="150000"/>
              </a:lnSpc>
              <a:defRPr sz="2400" b="1">
                <a:solidFill>
                  <a:schemeClr val="bg1"/>
                </a:solidFill>
                <a:latin typeface="Microsoft YaHei" panose="020B0503020204020204" pitchFamily="34" charset="-122"/>
                <a:ea typeface="Microsoft YaHei" panose="020B0503020204020204" pitchFamily="34" charset="-122"/>
              </a:defRPr>
            </a:lvl1pPr>
          </a:lstStyle>
          <a:p>
            <a:r>
              <a:rPr lang="pt-BR" altLang="zh-CN" dirty="0">
                <a:solidFill>
                  <a:srgbClr val="002060"/>
                </a:solidFill>
              </a:rPr>
              <a:t>Pré-fabricados</a:t>
            </a:r>
          </a:p>
        </p:txBody>
      </p:sp>
      <p:pic>
        <p:nvPicPr>
          <p:cNvPr id="2" name="Imagem 1" descr="Texto&#10;&#10;Descrição gerada automaticamente com confiança baixa">
            <a:extLst>
              <a:ext uri="{FF2B5EF4-FFF2-40B4-BE49-F238E27FC236}">
                <a16:creationId xmlns:a16="http://schemas.microsoft.com/office/drawing/2014/main" id="{283E91A4-DF30-B1AD-146F-7BF910F7A1C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53130" y="118467"/>
            <a:ext cx="2261621" cy="627889"/>
          </a:xfrm>
          <a:prstGeom prst="rect">
            <a:avLst/>
          </a:prstGeom>
        </p:spPr>
      </p:pic>
    </p:spTree>
    <p:extLst>
      <p:ext uri="{BB962C8B-B14F-4D97-AF65-F5344CB8AC3E}">
        <p14:creationId xmlns:p14="http://schemas.microsoft.com/office/powerpoint/2010/main" val="839314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00"/>
                                        <p:tgtEl>
                                          <p:spTgt spid="1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down)">
                                      <p:cBhvr>
                                        <p:cTn id="40" dur="500"/>
                                        <p:tgtEl>
                                          <p:spTgt spid="22"/>
                                        </p:tgtEl>
                                      </p:cBhvr>
                                    </p:animEffect>
                                  </p:childTnLst>
                                </p:cTn>
                              </p:par>
                              <p:par>
                                <p:cTn id="41" presetID="22" presetClass="entr" presetSubtype="4"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500"/>
                                        <p:tgtEl>
                                          <p:spTgt spid="8"/>
                                        </p:tgtEl>
                                      </p:cBhvr>
                                    </p:animEffect>
                                  </p:childTnLst>
                                </p:cTn>
                              </p:par>
                              <p:par>
                                <p:cTn id="44" presetID="22" presetClass="entr" presetSubtype="4"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down)">
                                      <p:cBhvr>
                                        <p:cTn id="46" dur="500"/>
                                        <p:tgtEl>
                                          <p:spTgt spid="10"/>
                                        </p:tgtEl>
                                      </p:cBhvr>
                                    </p:animEffect>
                                  </p:childTnLst>
                                </p:cTn>
                              </p:par>
                              <p:par>
                                <p:cTn id="47" presetID="22" presetClass="entr" presetSubtype="4"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down)">
                                      <p:cBhvr>
                                        <p:cTn id="49" dur="500"/>
                                        <p:tgtEl>
                                          <p:spTgt spid="11"/>
                                        </p:tgtEl>
                                      </p:cBhvr>
                                    </p:animEffect>
                                  </p:childTnLst>
                                </p:cTn>
                              </p:par>
                              <p:par>
                                <p:cTn id="50" presetID="22" presetClass="entr" presetSubtype="4"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6" grpId="0"/>
      <p:bldP spid="14" grpId="0" animBg="1"/>
      <p:bldP spid="19" grpId="0" animBg="1"/>
      <p:bldP spid="20" grpId="0" animBg="1"/>
      <p:bldP spid="21" grpId="0" animBg="1"/>
      <p:bldP spid="22" grpId="0" animBg="1"/>
      <p:bldP spid="23" grpId="0" animBg="1"/>
      <p:bldP spid="17" grpId="0"/>
      <p:bldP spid="18"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7C6092EB-314B-BA4C-0E1D-D5686502B6D0}"/>
              </a:ext>
            </a:extLst>
          </p:cNvPr>
          <p:cNvGrpSpPr/>
          <p:nvPr/>
        </p:nvGrpSpPr>
        <p:grpSpPr>
          <a:xfrm>
            <a:off x="1695390" y="919034"/>
            <a:ext cx="8801220" cy="5026830"/>
            <a:chOff x="764402" y="404679"/>
            <a:chExt cx="4909976" cy="2804339"/>
          </a:xfrm>
        </p:grpSpPr>
        <p:pic>
          <p:nvPicPr>
            <p:cNvPr id="8" name="Imagem 7" descr="Projeto de Estrutura de Concreto Armado | NPE">
              <a:extLst>
                <a:ext uri="{FF2B5EF4-FFF2-40B4-BE49-F238E27FC236}">
                  <a16:creationId xmlns:a16="http://schemas.microsoft.com/office/drawing/2014/main" id="{9987F5EA-CB84-EEA8-EE32-200D5C1E843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3413" y="404679"/>
              <a:ext cx="4600965" cy="2804339"/>
            </a:xfrm>
            <a:prstGeom prst="rect">
              <a:avLst/>
            </a:prstGeom>
            <a:noFill/>
            <a:ln>
              <a:noFill/>
            </a:ln>
          </p:spPr>
        </p:pic>
        <p:sp>
          <p:nvSpPr>
            <p:cNvPr id="7" name="Rectangle 11">
              <a:extLst>
                <a:ext uri="{FF2B5EF4-FFF2-40B4-BE49-F238E27FC236}">
                  <a16:creationId xmlns:a16="http://schemas.microsoft.com/office/drawing/2014/main" id="{2BD5923D-2673-BC21-0CE8-26A678A35944}"/>
                </a:ext>
              </a:extLst>
            </p:cNvPr>
            <p:cNvSpPr/>
            <p:nvPr/>
          </p:nvSpPr>
          <p:spPr>
            <a:xfrm>
              <a:off x="1204180" y="404679"/>
              <a:ext cx="4470198" cy="2804339"/>
            </a:xfrm>
            <a:prstGeom prst="rect">
              <a:avLst/>
            </a:prstGeom>
            <a:solidFill>
              <a:schemeClr val="accent2">
                <a:alpha val="5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a:cs typeface="+mn-cs"/>
                <a:sym typeface="+mn-lt"/>
              </a:endParaRPr>
            </a:p>
          </p:txBody>
        </p:sp>
        <p:sp>
          <p:nvSpPr>
            <p:cNvPr id="9" name="Freeform 6">
              <a:extLst>
                <a:ext uri="{FF2B5EF4-FFF2-40B4-BE49-F238E27FC236}">
                  <a16:creationId xmlns:a16="http://schemas.microsoft.com/office/drawing/2014/main" id="{6E17C9B0-E157-60D6-8C08-31FDB7AD87A9}"/>
                </a:ext>
              </a:extLst>
            </p:cNvPr>
            <p:cNvSpPr>
              <a:spLocks/>
            </p:cNvSpPr>
            <p:nvPr/>
          </p:nvSpPr>
          <p:spPr bwMode="auto">
            <a:xfrm>
              <a:off x="764402" y="404679"/>
              <a:ext cx="1066800" cy="2804339"/>
            </a:xfrm>
            <a:custGeom>
              <a:avLst/>
              <a:gdLst>
                <a:gd name="T0" fmla="*/ 0 w 672"/>
                <a:gd name="T1" fmla="*/ 875 h 875"/>
                <a:gd name="T2" fmla="*/ 504 w 672"/>
                <a:gd name="T3" fmla="*/ 875 h 875"/>
                <a:gd name="T4" fmla="*/ 672 w 672"/>
                <a:gd name="T5" fmla="*/ 0 h 875"/>
                <a:gd name="T6" fmla="*/ 168 w 672"/>
                <a:gd name="T7" fmla="*/ 0 h 875"/>
                <a:gd name="T8" fmla="*/ 0 w 672"/>
                <a:gd name="T9" fmla="*/ 875 h 875"/>
              </a:gdLst>
              <a:ahLst/>
              <a:cxnLst>
                <a:cxn ang="0">
                  <a:pos x="T0" y="T1"/>
                </a:cxn>
                <a:cxn ang="0">
                  <a:pos x="T2" y="T3"/>
                </a:cxn>
                <a:cxn ang="0">
                  <a:pos x="T4" y="T5"/>
                </a:cxn>
                <a:cxn ang="0">
                  <a:pos x="T6" y="T7"/>
                </a:cxn>
                <a:cxn ang="0">
                  <a:pos x="T8" y="T9"/>
                </a:cxn>
              </a:cxnLst>
              <a:rect l="0" t="0" r="r" b="b"/>
              <a:pathLst>
                <a:path w="672" h="875">
                  <a:moveTo>
                    <a:pt x="0" y="875"/>
                  </a:moveTo>
                  <a:lnTo>
                    <a:pt x="504" y="875"/>
                  </a:lnTo>
                  <a:lnTo>
                    <a:pt x="672" y="0"/>
                  </a:lnTo>
                  <a:lnTo>
                    <a:pt x="168" y="0"/>
                  </a:lnTo>
                  <a:lnTo>
                    <a:pt x="0" y="875"/>
                  </a:lnTo>
                  <a:close/>
                </a:path>
              </a:pathLst>
            </a:custGeom>
            <a:gradFill flip="none" rotWithShape="1">
              <a:gsLst>
                <a:gs pos="51000">
                  <a:srgbClr val="1C83AE"/>
                </a:gs>
                <a:gs pos="0">
                  <a:srgbClr val="329CD6"/>
                </a:gs>
                <a:gs pos="92000">
                  <a:srgbClr val="623E98"/>
                </a:gs>
              </a:gsLst>
              <a:lin ang="27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400" b="1" dirty="0">
                  <a:solidFill>
                    <a:schemeClr val="lt1"/>
                  </a:solidFill>
                  <a:latin typeface="微软雅黑" panose="020B0503020204020204" pitchFamily="34" charset="-122"/>
                  <a:ea typeface="微软雅黑" panose="020B0503020204020204" pitchFamily="34" charset="-122"/>
                </a:rPr>
                <a:t>01</a:t>
              </a:r>
              <a:endParaRPr lang="zh-CN" altLang="en-US" sz="2400" b="1" dirty="0">
                <a:solidFill>
                  <a:schemeClr val="lt1"/>
                </a:solidFill>
                <a:latin typeface="微软雅黑" panose="020B0503020204020204" pitchFamily="34" charset="-122"/>
                <a:ea typeface="微软雅黑" panose="020B0503020204020204" pitchFamily="34" charset="-122"/>
              </a:endParaRPr>
            </a:p>
          </p:txBody>
        </p:sp>
        <p:sp>
          <p:nvSpPr>
            <p:cNvPr id="16" name="文本框 17">
              <a:extLst>
                <a:ext uri="{FF2B5EF4-FFF2-40B4-BE49-F238E27FC236}">
                  <a16:creationId xmlns:a16="http://schemas.microsoft.com/office/drawing/2014/main" id="{3AB75526-D1EC-417D-4C6F-D0B77398720F}"/>
                </a:ext>
              </a:extLst>
            </p:cNvPr>
            <p:cNvSpPr txBox="1"/>
            <p:nvPr/>
          </p:nvSpPr>
          <p:spPr>
            <a:xfrm>
              <a:off x="1990851" y="1504438"/>
              <a:ext cx="3243749" cy="775622"/>
            </a:xfrm>
            <a:prstGeom prst="rect">
              <a:avLst/>
            </a:prstGeom>
            <a:noFill/>
          </p:spPr>
          <p:txBody>
            <a:bodyPr wrap="square" lIns="0" tIns="0" rIns="0" bIns="0" rtlCol="0">
              <a:spAutoFit/>
            </a:bodyPr>
            <a:lstStyle/>
            <a:p>
              <a:pPr lvl="0" algn="ctr">
                <a:lnSpc>
                  <a:spcPct val="150000"/>
                </a:lnSpc>
                <a:defRPr/>
              </a:pPr>
              <a:r>
                <a:rPr lang="pt-BR" altLang="zh-CN" sz="3200" b="1" dirty="0">
                  <a:solidFill>
                    <a:srgbClr val="00206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Estrutura de concreto armado moldado in loco</a:t>
              </a:r>
            </a:p>
          </p:txBody>
        </p:sp>
      </p:grpSp>
      <p:pic>
        <p:nvPicPr>
          <p:cNvPr id="3" name="Imagem 2" descr="Texto&#10;&#10;Descrição gerada automaticamente com confiança baixa">
            <a:extLst>
              <a:ext uri="{FF2B5EF4-FFF2-40B4-BE49-F238E27FC236}">
                <a16:creationId xmlns:a16="http://schemas.microsoft.com/office/drawing/2014/main" id="{24EFDA4C-3538-9F6D-6C55-B1491EC413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3130" y="118467"/>
            <a:ext cx="2261621" cy="627889"/>
          </a:xfrm>
          <a:prstGeom prst="rect">
            <a:avLst/>
          </a:prstGeom>
        </p:spPr>
      </p:pic>
    </p:spTree>
    <p:extLst>
      <p:ext uri="{BB962C8B-B14F-4D97-AF65-F5344CB8AC3E}">
        <p14:creationId xmlns:p14="http://schemas.microsoft.com/office/powerpoint/2010/main" val="3687224715"/>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Cantos Arredondados 6">
            <a:extLst>
              <a:ext uri="{FF2B5EF4-FFF2-40B4-BE49-F238E27FC236}">
                <a16:creationId xmlns:a16="http://schemas.microsoft.com/office/drawing/2014/main" id="{C774A65E-4EFC-9BBB-1BBE-07CF3B46537D}"/>
              </a:ext>
            </a:extLst>
          </p:cNvPr>
          <p:cNvSpPr/>
          <p:nvPr/>
        </p:nvSpPr>
        <p:spPr>
          <a:xfrm>
            <a:off x="7263140" y="1961322"/>
            <a:ext cx="3616895" cy="434671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Picture 2" descr="MEI, ME e EPP precisam enviar os eventos SST no eSocial? - Itamedi">
            <a:extLst>
              <a:ext uri="{FF2B5EF4-FFF2-40B4-BE49-F238E27FC236}">
                <a16:creationId xmlns:a16="http://schemas.microsoft.com/office/drawing/2014/main" id="{A49CA9D5-96DF-635F-060D-73DF23DAEA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593" r="21530" b="39595"/>
          <a:stretch/>
        </p:blipFill>
        <p:spPr bwMode="auto">
          <a:xfrm flipH="1">
            <a:off x="1107460" y="1243076"/>
            <a:ext cx="4126469" cy="3008812"/>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6"/>
          <p:cNvSpPr/>
          <p:nvPr/>
        </p:nvSpPr>
        <p:spPr>
          <a:xfrm>
            <a:off x="6428475" y="2175498"/>
            <a:ext cx="834665" cy="834666"/>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 fmla="*/ 1433441 w 4116165"/>
              <a:gd name="connsiteY0" fmla="*/ 1003242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688860 w 4116165"/>
              <a:gd name="connsiteY8" fmla="*/ 0 h 3497531"/>
              <a:gd name="connsiteX9" fmla="*/ 739322 w 4116165"/>
              <a:gd name="connsiteY9" fmla="*/ 20901 h 3497531"/>
              <a:gd name="connsiteX10" fmla="*/ 1356818 w 4116165"/>
              <a:gd name="connsiteY10" fmla="*/ 638398 h 3497531"/>
              <a:gd name="connsiteX11" fmla="*/ 1356818 w 4116165"/>
              <a:gd name="connsiteY11" fmla="*/ 739322 h 3497531"/>
              <a:gd name="connsiteX12" fmla="*/ 739322 w 4116165"/>
              <a:gd name="connsiteY12" fmla="*/ 1356819 h 3497531"/>
              <a:gd name="connsiteX13" fmla="*/ 638398 w 4116165"/>
              <a:gd name="connsiteY13" fmla="*/ 1356819 h 3497531"/>
              <a:gd name="connsiteX14" fmla="*/ 20901 w 4116165"/>
              <a:gd name="connsiteY14" fmla="*/ 739322 h 3497531"/>
              <a:gd name="connsiteX15" fmla="*/ 20901 w 4116165"/>
              <a:gd name="connsiteY15" fmla="*/ 638398 h 3497531"/>
              <a:gd name="connsiteX16" fmla="*/ 638398 w 4116165"/>
              <a:gd name="connsiteY16" fmla="*/ 20901 h 3497531"/>
              <a:gd name="connsiteX17" fmla="*/ 688860 w 4116165"/>
              <a:gd name="connsiteY17" fmla="*/ 0 h 3497531"/>
              <a:gd name="connsiteX0" fmla="*/ 1433441 w 4116165"/>
              <a:gd name="connsiteY0" fmla="*/ 3309096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688860 w 4116165"/>
              <a:gd name="connsiteY7" fmla="*/ 0 h 3497531"/>
              <a:gd name="connsiteX8" fmla="*/ 739322 w 4116165"/>
              <a:gd name="connsiteY8" fmla="*/ 20901 h 3497531"/>
              <a:gd name="connsiteX9" fmla="*/ 1356818 w 4116165"/>
              <a:gd name="connsiteY9" fmla="*/ 638398 h 3497531"/>
              <a:gd name="connsiteX10" fmla="*/ 1356818 w 4116165"/>
              <a:gd name="connsiteY10" fmla="*/ 739322 h 3497531"/>
              <a:gd name="connsiteX11" fmla="*/ 739322 w 4116165"/>
              <a:gd name="connsiteY11" fmla="*/ 1356819 h 3497531"/>
              <a:gd name="connsiteX12" fmla="*/ 638398 w 4116165"/>
              <a:gd name="connsiteY12" fmla="*/ 1356819 h 3497531"/>
              <a:gd name="connsiteX13" fmla="*/ 20901 w 4116165"/>
              <a:gd name="connsiteY13" fmla="*/ 739322 h 3497531"/>
              <a:gd name="connsiteX14" fmla="*/ 20901 w 4116165"/>
              <a:gd name="connsiteY14" fmla="*/ 638398 h 3497531"/>
              <a:gd name="connsiteX15" fmla="*/ 638398 w 4116165"/>
              <a:gd name="connsiteY15" fmla="*/ 20901 h 3497531"/>
              <a:gd name="connsiteX16" fmla="*/ 688860 w 4116165"/>
              <a:gd name="connsiteY16" fmla="*/ 0 h 3497531"/>
              <a:gd name="connsiteX0" fmla="*/ 1433441 w 4116165"/>
              <a:gd name="connsiteY0" fmla="*/ 3309096 h 3497531"/>
              <a:gd name="connsiteX1" fmla="*/ 4116165 w 4116165"/>
              <a:gd name="connsiteY1" fmla="*/ 1003242 h 3497531"/>
              <a:gd name="connsiteX2" fmla="*/ 4116165 w 4116165"/>
              <a:gd name="connsiteY2" fmla="*/ 3309096 h 3497531"/>
              <a:gd name="connsiteX3" fmla="*/ 3927730 w 4116165"/>
              <a:gd name="connsiteY3" fmla="*/ 3497531 h 3497531"/>
              <a:gd name="connsiteX4" fmla="*/ 1621876 w 4116165"/>
              <a:gd name="connsiteY4" fmla="*/ 3497531 h 3497531"/>
              <a:gd name="connsiteX5" fmla="*/ 1433441 w 4116165"/>
              <a:gd name="connsiteY5" fmla="*/ 3309096 h 3497531"/>
              <a:gd name="connsiteX6" fmla="*/ 688860 w 4116165"/>
              <a:gd name="connsiteY6" fmla="*/ 0 h 3497531"/>
              <a:gd name="connsiteX7" fmla="*/ 739322 w 4116165"/>
              <a:gd name="connsiteY7" fmla="*/ 20901 h 3497531"/>
              <a:gd name="connsiteX8" fmla="*/ 1356818 w 4116165"/>
              <a:gd name="connsiteY8" fmla="*/ 638398 h 3497531"/>
              <a:gd name="connsiteX9" fmla="*/ 1356818 w 4116165"/>
              <a:gd name="connsiteY9" fmla="*/ 739322 h 3497531"/>
              <a:gd name="connsiteX10" fmla="*/ 739322 w 4116165"/>
              <a:gd name="connsiteY10" fmla="*/ 1356819 h 3497531"/>
              <a:gd name="connsiteX11" fmla="*/ 638398 w 4116165"/>
              <a:gd name="connsiteY11" fmla="*/ 1356819 h 3497531"/>
              <a:gd name="connsiteX12" fmla="*/ 20901 w 4116165"/>
              <a:gd name="connsiteY12" fmla="*/ 739322 h 3497531"/>
              <a:gd name="connsiteX13" fmla="*/ 20901 w 4116165"/>
              <a:gd name="connsiteY13" fmla="*/ 638398 h 3497531"/>
              <a:gd name="connsiteX14" fmla="*/ 638398 w 4116165"/>
              <a:gd name="connsiteY14" fmla="*/ 20901 h 3497531"/>
              <a:gd name="connsiteX15" fmla="*/ 688860 w 4116165"/>
              <a:gd name="connsiteY15" fmla="*/ 0 h 3497531"/>
              <a:gd name="connsiteX0" fmla="*/ 1433441 w 4116165"/>
              <a:gd name="connsiteY0" fmla="*/ 3309096 h 3497531"/>
              <a:gd name="connsiteX1" fmla="*/ 4116165 w 4116165"/>
              <a:gd name="connsiteY1" fmla="*/ 3309096 h 3497531"/>
              <a:gd name="connsiteX2" fmla="*/ 3927730 w 4116165"/>
              <a:gd name="connsiteY2" fmla="*/ 3497531 h 3497531"/>
              <a:gd name="connsiteX3" fmla="*/ 1621876 w 4116165"/>
              <a:gd name="connsiteY3" fmla="*/ 3497531 h 3497531"/>
              <a:gd name="connsiteX4" fmla="*/ 1433441 w 4116165"/>
              <a:gd name="connsiteY4" fmla="*/ 3309096 h 3497531"/>
              <a:gd name="connsiteX5" fmla="*/ 688860 w 4116165"/>
              <a:gd name="connsiteY5" fmla="*/ 0 h 3497531"/>
              <a:gd name="connsiteX6" fmla="*/ 739322 w 4116165"/>
              <a:gd name="connsiteY6" fmla="*/ 20901 h 3497531"/>
              <a:gd name="connsiteX7" fmla="*/ 1356818 w 4116165"/>
              <a:gd name="connsiteY7" fmla="*/ 638398 h 3497531"/>
              <a:gd name="connsiteX8" fmla="*/ 1356818 w 4116165"/>
              <a:gd name="connsiteY8" fmla="*/ 739322 h 3497531"/>
              <a:gd name="connsiteX9" fmla="*/ 739322 w 4116165"/>
              <a:gd name="connsiteY9" fmla="*/ 1356819 h 3497531"/>
              <a:gd name="connsiteX10" fmla="*/ 638398 w 4116165"/>
              <a:gd name="connsiteY10" fmla="*/ 1356819 h 3497531"/>
              <a:gd name="connsiteX11" fmla="*/ 20901 w 4116165"/>
              <a:gd name="connsiteY11" fmla="*/ 739322 h 3497531"/>
              <a:gd name="connsiteX12" fmla="*/ 20901 w 4116165"/>
              <a:gd name="connsiteY12" fmla="*/ 638398 h 3497531"/>
              <a:gd name="connsiteX13" fmla="*/ 638398 w 4116165"/>
              <a:gd name="connsiteY13" fmla="*/ 20901 h 3497531"/>
              <a:gd name="connsiteX14" fmla="*/ 688860 w 4116165"/>
              <a:gd name="connsiteY14" fmla="*/ 0 h 3497531"/>
              <a:gd name="connsiteX0" fmla="*/ 1433441 w 3927730"/>
              <a:gd name="connsiteY0" fmla="*/ 3309096 h 3497531"/>
              <a:gd name="connsiteX1" fmla="*/ 3927730 w 3927730"/>
              <a:gd name="connsiteY1" fmla="*/ 3497531 h 3497531"/>
              <a:gd name="connsiteX2" fmla="*/ 1621876 w 3927730"/>
              <a:gd name="connsiteY2" fmla="*/ 3497531 h 3497531"/>
              <a:gd name="connsiteX3" fmla="*/ 1433441 w 3927730"/>
              <a:gd name="connsiteY3" fmla="*/ 3309096 h 3497531"/>
              <a:gd name="connsiteX4" fmla="*/ 688860 w 3927730"/>
              <a:gd name="connsiteY4" fmla="*/ 0 h 3497531"/>
              <a:gd name="connsiteX5" fmla="*/ 739322 w 3927730"/>
              <a:gd name="connsiteY5" fmla="*/ 20901 h 3497531"/>
              <a:gd name="connsiteX6" fmla="*/ 1356818 w 3927730"/>
              <a:gd name="connsiteY6" fmla="*/ 638398 h 3497531"/>
              <a:gd name="connsiteX7" fmla="*/ 1356818 w 3927730"/>
              <a:gd name="connsiteY7" fmla="*/ 739322 h 3497531"/>
              <a:gd name="connsiteX8" fmla="*/ 739322 w 3927730"/>
              <a:gd name="connsiteY8" fmla="*/ 1356819 h 3497531"/>
              <a:gd name="connsiteX9" fmla="*/ 638398 w 3927730"/>
              <a:gd name="connsiteY9" fmla="*/ 1356819 h 3497531"/>
              <a:gd name="connsiteX10" fmla="*/ 20901 w 3927730"/>
              <a:gd name="connsiteY10" fmla="*/ 739322 h 3497531"/>
              <a:gd name="connsiteX11" fmla="*/ 20901 w 3927730"/>
              <a:gd name="connsiteY11" fmla="*/ 638398 h 3497531"/>
              <a:gd name="connsiteX12" fmla="*/ 638398 w 3927730"/>
              <a:gd name="connsiteY12" fmla="*/ 20901 h 3497531"/>
              <a:gd name="connsiteX13" fmla="*/ 688860 w 3927730"/>
              <a:gd name="connsiteY13" fmla="*/ 0 h 3497531"/>
              <a:gd name="connsiteX0" fmla="*/ 1433441 w 1621876"/>
              <a:gd name="connsiteY0" fmla="*/ 3309096 h 3497531"/>
              <a:gd name="connsiteX1" fmla="*/ 1621876 w 1621876"/>
              <a:gd name="connsiteY1" fmla="*/ 3497531 h 3497531"/>
              <a:gd name="connsiteX2" fmla="*/ 1433441 w 1621876"/>
              <a:gd name="connsiteY2" fmla="*/ 3309096 h 3497531"/>
              <a:gd name="connsiteX3" fmla="*/ 688860 w 1621876"/>
              <a:gd name="connsiteY3" fmla="*/ 0 h 3497531"/>
              <a:gd name="connsiteX4" fmla="*/ 739322 w 1621876"/>
              <a:gd name="connsiteY4" fmla="*/ 20901 h 3497531"/>
              <a:gd name="connsiteX5" fmla="*/ 1356818 w 1621876"/>
              <a:gd name="connsiteY5" fmla="*/ 638398 h 3497531"/>
              <a:gd name="connsiteX6" fmla="*/ 1356818 w 1621876"/>
              <a:gd name="connsiteY6" fmla="*/ 739322 h 3497531"/>
              <a:gd name="connsiteX7" fmla="*/ 739322 w 1621876"/>
              <a:gd name="connsiteY7" fmla="*/ 1356819 h 3497531"/>
              <a:gd name="connsiteX8" fmla="*/ 638398 w 1621876"/>
              <a:gd name="connsiteY8" fmla="*/ 1356819 h 3497531"/>
              <a:gd name="connsiteX9" fmla="*/ 20901 w 1621876"/>
              <a:gd name="connsiteY9" fmla="*/ 739322 h 3497531"/>
              <a:gd name="connsiteX10" fmla="*/ 20901 w 1621876"/>
              <a:gd name="connsiteY10" fmla="*/ 638398 h 3497531"/>
              <a:gd name="connsiteX11" fmla="*/ 638398 w 1621876"/>
              <a:gd name="connsiteY11" fmla="*/ 20901 h 3497531"/>
              <a:gd name="connsiteX12" fmla="*/ 688860 w 1621876"/>
              <a:gd name="connsiteY12" fmla="*/ 0 h 3497531"/>
              <a:gd name="connsiteX0" fmla="*/ 688860 w 1377719"/>
              <a:gd name="connsiteY0" fmla="*/ 0 h 1377720"/>
              <a:gd name="connsiteX1" fmla="*/ 739322 w 1377719"/>
              <a:gd name="connsiteY1" fmla="*/ 20901 h 1377720"/>
              <a:gd name="connsiteX2" fmla="*/ 1356818 w 1377719"/>
              <a:gd name="connsiteY2" fmla="*/ 638398 h 1377720"/>
              <a:gd name="connsiteX3" fmla="*/ 1356818 w 1377719"/>
              <a:gd name="connsiteY3" fmla="*/ 739322 h 1377720"/>
              <a:gd name="connsiteX4" fmla="*/ 739322 w 1377719"/>
              <a:gd name="connsiteY4" fmla="*/ 1356819 h 1377720"/>
              <a:gd name="connsiteX5" fmla="*/ 638398 w 1377719"/>
              <a:gd name="connsiteY5" fmla="*/ 1356819 h 1377720"/>
              <a:gd name="connsiteX6" fmla="*/ 20901 w 1377719"/>
              <a:gd name="connsiteY6" fmla="*/ 739322 h 1377720"/>
              <a:gd name="connsiteX7" fmla="*/ 20901 w 1377719"/>
              <a:gd name="connsiteY7" fmla="*/ 638398 h 1377720"/>
              <a:gd name="connsiteX8" fmla="*/ 638398 w 1377719"/>
              <a:gd name="connsiteY8" fmla="*/ 20901 h 1377720"/>
              <a:gd name="connsiteX9" fmla="*/ 688860 w 1377719"/>
              <a:gd name="connsiteY9" fmla="*/ 0 h 1377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gradFill flip="none" rotWithShape="1">
            <a:gsLst>
              <a:gs pos="54000">
                <a:srgbClr val="1C83AE"/>
              </a:gs>
              <a:gs pos="0">
                <a:srgbClr val="329CD6"/>
              </a:gs>
              <a:gs pos="100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atin typeface="Agency FB" panose="020B0503020202020204" pitchFamily="34" charset="0"/>
                <a:sym typeface="+mn-lt"/>
              </a:rPr>
              <a:t>01</a:t>
            </a:r>
          </a:p>
        </p:txBody>
      </p:sp>
      <p:sp>
        <p:nvSpPr>
          <p:cNvPr id="4" name="Freeform 6"/>
          <p:cNvSpPr/>
          <p:nvPr/>
        </p:nvSpPr>
        <p:spPr>
          <a:xfrm>
            <a:off x="6428475" y="3190060"/>
            <a:ext cx="834665" cy="834666"/>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 fmla="*/ 1433441 w 4116165"/>
              <a:gd name="connsiteY0" fmla="*/ 1003242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688860 w 4116165"/>
              <a:gd name="connsiteY8" fmla="*/ 0 h 3497531"/>
              <a:gd name="connsiteX9" fmla="*/ 739322 w 4116165"/>
              <a:gd name="connsiteY9" fmla="*/ 20901 h 3497531"/>
              <a:gd name="connsiteX10" fmla="*/ 1356818 w 4116165"/>
              <a:gd name="connsiteY10" fmla="*/ 638398 h 3497531"/>
              <a:gd name="connsiteX11" fmla="*/ 1356818 w 4116165"/>
              <a:gd name="connsiteY11" fmla="*/ 739322 h 3497531"/>
              <a:gd name="connsiteX12" fmla="*/ 739322 w 4116165"/>
              <a:gd name="connsiteY12" fmla="*/ 1356819 h 3497531"/>
              <a:gd name="connsiteX13" fmla="*/ 638398 w 4116165"/>
              <a:gd name="connsiteY13" fmla="*/ 1356819 h 3497531"/>
              <a:gd name="connsiteX14" fmla="*/ 20901 w 4116165"/>
              <a:gd name="connsiteY14" fmla="*/ 739322 h 3497531"/>
              <a:gd name="connsiteX15" fmla="*/ 20901 w 4116165"/>
              <a:gd name="connsiteY15" fmla="*/ 638398 h 3497531"/>
              <a:gd name="connsiteX16" fmla="*/ 638398 w 4116165"/>
              <a:gd name="connsiteY16" fmla="*/ 20901 h 3497531"/>
              <a:gd name="connsiteX17" fmla="*/ 688860 w 4116165"/>
              <a:gd name="connsiteY17" fmla="*/ 0 h 3497531"/>
              <a:gd name="connsiteX0" fmla="*/ 1433441 w 4116165"/>
              <a:gd name="connsiteY0" fmla="*/ 3309096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688860 w 4116165"/>
              <a:gd name="connsiteY7" fmla="*/ 0 h 3497531"/>
              <a:gd name="connsiteX8" fmla="*/ 739322 w 4116165"/>
              <a:gd name="connsiteY8" fmla="*/ 20901 h 3497531"/>
              <a:gd name="connsiteX9" fmla="*/ 1356818 w 4116165"/>
              <a:gd name="connsiteY9" fmla="*/ 638398 h 3497531"/>
              <a:gd name="connsiteX10" fmla="*/ 1356818 w 4116165"/>
              <a:gd name="connsiteY10" fmla="*/ 739322 h 3497531"/>
              <a:gd name="connsiteX11" fmla="*/ 739322 w 4116165"/>
              <a:gd name="connsiteY11" fmla="*/ 1356819 h 3497531"/>
              <a:gd name="connsiteX12" fmla="*/ 638398 w 4116165"/>
              <a:gd name="connsiteY12" fmla="*/ 1356819 h 3497531"/>
              <a:gd name="connsiteX13" fmla="*/ 20901 w 4116165"/>
              <a:gd name="connsiteY13" fmla="*/ 739322 h 3497531"/>
              <a:gd name="connsiteX14" fmla="*/ 20901 w 4116165"/>
              <a:gd name="connsiteY14" fmla="*/ 638398 h 3497531"/>
              <a:gd name="connsiteX15" fmla="*/ 638398 w 4116165"/>
              <a:gd name="connsiteY15" fmla="*/ 20901 h 3497531"/>
              <a:gd name="connsiteX16" fmla="*/ 688860 w 4116165"/>
              <a:gd name="connsiteY16" fmla="*/ 0 h 3497531"/>
              <a:gd name="connsiteX0" fmla="*/ 1433441 w 4116165"/>
              <a:gd name="connsiteY0" fmla="*/ 3309096 h 3497531"/>
              <a:gd name="connsiteX1" fmla="*/ 4116165 w 4116165"/>
              <a:gd name="connsiteY1" fmla="*/ 1003242 h 3497531"/>
              <a:gd name="connsiteX2" fmla="*/ 4116165 w 4116165"/>
              <a:gd name="connsiteY2" fmla="*/ 3309096 h 3497531"/>
              <a:gd name="connsiteX3" fmla="*/ 3927730 w 4116165"/>
              <a:gd name="connsiteY3" fmla="*/ 3497531 h 3497531"/>
              <a:gd name="connsiteX4" fmla="*/ 1621876 w 4116165"/>
              <a:gd name="connsiteY4" fmla="*/ 3497531 h 3497531"/>
              <a:gd name="connsiteX5" fmla="*/ 1433441 w 4116165"/>
              <a:gd name="connsiteY5" fmla="*/ 3309096 h 3497531"/>
              <a:gd name="connsiteX6" fmla="*/ 688860 w 4116165"/>
              <a:gd name="connsiteY6" fmla="*/ 0 h 3497531"/>
              <a:gd name="connsiteX7" fmla="*/ 739322 w 4116165"/>
              <a:gd name="connsiteY7" fmla="*/ 20901 h 3497531"/>
              <a:gd name="connsiteX8" fmla="*/ 1356818 w 4116165"/>
              <a:gd name="connsiteY8" fmla="*/ 638398 h 3497531"/>
              <a:gd name="connsiteX9" fmla="*/ 1356818 w 4116165"/>
              <a:gd name="connsiteY9" fmla="*/ 739322 h 3497531"/>
              <a:gd name="connsiteX10" fmla="*/ 739322 w 4116165"/>
              <a:gd name="connsiteY10" fmla="*/ 1356819 h 3497531"/>
              <a:gd name="connsiteX11" fmla="*/ 638398 w 4116165"/>
              <a:gd name="connsiteY11" fmla="*/ 1356819 h 3497531"/>
              <a:gd name="connsiteX12" fmla="*/ 20901 w 4116165"/>
              <a:gd name="connsiteY12" fmla="*/ 739322 h 3497531"/>
              <a:gd name="connsiteX13" fmla="*/ 20901 w 4116165"/>
              <a:gd name="connsiteY13" fmla="*/ 638398 h 3497531"/>
              <a:gd name="connsiteX14" fmla="*/ 638398 w 4116165"/>
              <a:gd name="connsiteY14" fmla="*/ 20901 h 3497531"/>
              <a:gd name="connsiteX15" fmla="*/ 688860 w 4116165"/>
              <a:gd name="connsiteY15" fmla="*/ 0 h 3497531"/>
              <a:gd name="connsiteX0" fmla="*/ 1433441 w 4116165"/>
              <a:gd name="connsiteY0" fmla="*/ 3309096 h 3497531"/>
              <a:gd name="connsiteX1" fmla="*/ 4116165 w 4116165"/>
              <a:gd name="connsiteY1" fmla="*/ 3309096 h 3497531"/>
              <a:gd name="connsiteX2" fmla="*/ 3927730 w 4116165"/>
              <a:gd name="connsiteY2" fmla="*/ 3497531 h 3497531"/>
              <a:gd name="connsiteX3" fmla="*/ 1621876 w 4116165"/>
              <a:gd name="connsiteY3" fmla="*/ 3497531 h 3497531"/>
              <a:gd name="connsiteX4" fmla="*/ 1433441 w 4116165"/>
              <a:gd name="connsiteY4" fmla="*/ 3309096 h 3497531"/>
              <a:gd name="connsiteX5" fmla="*/ 688860 w 4116165"/>
              <a:gd name="connsiteY5" fmla="*/ 0 h 3497531"/>
              <a:gd name="connsiteX6" fmla="*/ 739322 w 4116165"/>
              <a:gd name="connsiteY6" fmla="*/ 20901 h 3497531"/>
              <a:gd name="connsiteX7" fmla="*/ 1356818 w 4116165"/>
              <a:gd name="connsiteY7" fmla="*/ 638398 h 3497531"/>
              <a:gd name="connsiteX8" fmla="*/ 1356818 w 4116165"/>
              <a:gd name="connsiteY8" fmla="*/ 739322 h 3497531"/>
              <a:gd name="connsiteX9" fmla="*/ 739322 w 4116165"/>
              <a:gd name="connsiteY9" fmla="*/ 1356819 h 3497531"/>
              <a:gd name="connsiteX10" fmla="*/ 638398 w 4116165"/>
              <a:gd name="connsiteY10" fmla="*/ 1356819 h 3497531"/>
              <a:gd name="connsiteX11" fmla="*/ 20901 w 4116165"/>
              <a:gd name="connsiteY11" fmla="*/ 739322 h 3497531"/>
              <a:gd name="connsiteX12" fmla="*/ 20901 w 4116165"/>
              <a:gd name="connsiteY12" fmla="*/ 638398 h 3497531"/>
              <a:gd name="connsiteX13" fmla="*/ 638398 w 4116165"/>
              <a:gd name="connsiteY13" fmla="*/ 20901 h 3497531"/>
              <a:gd name="connsiteX14" fmla="*/ 688860 w 4116165"/>
              <a:gd name="connsiteY14" fmla="*/ 0 h 3497531"/>
              <a:gd name="connsiteX0" fmla="*/ 1433441 w 3927730"/>
              <a:gd name="connsiteY0" fmla="*/ 3309096 h 3497531"/>
              <a:gd name="connsiteX1" fmla="*/ 3927730 w 3927730"/>
              <a:gd name="connsiteY1" fmla="*/ 3497531 h 3497531"/>
              <a:gd name="connsiteX2" fmla="*/ 1621876 w 3927730"/>
              <a:gd name="connsiteY2" fmla="*/ 3497531 h 3497531"/>
              <a:gd name="connsiteX3" fmla="*/ 1433441 w 3927730"/>
              <a:gd name="connsiteY3" fmla="*/ 3309096 h 3497531"/>
              <a:gd name="connsiteX4" fmla="*/ 688860 w 3927730"/>
              <a:gd name="connsiteY4" fmla="*/ 0 h 3497531"/>
              <a:gd name="connsiteX5" fmla="*/ 739322 w 3927730"/>
              <a:gd name="connsiteY5" fmla="*/ 20901 h 3497531"/>
              <a:gd name="connsiteX6" fmla="*/ 1356818 w 3927730"/>
              <a:gd name="connsiteY6" fmla="*/ 638398 h 3497531"/>
              <a:gd name="connsiteX7" fmla="*/ 1356818 w 3927730"/>
              <a:gd name="connsiteY7" fmla="*/ 739322 h 3497531"/>
              <a:gd name="connsiteX8" fmla="*/ 739322 w 3927730"/>
              <a:gd name="connsiteY8" fmla="*/ 1356819 h 3497531"/>
              <a:gd name="connsiteX9" fmla="*/ 638398 w 3927730"/>
              <a:gd name="connsiteY9" fmla="*/ 1356819 h 3497531"/>
              <a:gd name="connsiteX10" fmla="*/ 20901 w 3927730"/>
              <a:gd name="connsiteY10" fmla="*/ 739322 h 3497531"/>
              <a:gd name="connsiteX11" fmla="*/ 20901 w 3927730"/>
              <a:gd name="connsiteY11" fmla="*/ 638398 h 3497531"/>
              <a:gd name="connsiteX12" fmla="*/ 638398 w 3927730"/>
              <a:gd name="connsiteY12" fmla="*/ 20901 h 3497531"/>
              <a:gd name="connsiteX13" fmla="*/ 688860 w 3927730"/>
              <a:gd name="connsiteY13" fmla="*/ 0 h 3497531"/>
              <a:gd name="connsiteX0" fmla="*/ 1433441 w 1621876"/>
              <a:gd name="connsiteY0" fmla="*/ 3309096 h 3497531"/>
              <a:gd name="connsiteX1" fmla="*/ 1621876 w 1621876"/>
              <a:gd name="connsiteY1" fmla="*/ 3497531 h 3497531"/>
              <a:gd name="connsiteX2" fmla="*/ 1433441 w 1621876"/>
              <a:gd name="connsiteY2" fmla="*/ 3309096 h 3497531"/>
              <a:gd name="connsiteX3" fmla="*/ 688860 w 1621876"/>
              <a:gd name="connsiteY3" fmla="*/ 0 h 3497531"/>
              <a:gd name="connsiteX4" fmla="*/ 739322 w 1621876"/>
              <a:gd name="connsiteY4" fmla="*/ 20901 h 3497531"/>
              <a:gd name="connsiteX5" fmla="*/ 1356818 w 1621876"/>
              <a:gd name="connsiteY5" fmla="*/ 638398 h 3497531"/>
              <a:gd name="connsiteX6" fmla="*/ 1356818 w 1621876"/>
              <a:gd name="connsiteY6" fmla="*/ 739322 h 3497531"/>
              <a:gd name="connsiteX7" fmla="*/ 739322 w 1621876"/>
              <a:gd name="connsiteY7" fmla="*/ 1356819 h 3497531"/>
              <a:gd name="connsiteX8" fmla="*/ 638398 w 1621876"/>
              <a:gd name="connsiteY8" fmla="*/ 1356819 h 3497531"/>
              <a:gd name="connsiteX9" fmla="*/ 20901 w 1621876"/>
              <a:gd name="connsiteY9" fmla="*/ 739322 h 3497531"/>
              <a:gd name="connsiteX10" fmla="*/ 20901 w 1621876"/>
              <a:gd name="connsiteY10" fmla="*/ 638398 h 3497531"/>
              <a:gd name="connsiteX11" fmla="*/ 638398 w 1621876"/>
              <a:gd name="connsiteY11" fmla="*/ 20901 h 3497531"/>
              <a:gd name="connsiteX12" fmla="*/ 688860 w 1621876"/>
              <a:gd name="connsiteY12" fmla="*/ 0 h 3497531"/>
              <a:gd name="connsiteX0" fmla="*/ 688860 w 1377719"/>
              <a:gd name="connsiteY0" fmla="*/ 0 h 1377720"/>
              <a:gd name="connsiteX1" fmla="*/ 739322 w 1377719"/>
              <a:gd name="connsiteY1" fmla="*/ 20901 h 1377720"/>
              <a:gd name="connsiteX2" fmla="*/ 1356818 w 1377719"/>
              <a:gd name="connsiteY2" fmla="*/ 638398 h 1377720"/>
              <a:gd name="connsiteX3" fmla="*/ 1356818 w 1377719"/>
              <a:gd name="connsiteY3" fmla="*/ 739322 h 1377720"/>
              <a:gd name="connsiteX4" fmla="*/ 739322 w 1377719"/>
              <a:gd name="connsiteY4" fmla="*/ 1356819 h 1377720"/>
              <a:gd name="connsiteX5" fmla="*/ 638398 w 1377719"/>
              <a:gd name="connsiteY5" fmla="*/ 1356819 h 1377720"/>
              <a:gd name="connsiteX6" fmla="*/ 20901 w 1377719"/>
              <a:gd name="connsiteY6" fmla="*/ 739322 h 1377720"/>
              <a:gd name="connsiteX7" fmla="*/ 20901 w 1377719"/>
              <a:gd name="connsiteY7" fmla="*/ 638398 h 1377720"/>
              <a:gd name="connsiteX8" fmla="*/ 638398 w 1377719"/>
              <a:gd name="connsiteY8" fmla="*/ 20901 h 1377720"/>
              <a:gd name="connsiteX9" fmla="*/ 688860 w 1377719"/>
              <a:gd name="connsiteY9" fmla="*/ 0 h 1377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gradFill flip="none" rotWithShape="1">
            <a:gsLst>
              <a:gs pos="54000">
                <a:srgbClr val="1C83AE"/>
              </a:gs>
              <a:gs pos="0">
                <a:srgbClr val="329CD6"/>
              </a:gs>
              <a:gs pos="100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atin typeface="Agency FB" panose="020B0503020202020204" pitchFamily="34" charset="0"/>
                <a:sym typeface="+mn-lt"/>
              </a:rPr>
              <a:t>02</a:t>
            </a:r>
          </a:p>
        </p:txBody>
      </p:sp>
      <p:sp>
        <p:nvSpPr>
          <p:cNvPr id="5" name="Freeform 6"/>
          <p:cNvSpPr/>
          <p:nvPr/>
        </p:nvSpPr>
        <p:spPr>
          <a:xfrm>
            <a:off x="6428475" y="4204622"/>
            <a:ext cx="834665" cy="834666"/>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 fmla="*/ 1433441 w 4116165"/>
              <a:gd name="connsiteY0" fmla="*/ 1003242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688860 w 4116165"/>
              <a:gd name="connsiteY8" fmla="*/ 0 h 3497531"/>
              <a:gd name="connsiteX9" fmla="*/ 739322 w 4116165"/>
              <a:gd name="connsiteY9" fmla="*/ 20901 h 3497531"/>
              <a:gd name="connsiteX10" fmla="*/ 1356818 w 4116165"/>
              <a:gd name="connsiteY10" fmla="*/ 638398 h 3497531"/>
              <a:gd name="connsiteX11" fmla="*/ 1356818 w 4116165"/>
              <a:gd name="connsiteY11" fmla="*/ 739322 h 3497531"/>
              <a:gd name="connsiteX12" fmla="*/ 739322 w 4116165"/>
              <a:gd name="connsiteY12" fmla="*/ 1356819 h 3497531"/>
              <a:gd name="connsiteX13" fmla="*/ 638398 w 4116165"/>
              <a:gd name="connsiteY13" fmla="*/ 1356819 h 3497531"/>
              <a:gd name="connsiteX14" fmla="*/ 20901 w 4116165"/>
              <a:gd name="connsiteY14" fmla="*/ 739322 h 3497531"/>
              <a:gd name="connsiteX15" fmla="*/ 20901 w 4116165"/>
              <a:gd name="connsiteY15" fmla="*/ 638398 h 3497531"/>
              <a:gd name="connsiteX16" fmla="*/ 638398 w 4116165"/>
              <a:gd name="connsiteY16" fmla="*/ 20901 h 3497531"/>
              <a:gd name="connsiteX17" fmla="*/ 688860 w 4116165"/>
              <a:gd name="connsiteY17" fmla="*/ 0 h 3497531"/>
              <a:gd name="connsiteX0" fmla="*/ 1433441 w 4116165"/>
              <a:gd name="connsiteY0" fmla="*/ 3309096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688860 w 4116165"/>
              <a:gd name="connsiteY7" fmla="*/ 0 h 3497531"/>
              <a:gd name="connsiteX8" fmla="*/ 739322 w 4116165"/>
              <a:gd name="connsiteY8" fmla="*/ 20901 h 3497531"/>
              <a:gd name="connsiteX9" fmla="*/ 1356818 w 4116165"/>
              <a:gd name="connsiteY9" fmla="*/ 638398 h 3497531"/>
              <a:gd name="connsiteX10" fmla="*/ 1356818 w 4116165"/>
              <a:gd name="connsiteY10" fmla="*/ 739322 h 3497531"/>
              <a:gd name="connsiteX11" fmla="*/ 739322 w 4116165"/>
              <a:gd name="connsiteY11" fmla="*/ 1356819 h 3497531"/>
              <a:gd name="connsiteX12" fmla="*/ 638398 w 4116165"/>
              <a:gd name="connsiteY12" fmla="*/ 1356819 h 3497531"/>
              <a:gd name="connsiteX13" fmla="*/ 20901 w 4116165"/>
              <a:gd name="connsiteY13" fmla="*/ 739322 h 3497531"/>
              <a:gd name="connsiteX14" fmla="*/ 20901 w 4116165"/>
              <a:gd name="connsiteY14" fmla="*/ 638398 h 3497531"/>
              <a:gd name="connsiteX15" fmla="*/ 638398 w 4116165"/>
              <a:gd name="connsiteY15" fmla="*/ 20901 h 3497531"/>
              <a:gd name="connsiteX16" fmla="*/ 688860 w 4116165"/>
              <a:gd name="connsiteY16" fmla="*/ 0 h 3497531"/>
              <a:gd name="connsiteX0" fmla="*/ 1433441 w 4116165"/>
              <a:gd name="connsiteY0" fmla="*/ 3309096 h 3497531"/>
              <a:gd name="connsiteX1" fmla="*/ 4116165 w 4116165"/>
              <a:gd name="connsiteY1" fmla="*/ 1003242 h 3497531"/>
              <a:gd name="connsiteX2" fmla="*/ 4116165 w 4116165"/>
              <a:gd name="connsiteY2" fmla="*/ 3309096 h 3497531"/>
              <a:gd name="connsiteX3" fmla="*/ 3927730 w 4116165"/>
              <a:gd name="connsiteY3" fmla="*/ 3497531 h 3497531"/>
              <a:gd name="connsiteX4" fmla="*/ 1621876 w 4116165"/>
              <a:gd name="connsiteY4" fmla="*/ 3497531 h 3497531"/>
              <a:gd name="connsiteX5" fmla="*/ 1433441 w 4116165"/>
              <a:gd name="connsiteY5" fmla="*/ 3309096 h 3497531"/>
              <a:gd name="connsiteX6" fmla="*/ 688860 w 4116165"/>
              <a:gd name="connsiteY6" fmla="*/ 0 h 3497531"/>
              <a:gd name="connsiteX7" fmla="*/ 739322 w 4116165"/>
              <a:gd name="connsiteY7" fmla="*/ 20901 h 3497531"/>
              <a:gd name="connsiteX8" fmla="*/ 1356818 w 4116165"/>
              <a:gd name="connsiteY8" fmla="*/ 638398 h 3497531"/>
              <a:gd name="connsiteX9" fmla="*/ 1356818 w 4116165"/>
              <a:gd name="connsiteY9" fmla="*/ 739322 h 3497531"/>
              <a:gd name="connsiteX10" fmla="*/ 739322 w 4116165"/>
              <a:gd name="connsiteY10" fmla="*/ 1356819 h 3497531"/>
              <a:gd name="connsiteX11" fmla="*/ 638398 w 4116165"/>
              <a:gd name="connsiteY11" fmla="*/ 1356819 h 3497531"/>
              <a:gd name="connsiteX12" fmla="*/ 20901 w 4116165"/>
              <a:gd name="connsiteY12" fmla="*/ 739322 h 3497531"/>
              <a:gd name="connsiteX13" fmla="*/ 20901 w 4116165"/>
              <a:gd name="connsiteY13" fmla="*/ 638398 h 3497531"/>
              <a:gd name="connsiteX14" fmla="*/ 638398 w 4116165"/>
              <a:gd name="connsiteY14" fmla="*/ 20901 h 3497531"/>
              <a:gd name="connsiteX15" fmla="*/ 688860 w 4116165"/>
              <a:gd name="connsiteY15" fmla="*/ 0 h 3497531"/>
              <a:gd name="connsiteX0" fmla="*/ 1433441 w 4116165"/>
              <a:gd name="connsiteY0" fmla="*/ 3309096 h 3497531"/>
              <a:gd name="connsiteX1" fmla="*/ 4116165 w 4116165"/>
              <a:gd name="connsiteY1" fmla="*/ 3309096 h 3497531"/>
              <a:gd name="connsiteX2" fmla="*/ 3927730 w 4116165"/>
              <a:gd name="connsiteY2" fmla="*/ 3497531 h 3497531"/>
              <a:gd name="connsiteX3" fmla="*/ 1621876 w 4116165"/>
              <a:gd name="connsiteY3" fmla="*/ 3497531 h 3497531"/>
              <a:gd name="connsiteX4" fmla="*/ 1433441 w 4116165"/>
              <a:gd name="connsiteY4" fmla="*/ 3309096 h 3497531"/>
              <a:gd name="connsiteX5" fmla="*/ 688860 w 4116165"/>
              <a:gd name="connsiteY5" fmla="*/ 0 h 3497531"/>
              <a:gd name="connsiteX6" fmla="*/ 739322 w 4116165"/>
              <a:gd name="connsiteY6" fmla="*/ 20901 h 3497531"/>
              <a:gd name="connsiteX7" fmla="*/ 1356818 w 4116165"/>
              <a:gd name="connsiteY7" fmla="*/ 638398 h 3497531"/>
              <a:gd name="connsiteX8" fmla="*/ 1356818 w 4116165"/>
              <a:gd name="connsiteY8" fmla="*/ 739322 h 3497531"/>
              <a:gd name="connsiteX9" fmla="*/ 739322 w 4116165"/>
              <a:gd name="connsiteY9" fmla="*/ 1356819 h 3497531"/>
              <a:gd name="connsiteX10" fmla="*/ 638398 w 4116165"/>
              <a:gd name="connsiteY10" fmla="*/ 1356819 h 3497531"/>
              <a:gd name="connsiteX11" fmla="*/ 20901 w 4116165"/>
              <a:gd name="connsiteY11" fmla="*/ 739322 h 3497531"/>
              <a:gd name="connsiteX12" fmla="*/ 20901 w 4116165"/>
              <a:gd name="connsiteY12" fmla="*/ 638398 h 3497531"/>
              <a:gd name="connsiteX13" fmla="*/ 638398 w 4116165"/>
              <a:gd name="connsiteY13" fmla="*/ 20901 h 3497531"/>
              <a:gd name="connsiteX14" fmla="*/ 688860 w 4116165"/>
              <a:gd name="connsiteY14" fmla="*/ 0 h 3497531"/>
              <a:gd name="connsiteX0" fmla="*/ 1433441 w 3927730"/>
              <a:gd name="connsiteY0" fmla="*/ 3309096 h 3497531"/>
              <a:gd name="connsiteX1" fmla="*/ 3927730 w 3927730"/>
              <a:gd name="connsiteY1" fmla="*/ 3497531 h 3497531"/>
              <a:gd name="connsiteX2" fmla="*/ 1621876 w 3927730"/>
              <a:gd name="connsiteY2" fmla="*/ 3497531 h 3497531"/>
              <a:gd name="connsiteX3" fmla="*/ 1433441 w 3927730"/>
              <a:gd name="connsiteY3" fmla="*/ 3309096 h 3497531"/>
              <a:gd name="connsiteX4" fmla="*/ 688860 w 3927730"/>
              <a:gd name="connsiteY4" fmla="*/ 0 h 3497531"/>
              <a:gd name="connsiteX5" fmla="*/ 739322 w 3927730"/>
              <a:gd name="connsiteY5" fmla="*/ 20901 h 3497531"/>
              <a:gd name="connsiteX6" fmla="*/ 1356818 w 3927730"/>
              <a:gd name="connsiteY6" fmla="*/ 638398 h 3497531"/>
              <a:gd name="connsiteX7" fmla="*/ 1356818 w 3927730"/>
              <a:gd name="connsiteY7" fmla="*/ 739322 h 3497531"/>
              <a:gd name="connsiteX8" fmla="*/ 739322 w 3927730"/>
              <a:gd name="connsiteY8" fmla="*/ 1356819 h 3497531"/>
              <a:gd name="connsiteX9" fmla="*/ 638398 w 3927730"/>
              <a:gd name="connsiteY9" fmla="*/ 1356819 h 3497531"/>
              <a:gd name="connsiteX10" fmla="*/ 20901 w 3927730"/>
              <a:gd name="connsiteY10" fmla="*/ 739322 h 3497531"/>
              <a:gd name="connsiteX11" fmla="*/ 20901 w 3927730"/>
              <a:gd name="connsiteY11" fmla="*/ 638398 h 3497531"/>
              <a:gd name="connsiteX12" fmla="*/ 638398 w 3927730"/>
              <a:gd name="connsiteY12" fmla="*/ 20901 h 3497531"/>
              <a:gd name="connsiteX13" fmla="*/ 688860 w 3927730"/>
              <a:gd name="connsiteY13" fmla="*/ 0 h 3497531"/>
              <a:gd name="connsiteX0" fmla="*/ 1433441 w 1621876"/>
              <a:gd name="connsiteY0" fmla="*/ 3309096 h 3497531"/>
              <a:gd name="connsiteX1" fmla="*/ 1621876 w 1621876"/>
              <a:gd name="connsiteY1" fmla="*/ 3497531 h 3497531"/>
              <a:gd name="connsiteX2" fmla="*/ 1433441 w 1621876"/>
              <a:gd name="connsiteY2" fmla="*/ 3309096 h 3497531"/>
              <a:gd name="connsiteX3" fmla="*/ 688860 w 1621876"/>
              <a:gd name="connsiteY3" fmla="*/ 0 h 3497531"/>
              <a:gd name="connsiteX4" fmla="*/ 739322 w 1621876"/>
              <a:gd name="connsiteY4" fmla="*/ 20901 h 3497531"/>
              <a:gd name="connsiteX5" fmla="*/ 1356818 w 1621876"/>
              <a:gd name="connsiteY5" fmla="*/ 638398 h 3497531"/>
              <a:gd name="connsiteX6" fmla="*/ 1356818 w 1621876"/>
              <a:gd name="connsiteY6" fmla="*/ 739322 h 3497531"/>
              <a:gd name="connsiteX7" fmla="*/ 739322 w 1621876"/>
              <a:gd name="connsiteY7" fmla="*/ 1356819 h 3497531"/>
              <a:gd name="connsiteX8" fmla="*/ 638398 w 1621876"/>
              <a:gd name="connsiteY8" fmla="*/ 1356819 h 3497531"/>
              <a:gd name="connsiteX9" fmla="*/ 20901 w 1621876"/>
              <a:gd name="connsiteY9" fmla="*/ 739322 h 3497531"/>
              <a:gd name="connsiteX10" fmla="*/ 20901 w 1621876"/>
              <a:gd name="connsiteY10" fmla="*/ 638398 h 3497531"/>
              <a:gd name="connsiteX11" fmla="*/ 638398 w 1621876"/>
              <a:gd name="connsiteY11" fmla="*/ 20901 h 3497531"/>
              <a:gd name="connsiteX12" fmla="*/ 688860 w 1621876"/>
              <a:gd name="connsiteY12" fmla="*/ 0 h 3497531"/>
              <a:gd name="connsiteX0" fmla="*/ 688860 w 1377719"/>
              <a:gd name="connsiteY0" fmla="*/ 0 h 1377720"/>
              <a:gd name="connsiteX1" fmla="*/ 739322 w 1377719"/>
              <a:gd name="connsiteY1" fmla="*/ 20901 h 1377720"/>
              <a:gd name="connsiteX2" fmla="*/ 1356818 w 1377719"/>
              <a:gd name="connsiteY2" fmla="*/ 638398 h 1377720"/>
              <a:gd name="connsiteX3" fmla="*/ 1356818 w 1377719"/>
              <a:gd name="connsiteY3" fmla="*/ 739322 h 1377720"/>
              <a:gd name="connsiteX4" fmla="*/ 739322 w 1377719"/>
              <a:gd name="connsiteY4" fmla="*/ 1356819 h 1377720"/>
              <a:gd name="connsiteX5" fmla="*/ 638398 w 1377719"/>
              <a:gd name="connsiteY5" fmla="*/ 1356819 h 1377720"/>
              <a:gd name="connsiteX6" fmla="*/ 20901 w 1377719"/>
              <a:gd name="connsiteY6" fmla="*/ 739322 h 1377720"/>
              <a:gd name="connsiteX7" fmla="*/ 20901 w 1377719"/>
              <a:gd name="connsiteY7" fmla="*/ 638398 h 1377720"/>
              <a:gd name="connsiteX8" fmla="*/ 638398 w 1377719"/>
              <a:gd name="connsiteY8" fmla="*/ 20901 h 1377720"/>
              <a:gd name="connsiteX9" fmla="*/ 688860 w 1377719"/>
              <a:gd name="connsiteY9" fmla="*/ 0 h 1377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gradFill flip="none" rotWithShape="1">
            <a:gsLst>
              <a:gs pos="54000">
                <a:srgbClr val="1C83AE"/>
              </a:gs>
              <a:gs pos="0">
                <a:srgbClr val="329CD6"/>
              </a:gs>
              <a:gs pos="100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atin typeface="Agency FB" panose="020B0503020202020204" pitchFamily="34" charset="0"/>
                <a:sym typeface="+mn-lt"/>
              </a:rPr>
              <a:t>03</a:t>
            </a:r>
          </a:p>
        </p:txBody>
      </p:sp>
      <p:sp>
        <p:nvSpPr>
          <p:cNvPr id="6" name="Freeform 6"/>
          <p:cNvSpPr/>
          <p:nvPr/>
        </p:nvSpPr>
        <p:spPr>
          <a:xfrm>
            <a:off x="6428475" y="5219184"/>
            <a:ext cx="834665" cy="834666"/>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 fmla="*/ 1433441 w 4116165"/>
              <a:gd name="connsiteY0" fmla="*/ 1003242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688860 w 4116165"/>
              <a:gd name="connsiteY8" fmla="*/ 0 h 3497531"/>
              <a:gd name="connsiteX9" fmla="*/ 739322 w 4116165"/>
              <a:gd name="connsiteY9" fmla="*/ 20901 h 3497531"/>
              <a:gd name="connsiteX10" fmla="*/ 1356818 w 4116165"/>
              <a:gd name="connsiteY10" fmla="*/ 638398 h 3497531"/>
              <a:gd name="connsiteX11" fmla="*/ 1356818 w 4116165"/>
              <a:gd name="connsiteY11" fmla="*/ 739322 h 3497531"/>
              <a:gd name="connsiteX12" fmla="*/ 739322 w 4116165"/>
              <a:gd name="connsiteY12" fmla="*/ 1356819 h 3497531"/>
              <a:gd name="connsiteX13" fmla="*/ 638398 w 4116165"/>
              <a:gd name="connsiteY13" fmla="*/ 1356819 h 3497531"/>
              <a:gd name="connsiteX14" fmla="*/ 20901 w 4116165"/>
              <a:gd name="connsiteY14" fmla="*/ 739322 h 3497531"/>
              <a:gd name="connsiteX15" fmla="*/ 20901 w 4116165"/>
              <a:gd name="connsiteY15" fmla="*/ 638398 h 3497531"/>
              <a:gd name="connsiteX16" fmla="*/ 638398 w 4116165"/>
              <a:gd name="connsiteY16" fmla="*/ 20901 h 3497531"/>
              <a:gd name="connsiteX17" fmla="*/ 688860 w 4116165"/>
              <a:gd name="connsiteY17" fmla="*/ 0 h 3497531"/>
              <a:gd name="connsiteX0" fmla="*/ 1433441 w 4116165"/>
              <a:gd name="connsiteY0" fmla="*/ 3309096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688860 w 4116165"/>
              <a:gd name="connsiteY7" fmla="*/ 0 h 3497531"/>
              <a:gd name="connsiteX8" fmla="*/ 739322 w 4116165"/>
              <a:gd name="connsiteY8" fmla="*/ 20901 h 3497531"/>
              <a:gd name="connsiteX9" fmla="*/ 1356818 w 4116165"/>
              <a:gd name="connsiteY9" fmla="*/ 638398 h 3497531"/>
              <a:gd name="connsiteX10" fmla="*/ 1356818 w 4116165"/>
              <a:gd name="connsiteY10" fmla="*/ 739322 h 3497531"/>
              <a:gd name="connsiteX11" fmla="*/ 739322 w 4116165"/>
              <a:gd name="connsiteY11" fmla="*/ 1356819 h 3497531"/>
              <a:gd name="connsiteX12" fmla="*/ 638398 w 4116165"/>
              <a:gd name="connsiteY12" fmla="*/ 1356819 h 3497531"/>
              <a:gd name="connsiteX13" fmla="*/ 20901 w 4116165"/>
              <a:gd name="connsiteY13" fmla="*/ 739322 h 3497531"/>
              <a:gd name="connsiteX14" fmla="*/ 20901 w 4116165"/>
              <a:gd name="connsiteY14" fmla="*/ 638398 h 3497531"/>
              <a:gd name="connsiteX15" fmla="*/ 638398 w 4116165"/>
              <a:gd name="connsiteY15" fmla="*/ 20901 h 3497531"/>
              <a:gd name="connsiteX16" fmla="*/ 688860 w 4116165"/>
              <a:gd name="connsiteY16" fmla="*/ 0 h 3497531"/>
              <a:gd name="connsiteX0" fmla="*/ 1433441 w 4116165"/>
              <a:gd name="connsiteY0" fmla="*/ 3309096 h 3497531"/>
              <a:gd name="connsiteX1" fmla="*/ 4116165 w 4116165"/>
              <a:gd name="connsiteY1" fmla="*/ 1003242 h 3497531"/>
              <a:gd name="connsiteX2" fmla="*/ 4116165 w 4116165"/>
              <a:gd name="connsiteY2" fmla="*/ 3309096 h 3497531"/>
              <a:gd name="connsiteX3" fmla="*/ 3927730 w 4116165"/>
              <a:gd name="connsiteY3" fmla="*/ 3497531 h 3497531"/>
              <a:gd name="connsiteX4" fmla="*/ 1621876 w 4116165"/>
              <a:gd name="connsiteY4" fmla="*/ 3497531 h 3497531"/>
              <a:gd name="connsiteX5" fmla="*/ 1433441 w 4116165"/>
              <a:gd name="connsiteY5" fmla="*/ 3309096 h 3497531"/>
              <a:gd name="connsiteX6" fmla="*/ 688860 w 4116165"/>
              <a:gd name="connsiteY6" fmla="*/ 0 h 3497531"/>
              <a:gd name="connsiteX7" fmla="*/ 739322 w 4116165"/>
              <a:gd name="connsiteY7" fmla="*/ 20901 h 3497531"/>
              <a:gd name="connsiteX8" fmla="*/ 1356818 w 4116165"/>
              <a:gd name="connsiteY8" fmla="*/ 638398 h 3497531"/>
              <a:gd name="connsiteX9" fmla="*/ 1356818 w 4116165"/>
              <a:gd name="connsiteY9" fmla="*/ 739322 h 3497531"/>
              <a:gd name="connsiteX10" fmla="*/ 739322 w 4116165"/>
              <a:gd name="connsiteY10" fmla="*/ 1356819 h 3497531"/>
              <a:gd name="connsiteX11" fmla="*/ 638398 w 4116165"/>
              <a:gd name="connsiteY11" fmla="*/ 1356819 h 3497531"/>
              <a:gd name="connsiteX12" fmla="*/ 20901 w 4116165"/>
              <a:gd name="connsiteY12" fmla="*/ 739322 h 3497531"/>
              <a:gd name="connsiteX13" fmla="*/ 20901 w 4116165"/>
              <a:gd name="connsiteY13" fmla="*/ 638398 h 3497531"/>
              <a:gd name="connsiteX14" fmla="*/ 638398 w 4116165"/>
              <a:gd name="connsiteY14" fmla="*/ 20901 h 3497531"/>
              <a:gd name="connsiteX15" fmla="*/ 688860 w 4116165"/>
              <a:gd name="connsiteY15" fmla="*/ 0 h 3497531"/>
              <a:gd name="connsiteX0" fmla="*/ 1433441 w 4116165"/>
              <a:gd name="connsiteY0" fmla="*/ 3309096 h 3497531"/>
              <a:gd name="connsiteX1" fmla="*/ 4116165 w 4116165"/>
              <a:gd name="connsiteY1" fmla="*/ 3309096 h 3497531"/>
              <a:gd name="connsiteX2" fmla="*/ 3927730 w 4116165"/>
              <a:gd name="connsiteY2" fmla="*/ 3497531 h 3497531"/>
              <a:gd name="connsiteX3" fmla="*/ 1621876 w 4116165"/>
              <a:gd name="connsiteY3" fmla="*/ 3497531 h 3497531"/>
              <a:gd name="connsiteX4" fmla="*/ 1433441 w 4116165"/>
              <a:gd name="connsiteY4" fmla="*/ 3309096 h 3497531"/>
              <a:gd name="connsiteX5" fmla="*/ 688860 w 4116165"/>
              <a:gd name="connsiteY5" fmla="*/ 0 h 3497531"/>
              <a:gd name="connsiteX6" fmla="*/ 739322 w 4116165"/>
              <a:gd name="connsiteY6" fmla="*/ 20901 h 3497531"/>
              <a:gd name="connsiteX7" fmla="*/ 1356818 w 4116165"/>
              <a:gd name="connsiteY7" fmla="*/ 638398 h 3497531"/>
              <a:gd name="connsiteX8" fmla="*/ 1356818 w 4116165"/>
              <a:gd name="connsiteY8" fmla="*/ 739322 h 3497531"/>
              <a:gd name="connsiteX9" fmla="*/ 739322 w 4116165"/>
              <a:gd name="connsiteY9" fmla="*/ 1356819 h 3497531"/>
              <a:gd name="connsiteX10" fmla="*/ 638398 w 4116165"/>
              <a:gd name="connsiteY10" fmla="*/ 1356819 h 3497531"/>
              <a:gd name="connsiteX11" fmla="*/ 20901 w 4116165"/>
              <a:gd name="connsiteY11" fmla="*/ 739322 h 3497531"/>
              <a:gd name="connsiteX12" fmla="*/ 20901 w 4116165"/>
              <a:gd name="connsiteY12" fmla="*/ 638398 h 3497531"/>
              <a:gd name="connsiteX13" fmla="*/ 638398 w 4116165"/>
              <a:gd name="connsiteY13" fmla="*/ 20901 h 3497531"/>
              <a:gd name="connsiteX14" fmla="*/ 688860 w 4116165"/>
              <a:gd name="connsiteY14" fmla="*/ 0 h 3497531"/>
              <a:gd name="connsiteX0" fmla="*/ 1433441 w 3927730"/>
              <a:gd name="connsiteY0" fmla="*/ 3309096 h 3497531"/>
              <a:gd name="connsiteX1" fmla="*/ 3927730 w 3927730"/>
              <a:gd name="connsiteY1" fmla="*/ 3497531 h 3497531"/>
              <a:gd name="connsiteX2" fmla="*/ 1621876 w 3927730"/>
              <a:gd name="connsiteY2" fmla="*/ 3497531 h 3497531"/>
              <a:gd name="connsiteX3" fmla="*/ 1433441 w 3927730"/>
              <a:gd name="connsiteY3" fmla="*/ 3309096 h 3497531"/>
              <a:gd name="connsiteX4" fmla="*/ 688860 w 3927730"/>
              <a:gd name="connsiteY4" fmla="*/ 0 h 3497531"/>
              <a:gd name="connsiteX5" fmla="*/ 739322 w 3927730"/>
              <a:gd name="connsiteY5" fmla="*/ 20901 h 3497531"/>
              <a:gd name="connsiteX6" fmla="*/ 1356818 w 3927730"/>
              <a:gd name="connsiteY6" fmla="*/ 638398 h 3497531"/>
              <a:gd name="connsiteX7" fmla="*/ 1356818 w 3927730"/>
              <a:gd name="connsiteY7" fmla="*/ 739322 h 3497531"/>
              <a:gd name="connsiteX8" fmla="*/ 739322 w 3927730"/>
              <a:gd name="connsiteY8" fmla="*/ 1356819 h 3497531"/>
              <a:gd name="connsiteX9" fmla="*/ 638398 w 3927730"/>
              <a:gd name="connsiteY9" fmla="*/ 1356819 h 3497531"/>
              <a:gd name="connsiteX10" fmla="*/ 20901 w 3927730"/>
              <a:gd name="connsiteY10" fmla="*/ 739322 h 3497531"/>
              <a:gd name="connsiteX11" fmla="*/ 20901 w 3927730"/>
              <a:gd name="connsiteY11" fmla="*/ 638398 h 3497531"/>
              <a:gd name="connsiteX12" fmla="*/ 638398 w 3927730"/>
              <a:gd name="connsiteY12" fmla="*/ 20901 h 3497531"/>
              <a:gd name="connsiteX13" fmla="*/ 688860 w 3927730"/>
              <a:gd name="connsiteY13" fmla="*/ 0 h 3497531"/>
              <a:gd name="connsiteX0" fmla="*/ 1433441 w 1621876"/>
              <a:gd name="connsiteY0" fmla="*/ 3309096 h 3497531"/>
              <a:gd name="connsiteX1" fmla="*/ 1621876 w 1621876"/>
              <a:gd name="connsiteY1" fmla="*/ 3497531 h 3497531"/>
              <a:gd name="connsiteX2" fmla="*/ 1433441 w 1621876"/>
              <a:gd name="connsiteY2" fmla="*/ 3309096 h 3497531"/>
              <a:gd name="connsiteX3" fmla="*/ 688860 w 1621876"/>
              <a:gd name="connsiteY3" fmla="*/ 0 h 3497531"/>
              <a:gd name="connsiteX4" fmla="*/ 739322 w 1621876"/>
              <a:gd name="connsiteY4" fmla="*/ 20901 h 3497531"/>
              <a:gd name="connsiteX5" fmla="*/ 1356818 w 1621876"/>
              <a:gd name="connsiteY5" fmla="*/ 638398 h 3497531"/>
              <a:gd name="connsiteX6" fmla="*/ 1356818 w 1621876"/>
              <a:gd name="connsiteY6" fmla="*/ 739322 h 3497531"/>
              <a:gd name="connsiteX7" fmla="*/ 739322 w 1621876"/>
              <a:gd name="connsiteY7" fmla="*/ 1356819 h 3497531"/>
              <a:gd name="connsiteX8" fmla="*/ 638398 w 1621876"/>
              <a:gd name="connsiteY8" fmla="*/ 1356819 h 3497531"/>
              <a:gd name="connsiteX9" fmla="*/ 20901 w 1621876"/>
              <a:gd name="connsiteY9" fmla="*/ 739322 h 3497531"/>
              <a:gd name="connsiteX10" fmla="*/ 20901 w 1621876"/>
              <a:gd name="connsiteY10" fmla="*/ 638398 h 3497531"/>
              <a:gd name="connsiteX11" fmla="*/ 638398 w 1621876"/>
              <a:gd name="connsiteY11" fmla="*/ 20901 h 3497531"/>
              <a:gd name="connsiteX12" fmla="*/ 688860 w 1621876"/>
              <a:gd name="connsiteY12" fmla="*/ 0 h 3497531"/>
              <a:gd name="connsiteX0" fmla="*/ 688860 w 1377719"/>
              <a:gd name="connsiteY0" fmla="*/ 0 h 1377720"/>
              <a:gd name="connsiteX1" fmla="*/ 739322 w 1377719"/>
              <a:gd name="connsiteY1" fmla="*/ 20901 h 1377720"/>
              <a:gd name="connsiteX2" fmla="*/ 1356818 w 1377719"/>
              <a:gd name="connsiteY2" fmla="*/ 638398 h 1377720"/>
              <a:gd name="connsiteX3" fmla="*/ 1356818 w 1377719"/>
              <a:gd name="connsiteY3" fmla="*/ 739322 h 1377720"/>
              <a:gd name="connsiteX4" fmla="*/ 739322 w 1377719"/>
              <a:gd name="connsiteY4" fmla="*/ 1356819 h 1377720"/>
              <a:gd name="connsiteX5" fmla="*/ 638398 w 1377719"/>
              <a:gd name="connsiteY5" fmla="*/ 1356819 h 1377720"/>
              <a:gd name="connsiteX6" fmla="*/ 20901 w 1377719"/>
              <a:gd name="connsiteY6" fmla="*/ 739322 h 1377720"/>
              <a:gd name="connsiteX7" fmla="*/ 20901 w 1377719"/>
              <a:gd name="connsiteY7" fmla="*/ 638398 h 1377720"/>
              <a:gd name="connsiteX8" fmla="*/ 638398 w 1377719"/>
              <a:gd name="connsiteY8" fmla="*/ 20901 h 1377720"/>
              <a:gd name="connsiteX9" fmla="*/ 688860 w 1377719"/>
              <a:gd name="connsiteY9" fmla="*/ 0 h 1377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gradFill flip="none" rotWithShape="1">
            <a:gsLst>
              <a:gs pos="54000">
                <a:srgbClr val="1C83AE"/>
              </a:gs>
              <a:gs pos="0">
                <a:srgbClr val="329CD6"/>
              </a:gs>
              <a:gs pos="100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atin typeface="Agency FB" panose="020B0503020202020204" pitchFamily="34" charset="0"/>
                <a:sym typeface="+mn-lt"/>
              </a:rPr>
              <a:t>04</a:t>
            </a:r>
          </a:p>
        </p:txBody>
      </p:sp>
      <p:sp>
        <p:nvSpPr>
          <p:cNvPr id="12" name="矩形 11"/>
          <p:cNvSpPr/>
          <p:nvPr/>
        </p:nvSpPr>
        <p:spPr>
          <a:xfrm>
            <a:off x="7499249" y="2454332"/>
            <a:ext cx="1278042" cy="276999"/>
          </a:xfrm>
          <a:prstGeom prst="rect">
            <a:avLst/>
          </a:prstGeom>
        </p:spPr>
        <p:txBody>
          <a:bodyPr wrap="non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b="1" i="0" u="none" strike="noStrike" kern="1200" cap="none" spc="0" normalizeH="0" baseline="0" noProof="0" dirty="0" err="1">
                <a:ln>
                  <a:noFill/>
                </a:ln>
                <a:solidFill>
                  <a:prstClr val="black">
                    <a:lumMod val="85000"/>
                    <a:lumOff val="15000"/>
                  </a:prstClr>
                </a:solidFill>
                <a:effectLst/>
                <a:uLnTx/>
                <a:uFillTx/>
                <a:latin typeface="微软雅黑" panose="020B0503020204020204" pitchFamily="34" charset="-122"/>
                <a:ea typeface="微软雅黑"/>
                <a:cs typeface="+mn-cs"/>
              </a:rPr>
              <a:t>Introdução</a:t>
            </a:r>
            <a:endParaRPr kumimoji="0" lang="zh-CN" altLang="en-US"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a:cs typeface="+mn-cs"/>
            </a:endParaRPr>
          </a:p>
        </p:txBody>
      </p:sp>
      <p:sp>
        <p:nvSpPr>
          <p:cNvPr id="13" name="矩形 12"/>
          <p:cNvSpPr/>
          <p:nvPr/>
        </p:nvSpPr>
        <p:spPr>
          <a:xfrm>
            <a:off x="7499249" y="3468894"/>
            <a:ext cx="1224694" cy="276999"/>
          </a:xfrm>
          <a:prstGeom prst="rect">
            <a:avLst/>
          </a:prstGeom>
        </p:spPr>
        <p:txBody>
          <a:bodyPr wrap="none" lIns="0" tIns="0" rIns="0" bIns="0" anchor="ctr">
            <a:spAutoFit/>
          </a:bodyPr>
          <a:lstStyle/>
          <a:p>
            <a:pPr lvl="0">
              <a:defRPr/>
            </a:pPr>
            <a:r>
              <a:rPr lang="pt-BR" altLang="zh-CN" b="1" dirty="0">
                <a:solidFill>
                  <a:prstClr val="black">
                    <a:lumMod val="85000"/>
                    <a:lumOff val="15000"/>
                  </a:prstClr>
                </a:solidFill>
                <a:latin typeface="微软雅黑" panose="020B0503020204020204" pitchFamily="34" charset="-122"/>
                <a:ea typeface="微软雅黑"/>
              </a:rPr>
              <a:t>Base Legal</a:t>
            </a:r>
            <a:endParaRPr kumimoji="0" lang="zh-CN" altLang="en-US"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a:endParaRPr>
          </a:p>
        </p:txBody>
      </p:sp>
      <p:sp>
        <p:nvSpPr>
          <p:cNvPr id="14" name="矩形 13"/>
          <p:cNvSpPr/>
          <p:nvPr/>
        </p:nvSpPr>
        <p:spPr>
          <a:xfrm>
            <a:off x="7453850" y="4404164"/>
            <a:ext cx="4337151" cy="276999"/>
          </a:xfrm>
          <a:prstGeom prst="rect">
            <a:avLst/>
          </a:prstGeom>
        </p:spPr>
        <p:txBody>
          <a:bodyPr wrap="square" lIns="0" tIns="0" rIns="0" bIns="0" anchor="ctr">
            <a:spAutoFit/>
          </a:bodyPr>
          <a:lstStyle/>
          <a:p>
            <a:pPr lvl="0">
              <a:defRPr/>
            </a:pPr>
            <a:r>
              <a:rPr lang="pt-BR" altLang="zh-CN" b="1" dirty="0">
                <a:solidFill>
                  <a:prstClr val="black">
                    <a:lumMod val="85000"/>
                    <a:lumOff val="15000"/>
                  </a:prstClr>
                </a:solidFill>
                <a:latin typeface="微软雅黑" panose="020B0503020204020204" pitchFamily="34" charset="-122"/>
                <a:ea typeface="微软雅黑"/>
              </a:rPr>
              <a:t>Os Processos Construtivos</a:t>
            </a:r>
            <a:endParaRPr kumimoji="0" lang="zh-CN" altLang="en-US"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a:endParaRPr>
          </a:p>
        </p:txBody>
      </p:sp>
      <p:sp>
        <p:nvSpPr>
          <p:cNvPr id="15" name="矩形 14"/>
          <p:cNvSpPr/>
          <p:nvPr/>
        </p:nvSpPr>
        <p:spPr>
          <a:xfrm>
            <a:off x="7499249" y="5498018"/>
            <a:ext cx="3085075" cy="276999"/>
          </a:xfrm>
          <a:prstGeom prst="rect">
            <a:avLst/>
          </a:prstGeom>
        </p:spPr>
        <p:txBody>
          <a:bodyPr wrap="none" lIns="0" tIns="0" rIns="0" bIns="0" anchor="ctr">
            <a:spAutoFit/>
          </a:bodyPr>
          <a:lstStyle/>
          <a:p>
            <a:pPr lvl="0">
              <a:defRPr/>
            </a:pPr>
            <a:r>
              <a:rPr lang="en-US" altLang="zh-CN" b="1" dirty="0" err="1">
                <a:solidFill>
                  <a:prstClr val="black">
                    <a:lumMod val="85000"/>
                    <a:lumOff val="15000"/>
                  </a:prstClr>
                </a:solidFill>
                <a:latin typeface="微软雅黑" panose="020B0503020204020204" pitchFamily="34" charset="-122"/>
                <a:ea typeface="微软雅黑"/>
              </a:rPr>
              <a:t>Os</a:t>
            </a:r>
            <a:r>
              <a:rPr lang="en-US" altLang="zh-CN" b="1" dirty="0">
                <a:solidFill>
                  <a:prstClr val="black">
                    <a:lumMod val="85000"/>
                    <a:lumOff val="15000"/>
                  </a:prstClr>
                </a:solidFill>
                <a:latin typeface="微软雅黑" panose="020B0503020204020204" pitchFamily="34" charset="-122"/>
                <a:ea typeface="微软雅黑"/>
              </a:rPr>
              <a:t> </a:t>
            </a:r>
            <a:r>
              <a:rPr lang="en-US" altLang="zh-CN" b="1" dirty="0" err="1">
                <a:solidFill>
                  <a:prstClr val="black">
                    <a:lumMod val="85000"/>
                    <a:lumOff val="15000"/>
                  </a:prstClr>
                </a:solidFill>
                <a:latin typeface="微软雅黑" panose="020B0503020204020204" pitchFamily="34" charset="-122"/>
                <a:ea typeface="微软雅黑"/>
              </a:rPr>
              <a:t>Serviços</a:t>
            </a:r>
            <a:r>
              <a:rPr lang="en-US" altLang="zh-CN" b="1" dirty="0">
                <a:solidFill>
                  <a:prstClr val="black">
                    <a:lumMod val="85000"/>
                    <a:lumOff val="15000"/>
                  </a:prstClr>
                </a:solidFill>
                <a:latin typeface="微软雅黑" panose="020B0503020204020204" pitchFamily="34" charset="-122"/>
                <a:ea typeface="微软雅黑"/>
              </a:rPr>
              <a:t> de </a:t>
            </a:r>
            <a:r>
              <a:rPr lang="en-US" altLang="zh-CN" b="1" dirty="0" err="1">
                <a:solidFill>
                  <a:prstClr val="black">
                    <a:lumMod val="85000"/>
                    <a:lumOff val="15000"/>
                  </a:prstClr>
                </a:solidFill>
                <a:latin typeface="微软雅黑" panose="020B0503020204020204" pitchFamily="34" charset="-122"/>
                <a:ea typeface="微软雅黑"/>
              </a:rPr>
              <a:t>Construção</a:t>
            </a:r>
            <a:endParaRPr kumimoji="0" lang="zh-CN" altLang="en-US"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a:endParaRPr>
          </a:p>
        </p:txBody>
      </p:sp>
      <p:cxnSp>
        <p:nvCxnSpPr>
          <p:cNvPr id="18" name="直接连接符 17"/>
          <p:cNvCxnSpPr/>
          <p:nvPr/>
        </p:nvCxnSpPr>
        <p:spPr>
          <a:xfrm>
            <a:off x="7371090" y="2895600"/>
            <a:ext cx="316224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7371090" y="3912803"/>
            <a:ext cx="316224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7371090" y="4930006"/>
            <a:ext cx="316224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7371090" y="5947209"/>
            <a:ext cx="316224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 name="组合 1">
            <a:extLst>
              <a:ext uri="{FF2B5EF4-FFF2-40B4-BE49-F238E27FC236}">
                <a16:creationId xmlns:a16="http://schemas.microsoft.com/office/drawing/2014/main" id="{0088D110-36CA-453E-9F6E-3B721F3A02C2}"/>
              </a:ext>
            </a:extLst>
          </p:cNvPr>
          <p:cNvGrpSpPr/>
          <p:nvPr/>
        </p:nvGrpSpPr>
        <p:grpSpPr>
          <a:xfrm>
            <a:off x="655092" y="0"/>
            <a:ext cx="5005812" cy="1243076"/>
            <a:chOff x="655092" y="0"/>
            <a:chExt cx="5005812" cy="1243076"/>
          </a:xfrm>
        </p:grpSpPr>
        <p:sp>
          <p:nvSpPr>
            <p:cNvPr id="24" name="矩形 23">
              <a:extLst>
                <a:ext uri="{FF2B5EF4-FFF2-40B4-BE49-F238E27FC236}">
                  <a16:creationId xmlns:a16="http://schemas.microsoft.com/office/drawing/2014/main" id="{30FE3D83-61C6-40BF-A54F-C0E745A1D2CB}"/>
                </a:ext>
              </a:extLst>
            </p:cNvPr>
            <p:cNvSpPr/>
            <p:nvPr/>
          </p:nvSpPr>
          <p:spPr>
            <a:xfrm>
              <a:off x="655092" y="0"/>
              <a:ext cx="5005810" cy="855423"/>
            </a:xfrm>
            <a:prstGeom prst="rect">
              <a:avLst/>
            </a:prstGeom>
            <a:gradFill flip="none" rotWithShape="1">
              <a:gsLst>
                <a:gs pos="51000">
                  <a:srgbClr val="1C83AE"/>
                </a:gs>
                <a:gs pos="0">
                  <a:srgbClr val="329CD6"/>
                </a:gs>
                <a:gs pos="92000">
                  <a:srgbClr val="623E98"/>
                </a:gs>
              </a:gsLst>
              <a:lin ang="162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5" name="矩形 24">
              <a:extLst>
                <a:ext uri="{FF2B5EF4-FFF2-40B4-BE49-F238E27FC236}">
                  <a16:creationId xmlns:a16="http://schemas.microsoft.com/office/drawing/2014/main" id="{FBF8BE60-DF7C-453C-858B-3760EECF85AD}"/>
                </a:ext>
              </a:extLst>
            </p:cNvPr>
            <p:cNvSpPr/>
            <p:nvPr/>
          </p:nvSpPr>
          <p:spPr>
            <a:xfrm>
              <a:off x="655092" y="843309"/>
              <a:ext cx="5005812" cy="399767"/>
            </a:xfrm>
            <a:custGeom>
              <a:avLst/>
              <a:gdLst>
                <a:gd name="connsiteX0" fmla="*/ 0 w 4312693"/>
                <a:gd name="connsiteY0" fmla="*/ 0 h 426586"/>
                <a:gd name="connsiteX1" fmla="*/ 4312693 w 4312693"/>
                <a:gd name="connsiteY1" fmla="*/ 0 h 426586"/>
                <a:gd name="connsiteX2" fmla="*/ 4312693 w 4312693"/>
                <a:gd name="connsiteY2" fmla="*/ 426586 h 426586"/>
                <a:gd name="connsiteX3" fmla="*/ 0 w 4312693"/>
                <a:gd name="connsiteY3" fmla="*/ 426586 h 426586"/>
                <a:gd name="connsiteX4" fmla="*/ 0 w 4312693"/>
                <a:gd name="connsiteY4" fmla="*/ 0 h 426586"/>
                <a:gd name="connsiteX0" fmla="*/ 0 w 4312693"/>
                <a:gd name="connsiteY0" fmla="*/ 0 h 433212"/>
                <a:gd name="connsiteX1" fmla="*/ 4312693 w 4312693"/>
                <a:gd name="connsiteY1" fmla="*/ 0 h 433212"/>
                <a:gd name="connsiteX2" fmla="*/ 4312693 w 4312693"/>
                <a:gd name="connsiteY2" fmla="*/ 426586 h 433212"/>
                <a:gd name="connsiteX3" fmla="*/ 182217 w 4312693"/>
                <a:gd name="connsiteY3" fmla="*/ 433212 h 433212"/>
                <a:gd name="connsiteX4" fmla="*/ 0 w 4312693"/>
                <a:gd name="connsiteY4" fmla="*/ 0 h 433212"/>
                <a:gd name="connsiteX0" fmla="*/ 0 w 4312693"/>
                <a:gd name="connsiteY0" fmla="*/ 0 h 433212"/>
                <a:gd name="connsiteX1" fmla="*/ 4312693 w 4312693"/>
                <a:gd name="connsiteY1" fmla="*/ 0 h 433212"/>
                <a:gd name="connsiteX2" fmla="*/ 4094032 w 4312693"/>
                <a:gd name="connsiteY2" fmla="*/ 433212 h 433212"/>
                <a:gd name="connsiteX3" fmla="*/ 182217 w 4312693"/>
                <a:gd name="connsiteY3" fmla="*/ 433212 h 433212"/>
                <a:gd name="connsiteX4" fmla="*/ 0 w 4312693"/>
                <a:gd name="connsiteY4" fmla="*/ 0 h 433212"/>
                <a:gd name="connsiteX0" fmla="*/ 0 w 4312693"/>
                <a:gd name="connsiteY0" fmla="*/ 0 h 443845"/>
                <a:gd name="connsiteX1" fmla="*/ 4312693 w 4312693"/>
                <a:gd name="connsiteY1" fmla="*/ 0 h 443845"/>
                <a:gd name="connsiteX2" fmla="*/ 4094032 w 4312693"/>
                <a:gd name="connsiteY2" fmla="*/ 433212 h 443845"/>
                <a:gd name="connsiteX3" fmla="*/ 384236 w 4312693"/>
                <a:gd name="connsiteY3" fmla="*/ 443845 h 443845"/>
                <a:gd name="connsiteX4" fmla="*/ 0 w 4312693"/>
                <a:gd name="connsiteY4" fmla="*/ 0 h 443845"/>
                <a:gd name="connsiteX0" fmla="*/ 0 w 4312693"/>
                <a:gd name="connsiteY0" fmla="*/ 0 h 443845"/>
                <a:gd name="connsiteX1" fmla="*/ 4312693 w 4312693"/>
                <a:gd name="connsiteY1" fmla="*/ 0 h 443845"/>
                <a:gd name="connsiteX2" fmla="*/ 4051501 w 4312693"/>
                <a:gd name="connsiteY2" fmla="*/ 433212 h 443845"/>
                <a:gd name="connsiteX3" fmla="*/ 384236 w 4312693"/>
                <a:gd name="connsiteY3" fmla="*/ 443845 h 443845"/>
                <a:gd name="connsiteX4" fmla="*/ 0 w 4312693"/>
                <a:gd name="connsiteY4" fmla="*/ 0 h 443845"/>
                <a:gd name="connsiteX0" fmla="*/ 0 w 4312693"/>
                <a:gd name="connsiteY0" fmla="*/ 0 h 443845"/>
                <a:gd name="connsiteX1" fmla="*/ 4312693 w 4312693"/>
                <a:gd name="connsiteY1" fmla="*/ 0 h 443845"/>
                <a:gd name="connsiteX2" fmla="*/ 3977073 w 4312693"/>
                <a:gd name="connsiteY2" fmla="*/ 443845 h 443845"/>
                <a:gd name="connsiteX3" fmla="*/ 384236 w 4312693"/>
                <a:gd name="connsiteY3" fmla="*/ 443845 h 443845"/>
                <a:gd name="connsiteX4" fmla="*/ 0 w 4312693"/>
                <a:gd name="connsiteY4" fmla="*/ 0 h 443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2693" h="443845">
                  <a:moveTo>
                    <a:pt x="0" y="0"/>
                  </a:moveTo>
                  <a:lnTo>
                    <a:pt x="4312693" y="0"/>
                  </a:lnTo>
                  <a:lnTo>
                    <a:pt x="3977073" y="443845"/>
                  </a:lnTo>
                  <a:lnTo>
                    <a:pt x="384236" y="443845"/>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9" name="文本框 68">
            <a:extLst>
              <a:ext uri="{FF2B5EF4-FFF2-40B4-BE49-F238E27FC236}">
                <a16:creationId xmlns:a16="http://schemas.microsoft.com/office/drawing/2014/main" id="{8D606466-63E0-43E8-847B-7ABBBE372ED0}"/>
              </a:ext>
            </a:extLst>
          </p:cNvPr>
          <p:cNvSpPr txBox="1"/>
          <p:nvPr/>
        </p:nvSpPr>
        <p:spPr>
          <a:xfrm>
            <a:off x="1215897" y="47878"/>
            <a:ext cx="3884197" cy="830997"/>
          </a:xfrm>
          <a:prstGeom prst="rect">
            <a:avLst/>
          </a:prstGeom>
          <a:noFill/>
        </p:spPr>
        <p:txBody>
          <a:bodyPr wrap="square" rtlCol="0">
            <a:spAutoFit/>
          </a:bodyPr>
          <a:lstStyle/>
          <a:p>
            <a:pPr algn="ctr"/>
            <a:r>
              <a:rPr lang="en-US" altLang="zh-CN" sz="4800" dirty="0">
                <a:solidFill>
                  <a:schemeClr val="accent2">
                    <a:lumMod val="20000"/>
                    <a:lumOff val="80000"/>
                  </a:schemeClr>
                </a:solidFill>
                <a:latin typeface="造字工房力黑（非商用）常规体" pitchFamily="50" charset="-122"/>
                <a:ea typeface="造字工房力黑（非商用）常规体" pitchFamily="50" charset="-122"/>
              </a:rPr>
              <a:t>Conteúdo</a:t>
            </a:r>
          </a:p>
        </p:txBody>
      </p:sp>
      <p:pic>
        <p:nvPicPr>
          <p:cNvPr id="9" name="Imagem 8" descr="Texto&#10;&#10;Descrição gerada automaticamente com confiança baixa">
            <a:extLst>
              <a:ext uri="{FF2B5EF4-FFF2-40B4-BE49-F238E27FC236}">
                <a16:creationId xmlns:a16="http://schemas.microsoft.com/office/drawing/2014/main" id="{D29F317C-3B44-1183-EB59-CAD8B88BDC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4713" y="35174"/>
            <a:ext cx="2261621" cy="627889"/>
          </a:xfrm>
          <a:prstGeom prst="rect">
            <a:avLst/>
          </a:prstGeom>
        </p:spPr>
      </p:pic>
    </p:spTree>
    <p:extLst>
      <p:ext uri="{BB962C8B-B14F-4D97-AF65-F5344CB8AC3E}">
        <p14:creationId xmlns:p14="http://schemas.microsoft.com/office/powerpoint/2010/main" val="3175647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1"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down)">
                                      <p:cBhvr>
                                        <p:cTn id="13" dur="500"/>
                                        <p:tgtEl>
                                          <p:spTgt spid="2"/>
                                        </p:tgtEl>
                                      </p:cBhvr>
                                    </p:animEffect>
                                  </p:childTnLst>
                                </p:cTn>
                              </p:par>
                            </p:childTnLst>
                          </p:cTn>
                        </p:par>
                        <p:par>
                          <p:cTn id="14" fill="hold">
                            <p:stCondLst>
                              <p:cond delay="10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69"/>
                                        </p:tgtEl>
                                        <p:attrNameLst>
                                          <p:attrName>style.visibility</p:attrName>
                                        </p:attrNameLst>
                                      </p:cBhvr>
                                      <p:to>
                                        <p:strVal val="visible"/>
                                      </p:to>
                                    </p:set>
                                    <p:anim calcmode="lin" valueType="num">
                                      <p:cBhvr>
                                        <p:cTn id="17" dur="500" fill="hold"/>
                                        <p:tgtEl>
                                          <p:spTgt spid="69"/>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69"/>
                                        </p:tgtEl>
                                        <p:attrNameLst>
                                          <p:attrName>ppt_y</p:attrName>
                                        </p:attrNameLst>
                                      </p:cBhvr>
                                      <p:tavLst>
                                        <p:tav tm="0">
                                          <p:val>
                                            <p:strVal val="#ppt_y"/>
                                          </p:val>
                                        </p:tav>
                                        <p:tav tm="100000">
                                          <p:val>
                                            <p:strVal val="#ppt_y"/>
                                          </p:val>
                                        </p:tav>
                                      </p:tavLst>
                                    </p:anim>
                                    <p:anim calcmode="lin" valueType="num">
                                      <p:cBhvr>
                                        <p:cTn id="19" dur="500" fill="hold"/>
                                        <p:tgtEl>
                                          <p:spTgt spid="69"/>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69"/>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69"/>
                                        </p:tgtEl>
                                      </p:cBhvr>
                                    </p:animEffect>
                                  </p:childTnLst>
                                </p:cTn>
                              </p:par>
                            </p:childTnLst>
                          </p:cTn>
                        </p:par>
                        <p:par>
                          <p:cTn id="22" fill="hold">
                            <p:stCondLst>
                              <p:cond delay="1850"/>
                            </p:stCondLst>
                            <p:childTnLst>
                              <p:par>
                                <p:cTn id="23" presetID="34" presetClass="emph" presetSubtype="0" fill="hold" grpId="1" nodeType="afterEffect">
                                  <p:stCondLst>
                                    <p:cond delay="0"/>
                                  </p:stCondLst>
                                  <p:iterate type="lt">
                                    <p:tmPct val="10000"/>
                                  </p:iterate>
                                  <p:childTnLst>
                                    <p:animMotion origin="layout" path="M -4.375E-6 -2.59259E-6 L -4.375E-6 -0.11782 " pathEditMode="relative" rAng="0" ptsTypes="AA">
                                      <p:cBhvr>
                                        <p:cTn id="24" dur="250" accel="50000" decel="50000" autoRev="1" fill="hold">
                                          <p:stCondLst>
                                            <p:cond delay="0"/>
                                          </p:stCondLst>
                                        </p:cTn>
                                        <p:tgtEl>
                                          <p:spTgt spid="69"/>
                                        </p:tgtEl>
                                        <p:attrNameLst>
                                          <p:attrName>ppt_x</p:attrName>
                                          <p:attrName>ppt_y</p:attrName>
                                        </p:attrNameLst>
                                      </p:cBhvr>
                                      <p:rCtr x="0" y="-5903"/>
                                    </p:animMotion>
                                    <p:animRot by="1500000">
                                      <p:cBhvr>
                                        <p:cTn id="25" dur="125" fill="hold">
                                          <p:stCondLst>
                                            <p:cond delay="0"/>
                                          </p:stCondLst>
                                        </p:cTn>
                                        <p:tgtEl>
                                          <p:spTgt spid="69"/>
                                        </p:tgtEl>
                                        <p:attrNameLst>
                                          <p:attrName>r</p:attrName>
                                        </p:attrNameLst>
                                      </p:cBhvr>
                                    </p:animRot>
                                    <p:animRot by="-1500000">
                                      <p:cBhvr>
                                        <p:cTn id="26" dur="125" fill="hold">
                                          <p:stCondLst>
                                            <p:cond delay="125"/>
                                          </p:stCondLst>
                                        </p:cTn>
                                        <p:tgtEl>
                                          <p:spTgt spid="69"/>
                                        </p:tgtEl>
                                        <p:attrNameLst>
                                          <p:attrName>r</p:attrName>
                                        </p:attrNameLst>
                                      </p:cBhvr>
                                    </p:animRot>
                                    <p:animRot by="-1500000">
                                      <p:cBhvr>
                                        <p:cTn id="27" dur="125" fill="hold">
                                          <p:stCondLst>
                                            <p:cond delay="250"/>
                                          </p:stCondLst>
                                        </p:cTn>
                                        <p:tgtEl>
                                          <p:spTgt spid="69"/>
                                        </p:tgtEl>
                                        <p:attrNameLst>
                                          <p:attrName>r</p:attrName>
                                        </p:attrNameLst>
                                      </p:cBhvr>
                                    </p:animRot>
                                    <p:animRot by="1500000">
                                      <p:cBhvr>
                                        <p:cTn id="28" dur="125" fill="hold">
                                          <p:stCondLst>
                                            <p:cond delay="375"/>
                                          </p:stCondLst>
                                        </p:cTn>
                                        <p:tgtEl>
                                          <p:spTgt spid="69"/>
                                        </p:tgtEl>
                                        <p:attrNameLst>
                                          <p:attrName>r</p:attrName>
                                        </p:attrNameLst>
                                      </p:cBhvr>
                                    </p:animRot>
                                  </p:childTnLst>
                                </p:cTn>
                              </p:par>
                            </p:childTnLst>
                          </p:cTn>
                        </p:par>
                        <p:par>
                          <p:cTn id="29" fill="hold">
                            <p:stCondLst>
                              <p:cond delay="2700"/>
                            </p:stCondLst>
                            <p:childTnLst>
                              <p:par>
                                <p:cTn id="30" presetID="53" presetClass="entr" presetSubtype="16"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300" fill="hold"/>
                                        <p:tgtEl>
                                          <p:spTgt spid="3"/>
                                        </p:tgtEl>
                                        <p:attrNameLst>
                                          <p:attrName>ppt_w</p:attrName>
                                        </p:attrNameLst>
                                      </p:cBhvr>
                                      <p:tavLst>
                                        <p:tav tm="0">
                                          <p:val>
                                            <p:fltVal val="0"/>
                                          </p:val>
                                        </p:tav>
                                        <p:tav tm="100000">
                                          <p:val>
                                            <p:strVal val="#ppt_w"/>
                                          </p:val>
                                        </p:tav>
                                      </p:tavLst>
                                    </p:anim>
                                    <p:anim calcmode="lin" valueType="num">
                                      <p:cBhvr>
                                        <p:cTn id="33" dur="300" fill="hold"/>
                                        <p:tgtEl>
                                          <p:spTgt spid="3"/>
                                        </p:tgtEl>
                                        <p:attrNameLst>
                                          <p:attrName>ppt_h</p:attrName>
                                        </p:attrNameLst>
                                      </p:cBhvr>
                                      <p:tavLst>
                                        <p:tav tm="0">
                                          <p:val>
                                            <p:fltVal val="0"/>
                                          </p:val>
                                        </p:tav>
                                        <p:tav tm="100000">
                                          <p:val>
                                            <p:strVal val="#ppt_h"/>
                                          </p:val>
                                        </p:tav>
                                      </p:tavLst>
                                    </p:anim>
                                    <p:animEffect transition="in" filter="fade">
                                      <p:cBhvr>
                                        <p:cTn id="34" dur="300"/>
                                        <p:tgtEl>
                                          <p:spTgt spid="3"/>
                                        </p:tgtEl>
                                      </p:cBhvr>
                                    </p:animEffect>
                                  </p:childTnLst>
                                </p:cTn>
                              </p:par>
                            </p:childTnLst>
                          </p:cTn>
                        </p:par>
                        <p:par>
                          <p:cTn id="35" fill="hold">
                            <p:stCondLst>
                              <p:cond delay="3000"/>
                            </p:stCondLst>
                            <p:childTnLst>
                              <p:par>
                                <p:cTn id="36" presetID="53" presetClass="entr" presetSubtype="16" fill="hold" grpId="0" nodeType="after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300" fill="hold"/>
                                        <p:tgtEl>
                                          <p:spTgt spid="4"/>
                                        </p:tgtEl>
                                        <p:attrNameLst>
                                          <p:attrName>ppt_w</p:attrName>
                                        </p:attrNameLst>
                                      </p:cBhvr>
                                      <p:tavLst>
                                        <p:tav tm="0">
                                          <p:val>
                                            <p:fltVal val="0"/>
                                          </p:val>
                                        </p:tav>
                                        <p:tav tm="100000">
                                          <p:val>
                                            <p:strVal val="#ppt_w"/>
                                          </p:val>
                                        </p:tav>
                                      </p:tavLst>
                                    </p:anim>
                                    <p:anim calcmode="lin" valueType="num">
                                      <p:cBhvr>
                                        <p:cTn id="39" dur="300" fill="hold"/>
                                        <p:tgtEl>
                                          <p:spTgt spid="4"/>
                                        </p:tgtEl>
                                        <p:attrNameLst>
                                          <p:attrName>ppt_h</p:attrName>
                                        </p:attrNameLst>
                                      </p:cBhvr>
                                      <p:tavLst>
                                        <p:tav tm="0">
                                          <p:val>
                                            <p:fltVal val="0"/>
                                          </p:val>
                                        </p:tav>
                                        <p:tav tm="100000">
                                          <p:val>
                                            <p:strVal val="#ppt_h"/>
                                          </p:val>
                                        </p:tav>
                                      </p:tavLst>
                                    </p:anim>
                                    <p:animEffect transition="in" filter="fade">
                                      <p:cBhvr>
                                        <p:cTn id="40" dur="300"/>
                                        <p:tgtEl>
                                          <p:spTgt spid="4"/>
                                        </p:tgtEl>
                                      </p:cBhvr>
                                    </p:animEffect>
                                  </p:childTnLst>
                                </p:cTn>
                              </p:par>
                            </p:childTnLst>
                          </p:cTn>
                        </p:par>
                        <p:par>
                          <p:cTn id="41" fill="hold">
                            <p:stCondLst>
                              <p:cond delay="3300"/>
                            </p:stCondLst>
                            <p:childTnLst>
                              <p:par>
                                <p:cTn id="42" presetID="53" presetClass="entr" presetSubtype="16"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300" fill="hold"/>
                                        <p:tgtEl>
                                          <p:spTgt spid="5"/>
                                        </p:tgtEl>
                                        <p:attrNameLst>
                                          <p:attrName>ppt_w</p:attrName>
                                        </p:attrNameLst>
                                      </p:cBhvr>
                                      <p:tavLst>
                                        <p:tav tm="0">
                                          <p:val>
                                            <p:fltVal val="0"/>
                                          </p:val>
                                        </p:tav>
                                        <p:tav tm="100000">
                                          <p:val>
                                            <p:strVal val="#ppt_w"/>
                                          </p:val>
                                        </p:tav>
                                      </p:tavLst>
                                    </p:anim>
                                    <p:anim calcmode="lin" valueType="num">
                                      <p:cBhvr>
                                        <p:cTn id="45" dur="300" fill="hold"/>
                                        <p:tgtEl>
                                          <p:spTgt spid="5"/>
                                        </p:tgtEl>
                                        <p:attrNameLst>
                                          <p:attrName>ppt_h</p:attrName>
                                        </p:attrNameLst>
                                      </p:cBhvr>
                                      <p:tavLst>
                                        <p:tav tm="0">
                                          <p:val>
                                            <p:fltVal val="0"/>
                                          </p:val>
                                        </p:tav>
                                        <p:tav tm="100000">
                                          <p:val>
                                            <p:strVal val="#ppt_h"/>
                                          </p:val>
                                        </p:tav>
                                      </p:tavLst>
                                    </p:anim>
                                    <p:animEffect transition="in" filter="fade">
                                      <p:cBhvr>
                                        <p:cTn id="46" dur="300"/>
                                        <p:tgtEl>
                                          <p:spTgt spid="5"/>
                                        </p:tgtEl>
                                      </p:cBhvr>
                                    </p:animEffect>
                                  </p:childTnLst>
                                </p:cTn>
                              </p:par>
                            </p:childTnLst>
                          </p:cTn>
                        </p:par>
                        <p:par>
                          <p:cTn id="47" fill="hold">
                            <p:stCondLst>
                              <p:cond delay="3600"/>
                            </p:stCondLst>
                            <p:childTnLst>
                              <p:par>
                                <p:cTn id="48" presetID="53" presetClass="entr" presetSubtype="16"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 calcmode="lin" valueType="num">
                                      <p:cBhvr>
                                        <p:cTn id="50" dur="300" fill="hold"/>
                                        <p:tgtEl>
                                          <p:spTgt spid="6"/>
                                        </p:tgtEl>
                                        <p:attrNameLst>
                                          <p:attrName>ppt_w</p:attrName>
                                        </p:attrNameLst>
                                      </p:cBhvr>
                                      <p:tavLst>
                                        <p:tav tm="0">
                                          <p:val>
                                            <p:fltVal val="0"/>
                                          </p:val>
                                        </p:tav>
                                        <p:tav tm="100000">
                                          <p:val>
                                            <p:strVal val="#ppt_w"/>
                                          </p:val>
                                        </p:tav>
                                      </p:tavLst>
                                    </p:anim>
                                    <p:anim calcmode="lin" valueType="num">
                                      <p:cBhvr>
                                        <p:cTn id="51" dur="300" fill="hold"/>
                                        <p:tgtEl>
                                          <p:spTgt spid="6"/>
                                        </p:tgtEl>
                                        <p:attrNameLst>
                                          <p:attrName>ppt_h</p:attrName>
                                        </p:attrNameLst>
                                      </p:cBhvr>
                                      <p:tavLst>
                                        <p:tav tm="0">
                                          <p:val>
                                            <p:fltVal val="0"/>
                                          </p:val>
                                        </p:tav>
                                        <p:tav tm="100000">
                                          <p:val>
                                            <p:strVal val="#ppt_h"/>
                                          </p:val>
                                        </p:tav>
                                      </p:tavLst>
                                    </p:anim>
                                    <p:animEffect transition="in" filter="fade">
                                      <p:cBhvr>
                                        <p:cTn id="52" dur="300"/>
                                        <p:tgtEl>
                                          <p:spTgt spid="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par>
                                <p:cTn id="56" presetID="10" presetClass="entr" presetSubtype="0" fill="hold" grpId="0" nodeType="withEffect">
                                  <p:stCondLst>
                                    <p:cond delay="20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par>
                                <p:cTn id="59" presetID="10" presetClass="entr" presetSubtype="0" fill="hold" grpId="0" nodeType="withEffect">
                                  <p:stCondLst>
                                    <p:cond delay="40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500"/>
                                        <p:tgtEl>
                                          <p:spTgt spid="14"/>
                                        </p:tgtEl>
                                      </p:cBhvr>
                                    </p:animEffect>
                                  </p:childTnLst>
                                </p:cTn>
                              </p:par>
                              <p:par>
                                <p:cTn id="62" presetID="10" presetClass="entr" presetSubtype="0" fill="hold" grpId="0" nodeType="withEffect">
                                  <p:stCondLst>
                                    <p:cond delay="60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500"/>
                                        <p:tgtEl>
                                          <p:spTgt spid="15"/>
                                        </p:tgtEl>
                                      </p:cBhvr>
                                    </p:animEffect>
                                  </p:childTnLst>
                                </p:cTn>
                              </p:par>
                              <p:par>
                                <p:cTn id="65" presetID="22" presetClass="entr" presetSubtype="8" fill="hold" nodeType="withEffect">
                                  <p:stCondLst>
                                    <p:cond delay="800"/>
                                  </p:stCondLst>
                                  <p:childTnLst>
                                    <p:set>
                                      <p:cBhvr>
                                        <p:cTn id="66" dur="1" fill="hold">
                                          <p:stCondLst>
                                            <p:cond delay="0"/>
                                          </p:stCondLst>
                                        </p:cTn>
                                        <p:tgtEl>
                                          <p:spTgt spid="18"/>
                                        </p:tgtEl>
                                        <p:attrNameLst>
                                          <p:attrName>style.visibility</p:attrName>
                                        </p:attrNameLst>
                                      </p:cBhvr>
                                      <p:to>
                                        <p:strVal val="visible"/>
                                      </p:to>
                                    </p:set>
                                    <p:animEffect transition="in" filter="wipe(left)">
                                      <p:cBhvr>
                                        <p:cTn id="67" dur="500"/>
                                        <p:tgtEl>
                                          <p:spTgt spid="18"/>
                                        </p:tgtEl>
                                      </p:cBhvr>
                                    </p:animEffect>
                                  </p:childTnLst>
                                </p:cTn>
                              </p:par>
                              <p:par>
                                <p:cTn id="68" presetID="22" presetClass="entr" presetSubtype="8" fill="hold" nodeType="withEffect">
                                  <p:stCondLst>
                                    <p:cond delay="800"/>
                                  </p:stCondLst>
                                  <p:childTnLst>
                                    <p:set>
                                      <p:cBhvr>
                                        <p:cTn id="69" dur="1" fill="hold">
                                          <p:stCondLst>
                                            <p:cond delay="0"/>
                                          </p:stCondLst>
                                        </p:cTn>
                                        <p:tgtEl>
                                          <p:spTgt spid="19"/>
                                        </p:tgtEl>
                                        <p:attrNameLst>
                                          <p:attrName>style.visibility</p:attrName>
                                        </p:attrNameLst>
                                      </p:cBhvr>
                                      <p:to>
                                        <p:strVal val="visible"/>
                                      </p:to>
                                    </p:set>
                                    <p:animEffect transition="in" filter="wipe(left)">
                                      <p:cBhvr>
                                        <p:cTn id="70" dur="500"/>
                                        <p:tgtEl>
                                          <p:spTgt spid="19"/>
                                        </p:tgtEl>
                                      </p:cBhvr>
                                    </p:animEffect>
                                  </p:childTnLst>
                                </p:cTn>
                              </p:par>
                              <p:par>
                                <p:cTn id="71" presetID="22" presetClass="entr" presetSubtype="8" fill="hold" nodeType="withEffect">
                                  <p:stCondLst>
                                    <p:cond delay="800"/>
                                  </p:stCondLst>
                                  <p:childTnLst>
                                    <p:set>
                                      <p:cBhvr>
                                        <p:cTn id="72" dur="1" fill="hold">
                                          <p:stCondLst>
                                            <p:cond delay="0"/>
                                          </p:stCondLst>
                                        </p:cTn>
                                        <p:tgtEl>
                                          <p:spTgt spid="20"/>
                                        </p:tgtEl>
                                        <p:attrNameLst>
                                          <p:attrName>style.visibility</p:attrName>
                                        </p:attrNameLst>
                                      </p:cBhvr>
                                      <p:to>
                                        <p:strVal val="visible"/>
                                      </p:to>
                                    </p:set>
                                    <p:animEffect transition="in" filter="wipe(left)">
                                      <p:cBhvr>
                                        <p:cTn id="73" dur="500"/>
                                        <p:tgtEl>
                                          <p:spTgt spid="20"/>
                                        </p:tgtEl>
                                      </p:cBhvr>
                                    </p:animEffect>
                                  </p:childTnLst>
                                </p:cTn>
                              </p:par>
                              <p:par>
                                <p:cTn id="74" presetID="22" presetClass="entr" presetSubtype="8" fill="hold" nodeType="withEffect">
                                  <p:stCondLst>
                                    <p:cond delay="800"/>
                                  </p:stCondLst>
                                  <p:childTnLst>
                                    <p:set>
                                      <p:cBhvr>
                                        <p:cTn id="75" dur="1" fill="hold">
                                          <p:stCondLst>
                                            <p:cond delay="0"/>
                                          </p:stCondLst>
                                        </p:cTn>
                                        <p:tgtEl>
                                          <p:spTgt spid="21"/>
                                        </p:tgtEl>
                                        <p:attrNameLst>
                                          <p:attrName>style.visibility</p:attrName>
                                        </p:attrNameLst>
                                      </p:cBhvr>
                                      <p:to>
                                        <p:strVal val="visible"/>
                                      </p:to>
                                    </p:set>
                                    <p:animEffect transition="in" filter="wipe(left)">
                                      <p:cBhvr>
                                        <p:cTn id="7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12" grpId="0"/>
      <p:bldP spid="13" grpId="0"/>
      <p:bldP spid="14" grpId="0"/>
      <p:bldP spid="15" grpId="0"/>
      <p:bldP spid="69" grpId="0"/>
      <p:bldP spid="69"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5">
            <a:extLst>
              <a:ext uri="{FF2B5EF4-FFF2-40B4-BE49-F238E27FC236}">
                <a16:creationId xmlns:a16="http://schemas.microsoft.com/office/drawing/2014/main" id="{ECAF1D6D-E778-1F2B-2517-B8882FAD0CC1}"/>
              </a:ext>
            </a:extLst>
          </p:cNvPr>
          <p:cNvSpPr/>
          <p:nvPr/>
        </p:nvSpPr>
        <p:spPr>
          <a:xfrm>
            <a:off x="7480300" y="0"/>
            <a:ext cx="4711700" cy="6857999"/>
          </a:xfrm>
          <a:prstGeom prst="rect">
            <a:avLst/>
          </a:prstGeom>
          <a:gradFill flip="none" rotWithShape="1">
            <a:gsLst>
              <a:gs pos="50000">
                <a:srgbClr val="1C83AE"/>
              </a:gs>
              <a:gs pos="0">
                <a:srgbClr val="329CD6"/>
              </a:gs>
              <a:gs pos="100000">
                <a:srgbClr val="623E98"/>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16000" rIns="288000" bIns="288000" numCol="1" spcCol="0" rtlCol="0" fromWordArt="0" anchor="t" anchorCtr="0" forceAA="0" compatLnSpc="1">
            <a:prstTxWarp prst="textNoShape">
              <a:avLst/>
            </a:prstTxWarp>
            <a:noAutofit/>
          </a:bodyPr>
          <a:lstStyle/>
          <a:p>
            <a:pPr lvl="0">
              <a:lnSpc>
                <a:spcPct val="150000"/>
              </a:lnSpc>
              <a:spcBef>
                <a:spcPts val="1200"/>
              </a:spcBef>
              <a:defRPr/>
            </a:pPr>
            <a:endParaRPr lang="pt-BR" altLang="zh-CN" sz="2400" dirty="0">
              <a:solidFill>
                <a:prstClr val="white"/>
              </a:solidFill>
              <a:latin typeface="Gesta Md"/>
              <a:ea typeface="微软雅黑"/>
              <a:sym typeface="+mn-lt"/>
            </a:endParaRPr>
          </a:p>
          <a:p>
            <a:pPr lvl="0">
              <a:lnSpc>
                <a:spcPct val="150000"/>
              </a:lnSpc>
              <a:spcBef>
                <a:spcPts val="1200"/>
              </a:spcBef>
              <a:defRPr/>
            </a:pPr>
            <a:r>
              <a:rPr lang="pt-BR" altLang="zh-CN" sz="2000" dirty="0">
                <a:solidFill>
                  <a:prstClr val="white"/>
                </a:solidFill>
                <a:latin typeface="Gesta Md"/>
                <a:ea typeface="微软雅黑"/>
                <a:sym typeface="+mn-lt"/>
              </a:rPr>
              <a:t>Nesse tipo de processo construtivo, as estruturas são de concreto armado (concreto e armadura de aço) cujo formato é dado por formas provisórias até a secagem. </a:t>
            </a:r>
          </a:p>
          <a:p>
            <a:pPr lvl="0">
              <a:lnSpc>
                <a:spcPct val="150000"/>
              </a:lnSpc>
              <a:spcBef>
                <a:spcPts val="1200"/>
              </a:spcBef>
              <a:defRPr/>
            </a:pPr>
            <a:endParaRPr lang="pt-BR" altLang="zh-CN" sz="2000" dirty="0">
              <a:solidFill>
                <a:prstClr val="white"/>
              </a:solidFill>
              <a:latin typeface="Gesta Md"/>
              <a:ea typeface="微软雅黑"/>
              <a:sym typeface="+mn-lt"/>
            </a:endParaRPr>
          </a:p>
          <a:p>
            <a:pPr lvl="0">
              <a:lnSpc>
                <a:spcPct val="150000"/>
              </a:lnSpc>
              <a:spcBef>
                <a:spcPts val="1200"/>
              </a:spcBef>
              <a:defRPr/>
            </a:pPr>
            <a:r>
              <a:rPr lang="pt-BR" altLang="zh-CN" sz="2000" dirty="0">
                <a:solidFill>
                  <a:prstClr val="white"/>
                </a:solidFill>
                <a:latin typeface="Gesta Md"/>
                <a:ea typeface="微软雅黑"/>
                <a:sym typeface="+mn-lt"/>
              </a:rPr>
              <a:t>As paredes não têm função estrutural e são fechadas com tijolos de cerâmica ou cimentícios.</a:t>
            </a:r>
            <a:endParaRPr kumimoji="0" lang="en-US" altLang="zh-CN" sz="3600" b="1" i="0" u="none" strike="noStrike" kern="1200" cap="none" spc="0" normalizeH="0" baseline="0" noProof="0" dirty="0">
              <a:ln>
                <a:noFill/>
              </a:ln>
              <a:solidFill>
                <a:prstClr val="white"/>
              </a:solidFill>
              <a:effectLst/>
              <a:uLnTx/>
              <a:uFillTx/>
              <a:latin typeface="Gesta Md"/>
              <a:ea typeface="微软雅黑"/>
              <a:cs typeface="+mn-cs"/>
              <a:sym typeface="+mn-lt"/>
            </a:endParaRPr>
          </a:p>
        </p:txBody>
      </p:sp>
      <p:pic>
        <p:nvPicPr>
          <p:cNvPr id="3" name="Imagem 2" descr="Projeto de Estrutura de Concreto Armado | NPE">
            <a:extLst>
              <a:ext uri="{FF2B5EF4-FFF2-40B4-BE49-F238E27FC236}">
                <a16:creationId xmlns:a16="http://schemas.microsoft.com/office/drawing/2014/main" id="{573AF4EA-ADCD-EBD2-C570-B971904938E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1477" y="863600"/>
            <a:ext cx="6840799" cy="5130800"/>
          </a:xfrm>
          <a:prstGeom prst="rect">
            <a:avLst/>
          </a:prstGeom>
          <a:noFill/>
          <a:ln>
            <a:noFill/>
          </a:ln>
        </p:spPr>
      </p:pic>
      <p:grpSp>
        <p:nvGrpSpPr>
          <p:cNvPr id="5" name="组合 12">
            <a:extLst>
              <a:ext uri="{FF2B5EF4-FFF2-40B4-BE49-F238E27FC236}">
                <a16:creationId xmlns:a16="http://schemas.microsoft.com/office/drawing/2014/main" id="{8DED3DC8-F7D2-0935-5E4C-15F0C2F250FC}"/>
              </a:ext>
            </a:extLst>
          </p:cNvPr>
          <p:cNvGrpSpPr/>
          <p:nvPr/>
        </p:nvGrpSpPr>
        <p:grpSpPr>
          <a:xfrm>
            <a:off x="385880" y="128558"/>
            <a:ext cx="962859" cy="1061911"/>
            <a:chOff x="5841725" y="3831772"/>
            <a:chExt cx="1470578" cy="1621861"/>
          </a:xfrm>
        </p:grpSpPr>
        <p:pic>
          <p:nvPicPr>
            <p:cNvPr id="8" name="Picture 4">
              <a:extLst>
                <a:ext uri="{FF2B5EF4-FFF2-40B4-BE49-F238E27FC236}">
                  <a16:creationId xmlns:a16="http://schemas.microsoft.com/office/drawing/2014/main" id="{468E104A-2ED9-CD9A-4276-6E161F4F755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41725" y="4747193"/>
              <a:ext cx="1470578" cy="706440"/>
            </a:xfrm>
            <a:prstGeom prst="rect">
              <a:avLst/>
            </a:prstGeom>
          </p:spPr>
        </p:pic>
        <p:sp>
          <p:nvSpPr>
            <p:cNvPr id="9" name="Freeform 5">
              <a:extLst>
                <a:ext uri="{FF2B5EF4-FFF2-40B4-BE49-F238E27FC236}">
                  <a16:creationId xmlns:a16="http://schemas.microsoft.com/office/drawing/2014/main" id="{5DA74047-CCE2-2056-982A-AA4B93CB9D71}"/>
                </a:ext>
              </a:extLst>
            </p:cNvPr>
            <p:cNvSpPr>
              <a:spLocks/>
            </p:cNvSpPr>
            <p:nvPr/>
          </p:nvSpPr>
          <p:spPr bwMode="auto">
            <a:xfrm>
              <a:off x="6071735" y="3831772"/>
              <a:ext cx="1020763" cy="1546225"/>
            </a:xfrm>
            <a:custGeom>
              <a:avLst/>
              <a:gdLst>
                <a:gd name="T0" fmla="*/ 272 w 272"/>
                <a:gd name="T1" fmla="*/ 136 h 411"/>
                <a:gd name="T2" fmla="*/ 136 w 272"/>
                <a:gd name="T3" fmla="*/ 411 h 411"/>
                <a:gd name="T4" fmla="*/ 0 w 272"/>
                <a:gd name="T5" fmla="*/ 136 h 411"/>
                <a:gd name="T6" fmla="*/ 136 w 272"/>
                <a:gd name="T7" fmla="*/ 0 h 411"/>
                <a:gd name="T8" fmla="*/ 272 w 272"/>
                <a:gd name="T9" fmla="*/ 136 h 411"/>
              </a:gdLst>
              <a:ahLst/>
              <a:cxnLst>
                <a:cxn ang="0">
                  <a:pos x="T0" y="T1"/>
                </a:cxn>
                <a:cxn ang="0">
                  <a:pos x="T2" y="T3"/>
                </a:cxn>
                <a:cxn ang="0">
                  <a:pos x="T4" y="T5"/>
                </a:cxn>
                <a:cxn ang="0">
                  <a:pos x="T6" y="T7"/>
                </a:cxn>
                <a:cxn ang="0">
                  <a:pos x="T8" y="T9"/>
                </a:cxn>
              </a:cxnLst>
              <a:rect l="0" t="0" r="r" b="b"/>
              <a:pathLst>
                <a:path w="272" h="411">
                  <a:moveTo>
                    <a:pt x="272" y="136"/>
                  </a:moveTo>
                  <a:cubicBezTo>
                    <a:pt x="272" y="245"/>
                    <a:pt x="136" y="411"/>
                    <a:pt x="136" y="411"/>
                  </a:cubicBezTo>
                  <a:cubicBezTo>
                    <a:pt x="136" y="411"/>
                    <a:pt x="0" y="248"/>
                    <a:pt x="0" y="136"/>
                  </a:cubicBezTo>
                  <a:cubicBezTo>
                    <a:pt x="0" y="61"/>
                    <a:pt x="61" y="0"/>
                    <a:pt x="136" y="0"/>
                  </a:cubicBezTo>
                  <a:cubicBezTo>
                    <a:pt x="211" y="0"/>
                    <a:pt x="272" y="61"/>
                    <a:pt x="272" y="136"/>
                  </a:cubicBezTo>
                  <a:close/>
                </a:path>
              </a:pathLst>
            </a:custGeom>
            <a:gradFill flip="none" rotWithShape="1">
              <a:gsLst>
                <a:gs pos="50000">
                  <a:srgbClr val="1C83AE"/>
                </a:gs>
                <a:gs pos="0">
                  <a:srgbClr val="329CD6"/>
                </a:gs>
                <a:gs pos="100000">
                  <a:srgbClr val="623E98"/>
                </a:gs>
              </a:gsLst>
              <a:lin ang="81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Gesta Md"/>
                <a:ea typeface="微软雅黑"/>
                <a:cs typeface="+mn-ea"/>
                <a:sym typeface="+mn-lt"/>
              </a:endParaRPr>
            </a:p>
          </p:txBody>
        </p:sp>
        <p:sp>
          <p:nvSpPr>
            <p:cNvPr id="10" name="Oval 6">
              <a:extLst>
                <a:ext uri="{FF2B5EF4-FFF2-40B4-BE49-F238E27FC236}">
                  <a16:creationId xmlns:a16="http://schemas.microsoft.com/office/drawing/2014/main" id="{C2B3AC21-E109-C323-C14F-1C72DDCC30E1}"/>
                </a:ext>
              </a:extLst>
            </p:cNvPr>
            <p:cNvSpPr>
              <a:spLocks noChangeArrowheads="1"/>
            </p:cNvSpPr>
            <p:nvPr/>
          </p:nvSpPr>
          <p:spPr bwMode="auto">
            <a:xfrm>
              <a:off x="6206672" y="3968297"/>
              <a:ext cx="750888" cy="747713"/>
            </a:xfrm>
            <a:prstGeom prst="ellipse">
              <a:avLst/>
            </a:prstGeom>
            <a:solidFill>
              <a:srgbClr val="F8F8F8"/>
            </a:solidFill>
            <a:ln w="12700">
              <a:gradFill flip="none" rotWithShape="1">
                <a:gsLst>
                  <a:gs pos="48000">
                    <a:schemeClr val="bg1"/>
                  </a:gs>
                  <a:gs pos="100000">
                    <a:schemeClr val="bg1">
                      <a:lumMod val="75000"/>
                    </a:schemeClr>
                  </a:gs>
                </a:gsLst>
                <a:lin ang="8100000" scaled="1"/>
                <a:tileRect/>
              </a:gradFill>
            </a:ln>
            <a:effectLst>
              <a:outerShdw blurRad="76200" dist="101600" dir="8100000" sx="95000" sy="9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dirty="0">
                  <a:solidFill>
                    <a:srgbClr val="119ABC"/>
                  </a:solidFill>
                  <a:latin typeface="Gesta Md"/>
                  <a:ea typeface="微软雅黑"/>
                  <a:cs typeface="+mn-ea"/>
                  <a:sym typeface="+mn-lt"/>
                </a:rPr>
                <a:t>1</a:t>
              </a:r>
              <a:endParaRPr kumimoji="0" lang="zh-CN" altLang="en-US" sz="2400" b="0" i="0" u="none" strike="noStrike" kern="1200" cap="none" spc="0" normalizeH="0" baseline="0" noProof="0" dirty="0">
                <a:ln>
                  <a:noFill/>
                </a:ln>
                <a:solidFill>
                  <a:srgbClr val="119ABC"/>
                </a:solidFill>
                <a:effectLst/>
                <a:uLnTx/>
                <a:uFillTx/>
                <a:latin typeface="Gesta Md"/>
                <a:ea typeface="微软雅黑"/>
                <a:cs typeface="+mn-ea"/>
                <a:sym typeface="+mn-lt"/>
              </a:endParaRPr>
            </a:p>
          </p:txBody>
        </p:sp>
      </p:grpSp>
      <p:sp>
        <p:nvSpPr>
          <p:cNvPr id="11" name="TextBox 39">
            <a:extLst>
              <a:ext uri="{FF2B5EF4-FFF2-40B4-BE49-F238E27FC236}">
                <a16:creationId xmlns:a16="http://schemas.microsoft.com/office/drawing/2014/main" id="{3006C882-4B51-08D6-1189-92CE6E9BE2A7}"/>
              </a:ext>
            </a:extLst>
          </p:cNvPr>
          <p:cNvSpPr txBox="1"/>
          <p:nvPr/>
        </p:nvSpPr>
        <p:spPr>
          <a:xfrm>
            <a:off x="1293172" y="426432"/>
            <a:ext cx="6058670" cy="369332"/>
          </a:xfrm>
          <a:prstGeom prst="rect">
            <a:avLst/>
          </a:prstGeom>
          <a:noFill/>
        </p:spPr>
        <p:txBody>
          <a:bodyPr wrap="square" lIns="0" tIns="0" rIns="0" bIns="0" rtlCol="0" anchor="b">
            <a:spAutoFit/>
          </a:bodyPr>
          <a:lstStyle>
            <a:defPPr>
              <a:defRPr lang="zh-CN"/>
            </a:defPPr>
            <a:lvl1pPr>
              <a:defRPr>
                <a:gradFill flip="none" rotWithShape="1">
                  <a:gsLst>
                    <a:gs pos="100000">
                      <a:srgbClr val="D49D57"/>
                    </a:gs>
                    <a:gs pos="30000">
                      <a:srgbClr val="F9EDD8"/>
                    </a:gs>
                    <a:gs pos="0">
                      <a:srgbClr val="F4DEBD"/>
                    </a:gs>
                  </a:gsLst>
                  <a:lin ang="5400000" scaled="1"/>
                  <a:tileRect/>
                </a:gradFill>
                <a:latin typeface="+mj-lt"/>
              </a:defRPr>
            </a:lvl1pPr>
          </a:lstStyle>
          <a:p>
            <a:pPr lvl="0">
              <a:defRPr/>
            </a:pPr>
            <a:r>
              <a:rPr lang="pt-BR" altLang="zh-CN" sz="2400" b="1" dirty="0">
                <a:solidFill>
                  <a:schemeClr val="tx2">
                    <a:lumMod val="75000"/>
                  </a:schemeClr>
                </a:solidFill>
                <a:latin typeface="Gesta Md"/>
                <a:ea typeface="微软雅黑"/>
                <a:cs typeface="+mn-ea"/>
                <a:sym typeface="+mn-lt"/>
              </a:rPr>
              <a:t>Estrutura de concreto armado moldado in loco</a:t>
            </a:r>
          </a:p>
        </p:txBody>
      </p:sp>
      <p:pic>
        <p:nvPicPr>
          <p:cNvPr id="2" name="Imagem 1" descr="Texto&#10;&#10;Descrição gerada automaticamente com confiança baixa">
            <a:extLst>
              <a:ext uri="{FF2B5EF4-FFF2-40B4-BE49-F238E27FC236}">
                <a16:creationId xmlns:a16="http://schemas.microsoft.com/office/drawing/2014/main" id="{D99E844B-DA1F-8F66-244D-7F11D7512A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53130" y="118467"/>
            <a:ext cx="2261621" cy="627889"/>
          </a:xfrm>
          <a:prstGeom prst="rect">
            <a:avLst/>
          </a:prstGeom>
        </p:spPr>
      </p:pic>
    </p:spTree>
    <p:extLst>
      <p:ext uri="{BB962C8B-B14F-4D97-AF65-F5344CB8AC3E}">
        <p14:creationId xmlns:p14="http://schemas.microsoft.com/office/powerpoint/2010/main" val="35900229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47"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5B4277DF-E5C9-9D07-5777-F5C211EC274F}"/>
              </a:ext>
            </a:extLst>
          </p:cNvPr>
          <p:cNvGrpSpPr/>
          <p:nvPr/>
        </p:nvGrpSpPr>
        <p:grpSpPr>
          <a:xfrm>
            <a:off x="1517650" y="1016000"/>
            <a:ext cx="9156700" cy="5154294"/>
            <a:chOff x="6386411" y="404679"/>
            <a:chExt cx="4909976" cy="2804339"/>
          </a:xfrm>
        </p:grpSpPr>
        <p:pic>
          <p:nvPicPr>
            <p:cNvPr id="10" name="Imagem 9" descr="A conformidade das obras em alvenaria estrutural | qualidadeonline's Blog">
              <a:extLst>
                <a:ext uri="{FF2B5EF4-FFF2-40B4-BE49-F238E27FC236}">
                  <a16:creationId xmlns:a16="http://schemas.microsoft.com/office/drawing/2014/main" id="{04C46252-693C-914D-38F2-4F20788E7B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6189" y="425178"/>
              <a:ext cx="4470198" cy="2783840"/>
            </a:xfrm>
            <a:prstGeom prst="rect">
              <a:avLst/>
            </a:prstGeom>
            <a:noFill/>
            <a:ln>
              <a:noFill/>
            </a:ln>
          </p:spPr>
        </p:pic>
        <p:sp>
          <p:nvSpPr>
            <p:cNvPr id="14" name="Rectangle 11">
              <a:extLst>
                <a:ext uri="{FF2B5EF4-FFF2-40B4-BE49-F238E27FC236}">
                  <a16:creationId xmlns:a16="http://schemas.microsoft.com/office/drawing/2014/main" id="{C85615A7-0D74-FD9E-C404-84724DCAC021}"/>
                </a:ext>
              </a:extLst>
            </p:cNvPr>
            <p:cNvSpPr/>
            <p:nvPr/>
          </p:nvSpPr>
          <p:spPr>
            <a:xfrm>
              <a:off x="6826189" y="404679"/>
              <a:ext cx="4470198" cy="2804339"/>
            </a:xfrm>
            <a:prstGeom prst="rect">
              <a:avLst/>
            </a:prstGeom>
            <a:solidFill>
              <a:schemeClr val="bg1">
                <a:lumMod val="50000"/>
                <a:alpha val="5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a:cs typeface="+mn-cs"/>
                <a:sym typeface="+mn-lt"/>
              </a:endParaRPr>
            </a:p>
          </p:txBody>
        </p:sp>
        <p:sp>
          <p:nvSpPr>
            <p:cNvPr id="19" name="Freeform 6">
              <a:extLst>
                <a:ext uri="{FF2B5EF4-FFF2-40B4-BE49-F238E27FC236}">
                  <a16:creationId xmlns:a16="http://schemas.microsoft.com/office/drawing/2014/main" id="{A7C961EE-5CA2-C1E0-D20F-03CFCE1A50DC}"/>
                </a:ext>
              </a:extLst>
            </p:cNvPr>
            <p:cNvSpPr>
              <a:spLocks/>
            </p:cNvSpPr>
            <p:nvPr/>
          </p:nvSpPr>
          <p:spPr bwMode="auto">
            <a:xfrm>
              <a:off x="6386411" y="404679"/>
              <a:ext cx="1066800" cy="2804339"/>
            </a:xfrm>
            <a:custGeom>
              <a:avLst/>
              <a:gdLst>
                <a:gd name="T0" fmla="*/ 0 w 672"/>
                <a:gd name="T1" fmla="*/ 875 h 875"/>
                <a:gd name="T2" fmla="*/ 504 w 672"/>
                <a:gd name="T3" fmla="*/ 875 h 875"/>
                <a:gd name="T4" fmla="*/ 672 w 672"/>
                <a:gd name="T5" fmla="*/ 0 h 875"/>
                <a:gd name="T6" fmla="*/ 168 w 672"/>
                <a:gd name="T7" fmla="*/ 0 h 875"/>
                <a:gd name="T8" fmla="*/ 0 w 672"/>
                <a:gd name="T9" fmla="*/ 875 h 875"/>
              </a:gdLst>
              <a:ahLst/>
              <a:cxnLst>
                <a:cxn ang="0">
                  <a:pos x="T0" y="T1"/>
                </a:cxn>
                <a:cxn ang="0">
                  <a:pos x="T2" y="T3"/>
                </a:cxn>
                <a:cxn ang="0">
                  <a:pos x="T4" y="T5"/>
                </a:cxn>
                <a:cxn ang="0">
                  <a:pos x="T6" y="T7"/>
                </a:cxn>
                <a:cxn ang="0">
                  <a:pos x="T8" y="T9"/>
                </a:cxn>
              </a:cxnLst>
              <a:rect l="0" t="0" r="r" b="b"/>
              <a:pathLst>
                <a:path w="672" h="875">
                  <a:moveTo>
                    <a:pt x="0" y="875"/>
                  </a:moveTo>
                  <a:lnTo>
                    <a:pt x="504" y="875"/>
                  </a:lnTo>
                  <a:lnTo>
                    <a:pt x="672" y="0"/>
                  </a:lnTo>
                  <a:lnTo>
                    <a:pt x="168" y="0"/>
                  </a:lnTo>
                  <a:lnTo>
                    <a:pt x="0" y="875"/>
                  </a:lnTo>
                  <a:close/>
                </a:path>
              </a:pathLst>
            </a:custGeom>
            <a:gradFill flip="none" rotWithShape="1">
              <a:gsLst>
                <a:gs pos="51000">
                  <a:srgbClr val="1C83AE"/>
                </a:gs>
                <a:gs pos="0">
                  <a:srgbClr val="329CD6"/>
                </a:gs>
                <a:gs pos="92000">
                  <a:srgbClr val="623E98"/>
                </a:gs>
              </a:gsLst>
              <a:lin ang="27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400" b="1" dirty="0">
                  <a:solidFill>
                    <a:schemeClr val="lt1"/>
                  </a:solidFill>
                  <a:latin typeface="微软雅黑" panose="020B0503020204020204" pitchFamily="34" charset="-122"/>
                  <a:ea typeface="微软雅黑" panose="020B0503020204020204" pitchFamily="34" charset="-122"/>
                </a:rPr>
                <a:t>02</a:t>
              </a:r>
              <a:endParaRPr lang="zh-CN" altLang="en-US" sz="2400" b="1" dirty="0">
                <a:solidFill>
                  <a:schemeClr val="lt1"/>
                </a:solidFill>
                <a:latin typeface="微软雅黑" panose="020B0503020204020204" pitchFamily="34" charset="-122"/>
                <a:ea typeface="微软雅黑" panose="020B0503020204020204" pitchFamily="34" charset="-122"/>
              </a:endParaRPr>
            </a:p>
          </p:txBody>
        </p:sp>
        <p:sp>
          <p:nvSpPr>
            <p:cNvPr id="17" name="文本框 17">
              <a:extLst>
                <a:ext uri="{FF2B5EF4-FFF2-40B4-BE49-F238E27FC236}">
                  <a16:creationId xmlns:a16="http://schemas.microsoft.com/office/drawing/2014/main" id="{F4D718C5-F05E-697D-124D-72A7A4EE282A}"/>
                </a:ext>
              </a:extLst>
            </p:cNvPr>
            <p:cNvSpPr txBox="1"/>
            <p:nvPr/>
          </p:nvSpPr>
          <p:spPr>
            <a:xfrm>
              <a:off x="7511066" y="1484298"/>
              <a:ext cx="3396343" cy="369833"/>
            </a:xfrm>
            <a:prstGeom prst="rect">
              <a:avLst/>
            </a:prstGeom>
            <a:noFill/>
          </p:spPr>
          <p:txBody>
            <a:bodyPr wrap="square" lIns="0" tIns="0" rIns="0" bIns="0" rtlCol="0">
              <a:spAutoFit/>
            </a:bodyPr>
            <a:lstStyle>
              <a:defPPr>
                <a:defRPr lang="zh-CN"/>
              </a:defPPr>
              <a:lvl1pPr lvl="0" algn="ctr">
                <a:lnSpc>
                  <a:spcPct val="150000"/>
                </a:lnSpc>
                <a:defRPr sz="2400" b="1">
                  <a:solidFill>
                    <a:schemeClr val="bg1"/>
                  </a:solidFill>
                  <a:latin typeface="Microsoft YaHei" panose="020B0503020204020204" pitchFamily="34" charset="-122"/>
                  <a:ea typeface="Microsoft YaHei" panose="020B0503020204020204" pitchFamily="34" charset="-122"/>
                </a:defRPr>
              </a:lvl1pPr>
            </a:lstStyle>
            <a:p>
              <a:r>
                <a:rPr lang="pt-BR" altLang="zh-CN" sz="3600" dirty="0">
                  <a:effectLst>
                    <a:outerShdw blurRad="38100" dist="38100" dir="2700000" algn="tl">
                      <a:srgbClr val="000000">
                        <a:alpha val="43137"/>
                      </a:srgbClr>
                    </a:outerShdw>
                  </a:effectLst>
                </a:rPr>
                <a:t>Alvenaria estrutural</a:t>
              </a:r>
            </a:p>
          </p:txBody>
        </p:sp>
      </p:grpSp>
      <p:pic>
        <p:nvPicPr>
          <p:cNvPr id="3" name="Imagem 2" descr="Texto&#10;&#10;Descrição gerada automaticamente com confiança baixa">
            <a:extLst>
              <a:ext uri="{FF2B5EF4-FFF2-40B4-BE49-F238E27FC236}">
                <a16:creationId xmlns:a16="http://schemas.microsoft.com/office/drawing/2014/main" id="{0C39947E-4613-2291-3978-3DB3846FFC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3130" y="118467"/>
            <a:ext cx="2261621" cy="627889"/>
          </a:xfrm>
          <a:prstGeom prst="rect">
            <a:avLst/>
          </a:prstGeom>
        </p:spPr>
      </p:pic>
    </p:spTree>
    <p:extLst>
      <p:ext uri="{BB962C8B-B14F-4D97-AF65-F5344CB8AC3E}">
        <p14:creationId xmlns:p14="http://schemas.microsoft.com/office/powerpoint/2010/main" val="332926569"/>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8">
            <a:extLst>
              <a:ext uri="{FF2B5EF4-FFF2-40B4-BE49-F238E27FC236}">
                <a16:creationId xmlns:a16="http://schemas.microsoft.com/office/drawing/2014/main" id="{1B1AD36F-047C-ED75-EDF7-F2B5387622D8}"/>
              </a:ext>
            </a:extLst>
          </p:cNvPr>
          <p:cNvSpPr/>
          <p:nvPr/>
        </p:nvSpPr>
        <p:spPr>
          <a:xfrm>
            <a:off x="313892" y="5248438"/>
            <a:ext cx="5400000" cy="167663"/>
          </a:xfrm>
          <a:prstGeom prst="rect">
            <a:avLst/>
          </a:prstGeom>
          <a:gradFill flip="none" rotWithShape="1">
            <a:gsLst>
              <a:gs pos="51000">
                <a:srgbClr val="1C83AE"/>
              </a:gs>
              <a:gs pos="0">
                <a:srgbClr val="329CD6"/>
              </a:gs>
              <a:gs pos="92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2" name="Imagem 1" descr="A conformidade das obras em alvenaria estrutural | qualidadeonline's Blog">
            <a:extLst>
              <a:ext uri="{FF2B5EF4-FFF2-40B4-BE49-F238E27FC236}">
                <a16:creationId xmlns:a16="http://schemas.microsoft.com/office/drawing/2014/main" id="{E629A1EE-265C-2C03-AD53-10CFAB93A8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3893" y="1981201"/>
            <a:ext cx="5399999" cy="3267237"/>
          </a:xfrm>
          <a:prstGeom prst="rect">
            <a:avLst/>
          </a:prstGeom>
          <a:noFill/>
          <a:ln>
            <a:noFill/>
          </a:ln>
        </p:spPr>
      </p:pic>
      <p:sp>
        <p:nvSpPr>
          <p:cNvPr id="3" name="TextBox 21">
            <a:extLst>
              <a:ext uri="{FF2B5EF4-FFF2-40B4-BE49-F238E27FC236}">
                <a16:creationId xmlns:a16="http://schemas.microsoft.com/office/drawing/2014/main" id="{6846079B-2CDB-DF46-7308-F40D1E790360}"/>
              </a:ext>
            </a:extLst>
          </p:cNvPr>
          <p:cNvSpPr txBox="1"/>
          <p:nvPr/>
        </p:nvSpPr>
        <p:spPr>
          <a:xfrm>
            <a:off x="6096000" y="2597449"/>
            <a:ext cx="5782107" cy="2715615"/>
          </a:xfrm>
          <a:prstGeom prst="rect">
            <a:avLst/>
          </a:prstGeom>
          <a:noFill/>
        </p:spPr>
        <p:txBody>
          <a:bodyPr wrap="square" lIns="0" tIns="0" rIns="0" bIns="0" rtlCol="0">
            <a:spAutoFit/>
          </a:bodyPr>
          <a:lstStyle/>
          <a:p>
            <a:pPr lvl="0" algn="just">
              <a:lnSpc>
                <a:spcPct val="150000"/>
              </a:lnSpc>
              <a:spcBef>
                <a:spcPts val="1200"/>
              </a:spcBef>
              <a:defRPr/>
            </a:pPr>
            <a:r>
              <a:rPr lang="pt-BR" altLang="zh-CN" sz="2000" dirty="0">
                <a:solidFill>
                  <a:schemeClr val="bg1"/>
                </a:solidFill>
                <a:latin typeface="微软雅黑"/>
                <a:ea typeface="微软雅黑"/>
              </a:rPr>
              <a:t>Na alvenaria estrutural, as paredes têm função estrutural. Os tijolos são melhores, podendo ser feitos ou de concreto ou de cerâmica. Alguns pontos da construção recebem concretagens para reforço, dentro dos vãos dos tijolos</a:t>
            </a:r>
            <a:r>
              <a:rPr lang="pt-BR" altLang="zh-CN" sz="2000" dirty="0">
                <a:solidFill>
                  <a:prstClr val="black">
                    <a:lumMod val="65000"/>
                    <a:lumOff val="35000"/>
                  </a:prstClr>
                </a:solidFill>
                <a:latin typeface="微软雅黑"/>
                <a:ea typeface="微软雅黑"/>
              </a:rPr>
              <a:t>.</a:t>
            </a:r>
            <a:endParaRPr kumimoji="0" lang="en-US" altLang="zh-CN" sz="2000" b="0" i="0" u="none" strike="noStrike" kern="1200" cap="none" spc="0" normalizeH="0" baseline="0" noProof="0" dirty="0">
              <a:ln>
                <a:noFill/>
              </a:ln>
              <a:solidFill>
                <a:prstClr val="black">
                  <a:lumMod val="65000"/>
                  <a:lumOff val="35000"/>
                </a:prstClr>
              </a:solidFill>
              <a:effectLst/>
              <a:uLnTx/>
              <a:uFillTx/>
              <a:latin typeface="微软雅黑"/>
              <a:ea typeface="微软雅黑"/>
            </a:endParaRPr>
          </a:p>
        </p:txBody>
      </p:sp>
      <p:sp>
        <p:nvSpPr>
          <p:cNvPr id="5" name="文本框 24">
            <a:extLst>
              <a:ext uri="{FF2B5EF4-FFF2-40B4-BE49-F238E27FC236}">
                <a16:creationId xmlns:a16="http://schemas.microsoft.com/office/drawing/2014/main" id="{6EA4ABCC-6161-151E-5F6A-A63459C6F886}"/>
              </a:ext>
            </a:extLst>
          </p:cNvPr>
          <p:cNvSpPr txBox="1"/>
          <p:nvPr/>
        </p:nvSpPr>
        <p:spPr>
          <a:xfrm>
            <a:off x="6228614" y="1622394"/>
            <a:ext cx="5963386" cy="384208"/>
          </a:xfrm>
          <a:prstGeom prst="rect">
            <a:avLst/>
          </a:prstGeom>
          <a:noFill/>
        </p:spPr>
        <p:txBody>
          <a:bodyPr wrap="square" lIns="0" tIns="0" rIns="0" bIns="0" rtlCol="0">
            <a:spAutoFit/>
          </a:bodyPr>
          <a:lstStyle/>
          <a:p>
            <a:pPr lvl="0">
              <a:lnSpc>
                <a:spcPct val="110000"/>
              </a:lnSpc>
              <a:defRPr/>
            </a:pPr>
            <a:r>
              <a:rPr lang="pt-BR" altLang="zh-CN" sz="2400" b="1" dirty="0">
                <a:solidFill>
                  <a:srgbClr val="623E98"/>
                </a:solidFill>
                <a:latin typeface="微软雅黑"/>
                <a:ea typeface="微软雅黑"/>
                <a:cs typeface="+mn-ea"/>
                <a:sym typeface="+mn-lt"/>
              </a:rPr>
              <a:t>Alvenaria estrutural</a:t>
            </a:r>
            <a:endParaRPr kumimoji="0" lang="zh-CN" altLang="en-US" sz="1400" b="0" i="0" u="none" strike="noStrike" kern="1200" cap="none" spc="0" normalizeH="0" baseline="0" noProof="0" dirty="0">
              <a:ln>
                <a:noFill/>
              </a:ln>
              <a:solidFill>
                <a:prstClr val="black">
                  <a:lumMod val="50000"/>
                  <a:lumOff val="50000"/>
                </a:prstClr>
              </a:solidFill>
              <a:effectLst/>
              <a:uLnTx/>
              <a:uFillTx/>
              <a:latin typeface="Gesta Md"/>
              <a:ea typeface="微软雅黑"/>
              <a:cs typeface="+mn-ea"/>
              <a:sym typeface="+mn-lt"/>
            </a:endParaRPr>
          </a:p>
        </p:txBody>
      </p:sp>
      <p:cxnSp>
        <p:nvCxnSpPr>
          <p:cNvPr id="6" name="直接连接符 27">
            <a:extLst>
              <a:ext uri="{FF2B5EF4-FFF2-40B4-BE49-F238E27FC236}">
                <a16:creationId xmlns:a16="http://schemas.microsoft.com/office/drawing/2014/main" id="{9C16DADC-94C9-D226-8BA6-7475CE0A4CE4}"/>
              </a:ext>
            </a:extLst>
          </p:cNvPr>
          <p:cNvCxnSpPr/>
          <p:nvPr/>
        </p:nvCxnSpPr>
        <p:spPr>
          <a:xfrm>
            <a:off x="6228613" y="2126922"/>
            <a:ext cx="3564000" cy="0"/>
          </a:xfrm>
          <a:prstGeom prst="line">
            <a:avLst/>
          </a:prstGeom>
          <a:ln w="9525">
            <a:gradFill flip="none" rotWithShape="1">
              <a:gsLst>
                <a:gs pos="0">
                  <a:schemeClr val="accent3"/>
                </a:gs>
                <a:gs pos="50000">
                  <a:schemeClr val="accent2"/>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7" name="椭圆 6">
            <a:extLst>
              <a:ext uri="{FF2B5EF4-FFF2-40B4-BE49-F238E27FC236}">
                <a16:creationId xmlns:a16="http://schemas.microsoft.com/office/drawing/2014/main" id="{B8D3563B-EA99-B955-4EA7-683250899E83}"/>
              </a:ext>
            </a:extLst>
          </p:cNvPr>
          <p:cNvSpPr/>
          <p:nvPr/>
        </p:nvSpPr>
        <p:spPr>
          <a:xfrm>
            <a:off x="4964393" y="1306429"/>
            <a:ext cx="1131607" cy="1131607"/>
          </a:xfrm>
          <a:prstGeom prst="ellipse">
            <a:avLst/>
          </a:prstGeom>
          <a:gradFill flip="none" rotWithShape="1">
            <a:gsLst>
              <a:gs pos="51000">
                <a:srgbClr val="1C83AE"/>
              </a:gs>
              <a:gs pos="0">
                <a:srgbClr val="329CD6"/>
              </a:gs>
              <a:gs pos="92000">
                <a:srgbClr val="623E98"/>
              </a:gs>
            </a:gsLst>
            <a:lin ang="27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200" b="1" dirty="0">
                <a:latin typeface="微软雅黑" panose="020B0503020204020204" pitchFamily="34" charset="-122"/>
                <a:ea typeface="微软雅黑" panose="020B0503020204020204" pitchFamily="34" charset="-122"/>
              </a:rPr>
              <a:t>2</a:t>
            </a:r>
            <a:endParaRPr lang="zh-CN" altLang="en-US" sz="3200" b="1" dirty="0">
              <a:latin typeface="微软雅黑" panose="020B0503020204020204" pitchFamily="34" charset="-122"/>
              <a:ea typeface="微软雅黑" panose="020B0503020204020204" pitchFamily="34" charset="-122"/>
            </a:endParaRPr>
          </a:p>
        </p:txBody>
      </p:sp>
      <p:pic>
        <p:nvPicPr>
          <p:cNvPr id="8" name="Imagem 7" descr="Texto&#10;&#10;Descrição gerada automaticamente com confiança baixa">
            <a:extLst>
              <a:ext uri="{FF2B5EF4-FFF2-40B4-BE49-F238E27FC236}">
                <a16:creationId xmlns:a16="http://schemas.microsoft.com/office/drawing/2014/main" id="{54854914-3256-4FFA-531E-02772A3A8F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892" y="262056"/>
            <a:ext cx="2261621" cy="627889"/>
          </a:xfrm>
          <a:prstGeom prst="rect">
            <a:avLst/>
          </a:prstGeom>
        </p:spPr>
      </p:pic>
    </p:spTree>
    <p:extLst>
      <p:ext uri="{BB962C8B-B14F-4D97-AF65-F5344CB8AC3E}">
        <p14:creationId xmlns:p14="http://schemas.microsoft.com/office/powerpoint/2010/main" val="24442379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1000"/>
                            </p:stCondLst>
                            <p:childTnLst>
                              <p:par>
                                <p:cTn id="16" presetID="53" presetClass="entr" presetSubtype="16" fill="hold" grpId="0" nodeType="afterEffect">
                                  <p:stCondLst>
                                    <p:cond delay="0"/>
                                  </p:stCondLst>
                                  <p:iterate type="lt">
                                    <p:tmPct val="10000"/>
                                  </p:iterate>
                                  <p:childTnLst>
                                    <p:set>
                                      <p:cBhvr>
                                        <p:cTn id="17" dur="1" fill="hold">
                                          <p:stCondLst>
                                            <p:cond delay="0"/>
                                          </p:stCondLst>
                                        </p:cTn>
                                        <p:tgtEl>
                                          <p:spTgt spid="3"/>
                                        </p:tgtEl>
                                        <p:attrNameLst>
                                          <p:attrName>style.visibility</p:attrName>
                                        </p:attrNameLst>
                                      </p:cBhvr>
                                      <p:to>
                                        <p:strVal val="visible"/>
                                      </p:to>
                                    </p:set>
                                    <p:anim calcmode="lin" valueType="num">
                                      <p:cBhvr>
                                        <p:cTn id="18" dur="200" fill="hold"/>
                                        <p:tgtEl>
                                          <p:spTgt spid="3"/>
                                        </p:tgtEl>
                                        <p:attrNameLst>
                                          <p:attrName>ppt_w</p:attrName>
                                        </p:attrNameLst>
                                      </p:cBhvr>
                                      <p:tavLst>
                                        <p:tav tm="0">
                                          <p:val>
                                            <p:fltVal val="0"/>
                                          </p:val>
                                        </p:tav>
                                        <p:tav tm="100000">
                                          <p:val>
                                            <p:strVal val="#ppt_w"/>
                                          </p:val>
                                        </p:tav>
                                      </p:tavLst>
                                    </p:anim>
                                    <p:anim calcmode="lin" valueType="num">
                                      <p:cBhvr>
                                        <p:cTn id="19" dur="200" fill="hold"/>
                                        <p:tgtEl>
                                          <p:spTgt spid="3"/>
                                        </p:tgtEl>
                                        <p:attrNameLst>
                                          <p:attrName>ppt_h</p:attrName>
                                        </p:attrNameLst>
                                      </p:cBhvr>
                                      <p:tavLst>
                                        <p:tav tm="0">
                                          <p:val>
                                            <p:fltVal val="0"/>
                                          </p:val>
                                        </p:tav>
                                        <p:tav tm="100000">
                                          <p:val>
                                            <p:strVal val="#ppt_h"/>
                                          </p:val>
                                        </p:tav>
                                      </p:tavLst>
                                    </p:anim>
                                    <p:animEffect transition="in" filter="fade">
                                      <p:cBhvr>
                                        <p:cTn id="20" dur="200"/>
                                        <p:tgtEl>
                                          <p:spTgt spid="3"/>
                                        </p:tgtEl>
                                      </p:cBhvr>
                                    </p:animEffect>
                                  </p:childTnLst>
                                </p:cTn>
                              </p:par>
                            </p:childTnLst>
                          </p:cTn>
                        </p:par>
                        <p:par>
                          <p:cTn id="21" fill="hold">
                            <p:stCondLst>
                              <p:cond delay="5020"/>
                            </p:stCondLst>
                            <p:childTnLst>
                              <p:par>
                                <p:cTn id="22" presetID="53" presetClass="entr" presetSubtype="16"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300" fill="hold"/>
                                        <p:tgtEl>
                                          <p:spTgt spid="7"/>
                                        </p:tgtEl>
                                        <p:attrNameLst>
                                          <p:attrName>ppt_w</p:attrName>
                                        </p:attrNameLst>
                                      </p:cBhvr>
                                      <p:tavLst>
                                        <p:tav tm="0">
                                          <p:val>
                                            <p:fltVal val="0"/>
                                          </p:val>
                                        </p:tav>
                                        <p:tav tm="100000">
                                          <p:val>
                                            <p:strVal val="#ppt_w"/>
                                          </p:val>
                                        </p:tav>
                                      </p:tavLst>
                                    </p:anim>
                                    <p:anim calcmode="lin" valueType="num">
                                      <p:cBhvr>
                                        <p:cTn id="25" dur="300" fill="hold"/>
                                        <p:tgtEl>
                                          <p:spTgt spid="7"/>
                                        </p:tgtEl>
                                        <p:attrNameLst>
                                          <p:attrName>ppt_h</p:attrName>
                                        </p:attrNameLst>
                                      </p:cBhvr>
                                      <p:tavLst>
                                        <p:tav tm="0">
                                          <p:val>
                                            <p:fltVal val="0"/>
                                          </p:val>
                                        </p:tav>
                                        <p:tav tm="100000">
                                          <p:val>
                                            <p:strVal val="#ppt_h"/>
                                          </p:val>
                                        </p:tav>
                                      </p:tavLst>
                                    </p:anim>
                                    <p:animEffect transition="in" filter="fade">
                                      <p:cBhvr>
                                        <p:cTn id="26" dur="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5" grpId="0"/>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181B78D9-2724-B531-CD2D-F33FDFF027E9}"/>
              </a:ext>
            </a:extLst>
          </p:cNvPr>
          <p:cNvGrpSpPr/>
          <p:nvPr/>
        </p:nvGrpSpPr>
        <p:grpSpPr>
          <a:xfrm>
            <a:off x="1944877" y="1193800"/>
            <a:ext cx="8302246" cy="4744444"/>
            <a:chOff x="764402" y="3623582"/>
            <a:chExt cx="4909976" cy="2805880"/>
          </a:xfrm>
        </p:grpSpPr>
        <p:pic>
          <p:nvPicPr>
            <p:cNvPr id="11" name="Imagem 10" descr="Principais tipos de sistemas construtivos utilizados na construção civil -  Escola Engenharia">
              <a:extLst>
                <a:ext uri="{FF2B5EF4-FFF2-40B4-BE49-F238E27FC236}">
                  <a16:creationId xmlns:a16="http://schemas.microsoft.com/office/drawing/2014/main" id="{8A695BDA-2FFC-9234-1E58-407C044B12E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96999" y="3645622"/>
              <a:ext cx="4277379" cy="2783840"/>
            </a:xfrm>
            <a:prstGeom prst="rect">
              <a:avLst/>
            </a:prstGeom>
            <a:noFill/>
            <a:ln>
              <a:noFill/>
            </a:ln>
          </p:spPr>
        </p:pic>
        <p:sp>
          <p:nvSpPr>
            <p:cNvPr id="22" name="Rectangle 11">
              <a:extLst>
                <a:ext uri="{FF2B5EF4-FFF2-40B4-BE49-F238E27FC236}">
                  <a16:creationId xmlns:a16="http://schemas.microsoft.com/office/drawing/2014/main" id="{88D7BE5E-5B4A-19F6-A5BE-D368DE32734E}"/>
                </a:ext>
              </a:extLst>
            </p:cNvPr>
            <p:cNvSpPr/>
            <p:nvPr/>
          </p:nvSpPr>
          <p:spPr>
            <a:xfrm>
              <a:off x="1204180" y="3623582"/>
              <a:ext cx="4470198" cy="2804339"/>
            </a:xfrm>
            <a:prstGeom prst="rect">
              <a:avLst/>
            </a:prstGeom>
            <a:solidFill>
              <a:schemeClr val="tx2">
                <a:lumMod val="60000"/>
                <a:lumOff val="40000"/>
                <a:alpha val="5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a:cs typeface="+mn-cs"/>
                <a:sym typeface="+mn-lt"/>
              </a:endParaRPr>
            </a:p>
          </p:txBody>
        </p:sp>
        <p:sp>
          <p:nvSpPr>
            <p:cNvPr id="23" name="Freeform 6">
              <a:extLst>
                <a:ext uri="{FF2B5EF4-FFF2-40B4-BE49-F238E27FC236}">
                  <a16:creationId xmlns:a16="http://schemas.microsoft.com/office/drawing/2014/main" id="{C00C42FB-1D05-C9DF-F4DD-B2202B85FC96}"/>
                </a:ext>
              </a:extLst>
            </p:cNvPr>
            <p:cNvSpPr>
              <a:spLocks/>
            </p:cNvSpPr>
            <p:nvPr/>
          </p:nvSpPr>
          <p:spPr bwMode="auto">
            <a:xfrm>
              <a:off x="764402" y="3623582"/>
              <a:ext cx="1066800" cy="2804339"/>
            </a:xfrm>
            <a:custGeom>
              <a:avLst/>
              <a:gdLst>
                <a:gd name="T0" fmla="*/ 0 w 672"/>
                <a:gd name="T1" fmla="*/ 875 h 875"/>
                <a:gd name="T2" fmla="*/ 504 w 672"/>
                <a:gd name="T3" fmla="*/ 875 h 875"/>
                <a:gd name="T4" fmla="*/ 672 w 672"/>
                <a:gd name="T5" fmla="*/ 0 h 875"/>
                <a:gd name="T6" fmla="*/ 168 w 672"/>
                <a:gd name="T7" fmla="*/ 0 h 875"/>
                <a:gd name="T8" fmla="*/ 0 w 672"/>
                <a:gd name="T9" fmla="*/ 875 h 875"/>
              </a:gdLst>
              <a:ahLst/>
              <a:cxnLst>
                <a:cxn ang="0">
                  <a:pos x="T0" y="T1"/>
                </a:cxn>
                <a:cxn ang="0">
                  <a:pos x="T2" y="T3"/>
                </a:cxn>
                <a:cxn ang="0">
                  <a:pos x="T4" y="T5"/>
                </a:cxn>
                <a:cxn ang="0">
                  <a:pos x="T6" y="T7"/>
                </a:cxn>
                <a:cxn ang="0">
                  <a:pos x="T8" y="T9"/>
                </a:cxn>
              </a:cxnLst>
              <a:rect l="0" t="0" r="r" b="b"/>
              <a:pathLst>
                <a:path w="672" h="875">
                  <a:moveTo>
                    <a:pt x="0" y="875"/>
                  </a:moveTo>
                  <a:lnTo>
                    <a:pt x="504" y="875"/>
                  </a:lnTo>
                  <a:lnTo>
                    <a:pt x="672" y="0"/>
                  </a:lnTo>
                  <a:lnTo>
                    <a:pt x="168" y="0"/>
                  </a:lnTo>
                  <a:lnTo>
                    <a:pt x="0" y="875"/>
                  </a:lnTo>
                  <a:close/>
                </a:path>
              </a:pathLst>
            </a:custGeom>
            <a:gradFill flip="none" rotWithShape="1">
              <a:gsLst>
                <a:gs pos="51000">
                  <a:srgbClr val="1C83AE"/>
                </a:gs>
                <a:gs pos="0">
                  <a:srgbClr val="329CD6"/>
                </a:gs>
                <a:gs pos="92000">
                  <a:srgbClr val="623E98"/>
                </a:gs>
              </a:gsLst>
              <a:lin ang="27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400" b="1" dirty="0">
                  <a:solidFill>
                    <a:schemeClr val="lt1"/>
                  </a:solidFill>
                  <a:latin typeface="微软雅黑" panose="020B0503020204020204" pitchFamily="34" charset="-122"/>
                  <a:ea typeface="微软雅黑" panose="020B0503020204020204" pitchFamily="34" charset="-122"/>
                </a:rPr>
                <a:t>03</a:t>
              </a:r>
              <a:endParaRPr lang="zh-CN" altLang="en-US" sz="2400" b="1" dirty="0">
                <a:solidFill>
                  <a:schemeClr val="lt1"/>
                </a:solidFill>
                <a:latin typeface="微软雅黑" panose="020B0503020204020204" pitchFamily="34" charset="-122"/>
                <a:ea typeface="微软雅黑" panose="020B0503020204020204" pitchFamily="34" charset="-122"/>
              </a:endParaRPr>
            </a:p>
          </p:txBody>
        </p:sp>
        <p:sp>
          <p:nvSpPr>
            <p:cNvPr id="18" name="文本框 17">
              <a:extLst>
                <a:ext uri="{FF2B5EF4-FFF2-40B4-BE49-F238E27FC236}">
                  <a16:creationId xmlns:a16="http://schemas.microsoft.com/office/drawing/2014/main" id="{101A59BB-7675-248D-DF6C-56CB6D905D2E}"/>
                </a:ext>
              </a:extLst>
            </p:cNvPr>
            <p:cNvSpPr txBox="1"/>
            <p:nvPr/>
          </p:nvSpPr>
          <p:spPr>
            <a:xfrm>
              <a:off x="1837516" y="4551448"/>
              <a:ext cx="3396343" cy="822238"/>
            </a:xfrm>
            <a:prstGeom prst="rect">
              <a:avLst/>
            </a:prstGeom>
            <a:noFill/>
          </p:spPr>
          <p:txBody>
            <a:bodyPr wrap="square" lIns="0" tIns="0" rIns="0" bIns="0" rtlCol="0">
              <a:spAutoFit/>
            </a:bodyPr>
            <a:lstStyle>
              <a:defPPr>
                <a:defRPr lang="zh-CN"/>
              </a:defPPr>
              <a:lvl1pPr lvl="0" algn="ctr">
                <a:lnSpc>
                  <a:spcPct val="150000"/>
                </a:lnSpc>
                <a:defRPr sz="2400" b="1">
                  <a:solidFill>
                    <a:schemeClr val="bg1"/>
                  </a:solidFill>
                  <a:latin typeface="Microsoft YaHei" panose="020B0503020204020204" pitchFamily="34" charset="-122"/>
                  <a:ea typeface="Microsoft YaHei" panose="020B0503020204020204" pitchFamily="34" charset="-122"/>
                </a:defRPr>
              </a:lvl1pPr>
            </a:lstStyle>
            <a:p>
              <a:r>
                <a:rPr lang="pt-BR" altLang="zh-CN" sz="3200" dirty="0">
                  <a:effectLst>
                    <a:outerShdw blurRad="38100" dist="38100" dir="2700000" algn="tl">
                      <a:srgbClr val="000000">
                        <a:alpha val="43137"/>
                      </a:srgbClr>
                    </a:outerShdw>
                  </a:effectLst>
                </a:rPr>
                <a:t>Paredes de concreto armado moldado in loco</a:t>
              </a:r>
            </a:p>
          </p:txBody>
        </p:sp>
      </p:grpSp>
    </p:spTree>
    <p:extLst>
      <p:ext uri="{BB962C8B-B14F-4D97-AF65-F5344CB8AC3E}">
        <p14:creationId xmlns:p14="http://schemas.microsoft.com/office/powerpoint/2010/main" val="718517231"/>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1"/>
          <p:cNvSpPr txBox="1"/>
          <p:nvPr/>
        </p:nvSpPr>
        <p:spPr>
          <a:xfrm>
            <a:off x="336022" y="1591856"/>
            <a:ext cx="4528078" cy="4713598"/>
          </a:xfrm>
          <a:prstGeom prst="rect">
            <a:avLst/>
          </a:prstGeom>
          <a:noFill/>
        </p:spPr>
        <p:txBody>
          <a:bodyPr wrap="square" lIns="0" tIns="0" rIns="0" bIns="0" rtlCol="0">
            <a:spAutoFit/>
          </a:bodyPr>
          <a:lstStyle>
            <a:defPPr>
              <a:defRPr lang="zh-CN"/>
            </a:defPPr>
            <a:lvl1pPr algn="just">
              <a:lnSpc>
                <a:spcPts val="1800"/>
              </a:lnSpc>
              <a:defRPr sz="1000">
                <a:solidFill>
                  <a:schemeClr val="tx1">
                    <a:lumMod val="65000"/>
                    <a:lumOff val="35000"/>
                  </a:schemeClr>
                </a:solidFill>
                <a:latin typeface="微软雅黑" pitchFamily="34" charset="-122"/>
                <a:ea typeface="微软雅黑" pitchFamily="34" charset="-122"/>
              </a:defRPr>
            </a:lvl1pPr>
          </a:lstStyle>
          <a:p>
            <a:pPr lvl="0" algn="l">
              <a:lnSpc>
                <a:spcPct val="100000"/>
              </a:lnSpc>
              <a:spcAft>
                <a:spcPts val="1000"/>
              </a:spcAft>
              <a:defRPr/>
            </a:pPr>
            <a:r>
              <a:rPr lang="pt-BR" altLang="zh-CN" sz="3200" b="1" dirty="0">
                <a:gradFill>
                  <a:gsLst>
                    <a:gs pos="0">
                      <a:srgbClr val="1C83AE"/>
                    </a:gs>
                    <a:gs pos="100000">
                      <a:srgbClr val="623E98"/>
                    </a:gs>
                  </a:gsLst>
                  <a:lin ang="10800000" scaled="1"/>
                </a:gradFill>
                <a:latin typeface="CastleTUlt" panose="020E0902050906030204" pitchFamily="34" charset="0"/>
                <a:ea typeface="+mn-ea"/>
                <a:sym typeface="+mn-lt"/>
              </a:rPr>
              <a:t>Paredes de concreto armado moldado in loco</a:t>
            </a:r>
          </a:p>
          <a:p>
            <a:pPr lvl="0" algn="l">
              <a:lnSpc>
                <a:spcPct val="200000"/>
              </a:lnSpc>
              <a:spcAft>
                <a:spcPts val="1000"/>
              </a:spcAft>
              <a:defRPr/>
            </a:pPr>
            <a:r>
              <a:rPr lang="pt-BR" altLang="zh-CN" sz="2000" dirty="0">
                <a:solidFill>
                  <a:schemeClr val="bg1"/>
                </a:solidFill>
                <a:ea typeface="微软雅黑"/>
                <a:cs typeface="+mn-ea"/>
                <a:sym typeface="+mn-lt"/>
              </a:rPr>
              <a:t>Nesse processo construtivo, as paredes são estruturais e são concretadas com concreto armado. As tubulações de água ou eletrodutos são feitos antes de concretar.</a:t>
            </a:r>
            <a:endParaRPr kumimoji="0" lang="zh-CN" altLang="en-US" sz="2000" b="0" i="0" u="none" strike="noStrike" kern="1200" cap="none" spc="0" normalizeH="0" baseline="0" noProof="0" dirty="0">
              <a:ln>
                <a:noFill/>
              </a:ln>
              <a:solidFill>
                <a:schemeClr val="bg1"/>
              </a:solidFill>
              <a:effectLst/>
              <a:uLnTx/>
              <a:uFillTx/>
              <a:ea typeface="微软雅黑"/>
              <a:cs typeface="+mn-ea"/>
              <a:sym typeface="+mn-lt"/>
            </a:endParaRPr>
          </a:p>
        </p:txBody>
      </p:sp>
      <p:pic>
        <p:nvPicPr>
          <p:cNvPr id="2" name="Imagem 1" descr="Principais tipos de sistemas construtivos utilizados na construção civil -  Escola Engenharia">
            <a:extLst>
              <a:ext uri="{FF2B5EF4-FFF2-40B4-BE49-F238E27FC236}">
                <a16:creationId xmlns:a16="http://schemas.microsoft.com/office/drawing/2014/main" id="{EF88A384-2A61-8EAF-2BBA-F8E5972AB4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45677" y="1486786"/>
            <a:ext cx="6210301" cy="4991100"/>
          </a:xfrm>
          <a:prstGeom prst="rect">
            <a:avLst/>
          </a:prstGeom>
          <a:noFill/>
          <a:ln>
            <a:noFill/>
          </a:ln>
        </p:spPr>
      </p:pic>
      <p:sp>
        <p:nvSpPr>
          <p:cNvPr id="4" name="任意多边形 3"/>
          <p:cNvSpPr/>
          <p:nvPr/>
        </p:nvSpPr>
        <p:spPr>
          <a:xfrm>
            <a:off x="4755622" y="617078"/>
            <a:ext cx="2112540" cy="2112540"/>
          </a:xfrm>
          <a:custGeom>
            <a:avLst/>
            <a:gdLst>
              <a:gd name="connsiteX0" fmla="*/ 1122362 w 2244725"/>
              <a:gd name="connsiteY0" fmla="*/ 0 h 2244724"/>
              <a:gd name="connsiteX1" fmla="*/ 2244725 w 2244725"/>
              <a:gd name="connsiteY1" fmla="*/ 1122362 h 2244724"/>
              <a:gd name="connsiteX2" fmla="*/ 1122362 w 2244725"/>
              <a:gd name="connsiteY2" fmla="*/ 2244724 h 2244724"/>
              <a:gd name="connsiteX3" fmla="*/ 0 w 2244725"/>
              <a:gd name="connsiteY3" fmla="*/ 1122362 h 2244724"/>
            </a:gdLst>
            <a:ahLst/>
            <a:cxnLst>
              <a:cxn ang="0">
                <a:pos x="connsiteX0" y="connsiteY0"/>
              </a:cxn>
              <a:cxn ang="0">
                <a:pos x="connsiteX1" y="connsiteY1"/>
              </a:cxn>
              <a:cxn ang="0">
                <a:pos x="connsiteX2" y="connsiteY2"/>
              </a:cxn>
              <a:cxn ang="0">
                <a:pos x="connsiteX3" y="connsiteY3"/>
              </a:cxn>
            </a:cxnLst>
            <a:rect l="l" t="t" r="r" b="b"/>
            <a:pathLst>
              <a:path w="2244725" h="2244724">
                <a:moveTo>
                  <a:pt x="1122362" y="0"/>
                </a:moveTo>
                <a:lnTo>
                  <a:pt x="2244725" y="1122362"/>
                </a:lnTo>
                <a:lnTo>
                  <a:pt x="1122362" y="2244724"/>
                </a:lnTo>
                <a:lnTo>
                  <a:pt x="0" y="1122362"/>
                </a:lnTo>
                <a:close/>
              </a:path>
            </a:pathLst>
          </a:custGeom>
          <a:gradFill flip="none" rotWithShape="1">
            <a:gsLst>
              <a:gs pos="51000">
                <a:srgbClr val="1C83AE"/>
              </a:gs>
              <a:gs pos="0">
                <a:srgbClr val="329CD6"/>
              </a:gs>
              <a:gs pos="92000">
                <a:srgbClr val="623E98"/>
              </a:gs>
            </a:gsLst>
            <a:lin ang="162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4400" b="1" dirty="0"/>
              <a:t>3</a:t>
            </a:r>
            <a:endParaRPr lang="zh-CN" altLang="en-US" sz="4400" b="1" dirty="0"/>
          </a:p>
        </p:txBody>
      </p:sp>
      <p:pic>
        <p:nvPicPr>
          <p:cNvPr id="3" name="Imagem 2" descr="Texto&#10;&#10;Descrição gerada automaticamente com confiança baixa">
            <a:extLst>
              <a:ext uri="{FF2B5EF4-FFF2-40B4-BE49-F238E27FC236}">
                <a16:creationId xmlns:a16="http://schemas.microsoft.com/office/drawing/2014/main" id="{A7E12F37-F696-0A1F-0130-5F55B0520E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440" y="303133"/>
            <a:ext cx="2261621" cy="627889"/>
          </a:xfrm>
          <a:prstGeom prst="rect">
            <a:avLst/>
          </a:prstGeom>
        </p:spPr>
      </p:pic>
    </p:spTree>
    <p:extLst>
      <p:ext uri="{BB962C8B-B14F-4D97-AF65-F5344CB8AC3E}">
        <p14:creationId xmlns:p14="http://schemas.microsoft.com/office/powerpoint/2010/main" val="4135568588"/>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 fill="hold"/>
                                        <p:tgtEl>
                                          <p:spTgt spid="4"/>
                                        </p:tgtEl>
                                        <p:attrNameLst>
                                          <p:attrName>ppt_w</p:attrName>
                                        </p:attrNameLst>
                                      </p:cBhvr>
                                      <p:tavLst>
                                        <p:tav tm="0">
                                          <p:val>
                                            <p:fltVal val="0"/>
                                          </p:val>
                                        </p:tav>
                                        <p:tav tm="100000">
                                          <p:val>
                                            <p:strVal val="#ppt_w"/>
                                          </p:val>
                                        </p:tav>
                                      </p:tavLst>
                                    </p:anim>
                                    <p:anim calcmode="lin" valueType="num">
                                      <p:cBhvr>
                                        <p:cTn id="8" dur="300" fill="hold"/>
                                        <p:tgtEl>
                                          <p:spTgt spid="4"/>
                                        </p:tgtEl>
                                        <p:attrNameLst>
                                          <p:attrName>ppt_h</p:attrName>
                                        </p:attrNameLst>
                                      </p:cBhvr>
                                      <p:tavLst>
                                        <p:tav tm="0">
                                          <p:val>
                                            <p:fltVal val="0"/>
                                          </p:val>
                                        </p:tav>
                                        <p:tav tm="100000">
                                          <p:val>
                                            <p:strVal val="#ppt_h"/>
                                          </p:val>
                                        </p:tav>
                                      </p:tavLst>
                                    </p:anim>
                                    <p:animEffect transition="in" filter="fade">
                                      <p:cBhvr>
                                        <p:cTn id="9" dur="300"/>
                                        <p:tgtEl>
                                          <p:spTgt spid="4"/>
                                        </p:tgtEl>
                                      </p:cBhvr>
                                    </p:animEffect>
                                  </p:childTnLst>
                                </p:cTn>
                              </p:par>
                            </p:childTnLst>
                          </p:cTn>
                        </p:par>
                        <p:par>
                          <p:cTn id="10" fill="hold">
                            <p:stCondLst>
                              <p:cond delay="300"/>
                            </p:stCondLst>
                            <p:childTnLst>
                              <p:par>
                                <p:cTn id="11" presetID="41"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3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14" dur="300" fill="hold"/>
                                        <p:tgtEl>
                                          <p:spTgt spid="13"/>
                                        </p:tgtEl>
                                        <p:attrNameLst>
                                          <p:attrName>ppt_y</p:attrName>
                                        </p:attrNameLst>
                                      </p:cBhvr>
                                      <p:tavLst>
                                        <p:tav tm="0">
                                          <p:val>
                                            <p:strVal val="#ppt_y"/>
                                          </p:val>
                                        </p:tav>
                                        <p:tav tm="100000">
                                          <p:val>
                                            <p:strVal val="#ppt_y"/>
                                          </p:val>
                                        </p:tav>
                                      </p:tavLst>
                                    </p:anim>
                                    <p:anim calcmode="lin" valueType="num">
                                      <p:cBhvr>
                                        <p:cTn id="15" dur="3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6" dur="3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7" dur="30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A984D978-67A7-0AC4-D7B1-B67E50ECFE7E}"/>
              </a:ext>
            </a:extLst>
          </p:cNvPr>
          <p:cNvGrpSpPr/>
          <p:nvPr/>
        </p:nvGrpSpPr>
        <p:grpSpPr>
          <a:xfrm>
            <a:off x="1683001" y="908509"/>
            <a:ext cx="8825998" cy="5040982"/>
            <a:chOff x="6386411" y="3645621"/>
            <a:chExt cx="4909976" cy="2804340"/>
          </a:xfrm>
        </p:grpSpPr>
        <p:pic>
          <p:nvPicPr>
            <p:cNvPr id="12" name="Imagem 11" descr="O que são pré-moldados de concreto e em que diferem das construções  convencionais? | PRÉ-CONCRETO Estruturas Pré-Moldadas">
              <a:extLst>
                <a:ext uri="{FF2B5EF4-FFF2-40B4-BE49-F238E27FC236}">
                  <a16:creationId xmlns:a16="http://schemas.microsoft.com/office/drawing/2014/main" id="{6FF2C369-8DDB-958E-7C8A-8654CD15C8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6189" y="3645621"/>
              <a:ext cx="4470198" cy="2804339"/>
            </a:xfrm>
            <a:prstGeom prst="rect">
              <a:avLst/>
            </a:prstGeom>
            <a:noFill/>
            <a:ln>
              <a:noFill/>
            </a:ln>
          </p:spPr>
        </p:pic>
        <p:sp>
          <p:nvSpPr>
            <p:cNvPr id="20" name="Rectangle 11">
              <a:extLst>
                <a:ext uri="{FF2B5EF4-FFF2-40B4-BE49-F238E27FC236}">
                  <a16:creationId xmlns:a16="http://schemas.microsoft.com/office/drawing/2014/main" id="{BCDE01D7-5C2C-0ADF-4245-41AEE79F2950}"/>
                </a:ext>
              </a:extLst>
            </p:cNvPr>
            <p:cNvSpPr/>
            <p:nvPr/>
          </p:nvSpPr>
          <p:spPr>
            <a:xfrm>
              <a:off x="6826189" y="3645622"/>
              <a:ext cx="4470198" cy="2804338"/>
            </a:xfrm>
            <a:prstGeom prst="rect">
              <a:avLst/>
            </a:prstGeom>
            <a:solidFill>
              <a:schemeClr val="accent5">
                <a:alpha val="5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a:cs typeface="+mn-cs"/>
                <a:sym typeface="+mn-lt"/>
              </a:endParaRPr>
            </a:p>
          </p:txBody>
        </p:sp>
        <p:sp>
          <p:nvSpPr>
            <p:cNvPr id="21" name="Freeform 6">
              <a:extLst>
                <a:ext uri="{FF2B5EF4-FFF2-40B4-BE49-F238E27FC236}">
                  <a16:creationId xmlns:a16="http://schemas.microsoft.com/office/drawing/2014/main" id="{EE41DFA8-34B1-A8E9-8E80-CB4ACBBF3AE5}"/>
                </a:ext>
              </a:extLst>
            </p:cNvPr>
            <p:cNvSpPr>
              <a:spLocks/>
            </p:cNvSpPr>
            <p:nvPr/>
          </p:nvSpPr>
          <p:spPr bwMode="auto">
            <a:xfrm>
              <a:off x="6386411" y="3645622"/>
              <a:ext cx="1066800" cy="2804339"/>
            </a:xfrm>
            <a:custGeom>
              <a:avLst/>
              <a:gdLst>
                <a:gd name="T0" fmla="*/ 0 w 672"/>
                <a:gd name="T1" fmla="*/ 875 h 875"/>
                <a:gd name="T2" fmla="*/ 504 w 672"/>
                <a:gd name="T3" fmla="*/ 875 h 875"/>
                <a:gd name="T4" fmla="*/ 672 w 672"/>
                <a:gd name="T5" fmla="*/ 0 h 875"/>
                <a:gd name="T6" fmla="*/ 168 w 672"/>
                <a:gd name="T7" fmla="*/ 0 h 875"/>
                <a:gd name="T8" fmla="*/ 0 w 672"/>
                <a:gd name="T9" fmla="*/ 875 h 875"/>
              </a:gdLst>
              <a:ahLst/>
              <a:cxnLst>
                <a:cxn ang="0">
                  <a:pos x="T0" y="T1"/>
                </a:cxn>
                <a:cxn ang="0">
                  <a:pos x="T2" y="T3"/>
                </a:cxn>
                <a:cxn ang="0">
                  <a:pos x="T4" y="T5"/>
                </a:cxn>
                <a:cxn ang="0">
                  <a:pos x="T6" y="T7"/>
                </a:cxn>
                <a:cxn ang="0">
                  <a:pos x="T8" y="T9"/>
                </a:cxn>
              </a:cxnLst>
              <a:rect l="0" t="0" r="r" b="b"/>
              <a:pathLst>
                <a:path w="672" h="875">
                  <a:moveTo>
                    <a:pt x="0" y="875"/>
                  </a:moveTo>
                  <a:lnTo>
                    <a:pt x="504" y="875"/>
                  </a:lnTo>
                  <a:lnTo>
                    <a:pt x="672" y="0"/>
                  </a:lnTo>
                  <a:lnTo>
                    <a:pt x="168" y="0"/>
                  </a:lnTo>
                  <a:lnTo>
                    <a:pt x="0" y="875"/>
                  </a:lnTo>
                  <a:close/>
                </a:path>
              </a:pathLst>
            </a:custGeom>
            <a:gradFill flip="none" rotWithShape="1">
              <a:gsLst>
                <a:gs pos="51000">
                  <a:srgbClr val="1C83AE"/>
                </a:gs>
                <a:gs pos="0">
                  <a:srgbClr val="329CD6"/>
                </a:gs>
                <a:gs pos="92000">
                  <a:srgbClr val="623E98"/>
                </a:gs>
              </a:gsLst>
              <a:lin ang="27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400" b="1" dirty="0">
                  <a:solidFill>
                    <a:schemeClr val="lt1"/>
                  </a:solidFill>
                  <a:latin typeface="微软雅黑" panose="020B0503020204020204" pitchFamily="34" charset="-122"/>
                  <a:ea typeface="微软雅黑" panose="020B0503020204020204" pitchFamily="34" charset="-122"/>
                </a:rPr>
                <a:t>04</a:t>
              </a:r>
              <a:endParaRPr lang="zh-CN" altLang="en-US" sz="2400" b="1" dirty="0">
                <a:solidFill>
                  <a:schemeClr val="lt1"/>
                </a:solidFill>
                <a:latin typeface="微软雅黑" panose="020B0503020204020204" pitchFamily="34" charset="-122"/>
                <a:ea typeface="微软雅黑" panose="020B0503020204020204" pitchFamily="34" charset="-122"/>
              </a:endParaRPr>
            </a:p>
          </p:txBody>
        </p:sp>
        <p:sp>
          <p:nvSpPr>
            <p:cNvPr id="4" name="文本框 17">
              <a:extLst>
                <a:ext uri="{FF2B5EF4-FFF2-40B4-BE49-F238E27FC236}">
                  <a16:creationId xmlns:a16="http://schemas.microsoft.com/office/drawing/2014/main" id="{EF6D57E8-4019-90B7-2C1C-4C446FB26FDB}"/>
                </a:ext>
              </a:extLst>
            </p:cNvPr>
            <p:cNvSpPr txBox="1"/>
            <p:nvPr/>
          </p:nvSpPr>
          <p:spPr>
            <a:xfrm>
              <a:off x="7451550" y="4781389"/>
              <a:ext cx="3396343" cy="407822"/>
            </a:xfrm>
            <a:prstGeom prst="rect">
              <a:avLst/>
            </a:prstGeom>
            <a:noFill/>
          </p:spPr>
          <p:txBody>
            <a:bodyPr wrap="square" lIns="0" tIns="0" rIns="0" bIns="0" rtlCol="0">
              <a:spAutoFit/>
            </a:bodyPr>
            <a:lstStyle>
              <a:defPPr>
                <a:defRPr lang="zh-CN"/>
              </a:defPPr>
              <a:lvl1pPr lvl="0" algn="ctr">
                <a:lnSpc>
                  <a:spcPct val="150000"/>
                </a:lnSpc>
                <a:defRPr sz="2400" b="1">
                  <a:solidFill>
                    <a:schemeClr val="bg1"/>
                  </a:solidFill>
                  <a:latin typeface="Microsoft YaHei" panose="020B0503020204020204" pitchFamily="34" charset="-122"/>
                  <a:ea typeface="Microsoft YaHei" panose="020B0503020204020204" pitchFamily="34" charset="-122"/>
                </a:defRPr>
              </a:lvl1pPr>
            </a:lstStyle>
            <a:p>
              <a:r>
                <a:rPr lang="pt-BR" altLang="zh-CN" sz="3600" dirty="0">
                  <a:solidFill>
                    <a:srgbClr val="002060"/>
                  </a:solidFill>
                  <a:effectLst>
                    <a:outerShdw blurRad="38100" dist="38100" dir="2700000" algn="tl">
                      <a:srgbClr val="000000">
                        <a:alpha val="43137"/>
                      </a:srgbClr>
                    </a:outerShdw>
                  </a:effectLst>
                </a:rPr>
                <a:t>Pré-fabricados</a:t>
              </a:r>
            </a:p>
          </p:txBody>
        </p:sp>
      </p:grpSp>
      <p:pic>
        <p:nvPicPr>
          <p:cNvPr id="3" name="Imagem 2" descr="Texto&#10;&#10;Descrição gerada automaticamente com confiança baixa">
            <a:extLst>
              <a:ext uri="{FF2B5EF4-FFF2-40B4-BE49-F238E27FC236}">
                <a16:creationId xmlns:a16="http://schemas.microsoft.com/office/drawing/2014/main" id="{9EF8CA01-A51C-D7BA-FB04-A2D806BE57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909" y="280619"/>
            <a:ext cx="2261621" cy="627889"/>
          </a:xfrm>
          <a:prstGeom prst="rect">
            <a:avLst/>
          </a:prstGeom>
        </p:spPr>
      </p:pic>
    </p:spTree>
    <p:extLst>
      <p:ext uri="{BB962C8B-B14F-4D97-AF65-F5344CB8AC3E}">
        <p14:creationId xmlns:p14="http://schemas.microsoft.com/office/powerpoint/2010/main" val="2607629230"/>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310E2EE8-167F-409F-82B0-AE5D1E156C85}"/>
              </a:ext>
            </a:extLst>
          </p:cNvPr>
          <p:cNvSpPr txBox="1"/>
          <p:nvPr/>
        </p:nvSpPr>
        <p:spPr>
          <a:xfrm>
            <a:off x="683950" y="1614218"/>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04</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2" name="Oval 7">
            <a:extLst>
              <a:ext uri="{FF2B5EF4-FFF2-40B4-BE49-F238E27FC236}">
                <a16:creationId xmlns:a16="http://schemas.microsoft.com/office/drawing/2014/main" id="{09ECCF4A-0E67-BAF1-A14C-FCE2550A1607}"/>
              </a:ext>
            </a:extLst>
          </p:cNvPr>
          <p:cNvSpPr>
            <a:spLocks noChangeArrowheads="1"/>
          </p:cNvSpPr>
          <p:nvPr/>
        </p:nvSpPr>
        <p:spPr bwMode="auto">
          <a:xfrm>
            <a:off x="5615620" y="588830"/>
            <a:ext cx="5776280" cy="5776270"/>
          </a:xfrm>
          <a:prstGeom prst="ellipse">
            <a:avLst/>
          </a:prstGeom>
          <a:gradFill flip="none" rotWithShape="1">
            <a:gsLst>
              <a:gs pos="51000">
                <a:srgbClr val="1C83AE"/>
              </a:gs>
              <a:gs pos="0">
                <a:srgbClr val="329CD6"/>
              </a:gs>
              <a:gs pos="92000">
                <a:srgbClr val="623E98"/>
              </a:gs>
            </a:gsLst>
            <a:lin ang="27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200" b="1" dirty="0">
              <a:solidFill>
                <a:schemeClr val="lt1"/>
              </a:solidFill>
            </a:endParaRPr>
          </a:p>
        </p:txBody>
      </p:sp>
      <p:sp>
        <p:nvSpPr>
          <p:cNvPr id="4" name="Rectangle 8">
            <a:extLst>
              <a:ext uri="{FF2B5EF4-FFF2-40B4-BE49-F238E27FC236}">
                <a16:creationId xmlns:a16="http://schemas.microsoft.com/office/drawing/2014/main" id="{3ED83246-CAAC-D118-14C9-DE2C6F7CD93E}"/>
              </a:ext>
            </a:extLst>
          </p:cNvPr>
          <p:cNvSpPr/>
          <p:nvPr/>
        </p:nvSpPr>
        <p:spPr>
          <a:xfrm>
            <a:off x="683950" y="1766024"/>
            <a:ext cx="4943964" cy="4203523"/>
          </a:xfrm>
          <a:prstGeom prst="rect">
            <a:avLst/>
          </a:prstGeom>
        </p:spPr>
        <p:txBody>
          <a:bodyPr wrap="square" lIns="0" tIns="0" rIns="0" bIns="0">
            <a:spAutoFit/>
          </a:bodyPr>
          <a:lstStyle/>
          <a:p>
            <a:pPr lvl="0">
              <a:lnSpc>
                <a:spcPct val="150000"/>
              </a:lnSpc>
              <a:spcBef>
                <a:spcPts val="800"/>
              </a:spcBef>
              <a:defRPr/>
            </a:pPr>
            <a:r>
              <a:rPr lang="pt-BR" altLang="zh-CN" b="1" dirty="0">
                <a:solidFill>
                  <a:srgbClr val="2D414A"/>
                </a:solidFill>
                <a:latin typeface="微软雅黑" panose="020B0503020204020204" pitchFamily="34" charset="-122"/>
                <a:ea typeface="微软雅黑"/>
                <a:cs typeface="+mn-ea"/>
                <a:sym typeface="+mn-lt"/>
              </a:rPr>
              <a:t>             </a:t>
            </a:r>
            <a:r>
              <a:rPr lang="pt-BR" altLang="zh-CN" b="1" dirty="0">
                <a:solidFill>
                  <a:schemeClr val="bg1"/>
                </a:solidFill>
                <a:latin typeface="微软雅黑" panose="020B0503020204020204" pitchFamily="34" charset="-122"/>
                <a:ea typeface="微软雅黑"/>
                <a:cs typeface="+mn-ea"/>
                <a:sym typeface="+mn-lt"/>
              </a:rPr>
              <a:t> Pré-fabricados</a:t>
            </a:r>
          </a:p>
          <a:p>
            <a:pPr lvl="0">
              <a:lnSpc>
                <a:spcPct val="150000"/>
              </a:lnSpc>
              <a:spcBef>
                <a:spcPts val="800"/>
              </a:spcBef>
              <a:defRPr/>
            </a:pPr>
            <a:endParaRPr lang="pt-BR" altLang="zh-CN" dirty="0">
              <a:solidFill>
                <a:schemeClr val="bg1"/>
              </a:solidFill>
              <a:latin typeface="微软雅黑" panose="020B0503020204020204" pitchFamily="34" charset="-122"/>
              <a:ea typeface="微软雅黑"/>
              <a:cs typeface="+mn-ea"/>
              <a:sym typeface="+mn-lt"/>
            </a:endParaRPr>
          </a:p>
          <a:p>
            <a:pPr lvl="0">
              <a:lnSpc>
                <a:spcPct val="150000"/>
              </a:lnSpc>
              <a:spcBef>
                <a:spcPts val="800"/>
              </a:spcBef>
              <a:defRPr/>
            </a:pPr>
            <a:endParaRPr lang="pt-BR" altLang="zh-CN" dirty="0">
              <a:solidFill>
                <a:schemeClr val="bg1"/>
              </a:solidFill>
              <a:latin typeface="微软雅黑" panose="020B0503020204020204" pitchFamily="34" charset="-122"/>
              <a:ea typeface="微软雅黑"/>
              <a:cs typeface="+mn-ea"/>
              <a:sym typeface="+mn-lt"/>
            </a:endParaRPr>
          </a:p>
          <a:p>
            <a:pPr lvl="0">
              <a:lnSpc>
                <a:spcPct val="150000"/>
              </a:lnSpc>
              <a:spcBef>
                <a:spcPts val="800"/>
              </a:spcBef>
              <a:defRPr/>
            </a:pPr>
            <a:r>
              <a:rPr lang="pt-BR" altLang="zh-CN" dirty="0">
                <a:solidFill>
                  <a:schemeClr val="bg1"/>
                </a:solidFill>
                <a:latin typeface="微软雅黑" panose="020B0503020204020204" pitchFamily="34" charset="-122"/>
                <a:ea typeface="微软雅黑"/>
                <a:cs typeface="+mn-ea"/>
                <a:sym typeface="+mn-lt"/>
              </a:rPr>
              <a:t>Esse tipo de processo construtivo envolve peças estruturais que são feitas em uma fábrica e são levadas ao canteiro. </a:t>
            </a:r>
          </a:p>
          <a:p>
            <a:pPr lvl="0">
              <a:lnSpc>
                <a:spcPct val="150000"/>
              </a:lnSpc>
              <a:spcBef>
                <a:spcPts val="800"/>
              </a:spcBef>
              <a:defRPr/>
            </a:pPr>
            <a:endParaRPr lang="pt-BR" altLang="zh-CN" dirty="0">
              <a:solidFill>
                <a:schemeClr val="bg1"/>
              </a:solidFill>
              <a:latin typeface="微软雅黑" panose="020B0503020204020204" pitchFamily="34" charset="-122"/>
              <a:ea typeface="微软雅黑"/>
              <a:cs typeface="+mn-ea"/>
              <a:sym typeface="+mn-lt"/>
            </a:endParaRPr>
          </a:p>
          <a:p>
            <a:pPr lvl="0">
              <a:lnSpc>
                <a:spcPct val="150000"/>
              </a:lnSpc>
              <a:spcBef>
                <a:spcPts val="800"/>
              </a:spcBef>
              <a:defRPr/>
            </a:pPr>
            <a:r>
              <a:rPr lang="pt-BR" altLang="zh-CN" dirty="0">
                <a:solidFill>
                  <a:schemeClr val="bg1"/>
                </a:solidFill>
                <a:latin typeface="微软雅黑" panose="020B0503020204020204" pitchFamily="34" charset="-122"/>
                <a:ea typeface="微软雅黑"/>
                <a:cs typeface="+mn-ea"/>
                <a:sym typeface="+mn-lt"/>
              </a:rPr>
              <a:t>No canteiro elas são posicionadas, fixadas e içadas por guindaste ao local definitivo.</a:t>
            </a:r>
          </a:p>
        </p:txBody>
      </p:sp>
      <p:pic>
        <p:nvPicPr>
          <p:cNvPr id="3" name="Imagem 2" descr="O que são pré-moldados de concreto e em que diferem das construções  convencionais? | PRÉ-CONCRETO Estruturas Pré-Moldadas">
            <a:extLst>
              <a:ext uri="{FF2B5EF4-FFF2-40B4-BE49-F238E27FC236}">
                <a16:creationId xmlns:a16="http://schemas.microsoft.com/office/drawing/2014/main" id="{47DCA8FE-81BD-ECEE-61B4-D4EB577A1CD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774153"/>
            <a:ext cx="5438556" cy="5418817"/>
          </a:xfrm>
          <a:prstGeom prst="flowChartConnector">
            <a:avLst/>
          </a:prstGeom>
          <a:noFill/>
        </p:spPr>
      </p:pic>
      <p:sp>
        <p:nvSpPr>
          <p:cNvPr id="11" name="Freeform 5">
            <a:extLst>
              <a:ext uri="{FF2B5EF4-FFF2-40B4-BE49-F238E27FC236}">
                <a16:creationId xmlns:a16="http://schemas.microsoft.com/office/drawing/2014/main" id="{23EC3042-0149-2E71-4A2D-4553DBE5D2C9}"/>
              </a:ext>
            </a:extLst>
          </p:cNvPr>
          <p:cNvSpPr>
            <a:spLocks/>
          </p:cNvSpPr>
          <p:nvPr/>
        </p:nvSpPr>
        <p:spPr bwMode="auto">
          <a:xfrm>
            <a:off x="683950" y="2995697"/>
            <a:ext cx="6475922" cy="481268"/>
          </a:xfrm>
          <a:custGeom>
            <a:avLst/>
            <a:gdLst>
              <a:gd name="T0" fmla="*/ 0 w 2726"/>
              <a:gd name="T1" fmla="*/ 0 h 356"/>
              <a:gd name="T2" fmla="*/ 2372 w 2726"/>
              <a:gd name="T3" fmla="*/ 0 h 356"/>
              <a:gd name="T4" fmla="*/ 2726 w 2726"/>
              <a:gd name="T5" fmla="*/ 356 h 356"/>
            </a:gdLst>
            <a:ahLst/>
            <a:cxnLst>
              <a:cxn ang="0">
                <a:pos x="T0" y="T1"/>
              </a:cxn>
              <a:cxn ang="0">
                <a:pos x="T2" y="T3"/>
              </a:cxn>
              <a:cxn ang="0">
                <a:pos x="T4" y="T5"/>
              </a:cxn>
            </a:cxnLst>
            <a:rect l="0" t="0" r="r" b="b"/>
            <a:pathLst>
              <a:path w="2726" h="356">
                <a:moveTo>
                  <a:pt x="0" y="0"/>
                </a:moveTo>
                <a:lnTo>
                  <a:pt x="2372" y="0"/>
                </a:lnTo>
                <a:lnTo>
                  <a:pt x="2726" y="356"/>
                </a:lnTo>
              </a:path>
            </a:pathLst>
          </a:custGeom>
          <a:noFill/>
          <a:ln w="6350" cap="flat">
            <a:solidFill>
              <a:schemeClr val="bg1">
                <a:lumMod val="65000"/>
              </a:schemeClr>
            </a:solidFill>
            <a:prstDash val="solid"/>
            <a:miter lim="800000"/>
            <a:headEnd type="oval"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a:cs typeface="+mn-cs"/>
            </a:endParaRPr>
          </a:p>
        </p:txBody>
      </p:sp>
      <p:pic>
        <p:nvPicPr>
          <p:cNvPr id="5" name="Imagem 4" descr="Texto&#10;&#10;Descrição gerada automaticamente com confiança baixa">
            <a:extLst>
              <a:ext uri="{FF2B5EF4-FFF2-40B4-BE49-F238E27FC236}">
                <a16:creationId xmlns:a16="http://schemas.microsoft.com/office/drawing/2014/main" id="{EE849A1A-4CF9-2927-E55C-3C3784A681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3130" y="118467"/>
            <a:ext cx="2261621" cy="627889"/>
          </a:xfrm>
          <a:prstGeom prst="rect">
            <a:avLst/>
          </a:prstGeom>
        </p:spPr>
      </p:pic>
    </p:spTree>
    <p:extLst>
      <p:ext uri="{BB962C8B-B14F-4D97-AF65-F5344CB8AC3E}">
        <p14:creationId xmlns:p14="http://schemas.microsoft.com/office/powerpoint/2010/main" val="14857349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par>
                          <p:cTn id="8" fill="hold">
                            <p:stCondLst>
                              <p:cond delay="500"/>
                            </p:stCondLst>
                            <p:childTnLst>
                              <p:par>
                                <p:cTn id="9" presetID="4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3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4"/>
                                        </p:tgtEl>
                                        <p:attrNameLst>
                                          <p:attrName>ppt_y</p:attrName>
                                        </p:attrNameLst>
                                      </p:cBhvr>
                                      <p:tavLst>
                                        <p:tav tm="0">
                                          <p:val>
                                            <p:strVal val="#ppt_y"/>
                                          </p:val>
                                        </p:tav>
                                        <p:tav tm="100000">
                                          <p:val>
                                            <p:strVal val="#ppt_y"/>
                                          </p:val>
                                        </p:tav>
                                      </p:tavLst>
                                    </p:anim>
                                    <p:anim calcmode="lin" valueType="num">
                                      <p:cBhvr>
                                        <p:cTn id="13" dur="3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4"/>
                                        </p:tgtEl>
                                      </p:cBhvr>
                                    </p:animEffect>
                                  </p:childTnLst>
                                </p:cTn>
                              </p:par>
                            </p:childTnLst>
                          </p:cTn>
                        </p:par>
                        <p:par>
                          <p:cTn id="16" fill="hold">
                            <p:stCondLst>
                              <p:cond delay="800"/>
                            </p:stCondLst>
                            <p:childTnLst>
                              <p:par>
                                <p:cTn id="17" presetID="53" presetClass="entr" presetSubtype="16"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EI, ME e EPP precisam enviar os eventos SST no eSocial? - Itamedi">
            <a:extLst>
              <a:ext uri="{FF2B5EF4-FFF2-40B4-BE49-F238E27FC236}">
                <a16:creationId xmlns:a16="http://schemas.microsoft.com/office/drawing/2014/main" id="{31A39D62-7E56-4F9D-9B18-BDC23F79CA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0130"/>
          <a:stretch/>
        </p:blipFill>
        <p:spPr bwMode="auto">
          <a:xfrm>
            <a:off x="0" y="-181356"/>
            <a:ext cx="1218692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13">
            <a:extLst>
              <a:ext uri="{FF2B5EF4-FFF2-40B4-BE49-F238E27FC236}">
                <a16:creationId xmlns:a16="http://schemas.microsoft.com/office/drawing/2014/main" id="{6C0251AA-5ABE-9C4B-1056-E230218F25F9}"/>
              </a:ext>
            </a:extLst>
          </p:cNvPr>
          <p:cNvSpPr/>
          <p:nvPr/>
        </p:nvSpPr>
        <p:spPr>
          <a:xfrm>
            <a:off x="-124064" y="4575336"/>
            <a:ext cx="12310984" cy="2395318"/>
          </a:xfrm>
          <a:prstGeom prst="rect">
            <a:avLst/>
          </a:prstGeom>
          <a:gradFill flip="none" rotWithShape="1">
            <a:gsLst>
              <a:gs pos="51000">
                <a:srgbClr val="1C83AE"/>
              </a:gs>
              <a:gs pos="0">
                <a:srgbClr val="329CD6"/>
              </a:gs>
              <a:gs pos="92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TextBox 21">
            <a:extLst>
              <a:ext uri="{FF2B5EF4-FFF2-40B4-BE49-F238E27FC236}">
                <a16:creationId xmlns:a16="http://schemas.microsoft.com/office/drawing/2014/main" id="{2F329E4D-BB1D-F85C-2F1C-389E3BC90EBE}"/>
              </a:ext>
            </a:extLst>
          </p:cNvPr>
          <p:cNvSpPr txBox="1"/>
          <p:nvPr/>
        </p:nvSpPr>
        <p:spPr>
          <a:xfrm>
            <a:off x="55419" y="4802579"/>
            <a:ext cx="9440273" cy="1792286"/>
          </a:xfrm>
          <a:prstGeom prst="rect">
            <a:avLst/>
          </a:prstGeom>
          <a:noFill/>
        </p:spPr>
        <p:txBody>
          <a:bodyPr wrap="square" lIns="0" tIns="0" rIns="0" bIns="0" rtlCol="0">
            <a:spAutoFit/>
          </a:bodyPr>
          <a:lstStyle/>
          <a:p>
            <a:pPr lvl="0" algn="just">
              <a:lnSpc>
                <a:spcPct val="150000"/>
              </a:lnSpc>
              <a:spcBef>
                <a:spcPts val="1200"/>
              </a:spcBef>
              <a:defRPr/>
            </a:pPr>
            <a:r>
              <a:rPr lang="pt-BR" altLang="zh-CN" sz="2000" dirty="0">
                <a:solidFill>
                  <a:schemeClr val="bg1"/>
                </a:solidFill>
                <a:latin typeface="微软雅黑"/>
                <a:ea typeface="微软雅黑"/>
              </a:rPr>
              <a:t>A NR-18 considera a construção mais tradicional, com os processos construtivos que foram mostrados anteriormente, já que pré-fabricados envolvem menos atividades em canteiro e mais em indústria. Por mais que existam pré-fabricados, sempre existem serviços em canteiro. </a:t>
            </a:r>
            <a:endParaRPr kumimoji="0" lang="en-US" altLang="zh-CN" sz="2000" i="0" u="none" strike="noStrike" kern="1200" cap="none" spc="0" normalizeH="0" baseline="0" noProof="0" dirty="0">
              <a:ln>
                <a:noFill/>
              </a:ln>
              <a:solidFill>
                <a:schemeClr val="bg1"/>
              </a:solidFill>
              <a:effectLst/>
              <a:uLnTx/>
              <a:uFillTx/>
              <a:latin typeface="微软雅黑"/>
              <a:ea typeface="微软雅黑"/>
            </a:endParaRPr>
          </a:p>
        </p:txBody>
      </p:sp>
      <p:grpSp>
        <p:nvGrpSpPr>
          <p:cNvPr id="2" name="组合 7">
            <a:extLst>
              <a:ext uri="{FF2B5EF4-FFF2-40B4-BE49-F238E27FC236}">
                <a16:creationId xmlns:a16="http://schemas.microsoft.com/office/drawing/2014/main" id="{42B01410-DB32-A3D3-C989-A795EC9D45C3}"/>
              </a:ext>
            </a:extLst>
          </p:cNvPr>
          <p:cNvGrpSpPr/>
          <p:nvPr/>
        </p:nvGrpSpPr>
        <p:grpSpPr>
          <a:xfrm>
            <a:off x="521656" y="263135"/>
            <a:ext cx="4067866" cy="707886"/>
            <a:chOff x="521656" y="263135"/>
            <a:chExt cx="4067866" cy="707886"/>
          </a:xfrm>
        </p:grpSpPr>
        <p:sp>
          <p:nvSpPr>
            <p:cNvPr id="3" name="文本框 8">
              <a:extLst>
                <a:ext uri="{FF2B5EF4-FFF2-40B4-BE49-F238E27FC236}">
                  <a16:creationId xmlns:a16="http://schemas.microsoft.com/office/drawing/2014/main" id="{3DD08767-B4C5-F521-0443-3137A242D7A2}"/>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03</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4" name="矩形 9">
              <a:extLst>
                <a:ext uri="{FF2B5EF4-FFF2-40B4-BE49-F238E27FC236}">
                  <a16:creationId xmlns:a16="http://schemas.microsoft.com/office/drawing/2014/main" id="{32B2423F-E7C5-9C83-9BE8-CD2C3DD88319}"/>
                </a:ext>
              </a:extLst>
            </p:cNvPr>
            <p:cNvSpPr/>
            <p:nvPr/>
          </p:nvSpPr>
          <p:spPr>
            <a:xfrm>
              <a:off x="1210520" y="432412"/>
              <a:ext cx="3379002" cy="400110"/>
            </a:xfrm>
            <a:prstGeom prst="rect">
              <a:avLst/>
            </a:prstGeom>
          </p:spPr>
          <p:txBody>
            <a:bodyPr wrap="none">
              <a:spAutoFit/>
            </a:bodyPr>
            <a:lstStyle/>
            <a:p>
              <a:r>
                <a:rPr lang="pt-BR" altLang="zh-CN" sz="2000" dirty="0">
                  <a:solidFill>
                    <a:srgbClr val="002060"/>
                  </a:solidFill>
                  <a:latin typeface="微软雅黑" panose="020B0503020204020204" pitchFamily="34" charset="-122"/>
                  <a:ea typeface="微软雅黑" panose="020B0503020204020204" pitchFamily="34" charset="-122"/>
                </a:rPr>
                <a:t>Os processos construtivos</a:t>
              </a:r>
            </a:p>
          </p:txBody>
        </p:sp>
      </p:grpSp>
      <p:pic>
        <p:nvPicPr>
          <p:cNvPr id="5" name="Imagem 4" descr="Texto&#10;&#10;Descrição gerada automaticamente com confiança baixa">
            <a:extLst>
              <a:ext uri="{FF2B5EF4-FFF2-40B4-BE49-F238E27FC236}">
                <a16:creationId xmlns:a16="http://schemas.microsoft.com/office/drawing/2014/main" id="{95464C15-CED6-BE02-ABA9-B29AC3B4AC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0495" y="6048755"/>
            <a:ext cx="2261621" cy="627889"/>
          </a:xfrm>
          <a:prstGeom prst="rect">
            <a:avLst/>
          </a:prstGeom>
        </p:spPr>
      </p:pic>
    </p:spTree>
    <p:extLst>
      <p:ext uri="{BB962C8B-B14F-4D97-AF65-F5344CB8AC3E}">
        <p14:creationId xmlns:p14="http://schemas.microsoft.com/office/powerpoint/2010/main" val="362789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iterate type="lt">
                                    <p:tmPct val="10000"/>
                                  </p:iterate>
                                  <p:childTnLst>
                                    <p:set>
                                      <p:cBhvr>
                                        <p:cTn id="11" dur="1" fill="hold">
                                          <p:stCondLst>
                                            <p:cond delay="0"/>
                                          </p:stCondLst>
                                        </p:cTn>
                                        <p:tgtEl>
                                          <p:spTgt spid="9"/>
                                        </p:tgtEl>
                                        <p:attrNameLst>
                                          <p:attrName>style.visibility</p:attrName>
                                        </p:attrNameLst>
                                      </p:cBhvr>
                                      <p:to>
                                        <p:strVal val="visible"/>
                                      </p:to>
                                    </p:set>
                                    <p:anim calcmode="lin" valueType="num">
                                      <p:cBhvr>
                                        <p:cTn id="12" dur="200" fill="hold"/>
                                        <p:tgtEl>
                                          <p:spTgt spid="9"/>
                                        </p:tgtEl>
                                        <p:attrNameLst>
                                          <p:attrName>ppt_w</p:attrName>
                                        </p:attrNameLst>
                                      </p:cBhvr>
                                      <p:tavLst>
                                        <p:tav tm="0">
                                          <p:val>
                                            <p:fltVal val="0"/>
                                          </p:val>
                                        </p:tav>
                                        <p:tav tm="100000">
                                          <p:val>
                                            <p:strVal val="#ppt_w"/>
                                          </p:val>
                                        </p:tav>
                                      </p:tavLst>
                                    </p:anim>
                                    <p:anim calcmode="lin" valueType="num">
                                      <p:cBhvr>
                                        <p:cTn id="13" dur="200" fill="hold"/>
                                        <p:tgtEl>
                                          <p:spTgt spid="9"/>
                                        </p:tgtEl>
                                        <p:attrNameLst>
                                          <p:attrName>ppt_h</p:attrName>
                                        </p:attrNameLst>
                                      </p:cBhvr>
                                      <p:tavLst>
                                        <p:tav tm="0">
                                          <p:val>
                                            <p:fltVal val="0"/>
                                          </p:val>
                                        </p:tav>
                                        <p:tav tm="100000">
                                          <p:val>
                                            <p:strVal val="#ppt_h"/>
                                          </p:val>
                                        </p:tav>
                                      </p:tavLst>
                                    </p:anim>
                                    <p:animEffect transition="in" filter="fade">
                                      <p:cBhvr>
                                        <p:cTn id="14" dur="2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egurança e Saúde no Trabalho: saiba como gerenciar os riscos">
            <a:extLst>
              <a:ext uri="{FF2B5EF4-FFF2-40B4-BE49-F238E27FC236}">
                <a16:creationId xmlns:a16="http://schemas.microsoft.com/office/drawing/2014/main" id="{5D758A6C-F1EE-0DD0-7DA6-D5B30D9C55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179"/>
          <a:stretch/>
        </p:blipFill>
        <p:spPr bwMode="auto">
          <a:xfrm flipH="1">
            <a:off x="-12865" y="0"/>
            <a:ext cx="432360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剪去单角的矩形 19">
            <a:extLst>
              <a:ext uri="{FF2B5EF4-FFF2-40B4-BE49-F238E27FC236}">
                <a16:creationId xmlns:a16="http://schemas.microsoft.com/office/drawing/2014/main" id="{63813CC9-5A38-6EB7-7394-EC29024EE6E4}"/>
              </a:ext>
            </a:extLst>
          </p:cNvPr>
          <p:cNvSpPr/>
          <p:nvPr/>
        </p:nvSpPr>
        <p:spPr>
          <a:xfrm>
            <a:off x="5778336" y="2180336"/>
            <a:ext cx="5357750" cy="3488386"/>
          </a:xfrm>
          <a:prstGeom prst="snip1Rect">
            <a:avLst>
              <a:gd name="adj" fmla="val 21082"/>
            </a:avLst>
          </a:prstGeom>
          <a:solidFill>
            <a:schemeClr val="bg1"/>
          </a:solidFill>
          <a:ln>
            <a:noFill/>
          </a:ln>
          <a:effectLst>
            <a:outerShdw blurRad="381000" dist="152400" dir="2700000" sx="95000" sy="95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a:cs typeface="+mn-cs"/>
            </a:endParaRPr>
          </a:p>
        </p:txBody>
      </p:sp>
      <p:sp>
        <p:nvSpPr>
          <p:cNvPr id="3" name="五边形 20">
            <a:extLst>
              <a:ext uri="{FF2B5EF4-FFF2-40B4-BE49-F238E27FC236}">
                <a16:creationId xmlns:a16="http://schemas.microsoft.com/office/drawing/2014/main" id="{73C7FD86-8E85-9409-5FA4-7B7700945989}"/>
              </a:ext>
            </a:extLst>
          </p:cNvPr>
          <p:cNvSpPr/>
          <p:nvPr/>
        </p:nvSpPr>
        <p:spPr>
          <a:xfrm>
            <a:off x="5778335" y="1921006"/>
            <a:ext cx="3169721" cy="970076"/>
          </a:xfrm>
          <a:prstGeom prst="homePlate">
            <a:avLst/>
          </a:prstGeom>
          <a:gradFill flip="none" rotWithShape="1">
            <a:gsLst>
              <a:gs pos="54000">
                <a:srgbClr val="1C83AE"/>
              </a:gs>
              <a:gs pos="0">
                <a:srgbClr val="329CD6"/>
              </a:gs>
              <a:gs pos="100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400" b="1" dirty="0">
                <a:latin typeface="微软雅黑" panose="020B0503020204020204" pitchFamily="34" charset="-122"/>
                <a:ea typeface="微软雅黑" panose="020B0503020204020204" pitchFamily="34" charset="-122"/>
              </a:rPr>
              <a:t>!</a:t>
            </a:r>
          </a:p>
        </p:txBody>
      </p:sp>
      <p:sp>
        <p:nvSpPr>
          <p:cNvPr id="6" name="Rectangle 8">
            <a:extLst>
              <a:ext uri="{FF2B5EF4-FFF2-40B4-BE49-F238E27FC236}">
                <a16:creationId xmlns:a16="http://schemas.microsoft.com/office/drawing/2014/main" id="{CEE4E914-BCAE-63F2-84F6-560D7EF0AFF3}"/>
              </a:ext>
            </a:extLst>
          </p:cNvPr>
          <p:cNvSpPr/>
          <p:nvPr/>
        </p:nvSpPr>
        <p:spPr>
          <a:xfrm>
            <a:off x="5966895" y="3291139"/>
            <a:ext cx="4980632" cy="1792286"/>
          </a:xfrm>
          <a:prstGeom prst="rect">
            <a:avLst/>
          </a:prstGeom>
        </p:spPr>
        <p:txBody>
          <a:bodyPr wrap="square" lIns="0" tIns="0" rIns="0" bIns="0">
            <a:spAutoFit/>
          </a:bodyPr>
          <a:lstStyle/>
          <a:p>
            <a:pPr lvl="0">
              <a:lnSpc>
                <a:spcPct val="150000"/>
              </a:lnSpc>
              <a:spcBef>
                <a:spcPts val="800"/>
              </a:spcBef>
              <a:defRPr/>
            </a:pPr>
            <a:r>
              <a:rPr lang="pt-BR" altLang="zh-CN" sz="2000" dirty="0">
                <a:solidFill>
                  <a:prstClr val="black">
                    <a:lumMod val="85000"/>
                    <a:lumOff val="15000"/>
                  </a:prstClr>
                </a:solidFill>
                <a:latin typeface="微软雅黑" panose="020B0503020204020204" pitchFamily="34" charset="-122"/>
                <a:ea typeface="微软雅黑"/>
                <a:cs typeface="+mn-ea"/>
                <a:sym typeface="+mn-lt"/>
              </a:rPr>
              <a:t>Isso é necessário para fazer paredes em tamanhos fora do padrão, personalizar alguns espaços ou outros tipos de necessidades na construção.</a:t>
            </a:r>
            <a:endParaRPr kumimoji="0" lang="zh-CN" altLang="en-US" sz="1600" b="0"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a:cs typeface="+mn-ea"/>
              <a:sym typeface="+mn-lt"/>
            </a:endParaRPr>
          </a:p>
        </p:txBody>
      </p:sp>
      <p:grpSp>
        <p:nvGrpSpPr>
          <p:cNvPr id="4" name="组合 7">
            <a:extLst>
              <a:ext uri="{FF2B5EF4-FFF2-40B4-BE49-F238E27FC236}">
                <a16:creationId xmlns:a16="http://schemas.microsoft.com/office/drawing/2014/main" id="{C1A92FF4-33EA-DA2D-E020-E8A075389CAA}"/>
              </a:ext>
            </a:extLst>
          </p:cNvPr>
          <p:cNvGrpSpPr/>
          <p:nvPr/>
        </p:nvGrpSpPr>
        <p:grpSpPr>
          <a:xfrm>
            <a:off x="521656" y="263135"/>
            <a:ext cx="4067866" cy="707886"/>
            <a:chOff x="521656" y="263135"/>
            <a:chExt cx="4067866" cy="707886"/>
          </a:xfrm>
        </p:grpSpPr>
        <p:sp>
          <p:nvSpPr>
            <p:cNvPr id="5" name="文本框 8">
              <a:extLst>
                <a:ext uri="{FF2B5EF4-FFF2-40B4-BE49-F238E27FC236}">
                  <a16:creationId xmlns:a16="http://schemas.microsoft.com/office/drawing/2014/main" id="{A2FC1572-A456-7138-2EEC-95A64D1D99CB}"/>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03</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7" name="矩形 9">
              <a:extLst>
                <a:ext uri="{FF2B5EF4-FFF2-40B4-BE49-F238E27FC236}">
                  <a16:creationId xmlns:a16="http://schemas.microsoft.com/office/drawing/2014/main" id="{EB70B11D-9EC8-9CBD-2E93-58866A34C90D}"/>
                </a:ext>
              </a:extLst>
            </p:cNvPr>
            <p:cNvSpPr/>
            <p:nvPr/>
          </p:nvSpPr>
          <p:spPr>
            <a:xfrm>
              <a:off x="1210520" y="432412"/>
              <a:ext cx="3379002"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Os processos construtivos</a:t>
              </a:r>
            </a:p>
          </p:txBody>
        </p:sp>
      </p:grpSp>
    </p:spTree>
    <p:extLst>
      <p:ext uri="{BB962C8B-B14F-4D97-AF65-F5344CB8AC3E}">
        <p14:creationId xmlns:p14="http://schemas.microsoft.com/office/powerpoint/2010/main" val="20176058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par>
                          <p:cTn id="13" fill="hold">
                            <p:stCondLst>
                              <p:cond delay="1000"/>
                            </p:stCondLst>
                            <p:childTnLst>
                              <p:par>
                                <p:cTn id="14" presetID="41"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3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7" dur="300" fill="hold"/>
                                        <p:tgtEl>
                                          <p:spTgt spid="6"/>
                                        </p:tgtEl>
                                        <p:attrNameLst>
                                          <p:attrName>ppt_y</p:attrName>
                                        </p:attrNameLst>
                                      </p:cBhvr>
                                      <p:tavLst>
                                        <p:tav tm="0">
                                          <p:val>
                                            <p:strVal val="#ppt_y"/>
                                          </p:val>
                                        </p:tav>
                                        <p:tav tm="100000">
                                          <p:val>
                                            <p:strVal val="#ppt_y"/>
                                          </p:val>
                                        </p:tav>
                                      </p:tavLst>
                                    </p:anim>
                                    <p:anim calcmode="lin" valueType="num">
                                      <p:cBhvr>
                                        <p:cTn id="18" dur="3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9" dur="3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0" dur="3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ova NR 1 estabelece diretrizes sobre o Gerenciamento de Riscos  Ocupacionais (GRO) e Programa de Gerenciamento de Riscos (PGR) – Sesi ES">
            <a:extLst>
              <a:ext uri="{FF2B5EF4-FFF2-40B4-BE49-F238E27FC236}">
                <a16:creationId xmlns:a16="http://schemas.microsoft.com/office/drawing/2014/main" id="{052260F4-EAEF-889F-4493-51C0A587E52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13491"/>
          <a:stretch/>
        </p:blipFill>
        <p:spPr bwMode="auto">
          <a:xfrm>
            <a:off x="1094464" y="1408001"/>
            <a:ext cx="3871040" cy="3960000"/>
          </a:xfrm>
          <a:prstGeom prst="rect">
            <a:avLst/>
          </a:prstGeom>
          <a:noFill/>
          <a:extLst>
            <a:ext uri="{909E8E84-426E-40DD-AFC4-6F175D3DCCD1}">
              <a14:hiddenFill xmlns:a14="http://schemas.microsoft.com/office/drawing/2010/main">
                <a:solidFill>
                  <a:srgbClr val="FFFFFF"/>
                </a:solidFill>
              </a14:hiddenFill>
            </a:ext>
          </a:extLst>
        </p:spPr>
      </p:pic>
      <p:sp>
        <p:nvSpPr>
          <p:cNvPr id="18" name="文本框 17"/>
          <p:cNvSpPr txBox="1"/>
          <p:nvPr/>
        </p:nvSpPr>
        <p:spPr>
          <a:xfrm>
            <a:off x="5156200" y="3490135"/>
            <a:ext cx="6286500" cy="2769989"/>
          </a:xfrm>
          <a:prstGeom prst="rect">
            <a:avLst/>
          </a:prstGeom>
          <a:noFill/>
        </p:spPr>
        <p:txBody>
          <a:bodyPr wrap="square" lIns="0" tIns="0" rIns="0" bIns="0" rtlCol="0">
            <a:spAutoFit/>
          </a:bodyPr>
          <a:lstStyle/>
          <a:p>
            <a:pPr lvl="0" algn="r">
              <a:defRPr/>
            </a:pPr>
            <a:r>
              <a:rPr lang="pt-BR" altLang="zh-CN" sz="6000" dirty="0">
                <a:solidFill>
                  <a:srgbClr val="1C83AE"/>
                </a:solidFill>
                <a:latin typeface="Microsoft YaHei" panose="020B0503020204020204" pitchFamily="34" charset="-122"/>
                <a:ea typeface="Microsoft YaHei" panose="020B0503020204020204" pitchFamily="34" charset="-122"/>
              </a:rPr>
              <a:t>Os serviços de construção de estruturas</a:t>
            </a:r>
          </a:p>
        </p:txBody>
      </p:sp>
      <p:grpSp>
        <p:nvGrpSpPr>
          <p:cNvPr id="6" name="组合 5">
            <a:extLst>
              <a:ext uri="{FF2B5EF4-FFF2-40B4-BE49-F238E27FC236}">
                <a16:creationId xmlns:a16="http://schemas.microsoft.com/office/drawing/2014/main" id="{5DE986BC-4DCB-4EE8-AEE2-70E830CC1CFD}"/>
              </a:ext>
            </a:extLst>
          </p:cNvPr>
          <p:cNvGrpSpPr/>
          <p:nvPr/>
        </p:nvGrpSpPr>
        <p:grpSpPr>
          <a:xfrm>
            <a:off x="-1" y="1119321"/>
            <a:ext cx="1190848" cy="4387940"/>
            <a:chOff x="-1" y="1119321"/>
            <a:chExt cx="1190848" cy="4387940"/>
          </a:xfrm>
        </p:grpSpPr>
        <p:sp>
          <p:nvSpPr>
            <p:cNvPr id="10" name="矩形 9">
              <a:extLst>
                <a:ext uri="{FF2B5EF4-FFF2-40B4-BE49-F238E27FC236}">
                  <a16:creationId xmlns:a16="http://schemas.microsoft.com/office/drawing/2014/main" id="{4D9E8C54-EF60-4CFF-8001-E39E4528EF86}"/>
                </a:ext>
              </a:extLst>
            </p:cNvPr>
            <p:cNvSpPr/>
            <p:nvPr/>
          </p:nvSpPr>
          <p:spPr>
            <a:xfrm>
              <a:off x="-1" y="1119321"/>
              <a:ext cx="903767" cy="4387940"/>
            </a:xfrm>
            <a:prstGeom prst="rect">
              <a:avLst/>
            </a:prstGeom>
            <a:gradFill flip="none" rotWithShape="1">
              <a:gsLst>
                <a:gs pos="51000">
                  <a:srgbClr val="1C83AE"/>
                </a:gs>
                <a:gs pos="0">
                  <a:srgbClr val="329CD6"/>
                </a:gs>
                <a:gs pos="92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矩形 8">
              <a:extLst>
                <a:ext uri="{FF2B5EF4-FFF2-40B4-BE49-F238E27FC236}">
                  <a16:creationId xmlns:a16="http://schemas.microsoft.com/office/drawing/2014/main" id="{1A57FE04-420F-4F7D-951E-FC0C5C2224FE}"/>
                </a:ext>
              </a:extLst>
            </p:cNvPr>
            <p:cNvSpPr/>
            <p:nvPr/>
          </p:nvSpPr>
          <p:spPr>
            <a:xfrm>
              <a:off x="885761" y="1119321"/>
              <a:ext cx="305086" cy="4387940"/>
            </a:xfrm>
            <a:custGeom>
              <a:avLst/>
              <a:gdLst>
                <a:gd name="connsiteX0" fmla="*/ 0 w 587298"/>
                <a:gd name="connsiteY0" fmla="*/ 0 h 4642621"/>
                <a:gd name="connsiteX1" fmla="*/ 587298 w 587298"/>
                <a:gd name="connsiteY1" fmla="*/ 0 h 4642621"/>
                <a:gd name="connsiteX2" fmla="*/ 587298 w 587298"/>
                <a:gd name="connsiteY2" fmla="*/ 4642621 h 4642621"/>
                <a:gd name="connsiteX3" fmla="*/ 0 w 587298"/>
                <a:gd name="connsiteY3" fmla="*/ 4642621 h 4642621"/>
                <a:gd name="connsiteX4" fmla="*/ 0 w 587298"/>
                <a:gd name="connsiteY4" fmla="*/ 0 h 4642621"/>
                <a:gd name="connsiteX0" fmla="*/ 0 w 597237"/>
                <a:gd name="connsiteY0" fmla="*/ 0 h 4642621"/>
                <a:gd name="connsiteX1" fmla="*/ 587298 w 597237"/>
                <a:gd name="connsiteY1" fmla="*/ 0 h 4642621"/>
                <a:gd name="connsiteX2" fmla="*/ 597237 w 597237"/>
                <a:gd name="connsiteY2" fmla="*/ 4473655 h 4642621"/>
                <a:gd name="connsiteX3" fmla="*/ 0 w 597237"/>
                <a:gd name="connsiteY3" fmla="*/ 4642621 h 4642621"/>
                <a:gd name="connsiteX4" fmla="*/ 0 w 597237"/>
                <a:gd name="connsiteY4" fmla="*/ 0 h 4642621"/>
                <a:gd name="connsiteX0" fmla="*/ 0 w 597237"/>
                <a:gd name="connsiteY0" fmla="*/ 0 h 4642621"/>
                <a:gd name="connsiteX1" fmla="*/ 597237 w 597237"/>
                <a:gd name="connsiteY1" fmla="*/ 168965 h 4642621"/>
                <a:gd name="connsiteX2" fmla="*/ 597237 w 597237"/>
                <a:gd name="connsiteY2" fmla="*/ 4473655 h 4642621"/>
                <a:gd name="connsiteX3" fmla="*/ 0 w 597237"/>
                <a:gd name="connsiteY3" fmla="*/ 4642621 h 4642621"/>
                <a:gd name="connsiteX4" fmla="*/ 0 w 597237"/>
                <a:gd name="connsiteY4" fmla="*/ 0 h 4642621"/>
                <a:gd name="connsiteX0" fmla="*/ 0 w 607176"/>
                <a:gd name="connsiteY0" fmla="*/ 0 h 4642621"/>
                <a:gd name="connsiteX1" fmla="*/ 607176 w 607176"/>
                <a:gd name="connsiteY1" fmla="*/ 288234 h 4642621"/>
                <a:gd name="connsiteX2" fmla="*/ 597237 w 607176"/>
                <a:gd name="connsiteY2" fmla="*/ 4473655 h 4642621"/>
                <a:gd name="connsiteX3" fmla="*/ 0 w 607176"/>
                <a:gd name="connsiteY3" fmla="*/ 4642621 h 4642621"/>
                <a:gd name="connsiteX4" fmla="*/ 0 w 607176"/>
                <a:gd name="connsiteY4" fmla="*/ 0 h 4642621"/>
                <a:gd name="connsiteX0" fmla="*/ 0 w 607176"/>
                <a:gd name="connsiteY0" fmla="*/ 0 h 4642621"/>
                <a:gd name="connsiteX1" fmla="*/ 607176 w 607176"/>
                <a:gd name="connsiteY1" fmla="*/ 288234 h 4642621"/>
                <a:gd name="connsiteX2" fmla="*/ 597237 w 607176"/>
                <a:gd name="connsiteY2" fmla="*/ 4513412 h 4642621"/>
                <a:gd name="connsiteX3" fmla="*/ 0 w 607176"/>
                <a:gd name="connsiteY3" fmla="*/ 4642621 h 4642621"/>
                <a:gd name="connsiteX4" fmla="*/ 0 w 607176"/>
                <a:gd name="connsiteY4" fmla="*/ 0 h 4642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176" h="4642621">
                  <a:moveTo>
                    <a:pt x="0" y="0"/>
                  </a:moveTo>
                  <a:lnTo>
                    <a:pt x="607176" y="288234"/>
                  </a:lnTo>
                  <a:lnTo>
                    <a:pt x="597237" y="4513412"/>
                  </a:lnTo>
                  <a:lnTo>
                    <a:pt x="0" y="4642621"/>
                  </a:lnTo>
                  <a:lnTo>
                    <a:pt x="0" y="0"/>
                  </a:lnTo>
                  <a:close/>
                </a:path>
              </a:pathLst>
            </a:custGeom>
            <a:solidFill>
              <a:srgbClr val="623E9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文本框 20">
            <a:extLst>
              <a:ext uri="{FF2B5EF4-FFF2-40B4-BE49-F238E27FC236}">
                <a16:creationId xmlns:a16="http://schemas.microsoft.com/office/drawing/2014/main" id="{E3130077-26DD-4DE2-B2DA-E57A0D9BEACB}"/>
              </a:ext>
            </a:extLst>
          </p:cNvPr>
          <p:cNvSpPr txBox="1"/>
          <p:nvPr/>
        </p:nvSpPr>
        <p:spPr>
          <a:xfrm>
            <a:off x="4965504" y="1521212"/>
            <a:ext cx="2923877" cy="1477328"/>
          </a:xfrm>
          <a:prstGeom prst="rect">
            <a:avLst/>
          </a:prstGeom>
          <a:noFill/>
        </p:spPr>
        <p:txBody>
          <a:bodyPr wrap="non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623E98"/>
                </a:solidFill>
                <a:effectLst/>
                <a:uLnTx/>
                <a:uFillTx/>
                <a:latin typeface="Agency FB" panose="020B0503020202020204" pitchFamily="34" charset="0"/>
                <a:ea typeface="微软雅黑"/>
              </a:rPr>
              <a:t>RTE 0</a:t>
            </a:r>
            <a:r>
              <a:rPr lang="en-US" altLang="zh-CN" sz="9600" b="1" noProof="0" dirty="0">
                <a:solidFill>
                  <a:srgbClr val="623E98"/>
                </a:solidFill>
                <a:latin typeface="Agency FB" panose="020B0503020202020204" pitchFamily="34" charset="0"/>
                <a:ea typeface="微软雅黑"/>
              </a:rPr>
              <a:t>4</a:t>
            </a:r>
            <a:endParaRPr kumimoji="0" lang="en-US" altLang="zh-CN" sz="9600" b="1" i="0" u="none" strike="noStrike" kern="1200" cap="none" spc="0" normalizeH="0" baseline="0" noProof="0" dirty="0">
              <a:ln>
                <a:noFill/>
              </a:ln>
              <a:solidFill>
                <a:srgbClr val="623E98"/>
              </a:solidFill>
              <a:effectLst/>
              <a:uLnTx/>
              <a:uFillTx/>
              <a:latin typeface="Agency FB" panose="020B0503020202020204" pitchFamily="34" charset="0"/>
              <a:ea typeface="微软雅黑"/>
            </a:endParaRPr>
          </a:p>
        </p:txBody>
      </p:sp>
      <p:sp>
        <p:nvSpPr>
          <p:cNvPr id="28" name="文本框 27">
            <a:extLst>
              <a:ext uri="{FF2B5EF4-FFF2-40B4-BE49-F238E27FC236}">
                <a16:creationId xmlns:a16="http://schemas.microsoft.com/office/drawing/2014/main" id="{CAC76E9D-EA3C-40C1-98BD-1CDBE7B4F91A}"/>
              </a:ext>
            </a:extLst>
          </p:cNvPr>
          <p:cNvSpPr txBox="1"/>
          <p:nvPr/>
        </p:nvSpPr>
        <p:spPr>
          <a:xfrm>
            <a:off x="3773260" y="1521199"/>
            <a:ext cx="1110882" cy="1477328"/>
          </a:xfrm>
          <a:prstGeom prst="rect">
            <a:avLst/>
          </a:prstGeom>
          <a:noFill/>
        </p:spPr>
        <p:txBody>
          <a:bodyPr wrap="non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1C83AE"/>
                </a:solidFill>
                <a:effectLst/>
                <a:uLnTx/>
                <a:uFillTx/>
                <a:latin typeface="Agency FB" panose="020B0503020202020204" pitchFamily="34" charset="0"/>
                <a:ea typeface="微软雅黑"/>
              </a:rPr>
              <a:t>PA</a:t>
            </a:r>
          </a:p>
        </p:txBody>
      </p:sp>
    </p:spTree>
    <p:extLst>
      <p:ext uri="{BB962C8B-B14F-4D97-AF65-F5344CB8AC3E}">
        <p14:creationId xmlns:p14="http://schemas.microsoft.com/office/powerpoint/2010/main" val="240023683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28"/>
                                        </p:tgtEl>
                                        <p:attrNameLst>
                                          <p:attrName>ppt_y</p:attrName>
                                        </p:attrNameLst>
                                      </p:cBhvr>
                                      <p:tavLst>
                                        <p:tav tm="0">
                                          <p:val>
                                            <p:strVal val="#ppt_y"/>
                                          </p:val>
                                        </p:tav>
                                        <p:tav tm="100000">
                                          <p:val>
                                            <p:strVal val="#ppt_y"/>
                                          </p:val>
                                        </p:tav>
                                      </p:tavLst>
                                    </p:anim>
                                    <p:anim calcmode="lin" valueType="num">
                                      <p:cBhvr>
                                        <p:cTn id="14"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28"/>
                                        </p:tgtEl>
                                      </p:cBhvr>
                                    </p:animEffect>
                                  </p:childTnLst>
                                </p:cTn>
                              </p:par>
                              <p:par>
                                <p:cTn id="17" presetID="41" presetClass="entr" presetSubtype="0" fill="hold" grpId="0" nodeType="withEffect">
                                  <p:stCondLst>
                                    <p:cond delay="0"/>
                                  </p:stCondLst>
                                  <p:iterate type="lt">
                                    <p:tmPct val="10000"/>
                                  </p:iterate>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1"/>
                                        </p:tgtEl>
                                        <p:attrNameLst>
                                          <p:attrName>ppt_y</p:attrName>
                                        </p:attrNameLst>
                                      </p:cBhvr>
                                      <p:tavLst>
                                        <p:tav tm="0">
                                          <p:val>
                                            <p:strVal val="#ppt_y"/>
                                          </p:val>
                                        </p:tav>
                                        <p:tav tm="100000">
                                          <p:val>
                                            <p:strVal val="#ppt_y"/>
                                          </p:val>
                                        </p:tav>
                                      </p:tavLst>
                                    </p:anim>
                                    <p:anim calcmode="lin" valueType="num">
                                      <p:cBhvr>
                                        <p:cTn id="21"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1"/>
                                        </p:tgtEl>
                                      </p:cBhvr>
                                    </p:animEffect>
                                  </p:childTnLst>
                                </p:cTn>
                              </p:par>
                            </p:childTnLst>
                          </p:cTn>
                        </p:par>
                        <p:par>
                          <p:cTn id="24" fill="hold">
                            <p:stCondLst>
                              <p:cond delay="1200"/>
                            </p:stCondLst>
                            <p:childTnLst>
                              <p:par>
                                <p:cTn id="25" presetID="34" presetClass="emph" presetSubtype="0" fill="hold" grpId="1" nodeType="afterEffect">
                                  <p:stCondLst>
                                    <p:cond delay="0"/>
                                  </p:stCondLst>
                                  <p:iterate type="lt">
                                    <p:tmPct val="10000"/>
                                  </p:iterate>
                                  <p:childTnLst>
                                    <p:animMotion origin="layout" path="M -3.54167E-6 1.85185E-6 L -3.54167E-6 -0.11783 " pathEditMode="relative" rAng="0" ptsTypes="AA">
                                      <p:cBhvr>
                                        <p:cTn id="26" dur="250" accel="50000" decel="50000" autoRev="1" fill="hold">
                                          <p:stCondLst>
                                            <p:cond delay="0"/>
                                          </p:stCondLst>
                                        </p:cTn>
                                        <p:tgtEl>
                                          <p:spTgt spid="21"/>
                                        </p:tgtEl>
                                        <p:attrNameLst>
                                          <p:attrName>ppt_x</p:attrName>
                                          <p:attrName>ppt_y</p:attrName>
                                        </p:attrNameLst>
                                      </p:cBhvr>
                                      <p:rCtr x="0" y="-5903"/>
                                    </p:animMotion>
                                    <p:animRot by="1500000">
                                      <p:cBhvr>
                                        <p:cTn id="27" dur="125" fill="hold">
                                          <p:stCondLst>
                                            <p:cond delay="0"/>
                                          </p:stCondLst>
                                        </p:cTn>
                                        <p:tgtEl>
                                          <p:spTgt spid="21"/>
                                        </p:tgtEl>
                                        <p:attrNameLst>
                                          <p:attrName>r</p:attrName>
                                        </p:attrNameLst>
                                      </p:cBhvr>
                                    </p:animRot>
                                    <p:animRot by="-1500000">
                                      <p:cBhvr>
                                        <p:cTn id="28" dur="125" fill="hold">
                                          <p:stCondLst>
                                            <p:cond delay="125"/>
                                          </p:stCondLst>
                                        </p:cTn>
                                        <p:tgtEl>
                                          <p:spTgt spid="21"/>
                                        </p:tgtEl>
                                        <p:attrNameLst>
                                          <p:attrName>r</p:attrName>
                                        </p:attrNameLst>
                                      </p:cBhvr>
                                    </p:animRot>
                                    <p:animRot by="-1500000">
                                      <p:cBhvr>
                                        <p:cTn id="29" dur="125" fill="hold">
                                          <p:stCondLst>
                                            <p:cond delay="250"/>
                                          </p:stCondLst>
                                        </p:cTn>
                                        <p:tgtEl>
                                          <p:spTgt spid="21"/>
                                        </p:tgtEl>
                                        <p:attrNameLst>
                                          <p:attrName>r</p:attrName>
                                        </p:attrNameLst>
                                      </p:cBhvr>
                                    </p:animRot>
                                    <p:animRot by="1500000">
                                      <p:cBhvr>
                                        <p:cTn id="30" dur="125" fill="hold">
                                          <p:stCondLst>
                                            <p:cond delay="375"/>
                                          </p:stCondLst>
                                        </p:cTn>
                                        <p:tgtEl>
                                          <p:spTgt spid="21"/>
                                        </p:tgtEl>
                                        <p:attrNameLst>
                                          <p:attrName>r</p:attrName>
                                        </p:attrNameLst>
                                      </p:cBhvr>
                                    </p:animRot>
                                  </p:childTnLst>
                                </p:cTn>
                              </p:par>
                              <p:par>
                                <p:cTn id="31" presetID="34" presetClass="emph" presetSubtype="0" fill="hold" grpId="1" nodeType="withEffect">
                                  <p:stCondLst>
                                    <p:cond delay="0"/>
                                  </p:stCondLst>
                                  <p:iterate type="lt">
                                    <p:tmPct val="10000"/>
                                  </p:iterate>
                                  <p:childTnLst>
                                    <p:animMotion origin="layout" path="M 1.875E-6 1.85185E-6 L 1.875E-6 -0.11783 " pathEditMode="relative" rAng="0" ptsTypes="AA">
                                      <p:cBhvr>
                                        <p:cTn id="32" dur="250" accel="50000" decel="50000" autoRev="1" fill="hold">
                                          <p:stCondLst>
                                            <p:cond delay="0"/>
                                          </p:stCondLst>
                                        </p:cTn>
                                        <p:tgtEl>
                                          <p:spTgt spid="28"/>
                                        </p:tgtEl>
                                        <p:attrNameLst>
                                          <p:attrName>ppt_x</p:attrName>
                                          <p:attrName>ppt_y</p:attrName>
                                        </p:attrNameLst>
                                      </p:cBhvr>
                                      <p:rCtr x="0" y="-5903"/>
                                    </p:animMotion>
                                    <p:animRot by="1500000">
                                      <p:cBhvr>
                                        <p:cTn id="33" dur="125" fill="hold">
                                          <p:stCondLst>
                                            <p:cond delay="0"/>
                                          </p:stCondLst>
                                        </p:cTn>
                                        <p:tgtEl>
                                          <p:spTgt spid="28"/>
                                        </p:tgtEl>
                                        <p:attrNameLst>
                                          <p:attrName>r</p:attrName>
                                        </p:attrNameLst>
                                      </p:cBhvr>
                                    </p:animRot>
                                    <p:animRot by="-1500000">
                                      <p:cBhvr>
                                        <p:cTn id="34" dur="125" fill="hold">
                                          <p:stCondLst>
                                            <p:cond delay="125"/>
                                          </p:stCondLst>
                                        </p:cTn>
                                        <p:tgtEl>
                                          <p:spTgt spid="28"/>
                                        </p:tgtEl>
                                        <p:attrNameLst>
                                          <p:attrName>r</p:attrName>
                                        </p:attrNameLst>
                                      </p:cBhvr>
                                    </p:animRot>
                                    <p:animRot by="-1500000">
                                      <p:cBhvr>
                                        <p:cTn id="35" dur="125" fill="hold">
                                          <p:stCondLst>
                                            <p:cond delay="250"/>
                                          </p:stCondLst>
                                        </p:cTn>
                                        <p:tgtEl>
                                          <p:spTgt spid="28"/>
                                        </p:tgtEl>
                                        <p:attrNameLst>
                                          <p:attrName>r</p:attrName>
                                        </p:attrNameLst>
                                      </p:cBhvr>
                                    </p:animRot>
                                    <p:animRot by="1500000">
                                      <p:cBhvr>
                                        <p:cTn id="36" dur="125" fill="hold">
                                          <p:stCondLst>
                                            <p:cond delay="375"/>
                                          </p:stCondLst>
                                        </p:cTn>
                                        <p:tgtEl>
                                          <p:spTgt spid="28"/>
                                        </p:tgtEl>
                                        <p:attrNameLst>
                                          <p:attrName>r</p:attrName>
                                        </p:attrNameLst>
                                      </p:cBhvr>
                                    </p:animRot>
                                  </p:childTnLst>
                                </p:cTn>
                              </p:par>
                            </p:childTnLst>
                          </p:cTn>
                        </p:par>
                        <p:par>
                          <p:cTn id="37" fill="hold">
                            <p:stCondLst>
                              <p:cond delay="1900"/>
                            </p:stCondLst>
                            <p:childTnLst>
                              <p:par>
                                <p:cTn id="38" presetID="22" presetClass="entr" presetSubtype="8"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1" grpId="1"/>
      <p:bldP spid="28" grpId="0"/>
      <p:bldP spid="28"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Cantos Arredondados 6">
            <a:extLst>
              <a:ext uri="{FF2B5EF4-FFF2-40B4-BE49-F238E27FC236}">
                <a16:creationId xmlns:a16="http://schemas.microsoft.com/office/drawing/2014/main" id="{28383888-5003-DE4B-ED19-7B037101214B}"/>
              </a:ext>
            </a:extLst>
          </p:cNvPr>
          <p:cNvSpPr/>
          <p:nvPr/>
        </p:nvSpPr>
        <p:spPr>
          <a:xfrm>
            <a:off x="1619262" y="1739165"/>
            <a:ext cx="3616895" cy="434671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Picture 2" descr="MEI, ME e EPP precisam enviar os eventos SST no eSocial? - Itamedi">
            <a:extLst>
              <a:ext uri="{FF2B5EF4-FFF2-40B4-BE49-F238E27FC236}">
                <a16:creationId xmlns:a16="http://schemas.microsoft.com/office/drawing/2014/main" id="{A49CA9D5-96DF-635F-060D-73DF23DAEA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593" r="21530" b="39595"/>
          <a:stretch/>
        </p:blipFill>
        <p:spPr bwMode="auto">
          <a:xfrm flipH="1">
            <a:off x="6898660" y="1243076"/>
            <a:ext cx="4126469" cy="3008812"/>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6"/>
          <p:cNvSpPr/>
          <p:nvPr/>
        </p:nvSpPr>
        <p:spPr>
          <a:xfrm>
            <a:off x="903975" y="1883398"/>
            <a:ext cx="834665" cy="834666"/>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 fmla="*/ 1433441 w 4116165"/>
              <a:gd name="connsiteY0" fmla="*/ 1003242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688860 w 4116165"/>
              <a:gd name="connsiteY8" fmla="*/ 0 h 3497531"/>
              <a:gd name="connsiteX9" fmla="*/ 739322 w 4116165"/>
              <a:gd name="connsiteY9" fmla="*/ 20901 h 3497531"/>
              <a:gd name="connsiteX10" fmla="*/ 1356818 w 4116165"/>
              <a:gd name="connsiteY10" fmla="*/ 638398 h 3497531"/>
              <a:gd name="connsiteX11" fmla="*/ 1356818 w 4116165"/>
              <a:gd name="connsiteY11" fmla="*/ 739322 h 3497531"/>
              <a:gd name="connsiteX12" fmla="*/ 739322 w 4116165"/>
              <a:gd name="connsiteY12" fmla="*/ 1356819 h 3497531"/>
              <a:gd name="connsiteX13" fmla="*/ 638398 w 4116165"/>
              <a:gd name="connsiteY13" fmla="*/ 1356819 h 3497531"/>
              <a:gd name="connsiteX14" fmla="*/ 20901 w 4116165"/>
              <a:gd name="connsiteY14" fmla="*/ 739322 h 3497531"/>
              <a:gd name="connsiteX15" fmla="*/ 20901 w 4116165"/>
              <a:gd name="connsiteY15" fmla="*/ 638398 h 3497531"/>
              <a:gd name="connsiteX16" fmla="*/ 638398 w 4116165"/>
              <a:gd name="connsiteY16" fmla="*/ 20901 h 3497531"/>
              <a:gd name="connsiteX17" fmla="*/ 688860 w 4116165"/>
              <a:gd name="connsiteY17" fmla="*/ 0 h 3497531"/>
              <a:gd name="connsiteX0" fmla="*/ 1433441 w 4116165"/>
              <a:gd name="connsiteY0" fmla="*/ 3309096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688860 w 4116165"/>
              <a:gd name="connsiteY7" fmla="*/ 0 h 3497531"/>
              <a:gd name="connsiteX8" fmla="*/ 739322 w 4116165"/>
              <a:gd name="connsiteY8" fmla="*/ 20901 h 3497531"/>
              <a:gd name="connsiteX9" fmla="*/ 1356818 w 4116165"/>
              <a:gd name="connsiteY9" fmla="*/ 638398 h 3497531"/>
              <a:gd name="connsiteX10" fmla="*/ 1356818 w 4116165"/>
              <a:gd name="connsiteY10" fmla="*/ 739322 h 3497531"/>
              <a:gd name="connsiteX11" fmla="*/ 739322 w 4116165"/>
              <a:gd name="connsiteY11" fmla="*/ 1356819 h 3497531"/>
              <a:gd name="connsiteX12" fmla="*/ 638398 w 4116165"/>
              <a:gd name="connsiteY12" fmla="*/ 1356819 h 3497531"/>
              <a:gd name="connsiteX13" fmla="*/ 20901 w 4116165"/>
              <a:gd name="connsiteY13" fmla="*/ 739322 h 3497531"/>
              <a:gd name="connsiteX14" fmla="*/ 20901 w 4116165"/>
              <a:gd name="connsiteY14" fmla="*/ 638398 h 3497531"/>
              <a:gd name="connsiteX15" fmla="*/ 638398 w 4116165"/>
              <a:gd name="connsiteY15" fmla="*/ 20901 h 3497531"/>
              <a:gd name="connsiteX16" fmla="*/ 688860 w 4116165"/>
              <a:gd name="connsiteY16" fmla="*/ 0 h 3497531"/>
              <a:gd name="connsiteX0" fmla="*/ 1433441 w 4116165"/>
              <a:gd name="connsiteY0" fmla="*/ 3309096 h 3497531"/>
              <a:gd name="connsiteX1" fmla="*/ 4116165 w 4116165"/>
              <a:gd name="connsiteY1" fmla="*/ 1003242 h 3497531"/>
              <a:gd name="connsiteX2" fmla="*/ 4116165 w 4116165"/>
              <a:gd name="connsiteY2" fmla="*/ 3309096 h 3497531"/>
              <a:gd name="connsiteX3" fmla="*/ 3927730 w 4116165"/>
              <a:gd name="connsiteY3" fmla="*/ 3497531 h 3497531"/>
              <a:gd name="connsiteX4" fmla="*/ 1621876 w 4116165"/>
              <a:gd name="connsiteY4" fmla="*/ 3497531 h 3497531"/>
              <a:gd name="connsiteX5" fmla="*/ 1433441 w 4116165"/>
              <a:gd name="connsiteY5" fmla="*/ 3309096 h 3497531"/>
              <a:gd name="connsiteX6" fmla="*/ 688860 w 4116165"/>
              <a:gd name="connsiteY6" fmla="*/ 0 h 3497531"/>
              <a:gd name="connsiteX7" fmla="*/ 739322 w 4116165"/>
              <a:gd name="connsiteY7" fmla="*/ 20901 h 3497531"/>
              <a:gd name="connsiteX8" fmla="*/ 1356818 w 4116165"/>
              <a:gd name="connsiteY8" fmla="*/ 638398 h 3497531"/>
              <a:gd name="connsiteX9" fmla="*/ 1356818 w 4116165"/>
              <a:gd name="connsiteY9" fmla="*/ 739322 h 3497531"/>
              <a:gd name="connsiteX10" fmla="*/ 739322 w 4116165"/>
              <a:gd name="connsiteY10" fmla="*/ 1356819 h 3497531"/>
              <a:gd name="connsiteX11" fmla="*/ 638398 w 4116165"/>
              <a:gd name="connsiteY11" fmla="*/ 1356819 h 3497531"/>
              <a:gd name="connsiteX12" fmla="*/ 20901 w 4116165"/>
              <a:gd name="connsiteY12" fmla="*/ 739322 h 3497531"/>
              <a:gd name="connsiteX13" fmla="*/ 20901 w 4116165"/>
              <a:gd name="connsiteY13" fmla="*/ 638398 h 3497531"/>
              <a:gd name="connsiteX14" fmla="*/ 638398 w 4116165"/>
              <a:gd name="connsiteY14" fmla="*/ 20901 h 3497531"/>
              <a:gd name="connsiteX15" fmla="*/ 688860 w 4116165"/>
              <a:gd name="connsiteY15" fmla="*/ 0 h 3497531"/>
              <a:gd name="connsiteX0" fmla="*/ 1433441 w 4116165"/>
              <a:gd name="connsiteY0" fmla="*/ 3309096 h 3497531"/>
              <a:gd name="connsiteX1" fmla="*/ 4116165 w 4116165"/>
              <a:gd name="connsiteY1" fmla="*/ 3309096 h 3497531"/>
              <a:gd name="connsiteX2" fmla="*/ 3927730 w 4116165"/>
              <a:gd name="connsiteY2" fmla="*/ 3497531 h 3497531"/>
              <a:gd name="connsiteX3" fmla="*/ 1621876 w 4116165"/>
              <a:gd name="connsiteY3" fmla="*/ 3497531 h 3497531"/>
              <a:gd name="connsiteX4" fmla="*/ 1433441 w 4116165"/>
              <a:gd name="connsiteY4" fmla="*/ 3309096 h 3497531"/>
              <a:gd name="connsiteX5" fmla="*/ 688860 w 4116165"/>
              <a:gd name="connsiteY5" fmla="*/ 0 h 3497531"/>
              <a:gd name="connsiteX6" fmla="*/ 739322 w 4116165"/>
              <a:gd name="connsiteY6" fmla="*/ 20901 h 3497531"/>
              <a:gd name="connsiteX7" fmla="*/ 1356818 w 4116165"/>
              <a:gd name="connsiteY7" fmla="*/ 638398 h 3497531"/>
              <a:gd name="connsiteX8" fmla="*/ 1356818 w 4116165"/>
              <a:gd name="connsiteY8" fmla="*/ 739322 h 3497531"/>
              <a:gd name="connsiteX9" fmla="*/ 739322 w 4116165"/>
              <a:gd name="connsiteY9" fmla="*/ 1356819 h 3497531"/>
              <a:gd name="connsiteX10" fmla="*/ 638398 w 4116165"/>
              <a:gd name="connsiteY10" fmla="*/ 1356819 h 3497531"/>
              <a:gd name="connsiteX11" fmla="*/ 20901 w 4116165"/>
              <a:gd name="connsiteY11" fmla="*/ 739322 h 3497531"/>
              <a:gd name="connsiteX12" fmla="*/ 20901 w 4116165"/>
              <a:gd name="connsiteY12" fmla="*/ 638398 h 3497531"/>
              <a:gd name="connsiteX13" fmla="*/ 638398 w 4116165"/>
              <a:gd name="connsiteY13" fmla="*/ 20901 h 3497531"/>
              <a:gd name="connsiteX14" fmla="*/ 688860 w 4116165"/>
              <a:gd name="connsiteY14" fmla="*/ 0 h 3497531"/>
              <a:gd name="connsiteX0" fmla="*/ 1433441 w 3927730"/>
              <a:gd name="connsiteY0" fmla="*/ 3309096 h 3497531"/>
              <a:gd name="connsiteX1" fmla="*/ 3927730 w 3927730"/>
              <a:gd name="connsiteY1" fmla="*/ 3497531 h 3497531"/>
              <a:gd name="connsiteX2" fmla="*/ 1621876 w 3927730"/>
              <a:gd name="connsiteY2" fmla="*/ 3497531 h 3497531"/>
              <a:gd name="connsiteX3" fmla="*/ 1433441 w 3927730"/>
              <a:gd name="connsiteY3" fmla="*/ 3309096 h 3497531"/>
              <a:gd name="connsiteX4" fmla="*/ 688860 w 3927730"/>
              <a:gd name="connsiteY4" fmla="*/ 0 h 3497531"/>
              <a:gd name="connsiteX5" fmla="*/ 739322 w 3927730"/>
              <a:gd name="connsiteY5" fmla="*/ 20901 h 3497531"/>
              <a:gd name="connsiteX6" fmla="*/ 1356818 w 3927730"/>
              <a:gd name="connsiteY6" fmla="*/ 638398 h 3497531"/>
              <a:gd name="connsiteX7" fmla="*/ 1356818 w 3927730"/>
              <a:gd name="connsiteY7" fmla="*/ 739322 h 3497531"/>
              <a:gd name="connsiteX8" fmla="*/ 739322 w 3927730"/>
              <a:gd name="connsiteY8" fmla="*/ 1356819 h 3497531"/>
              <a:gd name="connsiteX9" fmla="*/ 638398 w 3927730"/>
              <a:gd name="connsiteY9" fmla="*/ 1356819 h 3497531"/>
              <a:gd name="connsiteX10" fmla="*/ 20901 w 3927730"/>
              <a:gd name="connsiteY10" fmla="*/ 739322 h 3497531"/>
              <a:gd name="connsiteX11" fmla="*/ 20901 w 3927730"/>
              <a:gd name="connsiteY11" fmla="*/ 638398 h 3497531"/>
              <a:gd name="connsiteX12" fmla="*/ 638398 w 3927730"/>
              <a:gd name="connsiteY12" fmla="*/ 20901 h 3497531"/>
              <a:gd name="connsiteX13" fmla="*/ 688860 w 3927730"/>
              <a:gd name="connsiteY13" fmla="*/ 0 h 3497531"/>
              <a:gd name="connsiteX0" fmla="*/ 1433441 w 1621876"/>
              <a:gd name="connsiteY0" fmla="*/ 3309096 h 3497531"/>
              <a:gd name="connsiteX1" fmla="*/ 1621876 w 1621876"/>
              <a:gd name="connsiteY1" fmla="*/ 3497531 h 3497531"/>
              <a:gd name="connsiteX2" fmla="*/ 1433441 w 1621876"/>
              <a:gd name="connsiteY2" fmla="*/ 3309096 h 3497531"/>
              <a:gd name="connsiteX3" fmla="*/ 688860 w 1621876"/>
              <a:gd name="connsiteY3" fmla="*/ 0 h 3497531"/>
              <a:gd name="connsiteX4" fmla="*/ 739322 w 1621876"/>
              <a:gd name="connsiteY4" fmla="*/ 20901 h 3497531"/>
              <a:gd name="connsiteX5" fmla="*/ 1356818 w 1621876"/>
              <a:gd name="connsiteY5" fmla="*/ 638398 h 3497531"/>
              <a:gd name="connsiteX6" fmla="*/ 1356818 w 1621876"/>
              <a:gd name="connsiteY6" fmla="*/ 739322 h 3497531"/>
              <a:gd name="connsiteX7" fmla="*/ 739322 w 1621876"/>
              <a:gd name="connsiteY7" fmla="*/ 1356819 h 3497531"/>
              <a:gd name="connsiteX8" fmla="*/ 638398 w 1621876"/>
              <a:gd name="connsiteY8" fmla="*/ 1356819 h 3497531"/>
              <a:gd name="connsiteX9" fmla="*/ 20901 w 1621876"/>
              <a:gd name="connsiteY9" fmla="*/ 739322 h 3497531"/>
              <a:gd name="connsiteX10" fmla="*/ 20901 w 1621876"/>
              <a:gd name="connsiteY10" fmla="*/ 638398 h 3497531"/>
              <a:gd name="connsiteX11" fmla="*/ 638398 w 1621876"/>
              <a:gd name="connsiteY11" fmla="*/ 20901 h 3497531"/>
              <a:gd name="connsiteX12" fmla="*/ 688860 w 1621876"/>
              <a:gd name="connsiteY12" fmla="*/ 0 h 3497531"/>
              <a:gd name="connsiteX0" fmla="*/ 688860 w 1377719"/>
              <a:gd name="connsiteY0" fmla="*/ 0 h 1377720"/>
              <a:gd name="connsiteX1" fmla="*/ 739322 w 1377719"/>
              <a:gd name="connsiteY1" fmla="*/ 20901 h 1377720"/>
              <a:gd name="connsiteX2" fmla="*/ 1356818 w 1377719"/>
              <a:gd name="connsiteY2" fmla="*/ 638398 h 1377720"/>
              <a:gd name="connsiteX3" fmla="*/ 1356818 w 1377719"/>
              <a:gd name="connsiteY3" fmla="*/ 739322 h 1377720"/>
              <a:gd name="connsiteX4" fmla="*/ 739322 w 1377719"/>
              <a:gd name="connsiteY4" fmla="*/ 1356819 h 1377720"/>
              <a:gd name="connsiteX5" fmla="*/ 638398 w 1377719"/>
              <a:gd name="connsiteY5" fmla="*/ 1356819 h 1377720"/>
              <a:gd name="connsiteX6" fmla="*/ 20901 w 1377719"/>
              <a:gd name="connsiteY6" fmla="*/ 739322 h 1377720"/>
              <a:gd name="connsiteX7" fmla="*/ 20901 w 1377719"/>
              <a:gd name="connsiteY7" fmla="*/ 638398 h 1377720"/>
              <a:gd name="connsiteX8" fmla="*/ 638398 w 1377719"/>
              <a:gd name="connsiteY8" fmla="*/ 20901 h 1377720"/>
              <a:gd name="connsiteX9" fmla="*/ 688860 w 1377719"/>
              <a:gd name="connsiteY9" fmla="*/ 0 h 1377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gradFill flip="none" rotWithShape="1">
            <a:gsLst>
              <a:gs pos="54000">
                <a:srgbClr val="1C83AE"/>
              </a:gs>
              <a:gs pos="0">
                <a:srgbClr val="329CD6"/>
              </a:gs>
              <a:gs pos="100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atin typeface="Agency FB" panose="020B0503020202020204" pitchFamily="34" charset="0"/>
                <a:sym typeface="+mn-lt"/>
              </a:rPr>
              <a:t>05</a:t>
            </a:r>
          </a:p>
        </p:txBody>
      </p:sp>
      <p:sp>
        <p:nvSpPr>
          <p:cNvPr id="4" name="Freeform 6"/>
          <p:cNvSpPr/>
          <p:nvPr/>
        </p:nvSpPr>
        <p:spPr>
          <a:xfrm>
            <a:off x="903975" y="2897960"/>
            <a:ext cx="834665" cy="834666"/>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 fmla="*/ 1433441 w 4116165"/>
              <a:gd name="connsiteY0" fmla="*/ 1003242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688860 w 4116165"/>
              <a:gd name="connsiteY8" fmla="*/ 0 h 3497531"/>
              <a:gd name="connsiteX9" fmla="*/ 739322 w 4116165"/>
              <a:gd name="connsiteY9" fmla="*/ 20901 h 3497531"/>
              <a:gd name="connsiteX10" fmla="*/ 1356818 w 4116165"/>
              <a:gd name="connsiteY10" fmla="*/ 638398 h 3497531"/>
              <a:gd name="connsiteX11" fmla="*/ 1356818 w 4116165"/>
              <a:gd name="connsiteY11" fmla="*/ 739322 h 3497531"/>
              <a:gd name="connsiteX12" fmla="*/ 739322 w 4116165"/>
              <a:gd name="connsiteY12" fmla="*/ 1356819 h 3497531"/>
              <a:gd name="connsiteX13" fmla="*/ 638398 w 4116165"/>
              <a:gd name="connsiteY13" fmla="*/ 1356819 h 3497531"/>
              <a:gd name="connsiteX14" fmla="*/ 20901 w 4116165"/>
              <a:gd name="connsiteY14" fmla="*/ 739322 h 3497531"/>
              <a:gd name="connsiteX15" fmla="*/ 20901 w 4116165"/>
              <a:gd name="connsiteY15" fmla="*/ 638398 h 3497531"/>
              <a:gd name="connsiteX16" fmla="*/ 638398 w 4116165"/>
              <a:gd name="connsiteY16" fmla="*/ 20901 h 3497531"/>
              <a:gd name="connsiteX17" fmla="*/ 688860 w 4116165"/>
              <a:gd name="connsiteY17" fmla="*/ 0 h 3497531"/>
              <a:gd name="connsiteX0" fmla="*/ 1433441 w 4116165"/>
              <a:gd name="connsiteY0" fmla="*/ 3309096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688860 w 4116165"/>
              <a:gd name="connsiteY7" fmla="*/ 0 h 3497531"/>
              <a:gd name="connsiteX8" fmla="*/ 739322 w 4116165"/>
              <a:gd name="connsiteY8" fmla="*/ 20901 h 3497531"/>
              <a:gd name="connsiteX9" fmla="*/ 1356818 w 4116165"/>
              <a:gd name="connsiteY9" fmla="*/ 638398 h 3497531"/>
              <a:gd name="connsiteX10" fmla="*/ 1356818 w 4116165"/>
              <a:gd name="connsiteY10" fmla="*/ 739322 h 3497531"/>
              <a:gd name="connsiteX11" fmla="*/ 739322 w 4116165"/>
              <a:gd name="connsiteY11" fmla="*/ 1356819 h 3497531"/>
              <a:gd name="connsiteX12" fmla="*/ 638398 w 4116165"/>
              <a:gd name="connsiteY12" fmla="*/ 1356819 h 3497531"/>
              <a:gd name="connsiteX13" fmla="*/ 20901 w 4116165"/>
              <a:gd name="connsiteY13" fmla="*/ 739322 h 3497531"/>
              <a:gd name="connsiteX14" fmla="*/ 20901 w 4116165"/>
              <a:gd name="connsiteY14" fmla="*/ 638398 h 3497531"/>
              <a:gd name="connsiteX15" fmla="*/ 638398 w 4116165"/>
              <a:gd name="connsiteY15" fmla="*/ 20901 h 3497531"/>
              <a:gd name="connsiteX16" fmla="*/ 688860 w 4116165"/>
              <a:gd name="connsiteY16" fmla="*/ 0 h 3497531"/>
              <a:gd name="connsiteX0" fmla="*/ 1433441 w 4116165"/>
              <a:gd name="connsiteY0" fmla="*/ 3309096 h 3497531"/>
              <a:gd name="connsiteX1" fmla="*/ 4116165 w 4116165"/>
              <a:gd name="connsiteY1" fmla="*/ 1003242 h 3497531"/>
              <a:gd name="connsiteX2" fmla="*/ 4116165 w 4116165"/>
              <a:gd name="connsiteY2" fmla="*/ 3309096 h 3497531"/>
              <a:gd name="connsiteX3" fmla="*/ 3927730 w 4116165"/>
              <a:gd name="connsiteY3" fmla="*/ 3497531 h 3497531"/>
              <a:gd name="connsiteX4" fmla="*/ 1621876 w 4116165"/>
              <a:gd name="connsiteY4" fmla="*/ 3497531 h 3497531"/>
              <a:gd name="connsiteX5" fmla="*/ 1433441 w 4116165"/>
              <a:gd name="connsiteY5" fmla="*/ 3309096 h 3497531"/>
              <a:gd name="connsiteX6" fmla="*/ 688860 w 4116165"/>
              <a:gd name="connsiteY6" fmla="*/ 0 h 3497531"/>
              <a:gd name="connsiteX7" fmla="*/ 739322 w 4116165"/>
              <a:gd name="connsiteY7" fmla="*/ 20901 h 3497531"/>
              <a:gd name="connsiteX8" fmla="*/ 1356818 w 4116165"/>
              <a:gd name="connsiteY8" fmla="*/ 638398 h 3497531"/>
              <a:gd name="connsiteX9" fmla="*/ 1356818 w 4116165"/>
              <a:gd name="connsiteY9" fmla="*/ 739322 h 3497531"/>
              <a:gd name="connsiteX10" fmla="*/ 739322 w 4116165"/>
              <a:gd name="connsiteY10" fmla="*/ 1356819 h 3497531"/>
              <a:gd name="connsiteX11" fmla="*/ 638398 w 4116165"/>
              <a:gd name="connsiteY11" fmla="*/ 1356819 h 3497531"/>
              <a:gd name="connsiteX12" fmla="*/ 20901 w 4116165"/>
              <a:gd name="connsiteY12" fmla="*/ 739322 h 3497531"/>
              <a:gd name="connsiteX13" fmla="*/ 20901 w 4116165"/>
              <a:gd name="connsiteY13" fmla="*/ 638398 h 3497531"/>
              <a:gd name="connsiteX14" fmla="*/ 638398 w 4116165"/>
              <a:gd name="connsiteY14" fmla="*/ 20901 h 3497531"/>
              <a:gd name="connsiteX15" fmla="*/ 688860 w 4116165"/>
              <a:gd name="connsiteY15" fmla="*/ 0 h 3497531"/>
              <a:gd name="connsiteX0" fmla="*/ 1433441 w 4116165"/>
              <a:gd name="connsiteY0" fmla="*/ 3309096 h 3497531"/>
              <a:gd name="connsiteX1" fmla="*/ 4116165 w 4116165"/>
              <a:gd name="connsiteY1" fmla="*/ 3309096 h 3497531"/>
              <a:gd name="connsiteX2" fmla="*/ 3927730 w 4116165"/>
              <a:gd name="connsiteY2" fmla="*/ 3497531 h 3497531"/>
              <a:gd name="connsiteX3" fmla="*/ 1621876 w 4116165"/>
              <a:gd name="connsiteY3" fmla="*/ 3497531 h 3497531"/>
              <a:gd name="connsiteX4" fmla="*/ 1433441 w 4116165"/>
              <a:gd name="connsiteY4" fmla="*/ 3309096 h 3497531"/>
              <a:gd name="connsiteX5" fmla="*/ 688860 w 4116165"/>
              <a:gd name="connsiteY5" fmla="*/ 0 h 3497531"/>
              <a:gd name="connsiteX6" fmla="*/ 739322 w 4116165"/>
              <a:gd name="connsiteY6" fmla="*/ 20901 h 3497531"/>
              <a:gd name="connsiteX7" fmla="*/ 1356818 w 4116165"/>
              <a:gd name="connsiteY7" fmla="*/ 638398 h 3497531"/>
              <a:gd name="connsiteX8" fmla="*/ 1356818 w 4116165"/>
              <a:gd name="connsiteY8" fmla="*/ 739322 h 3497531"/>
              <a:gd name="connsiteX9" fmla="*/ 739322 w 4116165"/>
              <a:gd name="connsiteY9" fmla="*/ 1356819 h 3497531"/>
              <a:gd name="connsiteX10" fmla="*/ 638398 w 4116165"/>
              <a:gd name="connsiteY10" fmla="*/ 1356819 h 3497531"/>
              <a:gd name="connsiteX11" fmla="*/ 20901 w 4116165"/>
              <a:gd name="connsiteY11" fmla="*/ 739322 h 3497531"/>
              <a:gd name="connsiteX12" fmla="*/ 20901 w 4116165"/>
              <a:gd name="connsiteY12" fmla="*/ 638398 h 3497531"/>
              <a:gd name="connsiteX13" fmla="*/ 638398 w 4116165"/>
              <a:gd name="connsiteY13" fmla="*/ 20901 h 3497531"/>
              <a:gd name="connsiteX14" fmla="*/ 688860 w 4116165"/>
              <a:gd name="connsiteY14" fmla="*/ 0 h 3497531"/>
              <a:gd name="connsiteX0" fmla="*/ 1433441 w 3927730"/>
              <a:gd name="connsiteY0" fmla="*/ 3309096 h 3497531"/>
              <a:gd name="connsiteX1" fmla="*/ 3927730 w 3927730"/>
              <a:gd name="connsiteY1" fmla="*/ 3497531 h 3497531"/>
              <a:gd name="connsiteX2" fmla="*/ 1621876 w 3927730"/>
              <a:gd name="connsiteY2" fmla="*/ 3497531 h 3497531"/>
              <a:gd name="connsiteX3" fmla="*/ 1433441 w 3927730"/>
              <a:gd name="connsiteY3" fmla="*/ 3309096 h 3497531"/>
              <a:gd name="connsiteX4" fmla="*/ 688860 w 3927730"/>
              <a:gd name="connsiteY4" fmla="*/ 0 h 3497531"/>
              <a:gd name="connsiteX5" fmla="*/ 739322 w 3927730"/>
              <a:gd name="connsiteY5" fmla="*/ 20901 h 3497531"/>
              <a:gd name="connsiteX6" fmla="*/ 1356818 w 3927730"/>
              <a:gd name="connsiteY6" fmla="*/ 638398 h 3497531"/>
              <a:gd name="connsiteX7" fmla="*/ 1356818 w 3927730"/>
              <a:gd name="connsiteY7" fmla="*/ 739322 h 3497531"/>
              <a:gd name="connsiteX8" fmla="*/ 739322 w 3927730"/>
              <a:gd name="connsiteY8" fmla="*/ 1356819 h 3497531"/>
              <a:gd name="connsiteX9" fmla="*/ 638398 w 3927730"/>
              <a:gd name="connsiteY9" fmla="*/ 1356819 h 3497531"/>
              <a:gd name="connsiteX10" fmla="*/ 20901 w 3927730"/>
              <a:gd name="connsiteY10" fmla="*/ 739322 h 3497531"/>
              <a:gd name="connsiteX11" fmla="*/ 20901 w 3927730"/>
              <a:gd name="connsiteY11" fmla="*/ 638398 h 3497531"/>
              <a:gd name="connsiteX12" fmla="*/ 638398 w 3927730"/>
              <a:gd name="connsiteY12" fmla="*/ 20901 h 3497531"/>
              <a:gd name="connsiteX13" fmla="*/ 688860 w 3927730"/>
              <a:gd name="connsiteY13" fmla="*/ 0 h 3497531"/>
              <a:gd name="connsiteX0" fmla="*/ 1433441 w 1621876"/>
              <a:gd name="connsiteY0" fmla="*/ 3309096 h 3497531"/>
              <a:gd name="connsiteX1" fmla="*/ 1621876 w 1621876"/>
              <a:gd name="connsiteY1" fmla="*/ 3497531 h 3497531"/>
              <a:gd name="connsiteX2" fmla="*/ 1433441 w 1621876"/>
              <a:gd name="connsiteY2" fmla="*/ 3309096 h 3497531"/>
              <a:gd name="connsiteX3" fmla="*/ 688860 w 1621876"/>
              <a:gd name="connsiteY3" fmla="*/ 0 h 3497531"/>
              <a:gd name="connsiteX4" fmla="*/ 739322 w 1621876"/>
              <a:gd name="connsiteY4" fmla="*/ 20901 h 3497531"/>
              <a:gd name="connsiteX5" fmla="*/ 1356818 w 1621876"/>
              <a:gd name="connsiteY5" fmla="*/ 638398 h 3497531"/>
              <a:gd name="connsiteX6" fmla="*/ 1356818 w 1621876"/>
              <a:gd name="connsiteY6" fmla="*/ 739322 h 3497531"/>
              <a:gd name="connsiteX7" fmla="*/ 739322 w 1621876"/>
              <a:gd name="connsiteY7" fmla="*/ 1356819 h 3497531"/>
              <a:gd name="connsiteX8" fmla="*/ 638398 w 1621876"/>
              <a:gd name="connsiteY8" fmla="*/ 1356819 h 3497531"/>
              <a:gd name="connsiteX9" fmla="*/ 20901 w 1621876"/>
              <a:gd name="connsiteY9" fmla="*/ 739322 h 3497531"/>
              <a:gd name="connsiteX10" fmla="*/ 20901 w 1621876"/>
              <a:gd name="connsiteY10" fmla="*/ 638398 h 3497531"/>
              <a:gd name="connsiteX11" fmla="*/ 638398 w 1621876"/>
              <a:gd name="connsiteY11" fmla="*/ 20901 h 3497531"/>
              <a:gd name="connsiteX12" fmla="*/ 688860 w 1621876"/>
              <a:gd name="connsiteY12" fmla="*/ 0 h 3497531"/>
              <a:gd name="connsiteX0" fmla="*/ 688860 w 1377719"/>
              <a:gd name="connsiteY0" fmla="*/ 0 h 1377720"/>
              <a:gd name="connsiteX1" fmla="*/ 739322 w 1377719"/>
              <a:gd name="connsiteY1" fmla="*/ 20901 h 1377720"/>
              <a:gd name="connsiteX2" fmla="*/ 1356818 w 1377719"/>
              <a:gd name="connsiteY2" fmla="*/ 638398 h 1377720"/>
              <a:gd name="connsiteX3" fmla="*/ 1356818 w 1377719"/>
              <a:gd name="connsiteY3" fmla="*/ 739322 h 1377720"/>
              <a:gd name="connsiteX4" fmla="*/ 739322 w 1377719"/>
              <a:gd name="connsiteY4" fmla="*/ 1356819 h 1377720"/>
              <a:gd name="connsiteX5" fmla="*/ 638398 w 1377719"/>
              <a:gd name="connsiteY5" fmla="*/ 1356819 h 1377720"/>
              <a:gd name="connsiteX6" fmla="*/ 20901 w 1377719"/>
              <a:gd name="connsiteY6" fmla="*/ 739322 h 1377720"/>
              <a:gd name="connsiteX7" fmla="*/ 20901 w 1377719"/>
              <a:gd name="connsiteY7" fmla="*/ 638398 h 1377720"/>
              <a:gd name="connsiteX8" fmla="*/ 638398 w 1377719"/>
              <a:gd name="connsiteY8" fmla="*/ 20901 h 1377720"/>
              <a:gd name="connsiteX9" fmla="*/ 688860 w 1377719"/>
              <a:gd name="connsiteY9" fmla="*/ 0 h 1377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gradFill flip="none" rotWithShape="1">
            <a:gsLst>
              <a:gs pos="54000">
                <a:srgbClr val="1C83AE"/>
              </a:gs>
              <a:gs pos="0">
                <a:srgbClr val="329CD6"/>
              </a:gs>
              <a:gs pos="100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atin typeface="Agency FB" panose="020B0503020202020204" pitchFamily="34" charset="0"/>
                <a:sym typeface="+mn-lt"/>
              </a:rPr>
              <a:t>06</a:t>
            </a:r>
          </a:p>
        </p:txBody>
      </p:sp>
      <p:sp>
        <p:nvSpPr>
          <p:cNvPr id="5" name="Freeform 6"/>
          <p:cNvSpPr/>
          <p:nvPr/>
        </p:nvSpPr>
        <p:spPr>
          <a:xfrm>
            <a:off x="903975" y="3912522"/>
            <a:ext cx="834665" cy="834666"/>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 fmla="*/ 1433441 w 4116165"/>
              <a:gd name="connsiteY0" fmla="*/ 1003242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688860 w 4116165"/>
              <a:gd name="connsiteY8" fmla="*/ 0 h 3497531"/>
              <a:gd name="connsiteX9" fmla="*/ 739322 w 4116165"/>
              <a:gd name="connsiteY9" fmla="*/ 20901 h 3497531"/>
              <a:gd name="connsiteX10" fmla="*/ 1356818 w 4116165"/>
              <a:gd name="connsiteY10" fmla="*/ 638398 h 3497531"/>
              <a:gd name="connsiteX11" fmla="*/ 1356818 w 4116165"/>
              <a:gd name="connsiteY11" fmla="*/ 739322 h 3497531"/>
              <a:gd name="connsiteX12" fmla="*/ 739322 w 4116165"/>
              <a:gd name="connsiteY12" fmla="*/ 1356819 h 3497531"/>
              <a:gd name="connsiteX13" fmla="*/ 638398 w 4116165"/>
              <a:gd name="connsiteY13" fmla="*/ 1356819 h 3497531"/>
              <a:gd name="connsiteX14" fmla="*/ 20901 w 4116165"/>
              <a:gd name="connsiteY14" fmla="*/ 739322 h 3497531"/>
              <a:gd name="connsiteX15" fmla="*/ 20901 w 4116165"/>
              <a:gd name="connsiteY15" fmla="*/ 638398 h 3497531"/>
              <a:gd name="connsiteX16" fmla="*/ 638398 w 4116165"/>
              <a:gd name="connsiteY16" fmla="*/ 20901 h 3497531"/>
              <a:gd name="connsiteX17" fmla="*/ 688860 w 4116165"/>
              <a:gd name="connsiteY17" fmla="*/ 0 h 3497531"/>
              <a:gd name="connsiteX0" fmla="*/ 1433441 w 4116165"/>
              <a:gd name="connsiteY0" fmla="*/ 3309096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688860 w 4116165"/>
              <a:gd name="connsiteY7" fmla="*/ 0 h 3497531"/>
              <a:gd name="connsiteX8" fmla="*/ 739322 w 4116165"/>
              <a:gd name="connsiteY8" fmla="*/ 20901 h 3497531"/>
              <a:gd name="connsiteX9" fmla="*/ 1356818 w 4116165"/>
              <a:gd name="connsiteY9" fmla="*/ 638398 h 3497531"/>
              <a:gd name="connsiteX10" fmla="*/ 1356818 w 4116165"/>
              <a:gd name="connsiteY10" fmla="*/ 739322 h 3497531"/>
              <a:gd name="connsiteX11" fmla="*/ 739322 w 4116165"/>
              <a:gd name="connsiteY11" fmla="*/ 1356819 h 3497531"/>
              <a:gd name="connsiteX12" fmla="*/ 638398 w 4116165"/>
              <a:gd name="connsiteY12" fmla="*/ 1356819 h 3497531"/>
              <a:gd name="connsiteX13" fmla="*/ 20901 w 4116165"/>
              <a:gd name="connsiteY13" fmla="*/ 739322 h 3497531"/>
              <a:gd name="connsiteX14" fmla="*/ 20901 w 4116165"/>
              <a:gd name="connsiteY14" fmla="*/ 638398 h 3497531"/>
              <a:gd name="connsiteX15" fmla="*/ 638398 w 4116165"/>
              <a:gd name="connsiteY15" fmla="*/ 20901 h 3497531"/>
              <a:gd name="connsiteX16" fmla="*/ 688860 w 4116165"/>
              <a:gd name="connsiteY16" fmla="*/ 0 h 3497531"/>
              <a:gd name="connsiteX0" fmla="*/ 1433441 w 4116165"/>
              <a:gd name="connsiteY0" fmla="*/ 3309096 h 3497531"/>
              <a:gd name="connsiteX1" fmla="*/ 4116165 w 4116165"/>
              <a:gd name="connsiteY1" fmla="*/ 1003242 h 3497531"/>
              <a:gd name="connsiteX2" fmla="*/ 4116165 w 4116165"/>
              <a:gd name="connsiteY2" fmla="*/ 3309096 h 3497531"/>
              <a:gd name="connsiteX3" fmla="*/ 3927730 w 4116165"/>
              <a:gd name="connsiteY3" fmla="*/ 3497531 h 3497531"/>
              <a:gd name="connsiteX4" fmla="*/ 1621876 w 4116165"/>
              <a:gd name="connsiteY4" fmla="*/ 3497531 h 3497531"/>
              <a:gd name="connsiteX5" fmla="*/ 1433441 w 4116165"/>
              <a:gd name="connsiteY5" fmla="*/ 3309096 h 3497531"/>
              <a:gd name="connsiteX6" fmla="*/ 688860 w 4116165"/>
              <a:gd name="connsiteY6" fmla="*/ 0 h 3497531"/>
              <a:gd name="connsiteX7" fmla="*/ 739322 w 4116165"/>
              <a:gd name="connsiteY7" fmla="*/ 20901 h 3497531"/>
              <a:gd name="connsiteX8" fmla="*/ 1356818 w 4116165"/>
              <a:gd name="connsiteY8" fmla="*/ 638398 h 3497531"/>
              <a:gd name="connsiteX9" fmla="*/ 1356818 w 4116165"/>
              <a:gd name="connsiteY9" fmla="*/ 739322 h 3497531"/>
              <a:gd name="connsiteX10" fmla="*/ 739322 w 4116165"/>
              <a:gd name="connsiteY10" fmla="*/ 1356819 h 3497531"/>
              <a:gd name="connsiteX11" fmla="*/ 638398 w 4116165"/>
              <a:gd name="connsiteY11" fmla="*/ 1356819 h 3497531"/>
              <a:gd name="connsiteX12" fmla="*/ 20901 w 4116165"/>
              <a:gd name="connsiteY12" fmla="*/ 739322 h 3497531"/>
              <a:gd name="connsiteX13" fmla="*/ 20901 w 4116165"/>
              <a:gd name="connsiteY13" fmla="*/ 638398 h 3497531"/>
              <a:gd name="connsiteX14" fmla="*/ 638398 w 4116165"/>
              <a:gd name="connsiteY14" fmla="*/ 20901 h 3497531"/>
              <a:gd name="connsiteX15" fmla="*/ 688860 w 4116165"/>
              <a:gd name="connsiteY15" fmla="*/ 0 h 3497531"/>
              <a:gd name="connsiteX0" fmla="*/ 1433441 w 4116165"/>
              <a:gd name="connsiteY0" fmla="*/ 3309096 h 3497531"/>
              <a:gd name="connsiteX1" fmla="*/ 4116165 w 4116165"/>
              <a:gd name="connsiteY1" fmla="*/ 3309096 h 3497531"/>
              <a:gd name="connsiteX2" fmla="*/ 3927730 w 4116165"/>
              <a:gd name="connsiteY2" fmla="*/ 3497531 h 3497531"/>
              <a:gd name="connsiteX3" fmla="*/ 1621876 w 4116165"/>
              <a:gd name="connsiteY3" fmla="*/ 3497531 h 3497531"/>
              <a:gd name="connsiteX4" fmla="*/ 1433441 w 4116165"/>
              <a:gd name="connsiteY4" fmla="*/ 3309096 h 3497531"/>
              <a:gd name="connsiteX5" fmla="*/ 688860 w 4116165"/>
              <a:gd name="connsiteY5" fmla="*/ 0 h 3497531"/>
              <a:gd name="connsiteX6" fmla="*/ 739322 w 4116165"/>
              <a:gd name="connsiteY6" fmla="*/ 20901 h 3497531"/>
              <a:gd name="connsiteX7" fmla="*/ 1356818 w 4116165"/>
              <a:gd name="connsiteY7" fmla="*/ 638398 h 3497531"/>
              <a:gd name="connsiteX8" fmla="*/ 1356818 w 4116165"/>
              <a:gd name="connsiteY8" fmla="*/ 739322 h 3497531"/>
              <a:gd name="connsiteX9" fmla="*/ 739322 w 4116165"/>
              <a:gd name="connsiteY9" fmla="*/ 1356819 h 3497531"/>
              <a:gd name="connsiteX10" fmla="*/ 638398 w 4116165"/>
              <a:gd name="connsiteY10" fmla="*/ 1356819 h 3497531"/>
              <a:gd name="connsiteX11" fmla="*/ 20901 w 4116165"/>
              <a:gd name="connsiteY11" fmla="*/ 739322 h 3497531"/>
              <a:gd name="connsiteX12" fmla="*/ 20901 w 4116165"/>
              <a:gd name="connsiteY12" fmla="*/ 638398 h 3497531"/>
              <a:gd name="connsiteX13" fmla="*/ 638398 w 4116165"/>
              <a:gd name="connsiteY13" fmla="*/ 20901 h 3497531"/>
              <a:gd name="connsiteX14" fmla="*/ 688860 w 4116165"/>
              <a:gd name="connsiteY14" fmla="*/ 0 h 3497531"/>
              <a:gd name="connsiteX0" fmla="*/ 1433441 w 3927730"/>
              <a:gd name="connsiteY0" fmla="*/ 3309096 h 3497531"/>
              <a:gd name="connsiteX1" fmla="*/ 3927730 w 3927730"/>
              <a:gd name="connsiteY1" fmla="*/ 3497531 h 3497531"/>
              <a:gd name="connsiteX2" fmla="*/ 1621876 w 3927730"/>
              <a:gd name="connsiteY2" fmla="*/ 3497531 h 3497531"/>
              <a:gd name="connsiteX3" fmla="*/ 1433441 w 3927730"/>
              <a:gd name="connsiteY3" fmla="*/ 3309096 h 3497531"/>
              <a:gd name="connsiteX4" fmla="*/ 688860 w 3927730"/>
              <a:gd name="connsiteY4" fmla="*/ 0 h 3497531"/>
              <a:gd name="connsiteX5" fmla="*/ 739322 w 3927730"/>
              <a:gd name="connsiteY5" fmla="*/ 20901 h 3497531"/>
              <a:gd name="connsiteX6" fmla="*/ 1356818 w 3927730"/>
              <a:gd name="connsiteY6" fmla="*/ 638398 h 3497531"/>
              <a:gd name="connsiteX7" fmla="*/ 1356818 w 3927730"/>
              <a:gd name="connsiteY7" fmla="*/ 739322 h 3497531"/>
              <a:gd name="connsiteX8" fmla="*/ 739322 w 3927730"/>
              <a:gd name="connsiteY8" fmla="*/ 1356819 h 3497531"/>
              <a:gd name="connsiteX9" fmla="*/ 638398 w 3927730"/>
              <a:gd name="connsiteY9" fmla="*/ 1356819 h 3497531"/>
              <a:gd name="connsiteX10" fmla="*/ 20901 w 3927730"/>
              <a:gd name="connsiteY10" fmla="*/ 739322 h 3497531"/>
              <a:gd name="connsiteX11" fmla="*/ 20901 w 3927730"/>
              <a:gd name="connsiteY11" fmla="*/ 638398 h 3497531"/>
              <a:gd name="connsiteX12" fmla="*/ 638398 w 3927730"/>
              <a:gd name="connsiteY12" fmla="*/ 20901 h 3497531"/>
              <a:gd name="connsiteX13" fmla="*/ 688860 w 3927730"/>
              <a:gd name="connsiteY13" fmla="*/ 0 h 3497531"/>
              <a:gd name="connsiteX0" fmla="*/ 1433441 w 1621876"/>
              <a:gd name="connsiteY0" fmla="*/ 3309096 h 3497531"/>
              <a:gd name="connsiteX1" fmla="*/ 1621876 w 1621876"/>
              <a:gd name="connsiteY1" fmla="*/ 3497531 h 3497531"/>
              <a:gd name="connsiteX2" fmla="*/ 1433441 w 1621876"/>
              <a:gd name="connsiteY2" fmla="*/ 3309096 h 3497531"/>
              <a:gd name="connsiteX3" fmla="*/ 688860 w 1621876"/>
              <a:gd name="connsiteY3" fmla="*/ 0 h 3497531"/>
              <a:gd name="connsiteX4" fmla="*/ 739322 w 1621876"/>
              <a:gd name="connsiteY4" fmla="*/ 20901 h 3497531"/>
              <a:gd name="connsiteX5" fmla="*/ 1356818 w 1621876"/>
              <a:gd name="connsiteY5" fmla="*/ 638398 h 3497531"/>
              <a:gd name="connsiteX6" fmla="*/ 1356818 w 1621876"/>
              <a:gd name="connsiteY6" fmla="*/ 739322 h 3497531"/>
              <a:gd name="connsiteX7" fmla="*/ 739322 w 1621876"/>
              <a:gd name="connsiteY7" fmla="*/ 1356819 h 3497531"/>
              <a:gd name="connsiteX8" fmla="*/ 638398 w 1621876"/>
              <a:gd name="connsiteY8" fmla="*/ 1356819 h 3497531"/>
              <a:gd name="connsiteX9" fmla="*/ 20901 w 1621876"/>
              <a:gd name="connsiteY9" fmla="*/ 739322 h 3497531"/>
              <a:gd name="connsiteX10" fmla="*/ 20901 w 1621876"/>
              <a:gd name="connsiteY10" fmla="*/ 638398 h 3497531"/>
              <a:gd name="connsiteX11" fmla="*/ 638398 w 1621876"/>
              <a:gd name="connsiteY11" fmla="*/ 20901 h 3497531"/>
              <a:gd name="connsiteX12" fmla="*/ 688860 w 1621876"/>
              <a:gd name="connsiteY12" fmla="*/ 0 h 3497531"/>
              <a:gd name="connsiteX0" fmla="*/ 688860 w 1377719"/>
              <a:gd name="connsiteY0" fmla="*/ 0 h 1377720"/>
              <a:gd name="connsiteX1" fmla="*/ 739322 w 1377719"/>
              <a:gd name="connsiteY1" fmla="*/ 20901 h 1377720"/>
              <a:gd name="connsiteX2" fmla="*/ 1356818 w 1377719"/>
              <a:gd name="connsiteY2" fmla="*/ 638398 h 1377720"/>
              <a:gd name="connsiteX3" fmla="*/ 1356818 w 1377719"/>
              <a:gd name="connsiteY3" fmla="*/ 739322 h 1377720"/>
              <a:gd name="connsiteX4" fmla="*/ 739322 w 1377719"/>
              <a:gd name="connsiteY4" fmla="*/ 1356819 h 1377720"/>
              <a:gd name="connsiteX5" fmla="*/ 638398 w 1377719"/>
              <a:gd name="connsiteY5" fmla="*/ 1356819 h 1377720"/>
              <a:gd name="connsiteX6" fmla="*/ 20901 w 1377719"/>
              <a:gd name="connsiteY6" fmla="*/ 739322 h 1377720"/>
              <a:gd name="connsiteX7" fmla="*/ 20901 w 1377719"/>
              <a:gd name="connsiteY7" fmla="*/ 638398 h 1377720"/>
              <a:gd name="connsiteX8" fmla="*/ 638398 w 1377719"/>
              <a:gd name="connsiteY8" fmla="*/ 20901 h 1377720"/>
              <a:gd name="connsiteX9" fmla="*/ 688860 w 1377719"/>
              <a:gd name="connsiteY9" fmla="*/ 0 h 1377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gradFill flip="none" rotWithShape="1">
            <a:gsLst>
              <a:gs pos="54000">
                <a:srgbClr val="1C83AE"/>
              </a:gs>
              <a:gs pos="0">
                <a:srgbClr val="329CD6"/>
              </a:gs>
              <a:gs pos="100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atin typeface="Agency FB" panose="020B0503020202020204" pitchFamily="34" charset="0"/>
                <a:sym typeface="+mn-lt"/>
              </a:rPr>
              <a:t>07</a:t>
            </a:r>
          </a:p>
        </p:txBody>
      </p:sp>
      <p:sp>
        <p:nvSpPr>
          <p:cNvPr id="6" name="Freeform 6"/>
          <p:cNvSpPr/>
          <p:nvPr/>
        </p:nvSpPr>
        <p:spPr>
          <a:xfrm>
            <a:off x="903975" y="4927084"/>
            <a:ext cx="834665" cy="834666"/>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 fmla="*/ 1433441 w 4116165"/>
              <a:gd name="connsiteY0" fmla="*/ 1003242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688860 w 4116165"/>
              <a:gd name="connsiteY8" fmla="*/ 0 h 3497531"/>
              <a:gd name="connsiteX9" fmla="*/ 739322 w 4116165"/>
              <a:gd name="connsiteY9" fmla="*/ 20901 h 3497531"/>
              <a:gd name="connsiteX10" fmla="*/ 1356818 w 4116165"/>
              <a:gd name="connsiteY10" fmla="*/ 638398 h 3497531"/>
              <a:gd name="connsiteX11" fmla="*/ 1356818 w 4116165"/>
              <a:gd name="connsiteY11" fmla="*/ 739322 h 3497531"/>
              <a:gd name="connsiteX12" fmla="*/ 739322 w 4116165"/>
              <a:gd name="connsiteY12" fmla="*/ 1356819 h 3497531"/>
              <a:gd name="connsiteX13" fmla="*/ 638398 w 4116165"/>
              <a:gd name="connsiteY13" fmla="*/ 1356819 h 3497531"/>
              <a:gd name="connsiteX14" fmla="*/ 20901 w 4116165"/>
              <a:gd name="connsiteY14" fmla="*/ 739322 h 3497531"/>
              <a:gd name="connsiteX15" fmla="*/ 20901 w 4116165"/>
              <a:gd name="connsiteY15" fmla="*/ 638398 h 3497531"/>
              <a:gd name="connsiteX16" fmla="*/ 638398 w 4116165"/>
              <a:gd name="connsiteY16" fmla="*/ 20901 h 3497531"/>
              <a:gd name="connsiteX17" fmla="*/ 688860 w 4116165"/>
              <a:gd name="connsiteY17" fmla="*/ 0 h 3497531"/>
              <a:gd name="connsiteX0" fmla="*/ 1433441 w 4116165"/>
              <a:gd name="connsiteY0" fmla="*/ 3309096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688860 w 4116165"/>
              <a:gd name="connsiteY7" fmla="*/ 0 h 3497531"/>
              <a:gd name="connsiteX8" fmla="*/ 739322 w 4116165"/>
              <a:gd name="connsiteY8" fmla="*/ 20901 h 3497531"/>
              <a:gd name="connsiteX9" fmla="*/ 1356818 w 4116165"/>
              <a:gd name="connsiteY9" fmla="*/ 638398 h 3497531"/>
              <a:gd name="connsiteX10" fmla="*/ 1356818 w 4116165"/>
              <a:gd name="connsiteY10" fmla="*/ 739322 h 3497531"/>
              <a:gd name="connsiteX11" fmla="*/ 739322 w 4116165"/>
              <a:gd name="connsiteY11" fmla="*/ 1356819 h 3497531"/>
              <a:gd name="connsiteX12" fmla="*/ 638398 w 4116165"/>
              <a:gd name="connsiteY12" fmla="*/ 1356819 h 3497531"/>
              <a:gd name="connsiteX13" fmla="*/ 20901 w 4116165"/>
              <a:gd name="connsiteY13" fmla="*/ 739322 h 3497531"/>
              <a:gd name="connsiteX14" fmla="*/ 20901 w 4116165"/>
              <a:gd name="connsiteY14" fmla="*/ 638398 h 3497531"/>
              <a:gd name="connsiteX15" fmla="*/ 638398 w 4116165"/>
              <a:gd name="connsiteY15" fmla="*/ 20901 h 3497531"/>
              <a:gd name="connsiteX16" fmla="*/ 688860 w 4116165"/>
              <a:gd name="connsiteY16" fmla="*/ 0 h 3497531"/>
              <a:gd name="connsiteX0" fmla="*/ 1433441 w 4116165"/>
              <a:gd name="connsiteY0" fmla="*/ 3309096 h 3497531"/>
              <a:gd name="connsiteX1" fmla="*/ 4116165 w 4116165"/>
              <a:gd name="connsiteY1" fmla="*/ 1003242 h 3497531"/>
              <a:gd name="connsiteX2" fmla="*/ 4116165 w 4116165"/>
              <a:gd name="connsiteY2" fmla="*/ 3309096 h 3497531"/>
              <a:gd name="connsiteX3" fmla="*/ 3927730 w 4116165"/>
              <a:gd name="connsiteY3" fmla="*/ 3497531 h 3497531"/>
              <a:gd name="connsiteX4" fmla="*/ 1621876 w 4116165"/>
              <a:gd name="connsiteY4" fmla="*/ 3497531 h 3497531"/>
              <a:gd name="connsiteX5" fmla="*/ 1433441 w 4116165"/>
              <a:gd name="connsiteY5" fmla="*/ 3309096 h 3497531"/>
              <a:gd name="connsiteX6" fmla="*/ 688860 w 4116165"/>
              <a:gd name="connsiteY6" fmla="*/ 0 h 3497531"/>
              <a:gd name="connsiteX7" fmla="*/ 739322 w 4116165"/>
              <a:gd name="connsiteY7" fmla="*/ 20901 h 3497531"/>
              <a:gd name="connsiteX8" fmla="*/ 1356818 w 4116165"/>
              <a:gd name="connsiteY8" fmla="*/ 638398 h 3497531"/>
              <a:gd name="connsiteX9" fmla="*/ 1356818 w 4116165"/>
              <a:gd name="connsiteY9" fmla="*/ 739322 h 3497531"/>
              <a:gd name="connsiteX10" fmla="*/ 739322 w 4116165"/>
              <a:gd name="connsiteY10" fmla="*/ 1356819 h 3497531"/>
              <a:gd name="connsiteX11" fmla="*/ 638398 w 4116165"/>
              <a:gd name="connsiteY11" fmla="*/ 1356819 h 3497531"/>
              <a:gd name="connsiteX12" fmla="*/ 20901 w 4116165"/>
              <a:gd name="connsiteY12" fmla="*/ 739322 h 3497531"/>
              <a:gd name="connsiteX13" fmla="*/ 20901 w 4116165"/>
              <a:gd name="connsiteY13" fmla="*/ 638398 h 3497531"/>
              <a:gd name="connsiteX14" fmla="*/ 638398 w 4116165"/>
              <a:gd name="connsiteY14" fmla="*/ 20901 h 3497531"/>
              <a:gd name="connsiteX15" fmla="*/ 688860 w 4116165"/>
              <a:gd name="connsiteY15" fmla="*/ 0 h 3497531"/>
              <a:gd name="connsiteX0" fmla="*/ 1433441 w 4116165"/>
              <a:gd name="connsiteY0" fmla="*/ 3309096 h 3497531"/>
              <a:gd name="connsiteX1" fmla="*/ 4116165 w 4116165"/>
              <a:gd name="connsiteY1" fmla="*/ 3309096 h 3497531"/>
              <a:gd name="connsiteX2" fmla="*/ 3927730 w 4116165"/>
              <a:gd name="connsiteY2" fmla="*/ 3497531 h 3497531"/>
              <a:gd name="connsiteX3" fmla="*/ 1621876 w 4116165"/>
              <a:gd name="connsiteY3" fmla="*/ 3497531 h 3497531"/>
              <a:gd name="connsiteX4" fmla="*/ 1433441 w 4116165"/>
              <a:gd name="connsiteY4" fmla="*/ 3309096 h 3497531"/>
              <a:gd name="connsiteX5" fmla="*/ 688860 w 4116165"/>
              <a:gd name="connsiteY5" fmla="*/ 0 h 3497531"/>
              <a:gd name="connsiteX6" fmla="*/ 739322 w 4116165"/>
              <a:gd name="connsiteY6" fmla="*/ 20901 h 3497531"/>
              <a:gd name="connsiteX7" fmla="*/ 1356818 w 4116165"/>
              <a:gd name="connsiteY7" fmla="*/ 638398 h 3497531"/>
              <a:gd name="connsiteX8" fmla="*/ 1356818 w 4116165"/>
              <a:gd name="connsiteY8" fmla="*/ 739322 h 3497531"/>
              <a:gd name="connsiteX9" fmla="*/ 739322 w 4116165"/>
              <a:gd name="connsiteY9" fmla="*/ 1356819 h 3497531"/>
              <a:gd name="connsiteX10" fmla="*/ 638398 w 4116165"/>
              <a:gd name="connsiteY10" fmla="*/ 1356819 h 3497531"/>
              <a:gd name="connsiteX11" fmla="*/ 20901 w 4116165"/>
              <a:gd name="connsiteY11" fmla="*/ 739322 h 3497531"/>
              <a:gd name="connsiteX12" fmla="*/ 20901 w 4116165"/>
              <a:gd name="connsiteY12" fmla="*/ 638398 h 3497531"/>
              <a:gd name="connsiteX13" fmla="*/ 638398 w 4116165"/>
              <a:gd name="connsiteY13" fmla="*/ 20901 h 3497531"/>
              <a:gd name="connsiteX14" fmla="*/ 688860 w 4116165"/>
              <a:gd name="connsiteY14" fmla="*/ 0 h 3497531"/>
              <a:gd name="connsiteX0" fmla="*/ 1433441 w 3927730"/>
              <a:gd name="connsiteY0" fmla="*/ 3309096 h 3497531"/>
              <a:gd name="connsiteX1" fmla="*/ 3927730 w 3927730"/>
              <a:gd name="connsiteY1" fmla="*/ 3497531 h 3497531"/>
              <a:gd name="connsiteX2" fmla="*/ 1621876 w 3927730"/>
              <a:gd name="connsiteY2" fmla="*/ 3497531 h 3497531"/>
              <a:gd name="connsiteX3" fmla="*/ 1433441 w 3927730"/>
              <a:gd name="connsiteY3" fmla="*/ 3309096 h 3497531"/>
              <a:gd name="connsiteX4" fmla="*/ 688860 w 3927730"/>
              <a:gd name="connsiteY4" fmla="*/ 0 h 3497531"/>
              <a:gd name="connsiteX5" fmla="*/ 739322 w 3927730"/>
              <a:gd name="connsiteY5" fmla="*/ 20901 h 3497531"/>
              <a:gd name="connsiteX6" fmla="*/ 1356818 w 3927730"/>
              <a:gd name="connsiteY6" fmla="*/ 638398 h 3497531"/>
              <a:gd name="connsiteX7" fmla="*/ 1356818 w 3927730"/>
              <a:gd name="connsiteY7" fmla="*/ 739322 h 3497531"/>
              <a:gd name="connsiteX8" fmla="*/ 739322 w 3927730"/>
              <a:gd name="connsiteY8" fmla="*/ 1356819 h 3497531"/>
              <a:gd name="connsiteX9" fmla="*/ 638398 w 3927730"/>
              <a:gd name="connsiteY9" fmla="*/ 1356819 h 3497531"/>
              <a:gd name="connsiteX10" fmla="*/ 20901 w 3927730"/>
              <a:gd name="connsiteY10" fmla="*/ 739322 h 3497531"/>
              <a:gd name="connsiteX11" fmla="*/ 20901 w 3927730"/>
              <a:gd name="connsiteY11" fmla="*/ 638398 h 3497531"/>
              <a:gd name="connsiteX12" fmla="*/ 638398 w 3927730"/>
              <a:gd name="connsiteY12" fmla="*/ 20901 h 3497531"/>
              <a:gd name="connsiteX13" fmla="*/ 688860 w 3927730"/>
              <a:gd name="connsiteY13" fmla="*/ 0 h 3497531"/>
              <a:gd name="connsiteX0" fmla="*/ 1433441 w 1621876"/>
              <a:gd name="connsiteY0" fmla="*/ 3309096 h 3497531"/>
              <a:gd name="connsiteX1" fmla="*/ 1621876 w 1621876"/>
              <a:gd name="connsiteY1" fmla="*/ 3497531 h 3497531"/>
              <a:gd name="connsiteX2" fmla="*/ 1433441 w 1621876"/>
              <a:gd name="connsiteY2" fmla="*/ 3309096 h 3497531"/>
              <a:gd name="connsiteX3" fmla="*/ 688860 w 1621876"/>
              <a:gd name="connsiteY3" fmla="*/ 0 h 3497531"/>
              <a:gd name="connsiteX4" fmla="*/ 739322 w 1621876"/>
              <a:gd name="connsiteY4" fmla="*/ 20901 h 3497531"/>
              <a:gd name="connsiteX5" fmla="*/ 1356818 w 1621876"/>
              <a:gd name="connsiteY5" fmla="*/ 638398 h 3497531"/>
              <a:gd name="connsiteX6" fmla="*/ 1356818 w 1621876"/>
              <a:gd name="connsiteY6" fmla="*/ 739322 h 3497531"/>
              <a:gd name="connsiteX7" fmla="*/ 739322 w 1621876"/>
              <a:gd name="connsiteY7" fmla="*/ 1356819 h 3497531"/>
              <a:gd name="connsiteX8" fmla="*/ 638398 w 1621876"/>
              <a:gd name="connsiteY8" fmla="*/ 1356819 h 3497531"/>
              <a:gd name="connsiteX9" fmla="*/ 20901 w 1621876"/>
              <a:gd name="connsiteY9" fmla="*/ 739322 h 3497531"/>
              <a:gd name="connsiteX10" fmla="*/ 20901 w 1621876"/>
              <a:gd name="connsiteY10" fmla="*/ 638398 h 3497531"/>
              <a:gd name="connsiteX11" fmla="*/ 638398 w 1621876"/>
              <a:gd name="connsiteY11" fmla="*/ 20901 h 3497531"/>
              <a:gd name="connsiteX12" fmla="*/ 688860 w 1621876"/>
              <a:gd name="connsiteY12" fmla="*/ 0 h 3497531"/>
              <a:gd name="connsiteX0" fmla="*/ 688860 w 1377719"/>
              <a:gd name="connsiteY0" fmla="*/ 0 h 1377720"/>
              <a:gd name="connsiteX1" fmla="*/ 739322 w 1377719"/>
              <a:gd name="connsiteY1" fmla="*/ 20901 h 1377720"/>
              <a:gd name="connsiteX2" fmla="*/ 1356818 w 1377719"/>
              <a:gd name="connsiteY2" fmla="*/ 638398 h 1377720"/>
              <a:gd name="connsiteX3" fmla="*/ 1356818 w 1377719"/>
              <a:gd name="connsiteY3" fmla="*/ 739322 h 1377720"/>
              <a:gd name="connsiteX4" fmla="*/ 739322 w 1377719"/>
              <a:gd name="connsiteY4" fmla="*/ 1356819 h 1377720"/>
              <a:gd name="connsiteX5" fmla="*/ 638398 w 1377719"/>
              <a:gd name="connsiteY5" fmla="*/ 1356819 h 1377720"/>
              <a:gd name="connsiteX6" fmla="*/ 20901 w 1377719"/>
              <a:gd name="connsiteY6" fmla="*/ 739322 h 1377720"/>
              <a:gd name="connsiteX7" fmla="*/ 20901 w 1377719"/>
              <a:gd name="connsiteY7" fmla="*/ 638398 h 1377720"/>
              <a:gd name="connsiteX8" fmla="*/ 638398 w 1377719"/>
              <a:gd name="connsiteY8" fmla="*/ 20901 h 1377720"/>
              <a:gd name="connsiteX9" fmla="*/ 688860 w 1377719"/>
              <a:gd name="connsiteY9" fmla="*/ 0 h 1377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gradFill flip="none" rotWithShape="1">
            <a:gsLst>
              <a:gs pos="54000">
                <a:srgbClr val="1C83AE"/>
              </a:gs>
              <a:gs pos="0">
                <a:srgbClr val="329CD6"/>
              </a:gs>
              <a:gs pos="100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atin typeface="Agency FB" panose="020B0503020202020204" pitchFamily="34" charset="0"/>
                <a:sym typeface="+mn-lt"/>
              </a:rPr>
              <a:t>08</a:t>
            </a:r>
          </a:p>
        </p:txBody>
      </p:sp>
      <p:sp>
        <p:nvSpPr>
          <p:cNvPr id="12" name="矩形 11"/>
          <p:cNvSpPr/>
          <p:nvPr/>
        </p:nvSpPr>
        <p:spPr>
          <a:xfrm>
            <a:off x="1974749" y="2162232"/>
            <a:ext cx="2344360" cy="276999"/>
          </a:xfrm>
          <a:prstGeom prst="rect">
            <a:avLst/>
          </a:prstGeom>
        </p:spPr>
        <p:txBody>
          <a:bodyPr wrap="non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b="1" i="0" u="none" strike="noStrike" kern="1200" cap="none" spc="0" normalizeH="0" baseline="0" noProof="0" dirty="0" err="1">
                <a:ln>
                  <a:noFill/>
                </a:ln>
                <a:solidFill>
                  <a:prstClr val="black">
                    <a:lumMod val="85000"/>
                    <a:lumOff val="15000"/>
                  </a:prstClr>
                </a:solidFill>
                <a:effectLst/>
                <a:uLnTx/>
                <a:uFillTx/>
                <a:latin typeface="微软雅黑" panose="020B0503020204020204" pitchFamily="34" charset="-122"/>
                <a:ea typeface="微软雅黑"/>
                <a:cs typeface="+mn-cs"/>
              </a:rPr>
              <a:t>Peças</a:t>
            </a:r>
            <a:r>
              <a:rPr kumimoji="0" lang="en-US" altLang="zh-CN"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a:cs typeface="+mn-cs"/>
              </a:rPr>
              <a:t> </a:t>
            </a:r>
            <a:r>
              <a:rPr lang="en-US" altLang="zh-CN" b="1" dirty="0">
                <a:solidFill>
                  <a:prstClr val="black">
                    <a:lumMod val="85000"/>
                    <a:lumOff val="15000"/>
                  </a:prstClr>
                </a:solidFill>
                <a:latin typeface="微软雅黑" panose="020B0503020204020204" pitchFamily="34" charset="-122"/>
                <a:ea typeface="微软雅黑"/>
              </a:rPr>
              <a:t>P</a:t>
            </a:r>
            <a:r>
              <a:rPr kumimoji="0" lang="en-US" altLang="zh-CN" b="1" i="0" u="none" strike="noStrike" kern="1200" cap="none" spc="0" normalizeH="0" baseline="0" noProof="0" dirty="0" err="1">
                <a:ln>
                  <a:noFill/>
                </a:ln>
                <a:solidFill>
                  <a:prstClr val="black">
                    <a:lumMod val="85000"/>
                    <a:lumOff val="15000"/>
                  </a:prstClr>
                </a:solidFill>
                <a:effectLst/>
                <a:uLnTx/>
                <a:uFillTx/>
                <a:latin typeface="微软雅黑" panose="020B0503020204020204" pitchFamily="34" charset="-122"/>
                <a:ea typeface="微软雅黑"/>
                <a:cs typeface="+mn-cs"/>
              </a:rPr>
              <a:t>ré</a:t>
            </a:r>
            <a:r>
              <a:rPr lang="en-US" altLang="zh-CN" b="1" dirty="0">
                <a:solidFill>
                  <a:prstClr val="black">
                    <a:lumMod val="85000"/>
                    <a:lumOff val="15000"/>
                  </a:prstClr>
                </a:solidFill>
                <a:latin typeface="微软雅黑" panose="020B0503020204020204" pitchFamily="34" charset="-122"/>
                <a:ea typeface="微软雅黑"/>
              </a:rPr>
              <a:t>-M</a:t>
            </a:r>
            <a:r>
              <a:rPr kumimoji="0" lang="en-US" altLang="zh-CN" b="1" i="0" u="none" strike="noStrike" kern="1200" cap="none" spc="0" normalizeH="0" baseline="0" noProof="0" dirty="0" err="1">
                <a:ln>
                  <a:noFill/>
                </a:ln>
                <a:solidFill>
                  <a:prstClr val="black">
                    <a:lumMod val="85000"/>
                    <a:lumOff val="15000"/>
                  </a:prstClr>
                </a:solidFill>
                <a:effectLst/>
                <a:uLnTx/>
                <a:uFillTx/>
                <a:latin typeface="微软雅黑" panose="020B0503020204020204" pitchFamily="34" charset="-122"/>
                <a:ea typeface="微软雅黑"/>
                <a:cs typeface="+mn-cs"/>
              </a:rPr>
              <a:t>oldadas</a:t>
            </a:r>
            <a:endParaRPr kumimoji="0" lang="zh-CN" altLang="en-US"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a:cs typeface="+mn-cs"/>
            </a:endParaRPr>
          </a:p>
        </p:txBody>
      </p:sp>
      <p:sp>
        <p:nvSpPr>
          <p:cNvPr id="13" name="矩形 12"/>
          <p:cNvSpPr/>
          <p:nvPr/>
        </p:nvSpPr>
        <p:spPr>
          <a:xfrm>
            <a:off x="1974749" y="3176794"/>
            <a:ext cx="2749599" cy="276999"/>
          </a:xfrm>
          <a:prstGeom prst="rect">
            <a:avLst/>
          </a:prstGeom>
        </p:spPr>
        <p:txBody>
          <a:bodyPr wrap="none" lIns="0" tIns="0" rIns="0" bIns="0" anchor="ctr">
            <a:spAutoFit/>
          </a:bodyPr>
          <a:lstStyle/>
          <a:p>
            <a:pPr lvl="0">
              <a:defRPr/>
            </a:pPr>
            <a:r>
              <a:rPr lang="pt-BR" altLang="zh-CN" b="1" dirty="0" err="1">
                <a:solidFill>
                  <a:prstClr val="black">
                    <a:lumMod val="85000"/>
                    <a:lumOff val="15000"/>
                  </a:prstClr>
                </a:solidFill>
                <a:latin typeface="微软雅黑" panose="020B0503020204020204" pitchFamily="34" charset="-122"/>
                <a:ea typeface="微软雅黑"/>
              </a:rPr>
              <a:t>Graute</a:t>
            </a:r>
            <a:r>
              <a:rPr lang="pt-BR" altLang="zh-CN" b="1" dirty="0">
                <a:solidFill>
                  <a:prstClr val="black">
                    <a:lumMod val="85000"/>
                    <a:lumOff val="15000"/>
                  </a:prstClr>
                </a:solidFill>
                <a:latin typeface="微软雅黑" panose="020B0503020204020204" pitchFamily="34" charset="-122"/>
                <a:ea typeface="微软雅黑"/>
              </a:rPr>
              <a:t> e Microconcreto</a:t>
            </a:r>
            <a:endParaRPr kumimoji="0" lang="zh-CN" altLang="en-US"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a:endParaRPr>
          </a:p>
        </p:txBody>
      </p:sp>
      <p:sp>
        <p:nvSpPr>
          <p:cNvPr id="14" name="矩形 13"/>
          <p:cNvSpPr/>
          <p:nvPr/>
        </p:nvSpPr>
        <p:spPr>
          <a:xfrm>
            <a:off x="1929350" y="4112064"/>
            <a:ext cx="4337151" cy="276999"/>
          </a:xfrm>
          <a:prstGeom prst="rect">
            <a:avLst/>
          </a:prstGeom>
        </p:spPr>
        <p:txBody>
          <a:bodyPr wrap="square" lIns="0" tIns="0" rIns="0" bIns="0" anchor="ctr">
            <a:spAutoFit/>
          </a:bodyPr>
          <a:lstStyle/>
          <a:p>
            <a:pPr lvl="0">
              <a:defRPr/>
            </a:pPr>
            <a:r>
              <a:rPr lang="pt-BR" altLang="zh-CN" b="1" dirty="0">
                <a:solidFill>
                  <a:prstClr val="black">
                    <a:lumMod val="85000"/>
                    <a:lumOff val="15000"/>
                  </a:prstClr>
                </a:solidFill>
                <a:latin typeface="微软雅黑" panose="020B0503020204020204" pitchFamily="34" charset="-122"/>
                <a:ea typeface="微软雅黑"/>
              </a:rPr>
              <a:t>Calçadas e Contrapisos</a:t>
            </a:r>
            <a:endParaRPr kumimoji="0" lang="zh-CN" altLang="en-US"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a:endParaRPr>
          </a:p>
        </p:txBody>
      </p:sp>
      <p:sp>
        <p:nvSpPr>
          <p:cNvPr id="15" name="矩形 14"/>
          <p:cNvSpPr/>
          <p:nvPr/>
        </p:nvSpPr>
        <p:spPr>
          <a:xfrm>
            <a:off x="1974749" y="5205918"/>
            <a:ext cx="1192634" cy="276999"/>
          </a:xfrm>
          <a:prstGeom prst="rect">
            <a:avLst/>
          </a:prstGeom>
        </p:spPr>
        <p:txBody>
          <a:bodyPr wrap="none" lIns="0" tIns="0" rIns="0" bIns="0" anchor="ctr">
            <a:spAutoFit/>
          </a:bodyPr>
          <a:lstStyle/>
          <a:p>
            <a:pPr lvl="0">
              <a:defRPr/>
            </a:pPr>
            <a:r>
              <a:rPr lang="en-US" altLang="zh-CN" b="1" dirty="0" err="1">
                <a:solidFill>
                  <a:prstClr val="black">
                    <a:lumMod val="85000"/>
                    <a:lumOff val="15000"/>
                  </a:prstClr>
                </a:solidFill>
                <a:latin typeface="微软雅黑" panose="020B0503020204020204" pitchFamily="34" charset="-122"/>
                <a:ea typeface="微软雅黑"/>
              </a:rPr>
              <a:t>Conclusão</a:t>
            </a:r>
            <a:endParaRPr kumimoji="0" lang="zh-CN" altLang="en-US"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a:endParaRPr>
          </a:p>
        </p:txBody>
      </p:sp>
      <p:cxnSp>
        <p:nvCxnSpPr>
          <p:cNvPr id="18" name="直接连接符 17"/>
          <p:cNvCxnSpPr/>
          <p:nvPr/>
        </p:nvCxnSpPr>
        <p:spPr>
          <a:xfrm>
            <a:off x="1846590" y="2603500"/>
            <a:ext cx="316224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1846590" y="3620703"/>
            <a:ext cx="316224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1846590" y="4637906"/>
            <a:ext cx="316224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1846590" y="5655109"/>
            <a:ext cx="316224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 name="组合 1">
            <a:extLst>
              <a:ext uri="{FF2B5EF4-FFF2-40B4-BE49-F238E27FC236}">
                <a16:creationId xmlns:a16="http://schemas.microsoft.com/office/drawing/2014/main" id="{0088D110-36CA-453E-9F6E-3B721F3A02C2}"/>
              </a:ext>
            </a:extLst>
          </p:cNvPr>
          <p:cNvGrpSpPr/>
          <p:nvPr/>
        </p:nvGrpSpPr>
        <p:grpSpPr>
          <a:xfrm>
            <a:off x="6446292" y="0"/>
            <a:ext cx="5005812" cy="1243076"/>
            <a:chOff x="655092" y="0"/>
            <a:chExt cx="5005812" cy="1243076"/>
          </a:xfrm>
        </p:grpSpPr>
        <p:sp>
          <p:nvSpPr>
            <p:cNvPr id="24" name="矩形 23">
              <a:extLst>
                <a:ext uri="{FF2B5EF4-FFF2-40B4-BE49-F238E27FC236}">
                  <a16:creationId xmlns:a16="http://schemas.microsoft.com/office/drawing/2014/main" id="{30FE3D83-61C6-40BF-A54F-C0E745A1D2CB}"/>
                </a:ext>
              </a:extLst>
            </p:cNvPr>
            <p:cNvSpPr/>
            <p:nvPr/>
          </p:nvSpPr>
          <p:spPr>
            <a:xfrm>
              <a:off x="655092" y="0"/>
              <a:ext cx="5005810" cy="855423"/>
            </a:xfrm>
            <a:prstGeom prst="rect">
              <a:avLst/>
            </a:prstGeom>
            <a:gradFill flip="none" rotWithShape="1">
              <a:gsLst>
                <a:gs pos="51000">
                  <a:srgbClr val="1C83AE"/>
                </a:gs>
                <a:gs pos="0">
                  <a:srgbClr val="329CD6"/>
                </a:gs>
                <a:gs pos="92000">
                  <a:srgbClr val="623E98"/>
                </a:gs>
              </a:gsLst>
              <a:lin ang="162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5" name="矩形 24">
              <a:extLst>
                <a:ext uri="{FF2B5EF4-FFF2-40B4-BE49-F238E27FC236}">
                  <a16:creationId xmlns:a16="http://schemas.microsoft.com/office/drawing/2014/main" id="{FBF8BE60-DF7C-453C-858B-3760EECF85AD}"/>
                </a:ext>
              </a:extLst>
            </p:cNvPr>
            <p:cNvSpPr/>
            <p:nvPr/>
          </p:nvSpPr>
          <p:spPr>
            <a:xfrm>
              <a:off x="655092" y="843309"/>
              <a:ext cx="5005812" cy="399767"/>
            </a:xfrm>
            <a:custGeom>
              <a:avLst/>
              <a:gdLst>
                <a:gd name="connsiteX0" fmla="*/ 0 w 4312693"/>
                <a:gd name="connsiteY0" fmla="*/ 0 h 426586"/>
                <a:gd name="connsiteX1" fmla="*/ 4312693 w 4312693"/>
                <a:gd name="connsiteY1" fmla="*/ 0 h 426586"/>
                <a:gd name="connsiteX2" fmla="*/ 4312693 w 4312693"/>
                <a:gd name="connsiteY2" fmla="*/ 426586 h 426586"/>
                <a:gd name="connsiteX3" fmla="*/ 0 w 4312693"/>
                <a:gd name="connsiteY3" fmla="*/ 426586 h 426586"/>
                <a:gd name="connsiteX4" fmla="*/ 0 w 4312693"/>
                <a:gd name="connsiteY4" fmla="*/ 0 h 426586"/>
                <a:gd name="connsiteX0" fmla="*/ 0 w 4312693"/>
                <a:gd name="connsiteY0" fmla="*/ 0 h 433212"/>
                <a:gd name="connsiteX1" fmla="*/ 4312693 w 4312693"/>
                <a:gd name="connsiteY1" fmla="*/ 0 h 433212"/>
                <a:gd name="connsiteX2" fmla="*/ 4312693 w 4312693"/>
                <a:gd name="connsiteY2" fmla="*/ 426586 h 433212"/>
                <a:gd name="connsiteX3" fmla="*/ 182217 w 4312693"/>
                <a:gd name="connsiteY3" fmla="*/ 433212 h 433212"/>
                <a:gd name="connsiteX4" fmla="*/ 0 w 4312693"/>
                <a:gd name="connsiteY4" fmla="*/ 0 h 433212"/>
                <a:gd name="connsiteX0" fmla="*/ 0 w 4312693"/>
                <a:gd name="connsiteY0" fmla="*/ 0 h 433212"/>
                <a:gd name="connsiteX1" fmla="*/ 4312693 w 4312693"/>
                <a:gd name="connsiteY1" fmla="*/ 0 h 433212"/>
                <a:gd name="connsiteX2" fmla="*/ 4094032 w 4312693"/>
                <a:gd name="connsiteY2" fmla="*/ 433212 h 433212"/>
                <a:gd name="connsiteX3" fmla="*/ 182217 w 4312693"/>
                <a:gd name="connsiteY3" fmla="*/ 433212 h 433212"/>
                <a:gd name="connsiteX4" fmla="*/ 0 w 4312693"/>
                <a:gd name="connsiteY4" fmla="*/ 0 h 433212"/>
                <a:gd name="connsiteX0" fmla="*/ 0 w 4312693"/>
                <a:gd name="connsiteY0" fmla="*/ 0 h 443845"/>
                <a:gd name="connsiteX1" fmla="*/ 4312693 w 4312693"/>
                <a:gd name="connsiteY1" fmla="*/ 0 h 443845"/>
                <a:gd name="connsiteX2" fmla="*/ 4094032 w 4312693"/>
                <a:gd name="connsiteY2" fmla="*/ 433212 h 443845"/>
                <a:gd name="connsiteX3" fmla="*/ 384236 w 4312693"/>
                <a:gd name="connsiteY3" fmla="*/ 443845 h 443845"/>
                <a:gd name="connsiteX4" fmla="*/ 0 w 4312693"/>
                <a:gd name="connsiteY4" fmla="*/ 0 h 443845"/>
                <a:gd name="connsiteX0" fmla="*/ 0 w 4312693"/>
                <a:gd name="connsiteY0" fmla="*/ 0 h 443845"/>
                <a:gd name="connsiteX1" fmla="*/ 4312693 w 4312693"/>
                <a:gd name="connsiteY1" fmla="*/ 0 h 443845"/>
                <a:gd name="connsiteX2" fmla="*/ 4051501 w 4312693"/>
                <a:gd name="connsiteY2" fmla="*/ 433212 h 443845"/>
                <a:gd name="connsiteX3" fmla="*/ 384236 w 4312693"/>
                <a:gd name="connsiteY3" fmla="*/ 443845 h 443845"/>
                <a:gd name="connsiteX4" fmla="*/ 0 w 4312693"/>
                <a:gd name="connsiteY4" fmla="*/ 0 h 443845"/>
                <a:gd name="connsiteX0" fmla="*/ 0 w 4312693"/>
                <a:gd name="connsiteY0" fmla="*/ 0 h 443845"/>
                <a:gd name="connsiteX1" fmla="*/ 4312693 w 4312693"/>
                <a:gd name="connsiteY1" fmla="*/ 0 h 443845"/>
                <a:gd name="connsiteX2" fmla="*/ 3977073 w 4312693"/>
                <a:gd name="connsiteY2" fmla="*/ 443845 h 443845"/>
                <a:gd name="connsiteX3" fmla="*/ 384236 w 4312693"/>
                <a:gd name="connsiteY3" fmla="*/ 443845 h 443845"/>
                <a:gd name="connsiteX4" fmla="*/ 0 w 4312693"/>
                <a:gd name="connsiteY4" fmla="*/ 0 h 443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2693" h="443845">
                  <a:moveTo>
                    <a:pt x="0" y="0"/>
                  </a:moveTo>
                  <a:lnTo>
                    <a:pt x="4312693" y="0"/>
                  </a:lnTo>
                  <a:lnTo>
                    <a:pt x="3977073" y="443845"/>
                  </a:lnTo>
                  <a:lnTo>
                    <a:pt x="384236" y="443845"/>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9" name="文本框 68">
            <a:extLst>
              <a:ext uri="{FF2B5EF4-FFF2-40B4-BE49-F238E27FC236}">
                <a16:creationId xmlns:a16="http://schemas.microsoft.com/office/drawing/2014/main" id="{8D606466-63E0-43E8-847B-7ABBBE372ED0}"/>
              </a:ext>
            </a:extLst>
          </p:cNvPr>
          <p:cNvSpPr txBox="1"/>
          <p:nvPr/>
        </p:nvSpPr>
        <p:spPr>
          <a:xfrm>
            <a:off x="7007097" y="47878"/>
            <a:ext cx="3884197" cy="830997"/>
          </a:xfrm>
          <a:prstGeom prst="rect">
            <a:avLst/>
          </a:prstGeom>
          <a:noFill/>
        </p:spPr>
        <p:txBody>
          <a:bodyPr wrap="square" rtlCol="0">
            <a:spAutoFit/>
          </a:bodyPr>
          <a:lstStyle/>
          <a:p>
            <a:pPr algn="ctr"/>
            <a:r>
              <a:rPr lang="en-US" altLang="zh-CN" sz="4800" dirty="0">
                <a:solidFill>
                  <a:schemeClr val="accent2">
                    <a:lumMod val="20000"/>
                    <a:lumOff val="80000"/>
                  </a:schemeClr>
                </a:solidFill>
                <a:latin typeface="造字工房力黑（非商用）常规体" pitchFamily="50" charset="-122"/>
                <a:ea typeface="造字工房力黑（非商用）常规体" pitchFamily="50" charset="-122"/>
              </a:rPr>
              <a:t>Conteúdo</a:t>
            </a:r>
          </a:p>
        </p:txBody>
      </p:sp>
      <p:pic>
        <p:nvPicPr>
          <p:cNvPr id="9" name="Imagem 8" descr="Texto&#10;&#10;Descrição gerada automaticamente com confiança baixa">
            <a:extLst>
              <a:ext uri="{FF2B5EF4-FFF2-40B4-BE49-F238E27FC236}">
                <a16:creationId xmlns:a16="http://schemas.microsoft.com/office/drawing/2014/main" id="{EC23EE1F-8083-20FA-6042-296E27E035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496" y="215420"/>
            <a:ext cx="2261621" cy="627889"/>
          </a:xfrm>
          <a:prstGeom prst="rect">
            <a:avLst/>
          </a:prstGeom>
        </p:spPr>
      </p:pic>
    </p:spTree>
    <p:extLst>
      <p:ext uri="{BB962C8B-B14F-4D97-AF65-F5344CB8AC3E}">
        <p14:creationId xmlns:p14="http://schemas.microsoft.com/office/powerpoint/2010/main" val="1135807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1"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down)">
                                      <p:cBhvr>
                                        <p:cTn id="13" dur="500"/>
                                        <p:tgtEl>
                                          <p:spTgt spid="2"/>
                                        </p:tgtEl>
                                      </p:cBhvr>
                                    </p:animEffect>
                                  </p:childTnLst>
                                </p:cTn>
                              </p:par>
                            </p:childTnLst>
                          </p:cTn>
                        </p:par>
                        <p:par>
                          <p:cTn id="14" fill="hold">
                            <p:stCondLst>
                              <p:cond delay="10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69"/>
                                        </p:tgtEl>
                                        <p:attrNameLst>
                                          <p:attrName>style.visibility</p:attrName>
                                        </p:attrNameLst>
                                      </p:cBhvr>
                                      <p:to>
                                        <p:strVal val="visible"/>
                                      </p:to>
                                    </p:set>
                                    <p:anim calcmode="lin" valueType="num">
                                      <p:cBhvr>
                                        <p:cTn id="17" dur="500" fill="hold"/>
                                        <p:tgtEl>
                                          <p:spTgt spid="69"/>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69"/>
                                        </p:tgtEl>
                                        <p:attrNameLst>
                                          <p:attrName>ppt_y</p:attrName>
                                        </p:attrNameLst>
                                      </p:cBhvr>
                                      <p:tavLst>
                                        <p:tav tm="0">
                                          <p:val>
                                            <p:strVal val="#ppt_y"/>
                                          </p:val>
                                        </p:tav>
                                        <p:tav tm="100000">
                                          <p:val>
                                            <p:strVal val="#ppt_y"/>
                                          </p:val>
                                        </p:tav>
                                      </p:tavLst>
                                    </p:anim>
                                    <p:anim calcmode="lin" valueType="num">
                                      <p:cBhvr>
                                        <p:cTn id="19" dur="500" fill="hold"/>
                                        <p:tgtEl>
                                          <p:spTgt spid="69"/>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69"/>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69"/>
                                        </p:tgtEl>
                                      </p:cBhvr>
                                    </p:animEffect>
                                  </p:childTnLst>
                                </p:cTn>
                              </p:par>
                            </p:childTnLst>
                          </p:cTn>
                        </p:par>
                        <p:par>
                          <p:cTn id="22" fill="hold">
                            <p:stCondLst>
                              <p:cond delay="1850"/>
                            </p:stCondLst>
                            <p:childTnLst>
                              <p:par>
                                <p:cTn id="23" presetID="34" presetClass="emph" presetSubtype="0" fill="hold" grpId="1" nodeType="afterEffect">
                                  <p:stCondLst>
                                    <p:cond delay="0"/>
                                  </p:stCondLst>
                                  <p:iterate type="lt">
                                    <p:tmPct val="10000"/>
                                  </p:iterate>
                                  <p:childTnLst>
                                    <p:animMotion origin="layout" path="M -4.375E-6 -2.59259E-6 L -4.375E-6 -0.11782 " pathEditMode="relative" rAng="0" ptsTypes="AA">
                                      <p:cBhvr>
                                        <p:cTn id="24" dur="250" accel="50000" decel="50000" autoRev="1" fill="hold">
                                          <p:stCondLst>
                                            <p:cond delay="0"/>
                                          </p:stCondLst>
                                        </p:cTn>
                                        <p:tgtEl>
                                          <p:spTgt spid="69"/>
                                        </p:tgtEl>
                                        <p:attrNameLst>
                                          <p:attrName>ppt_x</p:attrName>
                                          <p:attrName>ppt_y</p:attrName>
                                        </p:attrNameLst>
                                      </p:cBhvr>
                                      <p:rCtr x="0" y="-5903"/>
                                    </p:animMotion>
                                    <p:animRot by="1500000">
                                      <p:cBhvr>
                                        <p:cTn id="25" dur="125" fill="hold">
                                          <p:stCondLst>
                                            <p:cond delay="0"/>
                                          </p:stCondLst>
                                        </p:cTn>
                                        <p:tgtEl>
                                          <p:spTgt spid="69"/>
                                        </p:tgtEl>
                                        <p:attrNameLst>
                                          <p:attrName>r</p:attrName>
                                        </p:attrNameLst>
                                      </p:cBhvr>
                                    </p:animRot>
                                    <p:animRot by="-1500000">
                                      <p:cBhvr>
                                        <p:cTn id="26" dur="125" fill="hold">
                                          <p:stCondLst>
                                            <p:cond delay="125"/>
                                          </p:stCondLst>
                                        </p:cTn>
                                        <p:tgtEl>
                                          <p:spTgt spid="69"/>
                                        </p:tgtEl>
                                        <p:attrNameLst>
                                          <p:attrName>r</p:attrName>
                                        </p:attrNameLst>
                                      </p:cBhvr>
                                    </p:animRot>
                                    <p:animRot by="-1500000">
                                      <p:cBhvr>
                                        <p:cTn id="27" dur="125" fill="hold">
                                          <p:stCondLst>
                                            <p:cond delay="250"/>
                                          </p:stCondLst>
                                        </p:cTn>
                                        <p:tgtEl>
                                          <p:spTgt spid="69"/>
                                        </p:tgtEl>
                                        <p:attrNameLst>
                                          <p:attrName>r</p:attrName>
                                        </p:attrNameLst>
                                      </p:cBhvr>
                                    </p:animRot>
                                    <p:animRot by="1500000">
                                      <p:cBhvr>
                                        <p:cTn id="28" dur="125" fill="hold">
                                          <p:stCondLst>
                                            <p:cond delay="375"/>
                                          </p:stCondLst>
                                        </p:cTn>
                                        <p:tgtEl>
                                          <p:spTgt spid="69"/>
                                        </p:tgtEl>
                                        <p:attrNameLst>
                                          <p:attrName>r</p:attrName>
                                        </p:attrNameLst>
                                      </p:cBhvr>
                                    </p:animRot>
                                  </p:childTnLst>
                                </p:cTn>
                              </p:par>
                            </p:childTnLst>
                          </p:cTn>
                        </p:par>
                        <p:par>
                          <p:cTn id="29" fill="hold">
                            <p:stCondLst>
                              <p:cond delay="2700"/>
                            </p:stCondLst>
                            <p:childTnLst>
                              <p:par>
                                <p:cTn id="30" presetID="53" presetClass="entr" presetSubtype="16"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300" fill="hold"/>
                                        <p:tgtEl>
                                          <p:spTgt spid="3"/>
                                        </p:tgtEl>
                                        <p:attrNameLst>
                                          <p:attrName>ppt_w</p:attrName>
                                        </p:attrNameLst>
                                      </p:cBhvr>
                                      <p:tavLst>
                                        <p:tav tm="0">
                                          <p:val>
                                            <p:fltVal val="0"/>
                                          </p:val>
                                        </p:tav>
                                        <p:tav tm="100000">
                                          <p:val>
                                            <p:strVal val="#ppt_w"/>
                                          </p:val>
                                        </p:tav>
                                      </p:tavLst>
                                    </p:anim>
                                    <p:anim calcmode="lin" valueType="num">
                                      <p:cBhvr>
                                        <p:cTn id="33" dur="300" fill="hold"/>
                                        <p:tgtEl>
                                          <p:spTgt spid="3"/>
                                        </p:tgtEl>
                                        <p:attrNameLst>
                                          <p:attrName>ppt_h</p:attrName>
                                        </p:attrNameLst>
                                      </p:cBhvr>
                                      <p:tavLst>
                                        <p:tav tm="0">
                                          <p:val>
                                            <p:fltVal val="0"/>
                                          </p:val>
                                        </p:tav>
                                        <p:tav tm="100000">
                                          <p:val>
                                            <p:strVal val="#ppt_h"/>
                                          </p:val>
                                        </p:tav>
                                      </p:tavLst>
                                    </p:anim>
                                    <p:animEffect transition="in" filter="fade">
                                      <p:cBhvr>
                                        <p:cTn id="34" dur="300"/>
                                        <p:tgtEl>
                                          <p:spTgt spid="3"/>
                                        </p:tgtEl>
                                      </p:cBhvr>
                                    </p:animEffect>
                                  </p:childTnLst>
                                </p:cTn>
                              </p:par>
                            </p:childTnLst>
                          </p:cTn>
                        </p:par>
                        <p:par>
                          <p:cTn id="35" fill="hold">
                            <p:stCondLst>
                              <p:cond delay="3000"/>
                            </p:stCondLst>
                            <p:childTnLst>
                              <p:par>
                                <p:cTn id="36" presetID="53" presetClass="entr" presetSubtype="16" fill="hold" grpId="0" nodeType="after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300" fill="hold"/>
                                        <p:tgtEl>
                                          <p:spTgt spid="4"/>
                                        </p:tgtEl>
                                        <p:attrNameLst>
                                          <p:attrName>ppt_w</p:attrName>
                                        </p:attrNameLst>
                                      </p:cBhvr>
                                      <p:tavLst>
                                        <p:tav tm="0">
                                          <p:val>
                                            <p:fltVal val="0"/>
                                          </p:val>
                                        </p:tav>
                                        <p:tav tm="100000">
                                          <p:val>
                                            <p:strVal val="#ppt_w"/>
                                          </p:val>
                                        </p:tav>
                                      </p:tavLst>
                                    </p:anim>
                                    <p:anim calcmode="lin" valueType="num">
                                      <p:cBhvr>
                                        <p:cTn id="39" dur="300" fill="hold"/>
                                        <p:tgtEl>
                                          <p:spTgt spid="4"/>
                                        </p:tgtEl>
                                        <p:attrNameLst>
                                          <p:attrName>ppt_h</p:attrName>
                                        </p:attrNameLst>
                                      </p:cBhvr>
                                      <p:tavLst>
                                        <p:tav tm="0">
                                          <p:val>
                                            <p:fltVal val="0"/>
                                          </p:val>
                                        </p:tav>
                                        <p:tav tm="100000">
                                          <p:val>
                                            <p:strVal val="#ppt_h"/>
                                          </p:val>
                                        </p:tav>
                                      </p:tavLst>
                                    </p:anim>
                                    <p:animEffect transition="in" filter="fade">
                                      <p:cBhvr>
                                        <p:cTn id="40" dur="300"/>
                                        <p:tgtEl>
                                          <p:spTgt spid="4"/>
                                        </p:tgtEl>
                                      </p:cBhvr>
                                    </p:animEffect>
                                  </p:childTnLst>
                                </p:cTn>
                              </p:par>
                            </p:childTnLst>
                          </p:cTn>
                        </p:par>
                        <p:par>
                          <p:cTn id="41" fill="hold">
                            <p:stCondLst>
                              <p:cond delay="3300"/>
                            </p:stCondLst>
                            <p:childTnLst>
                              <p:par>
                                <p:cTn id="42" presetID="53" presetClass="entr" presetSubtype="16"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300" fill="hold"/>
                                        <p:tgtEl>
                                          <p:spTgt spid="5"/>
                                        </p:tgtEl>
                                        <p:attrNameLst>
                                          <p:attrName>ppt_w</p:attrName>
                                        </p:attrNameLst>
                                      </p:cBhvr>
                                      <p:tavLst>
                                        <p:tav tm="0">
                                          <p:val>
                                            <p:fltVal val="0"/>
                                          </p:val>
                                        </p:tav>
                                        <p:tav tm="100000">
                                          <p:val>
                                            <p:strVal val="#ppt_w"/>
                                          </p:val>
                                        </p:tav>
                                      </p:tavLst>
                                    </p:anim>
                                    <p:anim calcmode="lin" valueType="num">
                                      <p:cBhvr>
                                        <p:cTn id="45" dur="300" fill="hold"/>
                                        <p:tgtEl>
                                          <p:spTgt spid="5"/>
                                        </p:tgtEl>
                                        <p:attrNameLst>
                                          <p:attrName>ppt_h</p:attrName>
                                        </p:attrNameLst>
                                      </p:cBhvr>
                                      <p:tavLst>
                                        <p:tav tm="0">
                                          <p:val>
                                            <p:fltVal val="0"/>
                                          </p:val>
                                        </p:tav>
                                        <p:tav tm="100000">
                                          <p:val>
                                            <p:strVal val="#ppt_h"/>
                                          </p:val>
                                        </p:tav>
                                      </p:tavLst>
                                    </p:anim>
                                    <p:animEffect transition="in" filter="fade">
                                      <p:cBhvr>
                                        <p:cTn id="46" dur="300"/>
                                        <p:tgtEl>
                                          <p:spTgt spid="5"/>
                                        </p:tgtEl>
                                      </p:cBhvr>
                                    </p:animEffect>
                                  </p:childTnLst>
                                </p:cTn>
                              </p:par>
                            </p:childTnLst>
                          </p:cTn>
                        </p:par>
                        <p:par>
                          <p:cTn id="47" fill="hold">
                            <p:stCondLst>
                              <p:cond delay="3600"/>
                            </p:stCondLst>
                            <p:childTnLst>
                              <p:par>
                                <p:cTn id="48" presetID="53" presetClass="entr" presetSubtype="16"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 calcmode="lin" valueType="num">
                                      <p:cBhvr>
                                        <p:cTn id="50" dur="300" fill="hold"/>
                                        <p:tgtEl>
                                          <p:spTgt spid="6"/>
                                        </p:tgtEl>
                                        <p:attrNameLst>
                                          <p:attrName>ppt_w</p:attrName>
                                        </p:attrNameLst>
                                      </p:cBhvr>
                                      <p:tavLst>
                                        <p:tav tm="0">
                                          <p:val>
                                            <p:fltVal val="0"/>
                                          </p:val>
                                        </p:tav>
                                        <p:tav tm="100000">
                                          <p:val>
                                            <p:strVal val="#ppt_w"/>
                                          </p:val>
                                        </p:tav>
                                      </p:tavLst>
                                    </p:anim>
                                    <p:anim calcmode="lin" valueType="num">
                                      <p:cBhvr>
                                        <p:cTn id="51" dur="300" fill="hold"/>
                                        <p:tgtEl>
                                          <p:spTgt spid="6"/>
                                        </p:tgtEl>
                                        <p:attrNameLst>
                                          <p:attrName>ppt_h</p:attrName>
                                        </p:attrNameLst>
                                      </p:cBhvr>
                                      <p:tavLst>
                                        <p:tav tm="0">
                                          <p:val>
                                            <p:fltVal val="0"/>
                                          </p:val>
                                        </p:tav>
                                        <p:tav tm="100000">
                                          <p:val>
                                            <p:strVal val="#ppt_h"/>
                                          </p:val>
                                        </p:tav>
                                      </p:tavLst>
                                    </p:anim>
                                    <p:animEffect transition="in" filter="fade">
                                      <p:cBhvr>
                                        <p:cTn id="52" dur="300"/>
                                        <p:tgtEl>
                                          <p:spTgt spid="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par>
                                <p:cTn id="56" presetID="10" presetClass="entr" presetSubtype="0" fill="hold" grpId="0" nodeType="withEffect">
                                  <p:stCondLst>
                                    <p:cond delay="20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par>
                                <p:cTn id="59" presetID="10" presetClass="entr" presetSubtype="0" fill="hold" grpId="0" nodeType="withEffect">
                                  <p:stCondLst>
                                    <p:cond delay="40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500"/>
                                        <p:tgtEl>
                                          <p:spTgt spid="14"/>
                                        </p:tgtEl>
                                      </p:cBhvr>
                                    </p:animEffect>
                                  </p:childTnLst>
                                </p:cTn>
                              </p:par>
                              <p:par>
                                <p:cTn id="62" presetID="10" presetClass="entr" presetSubtype="0" fill="hold" grpId="0" nodeType="withEffect">
                                  <p:stCondLst>
                                    <p:cond delay="60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500"/>
                                        <p:tgtEl>
                                          <p:spTgt spid="15"/>
                                        </p:tgtEl>
                                      </p:cBhvr>
                                    </p:animEffect>
                                  </p:childTnLst>
                                </p:cTn>
                              </p:par>
                              <p:par>
                                <p:cTn id="65" presetID="22" presetClass="entr" presetSubtype="8" fill="hold" nodeType="withEffect">
                                  <p:stCondLst>
                                    <p:cond delay="800"/>
                                  </p:stCondLst>
                                  <p:childTnLst>
                                    <p:set>
                                      <p:cBhvr>
                                        <p:cTn id="66" dur="1" fill="hold">
                                          <p:stCondLst>
                                            <p:cond delay="0"/>
                                          </p:stCondLst>
                                        </p:cTn>
                                        <p:tgtEl>
                                          <p:spTgt spid="18"/>
                                        </p:tgtEl>
                                        <p:attrNameLst>
                                          <p:attrName>style.visibility</p:attrName>
                                        </p:attrNameLst>
                                      </p:cBhvr>
                                      <p:to>
                                        <p:strVal val="visible"/>
                                      </p:to>
                                    </p:set>
                                    <p:animEffect transition="in" filter="wipe(left)">
                                      <p:cBhvr>
                                        <p:cTn id="67" dur="500"/>
                                        <p:tgtEl>
                                          <p:spTgt spid="18"/>
                                        </p:tgtEl>
                                      </p:cBhvr>
                                    </p:animEffect>
                                  </p:childTnLst>
                                </p:cTn>
                              </p:par>
                              <p:par>
                                <p:cTn id="68" presetID="22" presetClass="entr" presetSubtype="8" fill="hold" nodeType="withEffect">
                                  <p:stCondLst>
                                    <p:cond delay="800"/>
                                  </p:stCondLst>
                                  <p:childTnLst>
                                    <p:set>
                                      <p:cBhvr>
                                        <p:cTn id="69" dur="1" fill="hold">
                                          <p:stCondLst>
                                            <p:cond delay="0"/>
                                          </p:stCondLst>
                                        </p:cTn>
                                        <p:tgtEl>
                                          <p:spTgt spid="19"/>
                                        </p:tgtEl>
                                        <p:attrNameLst>
                                          <p:attrName>style.visibility</p:attrName>
                                        </p:attrNameLst>
                                      </p:cBhvr>
                                      <p:to>
                                        <p:strVal val="visible"/>
                                      </p:to>
                                    </p:set>
                                    <p:animEffect transition="in" filter="wipe(left)">
                                      <p:cBhvr>
                                        <p:cTn id="70" dur="500"/>
                                        <p:tgtEl>
                                          <p:spTgt spid="19"/>
                                        </p:tgtEl>
                                      </p:cBhvr>
                                    </p:animEffect>
                                  </p:childTnLst>
                                </p:cTn>
                              </p:par>
                              <p:par>
                                <p:cTn id="71" presetID="22" presetClass="entr" presetSubtype="8" fill="hold" nodeType="withEffect">
                                  <p:stCondLst>
                                    <p:cond delay="800"/>
                                  </p:stCondLst>
                                  <p:childTnLst>
                                    <p:set>
                                      <p:cBhvr>
                                        <p:cTn id="72" dur="1" fill="hold">
                                          <p:stCondLst>
                                            <p:cond delay="0"/>
                                          </p:stCondLst>
                                        </p:cTn>
                                        <p:tgtEl>
                                          <p:spTgt spid="20"/>
                                        </p:tgtEl>
                                        <p:attrNameLst>
                                          <p:attrName>style.visibility</p:attrName>
                                        </p:attrNameLst>
                                      </p:cBhvr>
                                      <p:to>
                                        <p:strVal val="visible"/>
                                      </p:to>
                                    </p:set>
                                    <p:animEffect transition="in" filter="wipe(left)">
                                      <p:cBhvr>
                                        <p:cTn id="73" dur="500"/>
                                        <p:tgtEl>
                                          <p:spTgt spid="20"/>
                                        </p:tgtEl>
                                      </p:cBhvr>
                                    </p:animEffect>
                                  </p:childTnLst>
                                </p:cTn>
                              </p:par>
                              <p:par>
                                <p:cTn id="74" presetID="22" presetClass="entr" presetSubtype="8" fill="hold" nodeType="withEffect">
                                  <p:stCondLst>
                                    <p:cond delay="800"/>
                                  </p:stCondLst>
                                  <p:childTnLst>
                                    <p:set>
                                      <p:cBhvr>
                                        <p:cTn id="75" dur="1" fill="hold">
                                          <p:stCondLst>
                                            <p:cond delay="0"/>
                                          </p:stCondLst>
                                        </p:cTn>
                                        <p:tgtEl>
                                          <p:spTgt spid="21"/>
                                        </p:tgtEl>
                                        <p:attrNameLst>
                                          <p:attrName>style.visibility</p:attrName>
                                        </p:attrNameLst>
                                      </p:cBhvr>
                                      <p:to>
                                        <p:strVal val="visible"/>
                                      </p:to>
                                    </p:set>
                                    <p:animEffect transition="in" filter="wipe(left)">
                                      <p:cBhvr>
                                        <p:cTn id="7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12" grpId="0"/>
      <p:bldP spid="13" grpId="0"/>
      <p:bldP spid="14" grpId="0"/>
      <p:bldP spid="15" grpId="0"/>
      <p:bldP spid="69" grpId="0"/>
      <p:bldP spid="69"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5"/>
          <p:cNvSpPr>
            <a:spLocks/>
          </p:cNvSpPr>
          <p:nvPr/>
        </p:nvSpPr>
        <p:spPr bwMode="auto">
          <a:xfrm>
            <a:off x="8345973" y="3579715"/>
            <a:ext cx="2604210" cy="2604210"/>
          </a:xfrm>
          <a:custGeom>
            <a:avLst/>
            <a:gdLst>
              <a:gd name="T0" fmla="*/ 1012 w 2024"/>
              <a:gd name="T1" fmla="*/ 0 h 2024"/>
              <a:gd name="T2" fmla="*/ 2024 w 2024"/>
              <a:gd name="T3" fmla="*/ 1012 h 2024"/>
              <a:gd name="T4" fmla="*/ 1012 w 2024"/>
              <a:gd name="T5" fmla="*/ 2024 h 2024"/>
              <a:gd name="T6" fmla="*/ 0 w 2024"/>
              <a:gd name="T7" fmla="*/ 1012 h 2024"/>
              <a:gd name="T8" fmla="*/ 1012 w 2024"/>
              <a:gd name="T9" fmla="*/ 0 h 2024"/>
            </a:gdLst>
            <a:ahLst/>
            <a:cxnLst>
              <a:cxn ang="0">
                <a:pos x="T0" y="T1"/>
              </a:cxn>
              <a:cxn ang="0">
                <a:pos x="T2" y="T3"/>
              </a:cxn>
              <a:cxn ang="0">
                <a:pos x="T4" y="T5"/>
              </a:cxn>
              <a:cxn ang="0">
                <a:pos x="T6" y="T7"/>
              </a:cxn>
              <a:cxn ang="0">
                <a:pos x="T8" y="T9"/>
              </a:cxn>
            </a:cxnLst>
            <a:rect l="0" t="0" r="r" b="b"/>
            <a:pathLst>
              <a:path w="2024" h="2024">
                <a:moveTo>
                  <a:pt x="1012" y="0"/>
                </a:moveTo>
                <a:lnTo>
                  <a:pt x="2024" y="1012"/>
                </a:lnTo>
                <a:lnTo>
                  <a:pt x="1012" y="2024"/>
                </a:lnTo>
                <a:lnTo>
                  <a:pt x="0" y="1012"/>
                </a:lnTo>
                <a:lnTo>
                  <a:pt x="1012" y="0"/>
                </a:lnTo>
                <a:close/>
              </a:path>
            </a:pathLst>
          </a:custGeom>
          <a:blipFill>
            <a:blip r:embed="rId3" cstate="screen">
              <a:extLst>
                <a:ext uri="{28A0092B-C50C-407E-A947-70E740481C1C}">
                  <a14:useLocalDpi xmlns:a14="http://schemas.microsoft.com/office/drawing/2010/main"/>
                </a:ext>
              </a:extLst>
            </a:blip>
            <a:stretch>
              <a:fillRect/>
            </a:stretch>
          </a:blipFill>
          <a:ln w="7938" cap="flat">
            <a:noFill/>
            <a:prstDash val="solid"/>
            <a:miter lim="800000"/>
            <a:headEnd/>
            <a:tailEnd/>
          </a:ln>
          <a:effectLst>
            <a:outerShdw blurRad="3048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a:cs typeface="+mn-cs"/>
            </a:endParaRPr>
          </a:p>
        </p:txBody>
      </p:sp>
      <p:sp>
        <p:nvSpPr>
          <p:cNvPr id="15" name="Freeform 6"/>
          <p:cNvSpPr>
            <a:spLocks/>
          </p:cNvSpPr>
          <p:nvPr/>
        </p:nvSpPr>
        <p:spPr bwMode="auto">
          <a:xfrm>
            <a:off x="6967703" y="2201433"/>
            <a:ext cx="2604185" cy="2604185"/>
          </a:xfrm>
          <a:custGeom>
            <a:avLst/>
            <a:gdLst>
              <a:gd name="T0" fmla="*/ 1166 w 2329"/>
              <a:gd name="T1" fmla="*/ 0 h 2332"/>
              <a:gd name="T2" fmla="*/ 2329 w 2329"/>
              <a:gd name="T3" fmla="*/ 1166 h 2332"/>
              <a:gd name="T4" fmla="*/ 1166 w 2329"/>
              <a:gd name="T5" fmla="*/ 2332 h 2332"/>
              <a:gd name="T6" fmla="*/ 0 w 2329"/>
              <a:gd name="T7" fmla="*/ 1166 h 2332"/>
              <a:gd name="T8" fmla="*/ 1166 w 2329"/>
              <a:gd name="T9" fmla="*/ 0 h 2332"/>
            </a:gdLst>
            <a:ahLst/>
            <a:cxnLst>
              <a:cxn ang="0">
                <a:pos x="T0" y="T1"/>
              </a:cxn>
              <a:cxn ang="0">
                <a:pos x="T2" y="T3"/>
              </a:cxn>
              <a:cxn ang="0">
                <a:pos x="T4" y="T5"/>
              </a:cxn>
              <a:cxn ang="0">
                <a:pos x="T6" y="T7"/>
              </a:cxn>
              <a:cxn ang="0">
                <a:pos x="T8" y="T9"/>
              </a:cxn>
            </a:cxnLst>
            <a:rect l="0" t="0" r="r" b="b"/>
            <a:pathLst>
              <a:path w="2329" h="2332">
                <a:moveTo>
                  <a:pt x="1166" y="0"/>
                </a:moveTo>
                <a:lnTo>
                  <a:pt x="2329" y="1166"/>
                </a:lnTo>
                <a:lnTo>
                  <a:pt x="1166" y="2332"/>
                </a:lnTo>
                <a:lnTo>
                  <a:pt x="0" y="1166"/>
                </a:lnTo>
                <a:lnTo>
                  <a:pt x="1166" y="0"/>
                </a:lnTo>
                <a:close/>
              </a:path>
            </a:pathLst>
          </a:custGeom>
          <a:blipFill>
            <a:blip r:embed="rId4" cstate="screen">
              <a:extLst>
                <a:ext uri="{28A0092B-C50C-407E-A947-70E740481C1C}">
                  <a14:useLocalDpi xmlns:a14="http://schemas.microsoft.com/office/drawing/2010/main"/>
                </a:ext>
              </a:extLst>
            </a:blip>
            <a:stretch>
              <a:fillRect/>
            </a:stretch>
          </a:blipFill>
          <a:ln w="7938" cap="flat">
            <a:noFill/>
            <a:prstDash val="solid"/>
            <a:miter lim="800000"/>
            <a:headEnd/>
            <a:tailEnd/>
          </a:ln>
          <a:effectLst>
            <a:outerShdw blurRad="3048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a:cs typeface="+mn-cs"/>
            </a:endParaRPr>
          </a:p>
        </p:txBody>
      </p:sp>
      <p:sp>
        <p:nvSpPr>
          <p:cNvPr id="17" name="Freeform 7"/>
          <p:cNvSpPr>
            <a:spLocks/>
          </p:cNvSpPr>
          <p:nvPr/>
        </p:nvSpPr>
        <p:spPr bwMode="auto">
          <a:xfrm>
            <a:off x="8378655" y="819253"/>
            <a:ext cx="2604210" cy="2608070"/>
          </a:xfrm>
          <a:custGeom>
            <a:avLst/>
            <a:gdLst>
              <a:gd name="T0" fmla="*/ 1012 w 2024"/>
              <a:gd name="T1" fmla="*/ 0 h 2027"/>
              <a:gd name="T2" fmla="*/ 2024 w 2024"/>
              <a:gd name="T3" fmla="*/ 1014 h 2027"/>
              <a:gd name="T4" fmla="*/ 1012 w 2024"/>
              <a:gd name="T5" fmla="*/ 2027 h 2027"/>
              <a:gd name="T6" fmla="*/ 0 w 2024"/>
              <a:gd name="T7" fmla="*/ 1014 h 2027"/>
              <a:gd name="T8" fmla="*/ 1012 w 2024"/>
              <a:gd name="T9" fmla="*/ 0 h 2027"/>
            </a:gdLst>
            <a:ahLst/>
            <a:cxnLst>
              <a:cxn ang="0">
                <a:pos x="T0" y="T1"/>
              </a:cxn>
              <a:cxn ang="0">
                <a:pos x="T2" y="T3"/>
              </a:cxn>
              <a:cxn ang="0">
                <a:pos x="T4" y="T5"/>
              </a:cxn>
              <a:cxn ang="0">
                <a:pos x="T6" y="T7"/>
              </a:cxn>
              <a:cxn ang="0">
                <a:pos x="T8" y="T9"/>
              </a:cxn>
            </a:cxnLst>
            <a:rect l="0" t="0" r="r" b="b"/>
            <a:pathLst>
              <a:path w="2024" h="2027">
                <a:moveTo>
                  <a:pt x="1012" y="0"/>
                </a:moveTo>
                <a:lnTo>
                  <a:pt x="2024" y="1014"/>
                </a:lnTo>
                <a:lnTo>
                  <a:pt x="1012" y="2027"/>
                </a:lnTo>
                <a:lnTo>
                  <a:pt x="0" y="1014"/>
                </a:lnTo>
                <a:lnTo>
                  <a:pt x="1012" y="0"/>
                </a:lnTo>
                <a:close/>
              </a:path>
            </a:pathLst>
          </a:custGeom>
          <a:blipFill>
            <a:blip r:embed="rId5"/>
            <a:stretch>
              <a:fillRect/>
            </a:stretch>
          </a:blipFill>
          <a:ln w="7938" cap="flat">
            <a:noFill/>
            <a:prstDash val="solid"/>
            <a:miter lim="800000"/>
            <a:headEnd/>
            <a:tailEnd/>
          </a:ln>
          <a:effectLst>
            <a:outerShdw blurRad="3048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a:cs typeface="+mn-cs"/>
            </a:endParaRPr>
          </a:p>
        </p:txBody>
      </p:sp>
      <p:sp>
        <p:nvSpPr>
          <p:cNvPr id="21" name="TextBox 21"/>
          <p:cNvSpPr txBox="1"/>
          <p:nvPr/>
        </p:nvSpPr>
        <p:spPr>
          <a:xfrm>
            <a:off x="775381" y="3125882"/>
            <a:ext cx="4819421" cy="1792286"/>
          </a:xfrm>
          <a:prstGeom prst="rect">
            <a:avLst/>
          </a:prstGeom>
          <a:noFill/>
        </p:spPr>
        <p:txBody>
          <a:bodyPr wrap="square" lIns="0" tIns="0" rIns="0" bIns="0" rtlCol="0">
            <a:spAutoFit/>
          </a:bodyPr>
          <a:lstStyle/>
          <a:p>
            <a:pPr lvl="0">
              <a:lnSpc>
                <a:spcPct val="150000"/>
              </a:lnSpc>
              <a:spcBef>
                <a:spcPts val="1200"/>
              </a:spcBef>
              <a:defRPr/>
            </a:pPr>
            <a:r>
              <a:rPr lang="pt-BR" altLang="zh-CN" sz="2000" dirty="0">
                <a:solidFill>
                  <a:schemeClr val="tx1">
                    <a:lumMod val="95000"/>
                  </a:schemeClr>
                </a:solidFill>
                <a:latin typeface="微软雅黑"/>
                <a:ea typeface="微软雅黑"/>
              </a:rPr>
              <a:t>Para construir prédios com os processos construtivos que vimos, é necessário usar três tipos de serviços básicos de construção</a:t>
            </a:r>
            <a:r>
              <a:rPr lang="pt-BR" altLang="zh-CN" sz="2000" dirty="0">
                <a:solidFill>
                  <a:prstClr val="black">
                    <a:lumMod val="65000"/>
                    <a:lumOff val="35000"/>
                  </a:prstClr>
                </a:solidFill>
                <a:latin typeface="微软雅黑"/>
                <a:ea typeface="微软雅黑"/>
              </a:rPr>
              <a:t>:</a:t>
            </a:r>
            <a:endParaRPr lang="en-US" altLang="zh-CN" sz="2000" dirty="0">
              <a:solidFill>
                <a:prstClr val="black">
                  <a:lumMod val="65000"/>
                  <a:lumOff val="35000"/>
                </a:prstClr>
              </a:solidFill>
              <a:latin typeface="微软雅黑"/>
              <a:ea typeface="微软雅黑"/>
            </a:endParaRPr>
          </a:p>
        </p:txBody>
      </p:sp>
      <p:sp>
        <p:nvSpPr>
          <p:cNvPr id="14" name="矩形 13">
            <a:extLst>
              <a:ext uri="{FF2B5EF4-FFF2-40B4-BE49-F238E27FC236}">
                <a16:creationId xmlns:a16="http://schemas.microsoft.com/office/drawing/2014/main" id="{EC715124-0563-4EFB-9F3D-9866CD97A68E}"/>
              </a:ext>
            </a:extLst>
          </p:cNvPr>
          <p:cNvSpPr/>
          <p:nvPr/>
        </p:nvSpPr>
        <p:spPr>
          <a:xfrm>
            <a:off x="775381" y="2790322"/>
            <a:ext cx="4711018" cy="272602"/>
          </a:xfrm>
          <a:prstGeom prst="rect">
            <a:avLst/>
          </a:prstGeom>
          <a:gradFill flip="none" rotWithShape="1">
            <a:gsLst>
              <a:gs pos="51000">
                <a:srgbClr val="1C83AE"/>
              </a:gs>
              <a:gs pos="0">
                <a:srgbClr val="329CD6"/>
              </a:gs>
              <a:gs pos="92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5" name="组合 7">
            <a:extLst>
              <a:ext uri="{FF2B5EF4-FFF2-40B4-BE49-F238E27FC236}">
                <a16:creationId xmlns:a16="http://schemas.microsoft.com/office/drawing/2014/main" id="{2B584A19-0D3F-89CC-991E-FFFA12F68E66}"/>
              </a:ext>
            </a:extLst>
          </p:cNvPr>
          <p:cNvGrpSpPr/>
          <p:nvPr/>
        </p:nvGrpSpPr>
        <p:grpSpPr>
          <a:xfrm>
            <a:off x="521656" y="263135"/>
            <a:ext cx="5767434" cy="707886"/>
            <a:chOff x="521656" y="263135"/>
            <a:chExt cx="5767434" cy="707886"/>
          </a:xfrm>
        </p:grpSpPr>
        <p:sp>
          <p:nvSpPr>
            <p:cNvPr id="6" name="文本框 8">
              <a:extLst>
                <a:ext uri="{FF2B5EF4-FFF2-40B4-BE49-F238E27FC236}">
                  <a16:creationId xmlns:a16="http://schemas.microsoft.com/office/drawing/2014/main" id="{B63159A4-7785-4445-C88D-45B6B5622F5A}"/>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04</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7" name="矩形 9">
              <a:extLst>
                <a:ext uri="{FF2B5EF4-FFF2-40B4-BE49-F238E27FC236}">
                  <a16:creationId xmlns:a16="http://schemas.microsoft.com/office/drawing/2014/main" id="{F687E8FE-0E38-79EB-BC0A-04516711FE8E}"/>
                </a:ext>
              </a:extLst>
            </p:cNvPr>
            <p:cNvSpPr/>
            <p:nvPr/>
          </p:nvSpPr>
          <p:spPr>
            <a:xfrm>
              <a:off x="1210520" y="432412"/>
              <a:ext cx="5078570"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Os serviços de construção de estruturas</a:t>
              </a:r>
            </a:p>
          </p:txBody>
        </p:sp>
      </p:grpSp>
      <p:pic>
        <p:nvPicPr>
          <p:cNvPr id="6146" name="Picture 2" descr="Segurança do Trabalho: O que é o GRO e qual será o impacto na SST? -  Abcsafety Consultoria Empresarial">
            <a:extLst>
              <a:ext uri="{FF2B5EF4-FFF2-40B4-BE49-F238E27FC236}">
                <a16:creationId xmlns:a16="http://schemas.microsoft.com/office/drawing/2014/main" id="{400BE458-3525-6C33-9565-1483AEE6BB2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6366" r="26562" b="8442"/>
          <a:stretch/>
        </p:blipFill>
        <p:spPr bwMode="auto">
          <a:xfrm>
            <a:off x="6967679" y="2194799"/>
            <a:ext cx="2604210" cy="2604185"/>
          </a:xfrm>
          <a:prstGeom prst="diamond">
            <a:avLst/>
          </a:prstGeom>
          <a:noFill/>
          <a:extLst>
            <a:ext uri="{909E8E84-426E-40DD-AFC4-6F175D3DCCD1}">
              <a14:hiddenFill xmlns:a14="http://schemas.microsoft.com/office/drawing/2010/main">
                <a:solidFill>
                  <a:srgbClr val="FFFFFF"/>
                </a:solidFill>
              </a14:hiddenFill>
            </a:ext>
          </a:extLst>
        </p:spPr>
      </p:pic>
      <p:pic>
        <p:nvPicPr>
          <p:cNvPr id="6148" name="Picture 4" descr="PGR: o que é o Plano de Ação e como elaborá-lo?">
            <a:extLst>
              <a:ext uri="{FF2B5EF4-FFF2-40B4-BE49-F238E27FC236}">
                <a16:creationId xmlns:a16="http://schemas.microsoft.com/office/drawing/2014/main" id="{5E250FE1-1454-FCA2-5388-44B6F9C44E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45973" y="3579714"/>
            <a:ext cx="2602800" cy="2594815"/>
          </a:xfrm>
          <a:prstGeom prst="diamond">
            <a:avLst/>
          </a:prstGeom>
          <a:noFill/>
          <a:extLst>
            <a:ext uri="{909E8E84-426E-40DD-AFC4-6F175D3DCCD1}">
              <a14:hiddenFill xmlns:a14="http://schemas.microsoft.com/office/drawing/2010/main">
                <a:solidFill>
                  <a:srgbClr val="FFFFFF"/>
                </a:solidFill>
              </a14:hiddenFill>
            </a:ext>
          </a:extLst>
        </p:spPr>
      </p:pic>
      <p:pic>
        <p:nvPicPr>
          <p:cNvPr id="6150" name="Picture 6" descr="META | Medicina e Segurança de Trabalho - O que é o PGR e como elaborar?">
            <a:extLst>
              <a:ext uri="{FF2B5EF4-FFF2-40B4-BE49-F238E27FC236}">
                <a16:creationId xmlns:a16="http://schemas.microsoft.com/office/drawing/2014/main" id="{7433A2F5-AF00-74C7-76E2-3E6F6208D6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78680" y="832522"/>
            <a:ext cx="2602800" cy="2594801"/>
          </a:xfrm>
          <a:prstGeom prst="diamond">
            <a:avLst/>
          </a:prstGeom>
          <a:noFill/>
          <a:extLst>
            <a:ext uri="{909E8E84-426E-40DD-AFC4-6F175D3DCCD1}">
              <a14:hiddenFill xmlns:a14="http://schemas.microsoft.com/office/drawing/2010/main">
                <a:solidFill>
                  <a:srgbClr val="FFFFFF"/>
                </a:solidFill>
              </a14:hiddenFill>
            </a:ext>
          </a:extLst>
        </p:spPr>
      </p:pic>
      <p:pic>
        <p:nvPicPr>
          <p:cNvPr id="2" name="Imagem 1" descr="Texto&#10;&#10;Descrição gerada automaticamente com confiança baixa">
            <a:extLst>
              <a:ext uri="{FF2B5EF4-FFF2-40B4-BE49-F238E27FC236}">
                <a16:creationId xmlns:a16="http://schemas.microsoft.com/office/drawing/2014/main" id="{CCBA9D84-A319-82A3-81C0-A3B08A87063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53130" y="118467"/>
            <a:ext cx="2261621" cy="627889"/>
          </a:xfrm>
          <a:prstGeom prst="rect">
            <a:avLst/>
          </a:prstGeom>
        </p:spPr>
      </p:pic>
    </p:spTree>
    <p:extLst>
      <p:ext uri="{BB962C8B-B14F-4D97-AF65-F5344CB8AC3E}">
        <p14:creationId xmlns:p14="http://schemas.microsoft.com/office/powerpoint/2010/main" val="3261827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300" fill="hold"/>
                                        <p:tgtEl>
                                          <p:spTgt spid="15"/>
                                        </p:tgtEl>
                                        <p:attrNameLst>
                                          <p:attrName>ppt_w</p:attrName>
                                        </p:attrNameLst>
                                      </p:cBhvr>
                                      <p:tavLst>
                                        <p:tav tm="0">
                                          <p:val>
                                            <p:fltVal val="0"/>
                                          </p:val>
                                        </p:tav>
                                        <p:tav tm="100000">
                                          <p:val>
                                            <p:strVal val="#ppt_w"/>
                                          </p:val>
                                        </p:tav>
                                      </p:tavLst>
                                    </p:anim>
                                    <p:anim calcmode="lin" valueType="num">
                                      <p:cBhvr>
                                        <p:cTn id="8" dur="300" fill="hold"/>
                                        <p:tgtEl>
                                          <p:spTgt spid="15"/>
                                        </p:tgtEl>
                                        <p:attrNameLst>
                                          <p:attrName>ppt_h</p:attrName>
                                        </p:attrNameLst>
                                      </p:cBhvr>
                                      <p:tavLst>
                                        <p:tav tm="0">
                                          <p:val>
                                            <p:fltVal val="0"/>
                                          </p:val>
                                        </p:tav>
                                        <p:tav tm="100000">
                                          <p:val>
                                            <p:strVal val="#ppt_h"/>
                                          </p:val>
                                        </p:tav>
                                      </p:tavLst>
                                    </p:anim>
                                    <p:animEffect transition="in" filter="fade">
                                      <p:cBhvr>
                                        <p:cTn id="9" dur="300"/>
                                        <p:tgtEl>
                                          <p:spTgt spid="15"/>
                                        </p:tgtEl>
                                      </p:cBhvr>
                                    </p:animEffect>
                                  </p:childTnLst>
                                </p:cTn>
                              </p:par>
                            </p:childTnLst>
                          </p:cTn>
                        </p:par>
                        <p:par>
                          <p:cTn id="10" fill="hold">
                            <p:stCondLst>
                              <p:cond delay="3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300" fill="hold"/>
                                        <p:tgtEl>
                                          <p:spTgt spid="11"/>
                                        </p:tgtEl>
                                        <p:attrNameLst>
                                          <p:attrName>ppt_w</p:attrName>
                                        </p:attrNameLst>
                                      </p:cBhvr>
                                      <p:tavLst>
                                        <p:tav tm="0">
                                          <p:val>
                                            <p:fltVal val="0"/>
                                          </p:val>
                                        </p:tav>
                                        <p:tav tm="100000">
                                          <p:val>
                                            <p:strVal val="#ppt_w"/>
                                          </p:val>
                                        </p:tav>
                                      </p:tavLst>
                                    </p:anim>
                                    <p:anim calcmode="lin" valueType="num">
                                      <p:cBhvr>
                                        <p:cTn id="14" dur="300" fill="hold"/>
                                        <p:tgtEl>
                                          <p:spTgt spid="11"/>
                                        </p:tgtEl>
                                        <p:attrNameLst>
                                          <p:attrName>ppt_h</p:attrName>
                                        </p:attrNameLst>
                                      </p:cBhvr>
                                      <p:tavLst>
                                        <p:tav tm="0">
                                          <p:val>
                                            <p:fltVal val="0"/>
                                          </p:val>
                                        </p:tav>
                                        <p:tav tm="100000">
                                          <p:val>
                                            <p:strVal val="#ppt_h"/>
                                          </p:val>
                                        </p:tav>
                                      </p:tavLst>
                                    </p:anim>
                                    <p:animEffect transition="in" filter="fade">
                                      <p:cBhvr>
                                        <p:cTn id="15" dur="300"/>
                                        <p:tgtEl>
                                          <p:spTgt spid="11"/>
                                        </p:tgtEl>
                                      </p:cBhvr>
                                    </p:animEffect>
                                  </p:childTnLst>
                                </p:cTn>
                              </p:par>
                            </p:childTnLst>
                          </p:cTn>
                        </p:par>
                        <p:par>
                          <p:cTn id="16" fill="hold">
                            <p:stCondLst>
                              <p:cond delay="600"/>
                            </p:stCondLst>
                            <p:childTnLst>
                              <p:par>
                                <p:cTn id="17" presetID="53" presetClass="entr" presetSubtype="16"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300" fill="hold"/>
                                        <p:tgtEl>
                                          <p:spTgt spid="17"/>
                                        </p:tgtEl>
                                        <p:attrNameLst>
                                          <p:attrName>ppt_w</p:attrName>
                                        </p:attrNameLst>
                                      </p:cBhvr>
                                      <p:tavLst>
                                        <p:tav tm="0">
                                          <p:val>
                                            <p:fltVal val="0"/>
                                          </p:val>
                                        </p:tav>
                                        <p:tav tm="100000">
                                          <p:val>
                                            <p:strVal val="#ppt_w"/>
                                          </p:val>
                                        </p:tav>
                                      </p:tavLst>
                                    </p:anim>
                                    <p:anim calcmode="lin" valueType="num">
                                      <p:cBhvr>
                                        <p:cTn id="20" dur="300" fill="hold"/>
                                        <p:tgtEl>
                                          <p:spTgt spid="17"/>
                                        </p:tgtEl>
                                        <p:attrNameLst>
                                          <p:attrName>ppt_h</p:attrName>
                                        </p:attrNameLst>
                                      </p:cBhvr>
                                      <p:tavLst>
                                        <p:tav tm="0">
                                          <p:val>
                                            <p:fltVal val="0"/>
                                          </p:val>
                                        </p:tav>
                                        <p:tav tm="100000">
                                          <p:val>
                                            <p:strVal val="#ppt_h"/>
                                          </p:val>
                                        </p:tav>
                                      </p:tavLst>
                                    </p:anim>
                                    <p:animEffect transition="in" filter="fade">
                                      <p:cBhvr>
                                        <p:cTn id="21" dur="300"/>
                                        <p:tgtEl>
                                          <p:spTgt spid="17"/>
                                        </p:tgtEl>
                                      </p:cBhvr>
                                    </p:animEffect>
                                  </p:childTnLst>
                                </p:cTn>
                              </p:par>
                            </p:childTnLst>
                          </p:cTn>
                        </p:par>
                        <p:par>
                          <p:cTn id="22" fill="hold">
                            <p:stCondLst>
                              <p:cond delay="900"/>
                            </p:stCondLst>
                            <p:childTnLst>
                              <p:par>
                                <p:cTn id="23" presetID="41" presetClass="entr" presetSubtype="0"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3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26" dur="300" fill="hold"/>
                                        <p:tgtEl>
                                          <p:spTgt spid="21"/>
                                        </p:tgtEl>
                                        <p:attrNameLst>
                                          <p:attrName>ppt_y</p:attrName>
                                        </p:attrNameLst>
                                      </p:cBhvr>
                                      <p:tavLst>
                                        <p:tav tm="0">
                                          <p:val>
                                            <p:strVal val="#ppt_y"/>
                                          </p:val>
                                        </p:tav>
                                        <p:tav tm="100000">
                                          <p:val>
                                            <p:strVal val="#ppt_y"/>
                                          </p:val>
                                        </p:tav>
                                      </p:tavLst>
                                    </p:anim>
                                    <p:anim calcmode="lin" valueType="num">
                                      <p:cBhvr>
                                        <p:cTn id="27" dur="3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28" dur="3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29" dur="300" tmFilter="0,0; .5, 1; 1, 1"/>
                                        <p:tgtEl>
                                          <p:spTgt spid="21"/>
                                        </p:tgtEl>
                                      </p:cBhvr>
                                    </p:animEffect>
                                  </p:childTnLst>
                                </p:cTn>
                              </p:par>
                            </p:childTnLst>
                          </p:cTn>
                        </p:par>
                        <p:par>
                          <p:cTn id="30" fill="hold">
                            <p:stCondLst>
                              <p:cond delay="1200"/>
                            </p:stCondLst>
                            <p:childTnLst>
                              <p:par>
                                <p:cTn id="31" presetID="2" presetClass="entr" presetSubtype="8"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0-#ppt_w/2"/>
                                          </p:val>
                                        </p:tav>
                                        <p:tav tm="100000">
                                          <p:val>
                                            <p:strVal val="#ppt_x"/>
                                          </p:val>
                                        </p:tav>
                                      </p:tavLst>
                                    </p:anim>
                                    <p:anim calcmode="lin" valueType="num">
                                      <p:cBhvr additive="base">
                                        <p:cTn id="34"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7" grpId="0" animBg="1"/>
      <p:bldP spid="21" grpId="0"/>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6"/>
          <p:cNvSpPr>
            <a:spLocks/>
          </p:cNvSpPr>
          <p:nvPr/>
        </p:nvSpPr>
        <p:spPr bwMode="auto">
          <a:xfrm>
            <a:off x="5803900" y="482600"/>
            <a:ext cx="6382065" cy="6369977"/>
          </a:xfrm>
          <a:custGeom>
            <a:avLst/>
            <a:gdLst>
              <a:gd name="T0" fmla="*/ 2010 w 2010"/>
              <a:gd name="T1" fmla="*/ 10 h 2005"/>
              <a:gd name="T2" fmla="*/ 1056 w 2010"/>
              <a:gd name="T3" fmla="*/ 22 h 2005"/>
              <a:gd name="T4" fmla="*/ 840 w 2010"/>
              <a:gd name="T5" fmla="*/ 88 h 2005"/>
              <a:gd name="T6" fmla="*/ 944 w 2010"/>
              <a:gd name="T7" fmla="*/ 153 h 2005"/>
              <a:gd name="T8" fmla="*/ 1052 w 2010"/>
              <a:gd name="T9" fmla="*/ 268 h 2005"/>
              <a:gd name="T10" fmla="*/ 351 w 2010"/>
              <a:gd name="T11" fmla="*/ 392 h 2005"/>
              <a:gd name="T12" fmla="*/ 136 w 2010"/>
              <a:gd name="T13" fmla="*/ 503 h 2005"/>
              <a:gd name="T14" fmla="*/ 456 w 2010"/>
              <a:gd name="T15" fmla="*/ 832 h 2005"/>
              <a:gd name="T16" fmla="*/ 1097 w 2010"/>
              <a:gd name="T17" fmla="*/ 1185 h 2005"/>
              <a:gd name="T18" fmla="*/ 0 w 2010"/>
              <a:gd name="T19" fmla="*/ 2005 h 2005"/>
              <a:gd name="T20" fmla="*/ 1108 w 2010"/>
              <a:gd name="T21" fmla="*/ 2005 h 2005"/>
              <a:gd name="T22" fmla="*/ 1665 w 2010"/>
              <a:gd name="T23" fmla="*/ 1333 h 2005"/>
              <a:gd name="T24" fmla="*/ 1535 w 2010"/>
              <a:gd name="T25" fmla="*/ 1106 h 2005"/>
              <a:gd name="T26" fmla="*/ 912 w 2010"/>
              <a:gd name="T27" fmla="*/ 804 h 2005"/>
              <a:gd name="T28" fmla="*/ 437 w 2010"/>
              <a:gd name="T29" fmla="*/ 534 h 2005"/>
              <a:gd name="T30" fmla="*/ 677 w 2010"/>
              <a:gd name="T31" fmla="*/ 454 h 2005"/>
              <a:gd name="T32" fmla="*/ 1276 w 2010"/>
              <a:gd name="T33" fmla="*/ 300 h 2005"/>
              <a:gd name="T34" fmla="*/ 1308 w 2010"/>
              <a:gd name="T35" fmla="*/ 185 h 2005"/>
              <a:gd name="T36" fmla="*/ 1037 w 2010"/>
              <a:gd name="T37" fmla="*/ 99 h 2005"/>
              <a:gd name="T38" fmla="*/ 1023 w 2010"/>
              <a:gd name="T39" fmla="*/ 79 h 2005"/>
              <a:gd name="T40" fmla="*/ 1083 w 2010"/>
              <a:gd name="T41" fmla="*/ 64 h 2005"/>
              <a:gd name="T42" fmla="*/ 1627 w 2010"/>
              <a:gd name="T43" fmla="*/ 42 h 2005"/>
              <a:gd name="T44" fmla="*/ 2010 w 2010"/>
              <a:gd name="T45" fmla="*/ 33 h 2005"/>
              <a:gd name="T46" fmla="*/ 2010 w 2010"/>
              <a:gd name="T47" fmla="*/ 10 h 2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10" h="2005">
                <a:moveTo>
                  <a:pt x="2010" y="10"/>
                </a:moveTo>
                <a:cubicBezTo>
                  <a:pt x="2010" y="10"/>
                  <a:pt x="1307" y="0"/>
                  <a:pt x="1056" y="22"/>
                </a:cubicBezTo>
                <a:cubicBezTo>
                  <a:pt x="1013" y="26"/>
                  <a:pt x="844" y="37"/>
                  <a:pt x="840" y="88"/>
                </a:cubicBezTo>
                <a:cubicBezTo>
                  <a:pt x="837" y="130"/>
                  <a:pt x="917" y="147"/>
                  <a:pt x="944" y="153"/>
                </a:cubicBezTo>
                <a:cubicBezTo>
                  <a:pt x="1007" y="168"/>
                  <a:pt x="1204" y="201"/>
                  <a:pt x="1052" y="268"/>
                </a:cubicBezTo>
                <a:cubicBezTo>
                  <a:pt x="834" y="364"/>
                  <a:pt x="580" y="341"/>
                  <a:pt x="351" y="392"/>
                </a:cubicBezTo>
                <a:cubicBezTo>
                  <a:pt x="258" y="412"/>
                  <a:pt x="176" y="445"/>
                  <a:pt x="136" y="503"/>
                </a:cubicBezTo>
                <a:cubicBezTo>
                  <a:pt x="31" y="649"/>
                  <a:pt x="376" y="794"/>
                  <a:pt x="456" y="832"/>
                </a:cubicBezTo>
                <a:cubicBezTo>
                  <a:pt x="559" y="882"/>
                  <a:pt x="983" y="1025"/>
                  <a:pt x="1097" y="1185"/>
                </a:cubicBezTo>
                <a:cubicBezTo>
                  <a:pt x="1276" y="1436"/>
                  <a:pt x="182" y="1916"/>
                  <a:pt x="0" y="2005"/>
                </a:cubicBezTo>
                <a:cubicBezTo>
                  <a:pt x="1108" y="2005"/>
                  <a:pt x="1108" y="2005"/>
                  <a:pt x="1108" y="2005"/>
                </a:cubicBezTo>
                <a:cubicBezTo>
                  <a:pt x="1158" y="2005"/>
                  <a:pt x="1655" y="1572"/>
                  <a:pt x="1665" y="1333"/>
                </a:cubicBezTo>
                <a:cubicBezTo>
                  <a:pt x="1669" y="1246"/>
                  <a:pt x="1604" y="1165"/>
                  <a:pt x="1535" y="1106"/>
                </a:cubicBezTo>
                <a:cubicBezTo>
                  <a:pt x="1352" y="949"/>
                  <a:pt x="1125" y="894"/>
                  <a:pt x="912" y="804"/>
                </a:cubicBezTo>
                <a:cubicBezTo>
                  <a:pt x="811" y="761"/>
                  <a:pt x="425" y="616"/>
                  <a:pt x="437" y="534"/>
                </a:cubicBezTo>
                <a:cubicBezTo>
                  <a:pt x="446" y="476"/>
                  <a:pt x="589" y="461"/>
                  <a:pt x="677" y="454"/>
                </a:cubicBezTo>
                <a:cubicBezTo>
                  <a:pt x="874" y="440"/>
                  <a:pt x="1106" y="397"/>
                  <a:pt x="1276" y="300"/>
                </a:cubicBezTo>
                <a:cubicBezTo>
                  <a:pt x="1363" y="251"/>
                  <a:pt x="1353" y="213"/>
                  <a:pt x="1308" y="185"/>
                </a:cubicBezTo>
                <a:cubicBezTo>
                  <a:pt x="1228" y="134"/>
                  <a:pt x="1124" y="136"/>
                  <a:pt x="1037" y="99"/>
                </a:cubicBezTo>
                <a:cubicBezTo>
                  <a:pt x="1023" y="93"/>
                  <a:pt x="1014" y="86"/>
                  <a:pt x="1023" y="79"/>
                </a:cubicBezTo>
                <a:cubicBezTo>
                  <a:pt x="1030" y="74"/>
                  <a:pt x="1048" y="69"/>
                  <a:pt x="1083" y="64"/>
                </a:cubicBezTo>
                <a:cubicBezTo>
                  <a:pt x="1262" y="41"/>
                  <a:pt x="1446" y="47"/>
                  <a:pt x="1627" y="42"/>
                </a:cubicBezTo>
                <a:cubicBezTo>
                  <a:pt x="1768" y="39"/>
                  <a:pt x="2010" y="33"/>
                  <a:pt x="2010" y="33"/>
                </a:cubicBezTo>
                <a:lnTo>
                  <a:pt x="2010" y="10"/>
                </a:lnTo>
                <a:close/>
              </a:path>
            </a:pathLst>
          </a:custGeom>
          <a:gradFill>
            <a:gsLst>
              <a:gs pos="50000">
                <a:srgbClr val="FFFFFF">
                  <a:alpha val="67000"/>
                </a:srgbClr>
              </a:gs>
              <a:gs pos="0">
                <a:schemeClr val="bg1">
                  <a:alpha val="25000"/>
                </a:schemeClr>
              </a:gs>
              <a:gs pos="100000">
                <a:schemeClr val="bg1"/>
              </a:gs>
            </a:gsLst>
            <a:lin ang="5400000" scaled="1"/>
          </a:gradFill>
          <a:ln>
            <a:noFill/>
          </a:ln>
          <a:effectLst>
            <a:outerShdw blurRad="330200" dist="190500" dir="3600000" algn="tl" rotWithShape="0">
              <a:prstClr val="black">
                <a:alpha val="15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Gesta Md"/>
              <a:ea typeface="微软雅黑"/>
              <a:cs typeface="+mn-ea"/>
              <a:sym typeface="+mn-lt"/>
            </a:endParaRPr>
          </a:p>
        </p:txBody>
      </p:sp>
      <p:grpSp>
        <p:nvGrpSpPr>
          <p:cNvPr id="5" name="组合 4"/>
          <p:cNvGrpSpPr/>
          <p:nvPr/>
        </p:nvGrpSpPr>
        <p:grpSpPr>
          <a:xfrm>
            <a:off x="8864394" y="3617582"/>
            <a:ext cx="1470578" cy="1621861"/>
            <a:chOff x="5841725" y="3831772"/>
            <a:chExt cx="1470578" cy="1621861"/>
          </a:xfrm>
        </p:grpSpPr>
        <p:pic>
          <p:nvPicPr>
            <p:cNvPr id="6"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41725" y="4747193"/>
              <a:ext cx="1470578" cy="706440"/>
            </a:xfrm>
            <a:prstGeom prst="rect">
              <a:avLst/>
            </a:prstGeom>
          </p:spPr>
        </p:pic>
        <p:sp>
          <p:nvSpPr>
            <p:cNvPr id="7" name="Freeform 5"/>
            <p:cNvSpPr>
              <a:spLocks/>
            </p:cNvSpPr>
            <p:nvPr/>
          </p:nvSpPr>
          <p:spPr bwMode="auto">
            <a:xfrm>
              <a:off x="6071735" y="3831772"/>
              <a:ext cx="1020763" cy="1546225"/>
            </a:xfrm>
            <a:custGeom>
              <a:avLst/>
              <a:gdLst>
                <a:gd name="T0" fmla="*/ 272 w 272"/>
                <a:gd name="T1" fmla="*/ 136 h 411"/>
                <a:gd name="T2" fmla="*/ 136 w 272"/>
                <a:gd name="T3" fmla="*/ 411 h 411"/>
                <a:gd name="T4" fmla="*/ 0 w 272"/>
                <a:gd name="T5" fmla="*/ 136 h 411"/>
                <a:gd name="T6" fmla="*/ 136 w 272"/>
                <a:gd name="T7" fmla="*/ 0 h 411"/>
                <a:gd name="T8" fmla="*/ 272 w 272"/>
                <a:gd name="T9" fmla="*/ 136 h 411"/>
              </a:gdLst>
              <a:ahLst/>
              <a:cxnLst>
                <a:cxn ang="0">
                  <a:pos x="T0" y="T1"/>
                </a:cxn>
                <a:cxn ang="0">
                  <a:pos x="T2" y="T3"/>
                </a:cxn>
                <a:cxn ang="0">
                  <a:pos x="T4" y="T5"/>
                </a:cxn>
                <a:cxn ang="0">
                  <a:pos x="T6" y="T7"/>
                </a:cxn>
                <a:cxn ang="0">
                  <a:pos x="T8" y="T9"/>
                </a:cxn>
              </a:cxnLst>
              <a:rect l="0" t="0" r="r" b="b"/>
              <a:pathLst>
                <a:path w="272" h="411">
                  <a:moveTo>
                    <a:pt x="272" y="136"/>
                  </a:moveTo>
                  <a:cubicBezTo>
                    <a:pt x="272" y="245"/>
                    <a:pt x="136" y="411"/>
                    <a:pt x="136" y="411"/>
                  </a:cubicBezTo>
                  <a:cubicBezTo>
                    <a:pt x="136" y="411"/>
                    <a:pt x="0" y="248"/>
                    <a:pt x="0" y="136"/>
                  </a:cubicBezTo>
                  <a:cubicBezTo>
                    <a:pt x="0" y="61"/>
                    <a:pt x="61" y="0"/>
                    <a:pt x="136" y="0"/>
                  </a:cubicBezTo>
                  <a:cubicBezTo>
                    <a:pt x="211" y="0"/>
                    <a:pt x="272" y="61"/>
                    <a:pt x="272" y="136"/>
                  </a:cubicBezTo>
                  <a:close/>
                </a:path>
              </a:pathLst>
            </a:custGeom>
            <a:gradFill>
              <a:gsLst>
                <a:gs pos="50000">
                  <a:srgbClr val="1C83AE"/>
                </a:gs>
                <a:gs pos="0">
                  <a:srgbClr val="329CD6"/>
                </a:gs>
                <a:gs pos="100000">
                  <a:srgbClr val="623E98"/>
                </a:gs>
              </a:gsLst>
              <a:lin ang="81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Gesta Md"/>
                <a:ea typeface="微软雅黑"/>
                <a:cs typeface="+mn-ea"/>
                <a:sym typeface="+mn-lt"/>
              </a:endParaRPr>
            </a:p>
          </p:txBody>
        </p:sp>
        <p:sp>
          <p:nvSpPr>
            <p:cNvPr id="8" name="Oval 6"/>
            <p:cNvSpPr>
              <a:spLocks noChangeArrowheads="1"/>
            </p:cNvSpPr>
            <p:nvPr/>
          </p:nvSpPr>
          <p:spPr bwMode="auto">
            <a:xfrm>
              <a:off x="6206672" y="3968297"/>
              <a:ext cx="750888" cy="747713"/>
            </a:xfrm>
            <a:prstGeom prst="ellipse">
              <a:avLst/>
            </a:prstGeom>
            <a:solidFill>
              <a:srgbClr val="F5F5F5"/>
            </a:solidFill>
            <a:ln w="12700">
              <a:gradFill flip="none" rotWithShape="1">
                <a:gsLst>
                  <a:gs pos="48000">
                    <a:schemeClr val="bg1"/>
                  </a:gs>
                  <a:gs pos="100000">
                    <a:schemeClr val="bg1">
                      <a:lumMod val="75000"/>
                    </a:schemeClr>
                  </a:gs>
                </a:gsLst>
                <a:lin ang="8100000" scaled="1"/>
                <a:tileRect/>
              </a:gradFill>
            </a:ln>
            <a:effectLst>
              <a:outerShdw blurRad="139700" dist="139700" dir="8100000" sx="95000" sy="9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a:solidFill>
                    <a:srgbClr val="119ABC"/>
                  </a:solidFill>
                  <a:latin typeface="Gesta Md"/>
                  <a:ea typeface="微软雅黑"/>
                  <a:cs typeface="+mn-ea"/>
                  <a:sym typeface="+mn-lt"/>
                </a:rPr>
                <a:t>3</a:t>
              </a:r>
              <a:endParaRPr kumimoji="0" lang="zh-CN" altLang="en-US" sz="3600" b="0" i="0" u="none" strike="noStrike" kern="1200" cap="none" spc="0" normalizeH="0" baseline="0" noProof="0" dirty="0">
                <a:ln>
                  <a:noFill/>
                </a:ln>
                <a:solidFill>
                  <a:srgbClr val="119ABC"/>
                </a:solidFill>
                <a:effectLst/>
                <a:uLnTx/>
                <a:uFillTx/>
                <a:latin typeface="Gesta Md"/>
                <a:ea typeface="微软雅黑"/>
                <a:cs typeface="+mn-ea"/>
                <a:sym typeface="+mn-lt"/>
              </a:endParaRPr>
            </a:p>
          </p:txBody>
        </p:sp>
      </p:grpSp>
      <p:grpSp>
        <p:nvGrpSpPr>
          <p:cNvPr id="9" name="组合 8"/>
          <p:cNvGrpSpPr/>
          <p:nvPr/>
        </p:nvGrpSpPr>
        <p:grpSpPr>
          <a:xfrm>
            <a:off x="7632404" y="2176309"/>
            <a:ext cx="1177727" cy="1298882"/>
            <a:chOff x="5841725" y="3831772"/>
            <a:chExt cx="1470578" cy="1621861"/>
          </a:xfrm>
        </p:grpSpPr>
        <p:pic>
          <p:nvPicPr>
            <p:cNvPr id="10"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41725" y="4747193"/>
              <a:ext cx="1470578" cy="706440"/>
            </a:xfrm>
            <a:prstGeom prst="rect">
              <a:avLst/>
            </a:prstGeom>
          </p:spPr>
        </p:pic>
        <p:sp>
          <p:nvSpPr>
            <p:cNvPr id="11" name="Freeform 5"/>
            <p:cNvSpPr>
              <a:spLocks/>
            </p:cNvSpPr>
            <p:nvPr/>
          </p:nvSpPr>
          <p:spPr bwMode="auto">
            <a:xfrm>
              <a:off x="6071735" y="3831772"/>
              <a:ext cx="1020763" cy="1546225"/>
            </a:xfrm>
            <a:custGeom>
              <a:avLst/>
              <a:gdLst>
                <a:gd name="T0" fmla="*/ 272 w 272"/>
                <a:gd name="T1" fmla="*/ 136 h 411"/>
                <a:gd name="T2" fmla="*/ 136 w 272"/>
                <a:gd name="T3" fmla="*/ 411 h 411"/>
                <a:gd name="T4" fmla="*/ 0 w 272"/>
                <a:gd name="T5" fmla="*/ 136 h 411"/>
                <a:gd name="T6" fmla="*/ 136 w 272"/>
                <a:gd name="T7" fmla="*/ 0 h 411"/>
                <a:gd name="T8" fmla="*/ 272 w 272"/>
                <a:gd name="T9" fmla="*/ 136 h 411"/>
              </a:gdLst>
              <a:ahLst/>
              <a:cxnLst>
                <a:cxn ang="0">
                  <a:pos x="T0" y="T1"/>
                </a:cxn>
                <a:cxn ang="0">
                  <a:pos x="T2" y="T3"/>
                </a:cxn>
                <a:cxn ang="0">
                  <a:pos x="T4" y="T5"/>
                </a:cxn>
                <a:cxn ang="0">
                  <a:pos x="T6" y="T7"/>
                </a:cxn>
                <a:cxn ang="0">
                  <a:pos x="T8" y="T9"/>
                </a:cxn>
              </a:cxnLst>
              <a:rect l="0" t="0" r="r" b="b"/>
              <a:pathLst>
                <a:path w="272" h="411">
                  <a:moveTo>
                    <a:pt x="272" y="136"/>
                  </a:moveTo>
                  <a:cubicBezTo>
                    <a:pt x="272" y="245"/>
                    <a:pt x="136" y="411"/>
                    <a:pt x="136" y="411"/>
                  </a:cubicBezTo>
                  <a:cubicBezTo>
                    <a:pt x="136" y="411"/>
                    <a:pt x="0" y="248"/>
                    <a:pt x="0" y="136"/>
                  </a:cubicBezTo>
                  <a:cubicBezTo>
                    <a:pt x="0" y="61"/>
                    <a:pt x="61" y="0"/>
                    <a:pt x="136" y="0"/>
                  </a:cubicBezTo>
                  <a:cubicBezTo>
                    <a:pt x="211" y="0"/>
                    <a:pt x="272" y="61"/>
                    <a:pt x="272" y="136"/>
                  </a:cubicBezTo>
                  <a:close/>
                </a:path>
              </a:pathLst>
            </a:custGeom>
            <a:gradFill flip="none" rotWithShape="1">
              <a:gsLst>
                <a:gs pos="50000">
                  <a:srgbClr val="1C83AE"/>
                </a:gs>
                <a:gs pos="0">
                  <a:srgbClr val="329CD6"/>
                </a:gs>
                <a:gs pos="100000">
                  <a:srgbClr val="623E98"/>
                </a:gs>
              </a:gsLst>
              <a:lin ang="81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Gesta Md"/>
                <a:ea typeface="微软雅黑"/>
                <a:cs typeface="+mn-ea"/>
                <a:sym typeface="+mn-lt"/>
              </a:endParaRPr>
            </a:p>
          </p:txBody>
        </p:sp>
        <p:sp>
          <p:nvSpPr>
            <p:cNvPr id="12" name="Oval 6"/>
            <p:cNvSpPr>
              <a:spLocks noChangeArrowheads="1"/>
            </p:cNvSpPr>
            <p:nvPr/>
          </p:nvSpPr>
          <p:spPr bwMode="auto">
            <a:xfrm>
              <a:off x="6206672" y="3968297"/>
              <a:ext cx="750888" cy="747713"/>
            </a:xfrm>
            <a:prstGeom prst="ellipse">
              <a:avLst/>
            </a:prstGeom>
            <a:solidFill>
              <a:srgbClr val="F5F5F5"/>
            </a:solidFill>
            <a:ln w="12700">
              <a:gradFill flip="none" rotWithShape="1">
                <a:gsLst>
                  <a:gs pos="48000">
                    <a:schemeClr val="bg1"/>
                  </a:gs>
                  <a:gs pos="100000">
                    <a:schemeClr val="bg1">
                      <a:lumMod val="75000"/>
                    </a:schemeClr>
                  </a:gs>
                </a:gsLst>
                <a:lin ang="8100000" scaled="1"/>
                <a:tileRect/>
              </a:gradFill>
            </a:ln>
            <a:effectLst>
              <a:outerShdw blurRad="114300" dist="114300" dir="8100000" sx="95000" sy="9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dirty="0">
                  <a:solidFill>
                    <a:srgbClr val="119ABC"/>
                  </a:solidFill>
                  <a:latin typeface="Gesta Md"/>
                  <a:ea typeface="微软雅黑"/>
                  <a:cs typeface="+mn-ea"/>
                  <a:sym typeface="+mn-lt"/>
                </a:rPr>
                <a:t>2</a:t>
              </a:r>
              <a:endParaRPr kumimoji="0" lang="zh-CN" altLang="en-US" sz="2800" b="0" i="0" u="none" strike="noStrike" kern="1200" cap="none" spc="0" normalizeH="0" baseline="0" noProof="0" dirty="0">
                <a:ln>
                  <a:noFill/>
                </a:ln>
                <a:solidFill>
                  <a:srgbClr val="119ABC"/>
                </a:solidFill>
                <a:effectLst/>
                <a:uLnTx/>
                <a:uFillTx/>
                <a:latin typeface="Gesta Md"/>
                <a:ea typeface="微软雅黑"/>
                <a:cs typeface="+mn-ea"/>
                <a:sym typeface="+mn-lt"/>
              </a:endParaRPr>
            </a:p>
          </p:txBody>
        </p:sp>
      </p:grpSp>
      <p:grpSp>
        <p:nvGrpSpPr>
          <p:cNvPr id="13" name="组合 12"/>
          <p:cNvGrpSpPr/>
          <p:nvPr/>
        </p:nvGrpSpPr>
        <p:grpSpPr>
          <a:xfrm>
            <a:off x="6100880" y="1436658"/>
            <a:ext cx="962859" cy="1061911"/>
            <a:chOff x="5841725" y="3831772"/>
            <a:chExt cx="1470578" cy="1621861"/>
          </a:xfrm>
        </p:grpSpPr>
        <p:pic>
          <p:nvPicPr>
            <p:cNvPr id="14"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41725" y="4747193"/>
              <a:ext cx="1470578" cy="706440"/>
            </a:xfrm>
            <a:prstGeom prst="rect">
              <a:avLst/>
            </a:prstGeom>
          </p:spPr>
        </p:pic>
        <p:sp>
          <p:nvSpPr>
            <p:cNvPr id="15" name="Freeform 5"/>
            <p:cNvSpPr>
              <a:spLocks/>
            </p:cNvSpPr>
            <p:nvPr/>
          </p:nvSpPr>
          <p:spPr bwMode="auto">
            <a:xfrm>
              <a:off x="6071735" y="3831772"/>
              <a:ext cx="1020763" cy="1546225"/>
            </a:xfrm>
            <a:custGeom>
              <a:avLst/>
              <a:gdLst>
                <a:gd name="T0" fmla="*/ 272 w 272"/>
                <a:gd name="T1" fmla="*/ 136 h 411"/>
                <a:gd name="T2" fmla="*/ 136 w 272"/>
                <a:gd name="T3" fmla="*/ 411 h 411"/>
                <a:gd name="T4" fmla="*/ 0 w 272"/>
                <a:gd name="T5" fmla="*/ 136 h 411"/>
                <a:gd name="T6" fmla="*/ 136 w 272"/>
                <a:gd name="T7" fmla="*/ 0 h 411"/>
                <a:gd name="T8" fmla="*/ 272 w 272"/>
                <a:gd name="T9" fmla="*/ 136 h 411"/>
              </a:gdLst>
              <a:ahLst/>
              <a:cxnLst>
                <a:cxn ang="0">
                  <a:pos x="T0" y="T1"/>
                </a:cxn>
                <a:cxn ang="0">
                  <a:pos x="T2" y="T3"/>
                </a:cxn>
                <a:cxn ang="0">
                  <a:pos x="T4" y="T5"/>
                </a:cxn>
                <a:cxn ang="0">
                  <a:pos x="T6" y="T7"/>
                </a:cxn>
                <a:cxn ang="0">
                  <a:pos x="T8" y="T9"/>
                </a:cxn>
              </a:cxnLst>
              <a:rect l="0" t="0" r="r" b="b"/>
              <a:pathLst>
                <a:path w="272" h="411">
                  <a:moveTo>
                    <a:pt x="272" y="136"/>
                  </a:moveTo>
                  <a:cubicBezTo>
                    <a:pt x="272" y="245"/>
                    <a:pt x="136" y="411"/>
                    <a:pt x="136" y="411"/>
                  </a:cubicBezTo>
                  <a:cubicBezTo>
                    <a:pt x="136" y="411"/>
                    <a:pt x="0" y="248"/>
                    <a:pt x="0" y="136"/>
                  </a:cubicBezTo>
                  <a:cubicBezTo>
                    <a:pt x="0" y="61"/>
                    <a:pt x="61" y="0"/>
                    <a:pt x="136" y="0"/>
                  </a:cubicBezTo>
                  <a:cubicBezTo>
                    <a:pt x="211" y="0"/>
                    <a:pt x="272" y="61"/>
                    <a:pt x="272" y="136"/>
                  </a:cubicBezTo>
                  <a:close/>
                </a:path>
              </a:pathLst>
            </a:custGeom>
            <a:gradFill flip="none" rotWithShape="1">
              <a:gsLst>
                <a:gs pos="50000">
                  <a:srgbClr val="1C83AE"/>
                </a:gs>
                <a:gs pos="0">
                  <a:srgbClr val="329CD6"/>
                </a:gs>
                <a:gs pos="100000">
                  <a:srgbClr val="623E98"/>
                </a:gs>
              </a:gsLst>
              <a:lin ang="81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Gesta Md"/>
                <a:ea typeface="微软雅黑"/>
                <a:cs typeface="+mn-ea"/>
                <a:sym typeface="+mn-lt"/>
              </a:endParaRPr>
            </a:p>
          </p:txBody>
        </p:sp>
        <p:sp>
          <p:nvSpPr>
            <p:cNvPr id="16" name="Oval 6"/>
            <p:cNvSpPr>
              <a:spLocks noChangeArrowheads="1"/>
            </p:cNvSpPr>
            <p:nvPr/>
          </p:nvSpPr>
          <p:spPr bwMode="auto">
            <a:xfrm>
              <a:off x="6206672" y="3968297"/>
              <a:ext cx="750888" cy="747713"/>
            </a:xfrm>
            <a:prstGeom prst="ellipse">
              <a:avLst/>
            </a:prstGeom>
            <a:solidFill>
              <a:srgbClr val="F8F8F8"/>
            </a:solidFill>
            <a:ln w="12700">
              <a:gradFill flip="none" rotWithShape="1">
                <a:gsLst>
                  <a:gs pos="48000">
                    <a:schemeClr val="bg1"/>
                  </a:gs>
                  <a:gs pos="100000">
                    <a:schemeClr val="bg1">
                      <a:lumMod val="75000"/>
                    </a:schemeClr>
                  </a:gs>
                </a:gsLst>
                <a:lin ang="8100000" scaled="1"/>
                <a:tileRect/>
              </a:gradFill>
            </a:ln>
            <a:effectLst>
              <a:outerShdw blurRad="76200" dist="101600" dir="8100000" sx="95000" sy="9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dirty="0">
                  <a:solidFill>
                    <a:srgbClr val="119ABC"/>
                  </a:solidFill>
                  <a:latin typeface="Gesta Md"/>
                  <a:ea typeface="微软雅黑"/>
                  <a:cs typeface="+mn-ea"/>
                  <a:sym typeface="+mn-lt"/>
                </a:rPr>
                <a:t>1</a:t>
              </a:r>
              <a:endParaRPr kumimoji="0" lang="zh-CN" altLang="en-US" sz="2400" b="0" i="0" u="none" strike="noStrike" kern="1200" cap="none" spc="0" normalizeH="0" baseline="0" noProof="0" dirty="0">
                <a:ln>
                  <a:noFill/>
                </a:ln>
                <a:solidFill>
                  <a:srgbClr val="119ABC"/>
                </a:solidFill>
                <a:effectLst/>
                <a:uLnTx/>
                <a:uFillTx/>
                <a:latin typeface="Gesta Md"/>
                <a:ea typeface="微软雅黑"/>
                <a:cs typeface="+mn-ea"/>
                <a:sym typeface="+mn-lt"/>
              </a:endParaRPr>
            </a:p>
          </p:txBody>
        </p:sp>
      </p:grpSp>
      <p:sp>
        <p:nvSpPr>
          <p:cNvPr id="22" name="TextBox 39"/>
          <p:cNvSpPr txBox="1"/>
          <p:nvPr/>
        </p:nvSpPr>
        <p:spPr>
          <a:xfrm>
            <a:off x="4061375" y="2089061"/>
            <a:ext cx="2238612" cy="492443"/>
          </a:xfrm>
          <a:prstGeom prst="rect">
            <a:avLst/>
          </a:prstGeom>
          <a:noFill/>
        </p:spPr>
        <p:txBody>
          <a:bodyPr wrap="square" lIns="0" tIns="0" rIns="0" bIns="0" rtlCol="0" anchor="b">
            <a:spAutoFit/>
          </a:bodyPr>
          <a:lstStyle>
            <a:defPPr>
              <a:defRPr lang="zh-CN"/>
            </a:defPPr>
            <a:lvl1pPr>
              <a:defRPr>
                <a:gradFill flip="none" rotWithShape="1">
                  <a:gsLst>
                    <a:gs pos="100000">
                      <a:srgbClr val="D49D57"/>
                    </a:gs>
                    <a:gs pos="30000">
                      <a:srgbClr val="F9EDD8"/>
                    </a:gs>
                    <a:gs pos="0">
                      <a:srgbClr val="F4DEBD"/>
                    </a:gs>
                  </a:gsLst>
                  <a:lin ang="5400000" scaled="1"/>
                  <a:tileRect/>
                </a:gradFill>
                <a:latin typeface="+mj-lt"/>
              </a:defRPr>
            </a:lvl1pPr>
          </a:lstStyle>
          <a:p>
            <a:pPr lvl="0" algn="ctr">
              <a:defRPr/>
            </a:pPr>
            <a:r>
              <a:rPr lang="pt-BR" altLang="zh-CN" sz="3200" b="1" dirty="0">
                <a:solidFill>
                  <a:srgbClr val="F5E67F"/>
                </a:solidFill>
                <a:effectLst>
                  <a:outerShdw blurRad="38100" dist="38100" dir="2700000" algn="tl">
                    <a:srgbClr val="000000">
                      <a:alpha val="43137"/>
                    </a:srgbClr>
                  </a:outerShdw>
                </a:effectLst>
                <a:latin typeface="Gesta Md"/>
                <a:ea typeface="微软雅黑"/>
                <a:cs typeface="+mn-ea"/>
                <a:sym typeface="+mn-lt"/>
              </a:rPr>
              <a:t>Formas</a:t>
            </a:r>
            <a:endParaRPr kumimoji="0" lang="zh-CN" altLang="en-US" sz="3200" b="1" i="0" u="none" strike="noStrike" kern="1200" cap="none" spc="0" normalizeH="0" baseline="0" noProof="0" dirty="0">
              <a:ln>
                <a:noFill/>
              </a:ln>
              <a:solidFill>
                <a:srgbClr val="F5E67F"/>
              </a:solidFill>
              <a:effectLst>
                <a:outerShdw blurRad="38100" dist="38100" dir="2700000" algn="tl">
                  <a:srgbClr val="000000">
                    <a:alpha val="43137"/>
                  </a:srgbClr>
                </a:outerShdw>
              </a:effectLst>
              <a:uLnTx/>
              <a:uFillTx/>
              <a:latin typeface="Gesta Md"/>
              <a:ea typeface="微软雅黑"/>
              <a:cs typeface="+mn-ea"/>
              <a:sym typeface="+mn-lt"/>
            </a:endParaRPr>
          </a:p>
        </p:txBody>
      </p:sp>
      <p:sp>
        <p:nvSpPr>
          <p:cNvPr id="24" name="TextBox 39"/>
          <p:cNvSpPr txBox="1"/>
          <p:nvPr/>
        </p:nvSpPr>
        <p:spPr>
          <a:xfrm>
            <a:off x="5793844" y="3156882"/>
            <a:ext cx="2238613" cy="492443"/>
          </a:xfrm>
          <a:prstGeom prst="rect">
            <a:avLst/>
          </a:prstGeom>
          <a:noFill/>
        </p:spPr>
        <p:txBody>
          <a:bodyPr wrap="square" lIns="0" tIns="0" rIns="0" bIns="0" rtlCol="0" anchor="b">
            <a:spAutoFit/>
          </a:bodyPr>
          <a:lstStyle>
            <a:defPPr>
              <a:defRPr lang="zh-CN"/>
            </a:defPPr>
            <a:lvl1pPr>
              <a:defRPr>
                <a:gradFill flip="none" rotWithShape="1">
                  <a:gsLst>
                    <a:gs pos="100000">
                      <a:srgbClr val="D49D57"/>
                    </a:gs>
                    <a:gs pos="30000">
                      <a:srgbClr val="F9EDD8"/>
                    </a:gs>
                    <a:gs pos="0">
                      <a:srgbClr val="F4DEBD"/>
                    </a:gs>
                  </a:gsLst>
                  <a:lin ang="5400000" scaled="1"/>
                  <a:tileRect/>
                </a:gradFill>
                <a:latin typeface="+mj-lt"/>
              </a:defRPr>
            </a:lvl1pPr>
          </a:lstStyle>
          <a:p>
            <a:pPr lvl="0">
              <a:defRPr/>
            </a:pPr>
            <a:r>
              <a:rPr lang="pt-BR" altLang="zh-CN" sz="3200" b="1" dirty="0">
                <a:solidFill>
                  <a:srgbClr val="F5E67F"/>
                </a:solidFill>
                <a:effectLst>
                  <a:outerShdw blurRad="38100" dist="38100" dir="2700000" algn="tl">
                    <a:srgbClr val="000000">
                      <a:alpha val="43137"/>
                    </a:srgbClr>
                  </a:outerShdw>
                </a:effectLst>
                <a:latin typeface="Gesta Md"/>
                <a:ea typeface="微软雅黑"/>
                <a:cs typeface="+mn-ea"/>
                <a:sym typeface="+mn-lt"/>
              </a:rPr>
              <a:t>Armação</a:t>
            </a:r>
            <a:endParaRPr kumimoji="0" lang="zh-CN" altLang="en-US" sz="3200" b="1" i="0" u="none" strike="noStrike" kern="1200" cap="none" spc="0" normalizeH="0" baseline="0" noProof="0" dirty="0">
              <a:ln>
                <a:noFill/>
              </a:ln>
              <a:solidFill>
                <a:srgbClr val="F5E67F"/>
              </a:solidFill>
              <a:effectLst>
                <a:outerShdw blurRad="38100" dist="38100" dir="2700000" algn="tl">
                  <a:srgbClr val="000000">
                    <a:alpha val="43137"/>
                  </a:srgbClr>
                </a:outerShdw>
              </a:effectLst>
              <a:uLnTx/>
              <a:uFillTx/>
              <a:latin typeface="Gesta Md"/>
              <a:ea typeface="微软雅黑"/>
              <a:cs typeface="+mn-ea"/>
              <a:sym typeface="+mn-lt"/>
            </a:endParaRPr>
          </a:p>
        </p:txBody>
      </p:sp>
      <p:sp>
        <p:nvSpPr>
          <p:cNvPr id="26" name="TextBox 39"/>
          <p:cNvSpPr txBox="1"/>
          <p:nvPr/>
        </p:nvSpPr>
        <p:spPr>
          <a:xfrm>
            <a:off x="6447741" y="4520389"/>
            <a:ext cx="2714131" cy="492443"/>
          </a:xfrm>
          <a:prstGeom prst="rect">
            <a:avLst/>
          </a:prstGeom>
          <a:noFill/>
        </p:spPr>
        <p:txBody>
          <a:bodyPr wrap="square" lIns="0" tIns="0" rIns="0" bIns="0" rtlCol="0" anchor="b">
            <a:spAutoFit/>
          </a:bodyPr>
          <a:lstStyle>
            <a:defPPr>
              <a:defRPr lang="zh-CN"/>
            </a:defPPr>
            <a:lvl1pPr>
              <a:defRPr>
                <a:gradFill flip="none" rotWithShape="1">
                  <a:gsLst>
                    <a:gs pos="100000">
                      <a:srgbClr val="D49D57"/>
                    </a:gs>
                    <a:gs pos="30000">
                      <a:srgbClr val="F9EDD8"/>
                    </a:gs>
                    <a:gs pos="0">
                      <a:srgbClr val="F4DEBD"/>
                    </a:gs>
                  </a:gsLst>
                  <a:lin ang="5400000" scaled="1"/>
                  <a:tileRect/>
                </a:gradFill>
                <a:latin typeface="+mj-lt"/>
              </a:defRPr>
            </a:lvl1pPr>
          </a:lstStyle>
          <a:p>
            <a:pPr lvl="0">
              <a:defRPr/>
            </a:pPr>
            <a:r>
              <a:rPr lang="en-US" altLang="zh-CN" sz="3200" b="1" dirty="0" err="1">
                <a:solidFill>
                  <a:srgbClr val="F5E67F"/>
                </a:solidFill>
                <a:effectLst>
                  <a:outerShdw blurRad="38100" dist="38100" dir="2700000" algn="tl">
                    <a:srgbClr val="000000">
                      <a:alpha val="43137"/>
                    </a:srgbClr>
                  </a:outerShdw>
                </a:effectLst>
                <a:latin typeface="Gesta Md"/>
                <a:ea typeface="微软雅黑"/>
                <a:cs typeface="+mn-ea"/>
                <a:sym typeface="+mn-lt"/>
              </a:rPr>
              <a:t>Concretagem</a:t>
            </a:r>
            <a:endParaRPr kumimoji="0" lang="zh-CN" altLang="en-US" sz="3200" b="1" i="0" u="none" strike="noStrike" kern="1200" cap="none" spc="0" normalizeH="0" baseline="0" noProof="0" dirty="0">
              <a:ln>
                <a:noFill/>
              </a:ln>
              <a:solidFill>
                <a:srgbClr val="F5E67F"/>
              </a:solidFill>
              <a:effectLst>
                <a:outerShdw blurRad="38100" dist="38100" dir="2700000" algn="tl">
                  <a:srgbClr val="000000">
                    <a:alpha val="43137"/>
                  </a:srgbClr>
                </a:outerShdw>
              </a:effectLst>
              <a:uLnTx/>
              <a:uFillTx/>
              <a:latin typeface="Gesta Md"/>
              <a:ea typeface="微软雅黑"/>
              <a:cs typeface="+mn-ea"/>
              <a:sym typeface="+mn-lt"/>
            </a:endParaRPr>
          </a:p>
        </p:txBody>
      </p:sp>
      <p:grpSp>
        <p:nvGrpSpPr>
          <p:cNvPr id="17" name="组合 7">
            <a:extLst>
              <a:ext uri="{FF2B5EF4-FFF2-40B4-BE49-F238E27FC236}">
                <a16:creationId xmlns:a16="http://schemas.microsoft.com/office/drawing/2014/main" id="{35DDB8BD-8B50-AE2B-3C5A-5FD153AB473F}"/>
              </a:ext>
            </a:extLst>
          </p:cNvPr>
          <p:cNvGrpSpPr/>
          <p:nvPr/>
        </p:nvGrpSpPr>
        <p:grpSpPr>
          <a:xfrm>
            <a:off x="521656" y="263135"/>
            <a:ext cx="5767434" cy="707886"/>
            <a:chOff x="521656" y="263135"/>
            <a:chExt cx="5767434" cy="707886"/>
          </a:xfrm>
        </p:grpSpPr>
        <p:sp>
          <p:nvSpPr>
            <p:cNvPr id="18" name="文本框 8">
              <a:extLst>
                <a:ext uri="{FF2B5EF4-FFF2-40B4-BE49-F238E27FC236}">
                  <a16:creationId xmlns:a16="http://schemas.microsoft.com/office/drawing/2014/main" id="{B3FF9A0B-0ECC-D0BA-AB1B-C022479C3EE4}"/>
                </a:ext>
              </a:extLst>
            </p:cNvPr>
            <p:cNvSpPr txBox="1"/>
            <p:nvPr/>
          </p:nvSpPr>
          <p:spPr>
            <a:xfrm>
              <a:off x="521656" y="263135"/>
              <a:ext cx="849086" cy="707886"/>
            </a:xfrm>
            <a:prstGeom prst="rect">
              <a:avLst/>
            </a:prstGeom>
            <a:noFill/>
          </p:spPr>
          <p:txBody>
            <a:bodyPr wrap="square" rtlCol="0">
              <a:spAutoFit/>
            </a:bodyPr>
            <a:lstStyle/>
            <a:p>
              <a:r>
                <a:rPr lang="en-US" altLang="zh-CN" sz="4000" dirty="0">
                  <a:solidFill>
                    <a:schemeClr val="bg1"/>
                  </a:solidFill>
                  <a:latin typeface="CastleTUlt" panose="020E0902050906030204" pitchFamily="34" charset="0"/>
                </a:rPr>
                <a:t>04</a:t>
              </a:r>
              <a:endParaRPr lang="zh-CN" altLang="en-US" sz="4000" dirty="0">
                <a:solidFill>
                  <a:schemeClr val="bg1"/>
                </a:solidFill>
                <a:latin typeface="CastleTUlt" panose="020E0902050906030204" pitchFamily="34" charset="0"/>
              </a:endParaRPr>
            </a:p>
          </p:txBody>
        </p:sp>
        <p:sp>
          <p:nvSpPr>
            <p:cNvPr id="19" name="矩形 9">
              <a:extLst>
                <a:ext uri="{FF2B5EF4-FFF2-40B4-BE49-F238E27FC236}">
                  <a16:creationId xmlns:a16="http://schemas.microsoft.com/office/drawing/2014/main" id="{22957776-2275-E168-8ACA-FB8FD0424846}"/>
                </a:ext>
              </a:extLst>
            </p:cNvPr>
            <p:cNvSpPr/>
            <p:nvPr/>
          </p:nvSpPr>
          <p:spPr>
            <a:xfrm>
              <a:off x="1210520" y="432412"/>
              <a:ext cx="5078570" cy="400110"/>
            </a:xfrm>
            <a:prstGeom prst="rect">
              <a:avLst/>
            </a:prstGeom>
          </p:spPr>
          <p:txBody>
            <a:bodyPr wrap="none">
              <a:spAutoFit/>
            </a:bodyPr>
            <a:lstStyle/>
            <a:p>
              <a:r>
                <a:rPr lang="pt-BR" altLang="zh-CN" sz="2000" dirty="0">
                  <a:solidFill>
                    <a:schemeClr val="bg1"/>
                  </a:solidFill>
                  <a:latin typeface="微软雅黑" panose="020B0503020204020204" pitchFamily="34" charset="-122"/>
                  <a:ea typeface="微软雅黑" panose="020B0503020204020204" pitchFamily="34" charset="-122"/>
                </a:rPr>
                <a:t>Os serviços de construção de estruturas</a:t>
              </a:r>
            </a:p>
          </p:txBody>
        </p:sp>
      </p:grpSp>
      <p:pic>
        <p:nvPicPr>
          <p:cNvPr id="2" name="Imagem 1" descr="Texto&#10;&#10;Descrição gerada automaticamente com confiança baixa">
            <a:extLst>
              <a:ext uri="{FF2B5EF4-FFF2-40B4-BE49-F238E27FC236}">
                <a16:creationId xmlns:a16="http://schemas.microsoft.com/office/drawing/2014/main" id="{F5963354-220A-C8C9-FBDB-C8648FA413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53130" y="118467"/>
            <a:ext cx="2261621" cy="627889"/>
          </a:xfrm>
          <a:prstGeom prst="rect">
            <a:avLst/>
          </a:prstGeom>
        </p:spPr>
      </p:pic>
    </p:spTree>
    <p:extLst>
      <p:ext uri="{BB962C8B-B14F-4D97-AF65-F5344CB8AC3E}">
        <p14:creationId xmlns:p14="http://schemas.microsoft.com/office/powerpoint/2010/main" val="50887838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anim calcmode="lin" valueType="num">
                                      <p:cBhvr>
                                        <p:cTn id="12" dur="500" fill="hold"/>
                                        <p:tgtEl>
                                          <p:spTgt spid="13"/>
                                        </p:tgtEl>
                                        <p:attrNameLst>
                                          <p:attrName>ppt_x</p:attrName>
                                        </p:attrNameLst>
                                      </p:cBhvr>
                                      <p:tavLst>
                                        <p:tav tm="0">
                                          <p:val>
                                            <p:strVal val="#ppt_x"/>
                                          </p:val>
                                        </p:tav>
                                        <p:tav tm="100000">
                                          <p:val>
                                            <p:strVal val="#ppt_x"/>
                                          </p:val>
                                        </p:tav>
                                      </p:tavLst>
                                    </p:anim>
                                    <p:anim calcmode="lin" valueType="num">
                                      <p:cBhvr>
                                        <p:cTn id="13" dur="500" fill="hold"/>
                                        <p:tgtEl>
                                          <p:spTgt spid="13"/>
                                        </p:tgtEl>
                                        <p:attrNameLst>
                                          <p:attrName>ppt_y</p:attrName>
                                        </p:attrNameLst>
                                      </p:cBhvr>
                                      <p:tavLst>
                                        <p:tav tm="0">
                                          <p:val>
                                            <p:strVal val="#ppt_y-.1"/>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par>
                          <p:cTn id="17" fill="hold">
                            <p:stCondLst>
                              <p:cond delay="1500"/>
                            </p:stCondLst>
                            <p:childTnLst>
                              <p:par>
                                <p:cTn id="18" presetID="47"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anim calcmode="lin" valueType="num">
                                      <p:cBhvr>
                                        <p:cTn id="21" dur="500" fill="hold"/>
                                        <p:tgtEl>
                                          <p:spTgt spid="9"/>
                                        </p:tgtEl>
                                        <p:attrNameLst>
                                          <p:attrName>ppt_x</p:attrName>
                                        </p:attrNameLst>
                                      </p:cBhvr>
                                      <p:tavLst>
                                        <p:tav tm="0">
                                          <p:val>
                                            <p:strVal val="#ppt_x"/>
                                          </p:val>
                                        </p:tav>
                                        <p:tav tm="100000">
                                          <p:val>
                                            <p:strVal val="#ppt_x"/>
                                          </p:val>
                                        </p:tav>
                                      </p:tavLst>
                                    </p:anim>
                                    <p:anim calcmode="lin" valueType="num">
                                      <p:cBhvr>
                                        <p:cTn id="22" dur="500" fill="hold"/>
                                        <p:tgtEl>
                                          <p:spTgt spid="9"/>
                                        </p:tgtEl>
                                        <p:attrNameLst>
                                          <p:attrName>ppt_y</p:attrName>
                                        </p:attrNameLst>
                                      </p:cBhvr>
                                      <p:tavLst>
                                        <p:tav tm="0">
                                          <p:val>
                                            <p:strVal val="#ppt_y-.1"/>
                                          </p:val>
                                        </p:tav>
                                        <p:tav tm="100000">
                                          <p:val>
                                            <p:strVal val="#ppt_y"/>
                                          </p:val>
                                        </p:tav>
                                      </p:tavLst>
                                    </p:anim>
                                  </p:childTnLst>
                                </p:cTn>
                              </p:par>
                              <p:par>
                                <p:cTn id="23" presetID="10"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par>
                          <p:cTn id="26" fill="hold">
                            <p:stCondLst>
                              <p:cond delay="2000"/>
                            </p:stCondLst>
                            <p:childTnLst>
                              <p:par>
                                <p:cTn id="27" presetID="47" presetClass="entr" presetSubtype="0"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anim calcmode="lin" valueType="num">
                                      <p:cBhvr>
                                        <p:cTn id="30" dur="500" fill="hold"/>
                                        <p:tgtEl>
                                          <p:spTgt spid="5"/>
                                        </p:tgtEl>
                                        <p:attrNameLst>
                                          <p:attrName>ppt_x</p:attrName>
                                        </p:attrNameLst>
                                      </p:cBhvr>
                                      <p:tavLst>
                                        <p:tav tm="0">
                                          <p:val>
                                            <p:strVal val="#ppt_x"/>
                                          </p:val>
                                        </p:tav>
                                        <p:tav tm="100000">
                                          <p:val>
                                            <p:strVal val="#ppt_x"/>
                                          </p:val>
                                        </p:tav>
                                      </p:tavLst>
                                    </p:anim>
                                    <p:anim calcmode="lin" valueType="num">
                                      <p:cBhvr>
                                        <p:cTn id="31" dur="500" fill="hold"/>
                                        <p:tgtEl>
                                          <p:spTgt spid="5"/>
                                        </p:tgtEl>
                                        <p:attrNameLst>
                                          <p:attrName>ppt_y</p:attrName>
                                        </p:attrNameLst>
                                      </p:cBhvr>
                                      <p:tavLst>
                                        <p:tav tm="0">
                                          <p:val>
                                            <p:strVal val="#ppt_y-.1"/>
                                          </p:val>
                                        </p:tav>
                                        <p:tav tm="100000">
                                          <p:val>
                                            <p:strVal val="#ppt_y"/>
                                          </p:val>
                                        </p:tav>
                                      </p:tavLst>
                                    </p:anim>
                                  </p:childTnLst>
                                </p:cTn>
                              </p:par>
                              <p:par>
                                <p:cTn id="32" presetID="10"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2" grpId="0"/>
      <p:bldP spid="24" grpId="0"/>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6"/>
          <p:cNvSpPr>
            <a:spLocks/>
          </p:cNvSpPr>
          <p:nvPr/>
        </p:nvSpPr>
        <p:spPr bwMode="auto">
          <a:xfrm>
            <a:off x="5803900" y="482600"/>
            <a:ext cx="6382065" cy="6369977"/>
          </a:xfrm>
          <a:custGeom>
            <a:avLst/>
            <a:gdLst>
              <a:gd name="T0" fmla="*/ 2010 w 2010"/>
              <a:gd name="T1" fmla="*/ 10 h 2005"/>
              <a:gd name="T2" fmla="*/ 1056 w 2010"/>
              <a:gd name="T3" fmla="*/ 22 h 2005"/>
              <a:gd name="T4" fmla="*/ 840 w 2010"/>
              <a:gd name="T5" fmla="*/ 88 h 2005"/>
              <a:gd name="T6" fmla="*/ 944 w 2010"/>
              <a:gd name="T7" fmla="*/ 153 h 2005"/>
              <a:gd name="T8" fmla="*/ 1052 w 2010"/>
              <a:gd name="T9" fmla="*/ 268 h 2005"/>
              <a:gd name="T10" fmla="*/ 351 w 2010"/>
              <a:gd name="T11" fmla="*/ 392 h 2005"/>
              <a:gd name="T12" fmla="*/ 136 w 2010"/>
              <a:gd name="T13" fmla="*/ 503 h 2005"/>
              <a:gd name="T14" fmla="*/ 456 w 2010"/>
              <a:gd name="T15" fmla="*/ 832 h 2005"/>
              <a:gd name="T16" fmla="*/ 1097 w 2010"/>
              <a:gd name="T17" fmla="*/ 1185 h 2005"/>
              <a:gd name="T18" fmla="*/ 0 w 2010"/>
              <a:gd name="T19" fmla="*/ 2005 h 2005"/>
              <a:gd name="T20" fmla="*/ 1108 w 2010"/>
              <a:gd name="T21" fmla="*/ 2005 h 2005"/>
              <a:gd name="T22" fmla="*/ 1665 w 2010"/>
              <a:gd name="T23" fmla="*/ 1333 h 2005"/>
              <a:gd name="T24" fmla="*/ 1535 w 2010"/>
              <a:gd name="T25" fmla="*/ 1106 h 2005"/>
              <a:gd name="T26" fmla="*/ 912 w 2010"/>
              <a:gd name="T27" fmla="*/ 804 h 2005"/>
              <a:gd name="T28" fmla="*/ 437 w 2010"/>
              <a:gd name="T29" fmla="*/ 534 h 2005"/>
              <a:gd name="T30" fmla="*/ 677 w 2010"/>
              <a:gd name="T31" fmla="*/ 454 h 2005"/>
              <a:gd name="T32" fmla="*/ 1276 w 2010"/>
              <a:gd name="T33" fmla="*/ 300 h 2005"/>
              <a:gd name="T34" fmla="*/ 1308 w 2010"/>
              <a:gd name="T35" fmla="*/ 185 h 2005"/>
              <a:gd name="T36" fmla="*/ 1037 w 2010"/>
              <a:gd name="T37" fmla="*/ 99 h 2005"/>
              <a:gd name="T38" fmla="*/ 1023 w 2010"/>
              <a:gd name="T39" fmla="*/ 79 h 2005"/>
              <a:gd name="T40" fmla="*/ 1083 w 2010"/>
              <a:gd name="T41" fmla="*/ 64 h 2005"/>
              <a:gd name="T42" fmla="*/ 1627 w 2010"/>
              <a:gd name="T43" fmla="*/ 42 h 2005"/>
              <a:gd name="T44" fmla="*/ 2010 w 2010"/>
              <a:gd name="T45" fmla="*/ 33 h 2005"/>
              <a:gd name="T46" fmla="*/ 2010 w 2010"/>
              <a:gd name="T47" fmla="*/ 10 h 2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10" h="2005">
                <a:moveTo>
                  <a:pt x="2010" y="10"/>
                </a:moveTo>
                <a:cubicBezTo>
                  <a:pt x="2010" y="10"/>
                  <a:pt x="1307" y="0"/>
                  <a:pt x="1056" y="22"/>
                </a:cubicBezTo>
                <a:cubicBezTo>
                  <a:pt x="1013" y="26"/>
                  <a:pt x="844" y="37"/>
                  <a:pt x="840" y="88"/>
                </a:cubicBezTo>
                <a:cubicBezTo>
                  <a:pt x="837" y="130"/>
                  <a:pt x="917" y="147"/>
                  <a:pt x="944" y="153"/>
                </a:cubicBezTo>
                <a:cubicBezTo>
                  <a:pt x="1007" y="168"/>
                  <a:pt x="1204" y="201"/>
                  <a:pt x="1052" y="268"/>
                </a:cubicBezTo>
                <a:cubicBezTo>
                  <a:pt x="834" y="364"/>
                  <a:pt x="580" y="341"/>
                  <a:pt x="351" y="392"/>
                </a:cubicBezTo>
                <a:cubicBezTo>
                  <a:pt x="258" y="412"/>
                  <a:pt x="176" y="445"/>
                  <a:pt x="136" y="503"/>
                </a:cubicBezTo>
                <a:cubicBezTo>
                  <a:pt x="31" y="649"/>
                  <a:pt x="376" y="794"/>
                  <a:pt x="456" y="832"/>
                </a:cubicBezTo>
                <a:cubicBezTo>
                  <a:pt x="559" y="882"/>
                  <a:pt x="983" y="1025"/>
                  <a:pt x="1097" y="1185"/>
                </a:cubicBezTo>
                <a:cubicBezTo>
                  <a:pt x="1276" y="1436"/>
                  <a:pt x="182" y="1916"/>
                  <a:pt x="0" y="2005"/>
                </a:cubicBezTo>
                <a:cubicBezTo>
                  <a:pt x="1108" y="2005"/>
                  <a:pt x="1108" y="2005"/>
                  <a:pt x="1108" y="2005"/>
                </a:cubicBezTo>
                <a:cubicBezTo>
                  <a:pt x="1158" y="2005"/>
                  <a:pt x="1655" y="1572"/>
                  <a:pt x="1665" y="1333"/>
                </a:cubicBezTo>
                <a:cubicBezTo>
                  <a:pt x="1669" y="1246"/>
                  <a:pt x="1604" y="1165"/>
                  <a:pt x="1535" y="1106"/>
                </a:cubicBezTo>
                <a:cubicBezTo>
                  <a:pt x="1352" y="949"/>
                  <a:pt x="1125" y="894"/>
                  <a:pt x="912" y="804"/>
                </a:cubicBezTo>
                <a:cubicBezTo>
                  <a:pt x="811" y="761"/>
                  <a:pt x="425" y="616"/>
                  <a:pt x="437" y="534"/>
                </a:cubicBezTo>
                <a:cubicBezTo>
                  <a:pt x="446" y="476"/>
                  <a:pt x="589" y="461"/>
                  <a:pt x="677" y="454"/>
                </a:cubicBezTo>
                <a:cubicBezTo>
                  <a:pt x="874" y="440"/>
                  <a:pt x="1106" y="397"/>
                  <a:pt x="1276" y="300"/>
                </a:cubicBezTo>
                <a:cubicBezTo>
                  <a:pt x="1363" y="251"/>
                  <a:pt x="1353" y="213"/>
                  <a:pt x="1308" y="185"/>
                </a:cubicBezTo>
                <a:cubicBezTo>
                  <a:pt x="1228" y="134"/>
                  <a:pt x="1124" y="136"/>
                  <a:pt x="1037" y="99"/>
                </a:cubicBezTo>
                <a:cubicBezTo>
                  <a:pt x="1023" y="93"/>
                  <a:pt x="1014" y="86"/>
                  <a:pt x="1023" y="79"/>
                </a:cubicBezTo>
                <a:cubicBezTo>
                  <a:pt x="1030" y="74"/>
                  <a:pt x="1048" y="69"/>
                  <a:pt x="1083" y="64"/>
                </a:cubicBezTo>
                <a:cubicBezTo>
                  <a:pt x="1262" y="41"/>
                  <a:pt x="1446" y="47"/>
                  <a:pt x="1627" y="42"/>
                </a:cubicBezTo>
                <a:cubicBezTo>
                  <a:pt x="1768" y="39"/>
                  <a:pt x="2010" y="33"/>
                  <a:pt x="2010" y="33"/>
                </a:cubicBezTo>
                <a:lnTo>
                  <a:pt x="2010" y="10"/>
                </a:lnTo>
                <a:close/>
              </a:path>
            </a:pathLst>
          </a:custGeom>
          <a:gradFill>
            <a:gsLst>
              <a:gs pos="50000">
                <a:srgbClr val="FFFFFF">
                  <a:alpha val="67000"/>
                </a:srgbClr>
              </a:gs>
              <a:gs pos="0">
                <a:schemeClr val="bg1">
                  <a:alpha val="25000"/>
                </a:schemeClr>
              </a:gs>
              <a:gs pos="100000">
                <a:schemeClr val="bg1"/>
              </a:gs>
            </a:gsLst>
            <a:lin ang="5400000" scaled="1"/>
          </a:gradFill>
          <a:ln>
            <a:noFill/>
          </a:ln>
          <a:effectLst>
            <a:outerShdw blurRad="330200" dist="190500" dir="3600000" algn="tl" rotWithShape="0">
              <a:prstClr val="black">
                <a:alpha val="15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Gesta Md"/>
              <a:ea typeface="微软雅黑"/>
              <a:cs typeface="+mn-ea"/>
              <a:sym typeface="+mn-lt"/>
            </a:endParaRPr>
          </a:p>
        </p:txBody>
      </p:sp>
      <p:grpSp>
        <p:nvGrpSpPr>
          <p:cNvPr id="13" name="组合 12"/>
          <p:cNvGrpSpPr/>
          <p:nvPr/>
        </p:nvGrpSpPr>
        <p:grpSpPr>
          <a:xfrm>
            <a:off x="6100880" y="1436658"/>
            <a:ext cx="962859" cy="1061911"/>
            <a:chOff x="5841725" y="3831772"/>
            <a:chExt cx="1470578" cy="1621861"/>
          </a:xfrm>
        </p:grpSpPr>
        <p:pic>
          <p:nvPicPr>
            <p:cNvPr id="14"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41725" y="4747193"/>
              <a:ext cx="1470578" cy="706440"/>
            </a:xfrm>
            <a:prstGeom prst="rect">
              <a:avLst/>
            </a:prstGeom>
          </p:spPr>
        </p:pic>
        <p:sp>
          <p:nvSpPr>
            <p:cNvPr id="15" name="Freeform 5"/>
            <p:cNvSpPr>
              <a:spLocks/>
            </p:cNvSpPr>
            <p:nvPr/>
          </p:nvSpPr>
          <p:spPr bwMode="auto">
            <a:xfrm>
              <a:off x="6071735" y="3831772"/>
              <a:ext cx="1020763" cy="1546225"/>
            </a:xfrm>
            <a:custGeom>
              <a:avLst/>
              <a:gdLst>
                <a:gd name="T0" fmla="*/ 272 w 272"/>
                <a:gd name="T1" fmla="*/ 136 h 411"/>
                <a:gd name="T2" fmla="*/ 136 w 272"/>
                <a:gd name="T3" fmla="*/ 411 h 411"/>
                <a:gd name="T4" fmla="*/ 0 w 272"/>
                <a:gd name="T5" fmla="*/ 136 h 411"/>
                <a:gd name="T6" fmla="*/ 136 w 272"/>
                <a:gd name="T7" fmla="*/ 0 h 411"/>
                <a:gd name="T8" fmla="*/ 272 w 272"/>
                <a:gd name="T9" fmla="*/ 136 h 411"/>
              </a:gdLst>
              <a:ahLst/>
              <a:cxnLst>
                <a:cxn ang="0">
                  <a:pos x="T0" y="T1"/>
                </a:cxn>
                <a:cxn ang="0">
                  <a:pos x="T2" y="T3"/>
                </a:cxn>
                <a:cxn ang="0">
                  <a:pos x="T4" y="T5"/>
                </a:cxn>
                <a:cxn ang="0">
                  <a:pos x="T6" y="T7"/>
                </a:cxn>
                <a:cxn ang="0">
                  <a:pos x="T8" y="T9"/>
                </a:cxn>
              </a:cxnLst>
              <a:rect l="0" t="0" r="r" b="b"/>
              <a:pathLst>
                <a:path w="272" h="411">
                  <a:moveTo>
                    <a:pt x="272" y="136"/>
                  </a:moveTo>
                  <a:cubicBezTo>
                    <a:pt x="272" y="245"/>
                    <a:pt x="136" y="411"/>
                    <a:pt x="136" y="411"/>
                  </a:cubicBezTo>
                  <a:cubicBezTo>
                    <a:pt x="136" y="411"/>
                    <a:pt x="0" y="248"/>
                    <a:pt x="0" y="136"/>
                  </a:cubicBezTo>
                  <a:cubicBezTo>
                    <a:pt x="0" y="61"/>
                    <a:pt x="61" y="0"/>
                    <a:pt x="136" y="0"/>
                  </a:cubicBezTo>
                  <a:cubicBezTo>
                    <a:pt x="211" y="0"/>
                    <a:pt x="272" y="61"/>
                    <a:pt x="272" y="136"/>
                  </a:cubicBezTo>
                  <a:close/>
                </a:path>
              </a:pathLst>
            </a:custGeom>
            <a:gradFill flip="none" rotWithShape="1">
              <a:gsLst>
                <a:gs pos="50000">
                  <a:srgbClr val="1C83AE"/>
                </a:gs>
                <a:gs pos="0">
                  <a:srgbClr val="329CD6"/>
                </a:gs>
                <a:gs pos="100000">
                  <a:srgbClr val="623E98"/>
                </a:gs>
              </a:gsLst>
              <a:lin ang="81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Gesta Md"/>
                <a:ea typeface="微软雅黑"/>
                <a:cs typeface="+mn-ea"/>
                <a:sym typeface="+mn-lt"/>
              </a:endParaRPr>
            </a:p>
          </p:txBody>
        </p:sp>
        <p:sp>
          <p:nvSpPr>
            <p:cNvPr id="16" name="Oval 6"/>
            <p:cNvSpPr>
              <a:spLocks noChangeArrowheads="1"/>
            </p:cNvSpPr>
            <p:nvPr/>
          </p:nvSpPr>
          <p:spPr bwMode="auto">
            <a:xfrm>
              <a:off x="6206672" y="3968297"/>
              <a:ext cx="750888" cy="747713"/>
            </a:xfrm>
            <a:prstGeom prst="ellipse">
              <a:avLst/>
            </a:prstGeom>
            <a:solidFill>
              <a:srgbClr val="F8F8F8"/>
            </a:solidFill>
            <a:ln w="12700">
              <a:gradFill flip="none" rotWithShape="1">
                <a:gsLst>
                  <a:gs pos="48000">
                    <a:schemeClr val="bg1"/>
                  </a:gs>
                  <a:gs pos="100000">
                    <a:schemeClr val="bg1">
                      <a:lumMod val="75000"/>
                    </a:schemeClr>
                  </a:gs>
                </a:gsLst>
                <a:lin ang="8100000" scaled="1"/>
                <a:tileRect/>
              </a:gradFill>
            </a:ln>
            <a:effectLst>
              <a:outerShdw blurRad="76200" dist="101600" dir="8100000" sx="95000" sy="9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dirty="0">
                  <a:solidFill>
                    <a:srgbClr val="119ABC"/>
                  </a:solidFill>
                  <a:latin typeface="Gesta Md"/>
                  <a:ea typeface="微软雅黑"/>
                  <a:cs typeface="+mn-ea"/>
                  <a:sym typeface="+mn-lt"/>
                </a:rPr>
                <a:t>1</a:t>
              </a:r>
              <a:endParaRPr kumimoji="0" lang="zh-CN" altLang="en-US" sz="2400" b="0" i="0" u="none" strike="noStrike" kern="1200" cap="none" spc="0" normalizeH="0" baseline="0" noProof="0" dirty="0">
                <a:ln>
                  <a:noFill/>
                </a:ln>
                <a:solidFill>
                  <a:srgbClr val="119ABC"/>
                </a:solidFill>
                <a:effectLst/>
                <a:uLnTx/>
                <a:uFillTx/>
                <a:latin typeface="Gesta Md"/>
                <a:ea typeface="微软雅黑"/>
                <a:cs typeface="+mn-ea"/>
                <a:sym typeface="+mn-lt"/>
              </a:endParaRPr>
            </a:p>
          </p:txBody>
        </p:sp>
      </p:grpSp>
      <p:sp>
        <p:nvSpPr>
          <p:cNvPr id="22" name="TextBox 39"/>
          <p:cNvSpPr txBox="1"/>
          <p:nvPr/>
        </p:nvSpPr>
        <p:spPr>
          <a:xfrm>
            <a:off x="4061375" y="2089061"/>
            <a:ext cx="2238612" cy="492443"/>
          </a:xfrm>
          <a:prstGeom prst="rect">
            <a:avLst/>
          </a:prstGeom>
          <a:noFill/>
        </p:spPr>
        <p:txBody>
          <a:bodyPr wrap="square" lIns="0" tIns="0" rIns="0" bIns="0" rtlCol="0" anchor="b">
            <a:spAutoFit/>
          </a:bodyPr>
          <a:lstStyle>
            <a:defPPr>
              <a:defRPr lang="zh-CN"/>
            </a:defPPr>
            <a:lvl1pPr>
              <a:defRPr>
                <a:gradFill flip="none" rotWithShape="1">
                  <a:gsLst>
                    <a:gs pos="100000">
                      <a:srgbClr val="D49D57"/>
                    </a:gs>
                    <a:gs pos="30000">
                      <a:srgbClr val="F9EDD8"/>
                    </a:gs>
                    <a:gs pos="0">
                      <a:srgbClr val="F4DEBD"/>
                    </a:gs>
                  </a:gsLst>
                  <a:lin ang="5400000" scaled="1"/>
                  <a:tileRect/>
                </a:gradFill>
                <a:latin typeface="+mj-lt"/>
              </a:defRPr>
            </a:lvl1pPr>
          </a:lstStyle>
          <a:p>
            <a:pPr lvl="0" algn="ctr">
              <a:defRPr/>
            </a:pPr>
            <a:r>
              <a:rPr lang="pt-BR" altLang="zh-CN" sz="3200" b="1" dirty="0">
                <a:solidFill>
                  <a:srgbClr val="F5E67F"/>
                </a:solidFill>
                <a:effectLst>
                  <a:outerShdw blurRad="38100" dist="38100" dir="2700000" algn="tl">
                    <a:srgbClr val="000000">
                      <a:alpha val="43137"/>
                    </a:srgbClr>
                  </a:outerShdw>
                </a:effectLst>
                <a:latin typeface="Gesta Md"/>
                <a:ea typeface="微软雅黑"/>
                <a:cs typeface="+mn-ea"/>
                <a:sym typeface="+mn-lt"/>
              </a:rPr>
              <a:t>Formas</a:t>
            </a:r>
            <a:endParaRPr kumimoji="0" lang="zh-CN" altLang="en-US" sz="3200" b="1" i="0" u="none" strike="noStrike" kern="1200" cap="none" spc="0" normalizeH="0" baseline="0" noProof="0" dirty="0">
              <a:ln>
                <a:noFill/>
              </a:ln>
              <a:solidFill>
                <a:srgbClr val="F5E67F"/>
              </a:solidFill>
              <a:effectLst>
                <a:outerShdw blurRad="38100" dist="38100" dir="2700000" algn="tl">
                  <a:srgbClr val="000000">
                    <a:alpha val="43137"/>
                  </a:srgbClr>
                </a:outerShdw>
              </a:effectLst>
              <a:uLnTx/>
              <a:uFillTx/>
              <a:latin typeface="Gesta Md"/>
              <a:ea typeface="微软雅黑"/>
              <a:cs typeface="+mn-ea"/>
              <a:sym typeface="+mn-lt"/>
            </a:endParaRPr>
          </a:p>
        </p:txBody>
      </p:sp>
      <p:sp>
        <p:nvSpPr>
          <p:cNvPr id="17" name="剪去单角的矩形 14">
            <a:extLst>
              <a:ext uri="{FF2B5EF4-FFF2-40B4-BE49-F238E27FC236}">
                <a16:creationId xmlns:a16="http://schemas.microsoft.com/office/drawing/2014/main" id="{E49B72A7-5D9A-4D40-40EE-C0C8C7C1619B}"/>
              </a:ext>
            </a:extLst>
          </p:cNvPr>
          <p:cNvSpPr/>
          <p:nvPr/>
        </p:nvSpPr>
        <p:spPr>
          <a:xfrm>
            <a:off x="0" y="4079728"/>
            <a:ext cx="4392000" cy="2345859"/>
          </a:xfrm>
          <a:prstGeom prst="snip1Rect">
            <a:avLst>
              <a:gd name="adj" fmla="val 20913"/>
            </a:avLst>
          </a:prstGeom>
          <a:solidFill>
            <a:srgbClr val="FFFF99"/>
          </a:solidFill>
          <a:ln>
            <a:noFill/>
          </a:ln>
          <a:effectLst>
            <a:outerShdw blurRad="381000" dist="152400" dir="2700000" sx="95000" sy="95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a:cs typeface="+mn-cs"/>
            </a:endParaRPr>
          </a:p>
        </p:txBody>
      </p:sp>
      <p:sp>
        <p:nvSpPr>
          <p:cNvPr id="18" name="五边形 15">
            <a:extLst>
              <a:ext uri="{FF2B5EF4-FFF2-40B4-BE49-F238E27FC236}">
                <a16:creationId xmlns:a16="http://schemas.microsoft.com/office/drawing/2014/main" id="{42F87E15-8B62-C52F-38CA-0EF0540D426D}"/>
              </a:ext>
            </a:extLst>
          </p:cNvPr>
          <p:cNvSpPr/>
          <p:nvPr/>
        </p:nvSpPr>
        <p:spPr>
          <a:xfrm>
            <a:off x="0" y="3823906"/>
            <a:ext cx="4392000" cy="397829"/>
          </a:xfrm>
          <a:prstGeom prst="homePlate">
            <a:avLst/>
          </a:prstGeom>
          <a:gradFill flip="none" rotWithShape="1">
            <a:gsLst>
              <a:gs pos="0">
                <a:schemeClr val="bg2">
                  <a:lumMod val="75000"/>
                </a:schemeClr>
              </a:gs>
              <a:gs pos="100000">
                <a:schemeClr val="bg2">
                  <a:lumMod val="50000"/>
                </a:schemeClr>
              </a:gs>
            </a:gsLst>
            <a:lin ang="2700000" scaled="1"/>
            <a:tileRect/>
          </a:gradFill>
          <a:ln>
            <a:noFill/>
          </a:ln>
          <a:effectLst>
            <a:outerShdw blurRad="381000" dist="152400" dir="2700000" sx="95000" sy="9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a:cs typeface="+mn-cs"/>
            </a:endParaRPr>
          </a:p>
        </p:txBody>
      </p:sp>
      <p:sp>
        <p:nvSpPr>
          <p:cNvPr id="19" name="Rectangle 8">
            <a:extLst>
              <a:ext uri="{FF2B5EF4-FFF2-40B4-BE49-F238E27FC236}">
                <a16:creationId xmlns:a16="http://schemas.microsoft.com/office/drawing/2014/main" id="{99740FD8-3DDB-B650-D83D-4441CCDE12B3}"/>
              </a:ext>
            </a:extLst>
          </p:cNvPr>
          <p:cNvSpPr/>
          <p:nvPr/>
        </p:nvSpPr>
        <p:spPr>
          <a:xfrm>
            <a:off x="213328" y="4517126"/>
            <a:ext cx="3965344" cy="1613070"/>
          </a:xfrm>
          <a:prstGeom prst="rect">
            <a:avLst/>
          </a:prstGeom>
        </p:spPr>
        <p:txBody>
          <a:bodyPr wrap="square" lIns="0" tIns="0" rIns="0" bIns="0">
            <a:spAutoFit/>
          </a:bodyPr>
          <a:lstStyle/>
          <a:p>
            <a:pPr>
              <a:lnSpc>
                <a:spcPct val="150000"/>
              </a:lnSpc>
              <a:spcBef>
                <a:spcPts val="800"/>
              </a:spcBef>
            </a:pPr>
            <a:r>
              <a:rPr lang="pt-BR" altLang="zh-CN" dirty="0">
                <a:solidFill>
                  <a:prstClr val="black">
                    <a:lumMod val="85000"/>
                    <a:lumOff val="15000"/>
                  </a:prstClr>
                </a:solidFill>
                <a:latin typeface="微软雅黑" panose="020B0503020204020204" pitchFamily="34" charset="-122"/>
                <a:ea typeface="微软雅黑"/>
                <a:cs typeface="+mn-ea"/>
                <a:sym typeface="+mn-lt"/>
              </a:rPr>
              <a:t>um molde para o concreto é feito, conforme o projeto estrutural, definindo seu formato (volume, altura, profundidade).</a:t>
            </a:r>
            <a:endParaRPr lang="zh-CN" altLang="en-US" dirty="0">
              <a:solidFill>
                <a:prstClr val="black">
                  <a:lumMod val="85000"/>
                  <a:lumOff val="15000"/>
                </a:prstClr>
              </a:solidFill>
              <a:latin typeface="微软雅黑" panose="020B0503020204020204" pitchFamily="34" charset="-122"/>
              <a:ea typeface="微软雅黑"/>
              <a:cs typeface="+mn-ea"/>
              <a:sym typeface="+mn-lt"/>
            </a:endParaRPr>
          </a:p>
        </p:txBody>
      </p:sp>
      <p:grpSp>
        <p:nvGrpSpPr>
          <p:cNvPr id="5" name="组合 7">
            <a:extLst>
              <a:ext uri="{FF2B5EF4-FFF2-40B4-BE49-F238E27FC236}">
                <a16:creationId xmlns:a16="http://schemas.microsoft.com/office/drawing/2014/main" id="{EB7DADEB-3E7F-DE29-25F4-F17B7199BFF5}"/>
              </a:ext>
            </a:extLst>
          </p:cNvPr>
          <p:cNvGrpSpPr/>
          <p:nvPr/>
        </p:nvGrpSpPr>
        <p:grpSpPr>
          <a:xfrm>
            <a:off x="521656" y="263135"/>
            <a:ext cx="5767434" cy="707886"/>
            <a:chOff x="521656" y="263135"/>
            <a:chExt cx="5767434" cy="707886"/>
          </a:xfrm>
        </p:grpSpPr>
        <p:sp>
          <p:nvSpPr>
            <p:cNvPr id="6" name="文本框 8">
              <a:extLst>
                <a:ext uri="{FF2B5EF4-FFF2-40B4-BE49-F238E27FC236}">
                  <a16:creationId xmlns:a16="http://schemas.microsoft.com/office/drawing/2014/main" id="{09B04E8E-8DDF-4F50-361C-2F29AD4E437B}"/>
                </a:ext>
              </a:extLst>
            </p:cNvPr>
            <p:cNvSpPr txBox="1"/>
            <p:nvPr/>
          </p:nvSpPr>
          <p:spPr>
            <a:xfrm>
              <a:off x="521656" y="263135"/>
              <a:ext cx="849086" cy="707886"/>
            </a:xfrm>
            <a:prstGeom prst="rect">
              <a:avLst/>
            </a:prstGeom>
            <a:noFill/>
          </p:spPr>
          <p:txBody>
            <a:bodyPr wrap="square" rtlCol="0">
              <a:spAutoFit/>
            </a:bodyPr>
            <a:lstStyle/>
            <a:p>
              <a:r>
                <a:rPr lang="en-US" altLang="zh-CN" sz="4000" dirty="0">
                  <a:solidFill>
                    <a:schemeClr val="bg1"/>
                  </a:solidFill>
                  <a:latin typeface="CastleTUlt" panose="020E0902050906030204" pitchFamily="34" charset="0"/>
                </a:rPr>
                <a:t>04</a:t>
              </a:r>
              <a:endParaRPr lang="zh-CN" altLang="en-US" sz="4000" dirty="0">
                <a:solidFill>
                  <a:schemeClr val="bg1"/>
                </a:solidFill>
                <a:latin typeface="CastleTUlt" panose="020E0902050906030204" pitchFamily="34" charset="0"/>
              </a:endParaRPr>
            </a:p>
          </p:txBody>
        </p:sp>
        <p:sp>
          <p:nvSpPr>
            <p:cNvPr id="7" name="矩形 9">
              <a:extLst>
                <a:ext uri="{FF2B5EF4-FFF2-40B4-BE49-F238E27FC236}">
                  <a16:creationId xmlns:a16="http://schemas.microsoft.com/office/drawing/2014/main" id="{FCC87DD4-850F-4CF2-3FBE-41B6707258F0}"/>
                </a:ext>
              </a:extLst>
            </p:cNvPr>
            <p:cNvSpPr/>
            <p:nvPr/>
          </p:nvSpPr>
          <p:spPr>
            <a:xfrm>
              <a:off x="1210520" y="432412"/>
              <a:ext cx="5078570" cy="400110"/>
            </a:xfrm>
            <a:prstGeom prst="rect">
              <a:avLst/>
            </a:prstGeom>
          </p:spPr>
          <p:txBody>
            <a:bodyPr wrap="none">
              <a:spAutoFit/>
            </a:bodyPr>
            <a:lstStyle/>
            <a:p>
              <a:r>
                <a:rPr lang="pt-BR" altLang="zh-CN" sz="2000" dirty="0">
                  <a:solidFill>
                    <a:schemeClr val="bg1"/>
                  </a:solidFill>
                  <a:latin typeface="微软雅黑" panose="020B0503020204020204" pitchFamily="34" charset="-122"/>
                  <a:ea typeface="微软雅黑" panose="020B0503020204020204" pitchFamily="34" charset="-122"/>
                </a:rPr>
                <a:t>Os serviços de construção de estruturas</a:t>
              </a:r>
            </a:p>
          </p:txBody>
        </p:sp>
      </p:grpSp>
      <p:pic>
        <p:nvPicPr>
          <p:cNvPr id="2" name="Imagem 1" descr="Texto&#10;&#10;Descrição gerada automaticamente com confiança baixa">
            <a:extLst>
              <a:ext uri="{FF2B5EF4-FFF2-40B4-BE49-F238E27FC236}">
                <a16:creationId xmlns:a16="http://schemas.microsoft.com/office/drawing/2014/main" id="{A6E6F384-CF48-2746-A241-5E386CEFCF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4713" y="35174"/>
            <a:ext cx="2261621" cy="627889"/>
          </a:xfrm>
          <a:prstGeom prst="rect">
            <a:avLst/>
          </a:prstGeom>
        </p:spPr>
      </p:pic>
    </p:spTree>
    <p:extLst>
      <p:ext uri="{BB962C8B-B14F-4D97-AF65-F5344CB8AC3E}">
        <p14:creationId xmlns:p14="http://schemas.microsoft.com/office/powerpoint/2010/main" val="708758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par>
                          <p:cTn id="13" fill="hold">
                            <p:stCondLst>
                              <p:cond delay="500"/>
                            </p:stCondLst>
                            <p:childTnLst>
                              <p:par>
                                <p:cTn id="14" presetID="2" presetClass="entr" presetSubtype="8" decel="10000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0-#ppt_w/2"/>
                                          </p:val>
                                        </p:tav>
                                        <p:tav tm="100000">
                                          <p:val>
                                            <p:strVal val="#ppt_x"/>
                                          </p:val>
                                        </p:tav>
                                      </p:tavLst>
                                    </p:anim>
                                    <p:anim calcmode="lin" valueType="num">
                                      <p:cBhvr additive="base">
                                        <p:cTn id="17" dur="500" fill="hold"/>
                                        <p:tgtEl>
                                          <p:spTgt spid="18"/>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1"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childTnLst>
                          </p:cTn>
                        </p:par>
                        <p:par>
                          <p:cTn id="22" fill="hold">
                            <p:stCondLst>
                              <p:cond delay="1500"/>
                            </p:stCondLst>
                            <p:childTnLst>
                              <p:par>
                                <p:cTn id="23" presetID="41" presetClass="entr" presetSubtype="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3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26" dur="300" fill="hold"/>
                                        <p:tgtEl>
                                          <p:spTgt spid="19"/>
                                        </p:tgtEl>
                                        <p:attrNameLst>
                                          <p:attrName>ppt_y</p:attrName>
                                        </p:attrNameLst>
                                      </p:cBhvr>
                                      <p:tavLst>
                                        <p:tav tm="0">
                                          <p:val>
                                            <p:strVal val="#ppt_y"/>
                                          </p:val>
                                        </p:tav>
                                        <p:tav tm="100000">
                                          <p:val>
                                            <p:strVal val="#ppt_y"/>
                                          </p:val>
                                        </p:tav>
                                      </p:tavLst>
                                    </p:anim>
                                    <p:anim calcmode="lin" valueType="num">
                                      <p:cBhvr>
                                        <p:cTn id="27" dur="3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28" dur="3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300" tmFilter="0,0; .5, 1; 1, 1"/>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7" grpId="0" animBg="1"/>
      <p:bldP spid="18" grpId="0" animBg="1"/>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6"/>
          <p:cNvSpPr>
            <a:spLocks/>
          </p:cNvSpPr>
          <p:nvPr/>
        </p:nvSpPr>
        <p:spPr bwMode="auto">
          <a:xfrm>
            <a:off x="5803900" y="482600"/>
            <a:ext cx="6382065" cy="6369977"/>
          </a:xfrm>
          <a:custGeom>
            <a:avLst/>
            <a:gdLst>
              <a:gd name="T0" fmla="*/ 2010 w 2010"/>
              <a:gd name="T1" fmla="*/ 10 h 2005"/>
              <a:gd name="T2" fmla="*/ 1056 w 2010"/>
              <a:gd name="T3" fmla="*/ 22 h 2005"/>
              <a:gd name="T4" fmla="*/ 840 w 2010"/>
              <a:gd name="T5" fmla="*/ 88 h 2005"/>
              <a:gd name="T6" fmla="*/ 944 w 2010"/>
              <a:gd name="T7" fmla="*/ 153 h 2005"/>
              <a:gd name="T8" fmla="*/ 1052 w 2010"/>
              <a:gd name="T9" fmla="*/ 268 h 2005"/>
              <a:gd name="T10" fmla="*/ 351 w 2010"/>
              <a:gd name="T11" fmla="*/ 392 h 2005"/>
              <a:gd name="T12" fmla="*/ 136 w 2010"/>
              <a:gd name="T13" fmla="*/ 503 h 2005"/>
              <a:gd name="T14" fmla="*/ 456 w 2010"/>
              <a:gd name="T15" fmla="*/ 832 h 2005"/>
              <a:gd name="T16" fmla="*/ 1097 w 2010"/>
              <a:gd name="T17" fmla="*/ 1185 h 2005"/>
              <a:gd name="T18" fmla="*/ 0 w 2010"/>
              <a:gd name="T19" fmla="*/ 2005 h 2005"/>
              <a:gd name="T20" fmla="*/ 1108 w 2010"/>
              <a:gd name="T21" fmla="*/ 2005 h 2005"/>
              <a:gd name="T22" fmla="*/ 1665 w 2010"/>
              <a:gd name="T23" fmla="*/ 1333 h 2005"/>
              <a:gd name="T24" fmla="*/ 1535 w 2010"/>
              <a:gd name="T25" fmla="*/ 1106 h 2005"/>
              <a:gd name="T26" fmla="*/ 912 w 2010"/>
              <a:gd name="T27" fmla="*/ 804 h 2005"/>
              <a:gd name="T28" fmla="*/ 437 w 2010"/>
              <a:gd name="T29" fmla="*/ 534 h 2005"/>
              <a:gd name="T30" fmla="*/ 677 w 2010"/>
              <a:gd name="T31" fmla="*/ 454 h 2005"/>
              <a:gd name="T32" fmla="*/ 1276 w 2010"/>
              <a:gd name="T33" fmla="*/ 300 h 2005"/>
              <a:gd name="T34" fmla="*/ 1308 w 2010"/>
              <a:gd name="T35" fmla="*/ 185 h 2005"/>
              <a:gd name="T36" fmla="*/ 1037 w 2010"/>
              <a:gd name="T37" fmla="*/ 99 h 2005"/>
              <a:gd name="T38" fmla="*/ 1023 w 2010"/>
              <a:gd name="T39" fmla="*/ 79 h 2005"/>
              <a:gd name="T40" fmla="*/ 1083 w 2010"/>
              <a:gd name="T41" fmla="*/ 64 h 2005"/>
              <a:gd name="T42" fmla="*/ 1627 w 2010"/>
              <a:gd name="T43" fmla="*/ 42 h 2005"/>
              <a:gd name="T44" fmla="*/ 2010 w 2010"/>
              <a:gd name="T45" fmla="*/ 33 h 2005"/>
              <a:gd name="T46" fmla="*/ 2010 w 2010"/>
              <a:gd name="T47" fmla="*/ 10 h 2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10" h="2005">
                <a:moveTo>
                  <a:pt x="2010" y="10"/>
                </a:moveTo>
                <a:cubicBezTo>
                  <a:pt x="2010" y="10"/>
                  <a:pt x="1307" y="0"/>
                  <a:pt x="1056" y="22"/>
                </a:cubicBezTo>
                <a:cubicBezTo>
                  <a:pt x="1013" y="26"/>
                  <a:pt x="844" y="37"/>
                  <a:pt x="840" y="88"/>
                </a:cubicBezTo>
                <a:cubicBezTo>
                  <a:pt x="837" y="130"/>
                  <a:pt x="917" y="147"/>
                  <a:pt x="944" y="153"/>
                </a:cubicBezTo>
                <a:cubicBezTo>
                  <a:pt x="1007" y="168"/>
                  <a:pt x="1204" y="201"/>
                  <a:pt x="1052" y="268"/>
                </a:cubicBezTo>
                <a:cubicBezTo>
                  <a:pt x="834" y="364"/>
                  <a:pt x="580" y="341"/>
                  <a:pt x="351" y="392"/>
                </a:cubicBezTo>
                <a:cubicBezTo>
                  <a:pt x="258" y="412"/>
                  <a:pt x="176" y="445"/>
                  <a:pt x="136" y="503"/>
                </a:cubicBezTo>
                <a:cubicBezTo>
                  <a:pt x="31" y="649"/>
                  <a:pt x="376" y="794"/>
                  <a:pt x="456" y="832"/>
                </a:cubicBezTo>
                <a:cubicBezTo>
                  <a:pt x="559" y="882"/>
                  <a:pt x="983" y="1025"/>
                  <a:pt x="1097" y="1185"/>
                </a:cubicBezTo>
                <a:cubicBezTo>
                  <a:pt x="1276" y="1436"/>
                  <a:pt x="182" y="1916"/>
                  <a:pt x="0" y="2005"/>
                </a:cubicBezTo>
                <a:cubicBezTo>
                  <a:pt x="1108" y="2005"/>
                  <a:pt x="1108" y="2005"/>
                  <a:pt x="1108" y="2005"/>
                </a:cubicBezTo>
                <a:cubicBezTo>
                  <a:pt x="1158" y="2005"/>
                  <a:pt x="1655" y="1572"/>
                  <a:pt x="1665" y="1333"/>
                </a:cubicBezTo>
                <a:cubicBezTo>
                  <a:pt x="1669" y="1246"/>
                  <a:pt x="1604" y="1165"/>
                  <a:pt x="1535" y="1106"/>
                </a:cubicBezTo>
                <a:cubicBezTo>
                  <a:pt x="1352" y="949"/>
                  <a:pt x="1125" y="894"/>
                  <a:pt x="912" y="804"/>
                </a:cubicBezTo>
                <a:cubicBezTo>
                  <a:pt x="811" y="761"/>
                  <a:pt x="425" y="616"/>
                  <a:pt x="437" y="534"/>
                </a:cubicBezTo>
                <a:cubicBezTo>
                  <a:pt x="446" y="476"/>
                  <a:pt x="589" y="461"/>
                  <a:pt x="677" y="454"/>
                </a:cubicBezTo>
                <a:cubicBezTo>
                  <a:pt x="874" y="440"/>
                  <a:pt x="1106" y="397"/>
                  <a:pt x="1276" y="300"/>
                </a:cubicBezTo>
                <a:cubicBezTo>
                  <a:pt x="1363" y="251"/>
                  <a:pt x="1353" y="213"/>
                  <a:pt x="1308" y="185"/>
                </a:cubicBezTo>
                <a:cubicBezTo>
                  <a:pt x="1228" y="134"/>
                  <a:pt x="1124" y="136"/>
                  <a:pt x="1037" y="99"/>
                </a:cubicBezTo>
                <a:cubicBezTo>
                  <a:pt x="1023" y="93"/>
                  <a:pt x="1014" y="86"/>
                  <a:pt x="1023" y="79"/>
                </a:cubicBezTo>
                <a:cubicBezTo>
                  <a:pt x="1030" y="74"/>
                  <a:pt x="1048" y="69"/>
                  <a:pt x="1083" y="64"/>
                </a:cubicBezTo>
                <a:cubicBezTo>
                  <a:pt x="1262" y="41"/>
                  <a:pt x="1446" y="47"/>
                  <a:pt x="1627" y="42"/>
                </a:cubicBezTo>
                <a:cubicBezTo>
                  <a:pt x="1768" y="39"/>
                  <a:pt x="2010" y="33"/>
                  <a:pt x="2010" y="33"/>
                </a:cubicBezTo>
                <a:lnTo>
                  <a:pt x="2010" y="10"/>
                </a:lnTo>
                <a:close/>
              </a:path>
            </a:pathLst>
          </a:custGeom>
          <a:gradFill>
            <a:gsLst>
              <a:gs pos="50000">
                <a:srgbClr val="FFFFFF">
                  <a:alpha val="67000"/>
                </a:srgbClr>
              </a:gs>
              <a:gs pos="0">
                <a:schemeClr val="bg1">
                  <a:alpha val="25000"/>
                </a:schemeClr>
              </a:gs>
              <a:gs pos="100000">
                <a:schemeClr val="bg1"/>
              </a:gs>
            </a:gsLst>
            <a:lin ang="5400000" scaled="1"/>
          </a:gradFill>
          <a:ln>
            <a:noFill/>
          </a:ln>
          <a:effectLst>
            <a:outerShdw blurRad="330200" dist="190500" dir="3600000" algn="tl" rotWithShape="0">
              <a:prstClr val="black">
                <a:alpha val="15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Gesta Md"/>
              <a:ea typeface="微软雅黑"/>
              <a:cs typeface="+mn-ea"/>
              <a:sym typeface="+mn-lt"/>
            </a:endParaRPr>
          </a:p>
        </p:txBody>
      </p:sp>
      <p:grpSp>
        <p:nvGrpSpPr>
          <p:cNvPr id="9" name="组合 8"/>
          <p:cNvGrpSpPr/>
          <p:nvPr/>
        </p:nvGrpSpPr>
        <p:grpSpPr>
          <a:xfrm>
            <a:off x="7632404" y="2176309"/>
            <a:ext cx="1177727" cy="1298882"/>
            <a:chOff x="5841725" y="3831772"/>
            <a:chExt cx="1470578" cy="1621861"/>
          </a:xfrm>
        </p:grpSpPr>
        <p:pic>
          <p:nvPicPr>
            <p:cNvPr id="10"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41725" y="4747193"/>
              <a:ext cx="1470578" cy="706440"/>
            </a:xfrm>
            <a:prstGeom prst="rect">
              <a:avLst/>
            </a:prstGeom>
          </p:spPr>
        </p:pic>
        <p:sp>
          <p:nvSpPr>
            <p:cNvPr id="11" name="Freeform 5"/>
            <p:cNvSpPr>
              <a:spLocks/>
            </p:cNvSpPr>
            <p:nvPr/>
          </p:nvSpPr>
          <p:spPr bwMode="auto">
            <a:xfrm>
              <a:off x="6071735" y="3831772"/>
              <a:ext cx="1020763" cy="1546225"/>
            </a:xfrm>
            <a:custGeom>
              <a:avLst/>
              <a:gdLst>
                <a:gd name="T0" fmla="*/ 272 w 272"/>
                <a:gd name="T1" fmla="*/ 136 h 411"/>
                <a:gd name="T2" fmla="*/ 136 w 272"/>
                <a:gd name="T3" fmla="*/ 411 h 411"/>
                <a:gd name="T4" fmla="*/ 0 w 272"/>
                <a:gd name="T5" fmla="*/ 136 h 411"/>
                <a:gd name="T6" fmla="*/ 136 w 272"/>
                <a:gd name="T7" fmla="*/ 0 h 411"/>
                <a:gd name="T8" fmla="*/ 272 w 272"/>
                <a:gd name="T9" fmla="*/ 136 h 411"/>
              </a:gdLst>
              <a:ahLst/>
              <a:cxnLst>
                <a:cxn ang="0">
                  <a:pos x="T0" y="T1"/>
                </a:cxn>
                <a:cxn ang="0">
                  <a:pos x="T2" y="T3"/>
                </a:cxn>
                <a:cxn ang="0">
                  <a:pos x="T4" y="T5"/>
                </a:cxn>
                <a:cxn ang="0">
                  <a:pos x="T6" y="T7"/>
                </a:cxn>
                <a:cxn ang="0">
                  <a:pos x="T8" y="T9"/>
                </a:cxn>
              </a:cxnLst>
              <a:rect l="0" t="0" r="r" b="b"/>
              <a:pathLst>
                <a:path w="272" h="411">
                  <a:moveTo>
                    <a:pt x="272" y="136"/>
                  </a:moveTo>
                  <a:cubicBezTo>
                    <a:pt x="272" y="245"/>
                    <a:pt x="136" y="411"/>
                    <a:pt x="136" y="411"/>
                  </a:cubicBezTo>
                  <a:cubicBezTo>
                    <a:pt x="136" y="411"/>
                    <a:pt x="0" y="248"/>
                    <a:pt x="0" y="136"/>
                  </a:cubicBezTo>
                  <a:cubicBezTo>
                    <a:pt x="0" y="61"/>
                    <a:pt x="61" y="0"/>
                    <a:pt x="136" y="0"/>
                  </a:cubicBezTo>
                  <a:cubicBezTo>
                    <a:pt x="211" y="0"/>
                    <a:pt x="272" y="61"/>
                    <a:pt x="272" y="136"/>
                  </a:cubicBezTo>
                  <a:close/>
                </a:path>
              </a:pathLst>
            </a:custGeom>
            <a:gradFill flip="none" rotWithShape="1">
              <a:gsLst>
                <a:gs pos="50000">
                  <a:srgbClr val="1C83AE"/>
                </a:gs>
                <a:gs pos="0">
                  <a:srgbClr val="329CD6"/>
                </a:gs>
                <a:gs pos="100000">
                  <a:srgbClr val="623E98"/>
                </a:gs>
              </a:gsLst>
              <a:lin ang="81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Gesta Md"/>
                <a:ea typeface="微软雅黑"/>
                <a:cs typeface="+mn-ea"/>
                <a:sym typeface="+mn-lt"/>
              </a:endParaRPr>
            </a:p>
          </p:txBody>
        </p:sp>
        <p:sp>
          <p:nvSpPr>
            <p:cNvPr id="12" name="Oval 6"/>
            <p:cNvSpPr>
              <a:spLocks noChangeArrowheads="1"/>
            </p:cNvSpPr>
            <p:nvPr/>
          </p:nvSpPr>
          <p:spPr bwMode="auto">
            <a:xfrm>
              <a:off x="6206672" y="3968297"/>
              <a:ext cx="750888" cy="747713"/>
            </a:xfrm>
            <a:prstGeom prst="ellipse">
              <a:avLst/>
            </a:prstGeom>
            <a:solidFill>
              <a:srgbClr val="F5F5F5"/>
            </a:solidFill>
            <a:ln w="12700">
              <a:gradFill flip="none" rotWithShape="1">
                <a:gsLst>
                  <a:gs pos="48000">
                    <a:schemeClr val="bg1"/>
                  </a:gs>
                  <a:gs pos="100000">
                    <a:schemeClr val="bg1">
                      <a:lumMod val="75000"/>
                    </a:schemeClr>
                  </a:gs>
                </a:gsLst>
                <a:lin ang="8100000" scaled="1"/>
                <a:tileRect/>
              </a:gradFill>
            </a:ln>
            <a:effectLst>
              <a:outerShdw blurRad="114300" dist="114300" dir="8100000" sx="95000" sy="9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dirty="0">
                  <a:solidFill>
                    <a:srgbClr val="119ABC"/>
                  </a:solidFill>
                  <a:latin typeface="Gesta Md"/>
                  <a:ea typeface="微软雅黑"/>
                  <a:cs typeface="+mn-ea"/>
                  <a:sym typeface="+mn-lt"/>
                </a:rPr>
                <a:t>2</a:t>
              </a:r>
              <a:endParaRPr kumimoji="0" lang="zh-CN" altLang="en-US" sz="2800" b="0" i="0" u="none" strike="noStrike" kern="1200" cap="none" spc="0" normalizeH="0" baseline="0" noProof="0" dirty="0">
                <a:ln>
                  <a:noFill/>
                </a:ln>
                <a:solidFill>
                  <a:srgbClr val="119ABC"/>
                </a:solidFill>
                <a:effectLst/>
                <a:uLnTx/>
                <a:uFillTx/>
                <a:latin typeface="Gesta Md"/>
                <a:ea typeface="微软雅黑"/>
                <a:cs typeface="+mn-ea"/>
                <a:sym typeface="+mn-lt"/>
              </a:endParaRPr>
            </a:p>
          </p:txBody>
        </p:sp>
      </p:grpSp>
      <p:grpSp>
        <p:nvGrpSpPr>
          <p:cNvPr id="13" name="组合 12"/>
          <p:cNvGrpSpPr/>
          <p:nvPr/>
        </p:nvGrpSpPr>
        <p:grpSpPr>
          <a:xfrm>
            <a:off x="6100880" y="1436658"/>
            <a:ext cx="962859" cy="1061911"/>
            <a:chOff x="5841725" y="3831772"/>
            <a:chExt cx="1470578" cy="1621861"/>
          </a:xfrm>
        </p:grpSpPr>
        <p:pic>
          <p:nvPicPr>
            <p:cNvPr id="14"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41725" y="4747193"/>
              <a:ext cx="1470578" cy="706440"/>
            </a:xfrm>
            <a:prstGeom prst="rect">
              <a:avLst/>
            </a:prstGeom>
          </p:spPr>
        </p:pic>
        <p:sp>
          <p:nvSpPr>
            <p:cNvPr id="15" name="Freeform 5"/>
            <p:cNvSpPr>
              <a:spLocks/>
            </p:cNvSpPr>
            <p:nvPr/>
          </p:nvSpPr>
          <p:spPr bwMode="auto">
            <a:xfrm>
              <a:off x="6071735" y="3831772"/>
              <a:ext cx="1020763" cy="1546225"/>
            </a:xfrm>
            <a:custGeom>
              <a:avLst/>
              <a:gdLst>
                <a:gd name="T0" fmla="*/ 272 w 272"/>
                <a:gd name="T1" fmla="*/ 136 h 411"/>
                <a:gd name="T2" fmla="*/ 136 w 272"/>
                <a:gd name="T3" fmla="*/ 411 h 411"/>
                <a:gd name="T4" fmla="*/ 0 w 272"/>
                <a:gd name="T5" fmla="*/ 136 h 411"/>
                <a:gd name="T6" fmla="*/ 136 w 272"/>
                <a:gd name="T7" fmla="*/ 0 h 411"/>
                <a:gd name="T8" fmla="*/ 272 w 272"/>
                <a:gd name="T9" fmla="*/ 136 h 411"/>
              </a:gdLst>
              <a:ahLst/>
              <a:cxnLst>
                <a:cxn ang="0">
                  <a:pos x="T0" y="T1"/>
                </a:cxn>
                <a:cxn ang="0">
                  <a:pos x="T2" y="T3"/>
                </a:cxn>
                <a:cxn ang="0">
                  <a:pos x="T4" y="T5"/>
                </a:cxn>
                <a:cxn ang="0">
                  <a:pos x="T6" y="T7"/>
                </a:cxn>
                <a:cxn ang="0">
                  <a:pos x="T8" y="T9"/>
                </a:cxn>
              </a:cxnLst>
              <a:rect l="0" t="0" r="r" b="b"/>
              <a:pathLst>
                <a:path w="272" h="411">
                  <a:moveTo>
                    <a:pt x="272" y="136"/>
                  </a:moveTo>
                  <a:cubicBezTo>
                    <a:pt x="272" y="245"/>
                    <a:pt x="136" y="411"/>
                    <a:pt x="136" y="411"/>
                  </a:cubicBezTo>
                  <a:cubicBezTo>
                    <a:pt x="136" y="411"/>
                    <a:pt x="0" y="248"/>
                    <a:pt x="0" y="136"/>
                  </a:cubicBezTo>
                  <a:cubicBezTo>
                    <a:pt x="0" y="61"/>
                    <a:pt x="61" y="0"/>
                    <a:pt x="136" y="0"/>
                  </a:cubicBezTo>
                  <a:cubicBezTo>
                    <a:pt x="211" y="0"/>
                    <a:pt x="272" y="61"/>
                    <a:pt x="272" y="136"/>
                  </a:cubicBezTo>
                  <a:close/>
                </a:path>
              </a:pathLst>
            </a:custGeom>
            <a:gradFill flip="none" rotWithShape="1">
              <a:gsLst>
                <a:gs pos="50000">
                  <a:srgbClr val="1C83AE"/>
                </a:gs>
                <a:gs pos="0">
                  <a:srgbClr val="329CD6"/>
                </a:gs>
                <a:gs pos="100000">
                  <a:srgbClr val="623E98"/>
                </a:gs>
              </a:gsLst>
              <a:lin ang="81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Gesta Md"/>
                <a:ea typeface="微软雅黑"/>
                <a:cs typeface="+mn-ea"/>
                <a:sym typeface="+mn-lt"/>
              </a:endParaRPr>
            </a:p>
          </p:txBody>
        </p:sp>
        <p:sp>
          <p:nvSpPr>
            <p:cNvPr id="16" name="Oval 6"/>
            <p:cNvSpPr>
              <a:spLocks noChangeArrowheads="1"/>
            </p:cNvSpPr>
            <p:nvPr/>
          </p:nvSpPr>
          <p:spPr bwMode="auto">
            <a:xfrm>
              <a:off x="6206672" y="3968297"/>
              <a:ext cx="750888" cy="747713"/>
            </a:xfrm>
            <a:prstGeom prst="ellipse">
              <a:avLst/>
            </a:prstGeom>
            <a:solidFill>
              <a:srgbClr val="F8F8F8"/>
            </a:solidFill>
            <a:ln w="12700">
              <a:gradFill flip="none" rotWithShape="1">
                <a:gsLst>
                  <a:gs pos="48000">
                    <a:schemeClr val="bg1"/>
                  </a:gs>
                  <a:gs pos="100000">
                    <a:schemeClr val="bg1">
                      <a:lumMod val="75000"/>
                    </a:schemeClr>
                  </a:gs>
                </a:gsLst>
                <a:lin ang="8100000" scaled="1"/>
                <a:tileRect/>
              </a:gradFill>
            </a:ln>
            <a:effectLst>
              <a:outerShdw blurRad="76200" dist="101600" dir="8100000" sx="95000" sy="9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dirty="0">
                  <a:solidFill>
                    <a:srgbClr val="119ABC"/>
                  </a:solidFill>
                  <a:latin typeface="Gesta Md"/>
                  <a:ea typeface="微软雅黑"/>
                  <a:cs typeface="+mn-ea"/>
                  <a:sym typeface="+mn-lt"/>
                </a:rPr>
                <a:t>1</a:t>
              </a:r>
              <a:endParaRPr kumimoji="0" lang="zh-CN" altLang="en-US" sz="2400" b="0" i="0" u="none" strike="noStrike" kern="1200" cap="none" spc="0" normalizeH="0" baseline="0" noProof="0" dirty="0">
                <a:ln>
                  <a:noFill/>
                </a:ln>
                <a:solidFill>
                  <a:srgbClr val="119ABC"/>
                </a:solidFill>
                <a:effectLst/>
                <a:uLnTx/>
                <a:uFillTx/>
                <a:latin typeface="Gesta Md"/>
                <a:ea typeface="微软雅黑"/>
                <a:cs typeface="+mn-ea"/>
                <a:sym typeface="+mn-lt"/>
              </a:endParaRPr>
            </a:p>
          </p:txBody>
        </p:sp>
      </p:grpSp>
      <p:sp>
        <p:nvSpPr>
          <p:cNvPr id="22" name="TextBox 39"/>
          <p:cNvSpPr txBox="1"/>
          <p:nvPr/>
        </p:nvSpPr>
        <p:spPr>
          <a:xfrm>
            <a:off x="4061375" y="2089061"/>
            <a:ext cx="2238612" cy="492443"/>
          </a:xfrm>
          <a:prstGeom prst="rect">
            <a:avLst/>
          </a:prstGeom>
          <a:noFill/>
        </p:spPr>
        <p:txBody>
          <a:bodyPr wrap="square" lIns="0" tIns="0" rIns="0" bIns="0" rtlCol="0" anchor="b">
            <a:spAutoFit/>
          </a:bodyPr>
          <a:lstStyle>
            <a:defPPr>
              <a:defRPr lang="zh-CN"/>
            </a:defPPr>
            <a:lvl1pPr>
              <a:defRPr>
                <a:gradFill flip="none" rotWithShape="1">
                  <a:gsLst>
                    <a:gs pos="100000">
                      <a:srgbClr val="D49D57"/>
                    </a:gs>
                    <a:gs pos="30000">
                      <a:srgbClr val="F9EDD8"/>
                    </a:gs>
                    <a:gs pos="0">
                      <a:srgbClr val="F4DEBD"/>
                    </a:gs>
                  </a:gsLst>
                  <a:lin ang="5400000" scaled="1"/>
                  <a:tileRect/>
                </a:gradFill>
                <a:latin typeface="+mj-lt"/>
              </a:defRPr>
            </a:lvl1pPr>
          </a:lstStyle>
          <a:p>
            <a:pPr lvl="0" algn="ctr">
              <a:defRPr/>
            </a:pPr>
            <a:r>
              <a:rPr lang="pt-BR" altLang="zh-CN" sz="3200" b="1" dirty="0">
                <a:solidFill>
                  <a:schemeClr val="accent6">
                    <a:lumMod val="75000"/>
                  </a:schemeClr>
                </a:solidFill>
                <a:effectLst>
                  <a:outerShdw blurRad="38100" dist="38100" dir="2700000" algn="tl">
                    <a:srgbClr val="000000">
                      <a:alpha val="43137"/>
                    </a:srgbClr>
                  </a:outerShdw>
                </a:effectLst>
                <a:latin typeface="Gesta Md"/>
                <a:ea typeface="微软雅黑"/>
                <a:cs typeface="+mn-ea"/>
                <a:sym typeface="+mn-lt"/>
              </a:rPr>
              <a:t>Formas</a:t>
            </a:r>
            <a:endParaRPr kumimoji="0" lang="zh-CN" altLang="en-US" sz="3200" b="1" i="0"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Gesta Md"/>
              <a:ea typeface="微软雅黑"/>
              <a:cs typeface="+mn-ea"/>
              <a:sym typeface="+mn-lt"/>
            </a:endParaRPr>
          </a:p>
        </p:txBody>
      </p:sp>
      <p:sp>
        <p:nvSpPr>
          <p:cNvPr id="24" name="TextBox 39"/>
          <p:cNvSpPr txBox="1"/>
          <p:nvPr/>
        </p:nvSpPr>
        <p:spPr>
          <a:xfrm>
            <a:off x="5793844" y="3156882"/>
            <a:ext cx="2238613" cy="492443"/>
          </a:xfrm>
          <a:prstGeom prst="rect">
            <a:avLst/>
          </a:prstGeom>
          <a:noFill/>
        </p:spPr>
        <p:txBody>
          <a:bodyPr wrap="square" lIns="0" tIns="0" rIns="0" bIns="0" rtlCol="0" anchor="b">
            <a:spAutoFit/>
          </a:bodyPr>
          <a:lstStyle>
            <a:defPPr>
              <a:defRPr lang="zh-CN"/>
            </a:defPPr>
            <a:lvl1pPr>
              <a:defRPr>
                <a:gradFill flip="none" rotWithShape="1">
                  <a:gsLst>
                    <a:gs pos="100000">
                      <a:srgbClr val="D49D57"/>
                    </a:gs>
                    <a:gs pos="30000">
                      <a:srgbClr val="F9EDD8"/>
                    </a:gs>
                    <a:gs pos="0">
                      <a:srgbClr val="F4DEBD"/>
                    </a:gs>
                  </a:gsLst>
                  <a:lin ang="5400000" scaled="1"/>
                  <a:tileRect/>
                </a:gradFill>
                <a:latin typeface="+mj-lt"/>
              </a:defRPr>
            </a:lvl1pPr>
          </a:lstStyle>
          <a:p>
            <a:pPr lvl="0">
              <a:defRPr/>
            </a:pPr>
            <a:r>
              <a:rPr lang="pt-BR" altLang="zh-CN" sz="3200" b="1" dirty="0">
                <a:solidFill>
                  <a:srgbClr val="F5E67F"/>
                </a:solidFill>
                <a:effectLst>
                  <a:outerShdw blurRad="38100" dist="38100" dir="2700000" algn="tl">
                    <a:srgbClr val="000000">
                      <a:alpha val="43137"/>
                    </a:srgbClr>
                  </a:outerShdw>
                </a:effectLst>
                <a:latin typeface="Gesta Md"/>
                <a:ea typeface="微软雅黑"/>
                <a:cs typeface="+mn-ea"/>
                <a:sym typeface="+mn-lt"/>
              </a:rPr>
              <a:t>Armação</a:t>
            </a:r>
            <a:endParaRPr kumimoji="0" lang="zh-CN" altLang="en-US" sz="3200" b="1" i="0" u="none" strike="noStrike" kern="1200" cap="none" spc="0" normalizeH="0" baseline="0" noProof="0" dirty="0">
              <a:ln>
                <a:noFill/>
              </a:ln>
              <a:solidFill>
                <a:srgbClr val="F5E67F"/>
              </a:solidFill>
              <a:effectLst>
                <a:outerShdw blurRad="38100" dist="38100" dir="2700000" algn="tl">
                  <a:srgbClr val="000000">
                    <a:alpha val="43137"/>
                  </a:srgbClr>
                </a:outerShdw>
              </a:effectLst>
              <a:uLnTx/>
              <a:uFillTx/>
              <a:latin typeface="Gesta Md"/>
              <a:ea typeface="微软雅黑"/>
              <a:cs typeface="+mn-ea"/>
              <a:sym typeface="+mn-lt"/>
            </a:endParaRPr>
          </a:p>
        </p:txBody>
      </p:sp>
      <p:sp>
        <p:nvSpPr>
          <p:cNvPr id="17" name="剪去单角的矩形 14">
            <a:extLst>
              <a:ext uri="{FF2B5EF4-FFF2-40B4-BE49-F238E27FC236}">
                <a16:creationId xmlns:a16="http://schemas.microsoft.com/office/drawing/2014/main" id="{C0D6CF3F-240E-EF98-21CF-484F516D7DE4}"/>
              </a:ext>
            </a:extLst>
          </p:cNvPr>
          <p:cNvSpPr/>
          <p:nvPr/>
        </p:nvSpPr>
        <p:spPr>
          <a:xfrm>
            <a:off x="0" y="4079728"/>
            <a:ext cx="4392000" cy="2345859"/>
          </a:xfrm>
          <a:prstGeom prst="snip1Rect">
            <a:avLst>
              <a:gd name="adj" fmla="val 20913"/>
            </a:avLst>
          </a:prstGeom>
          <a:solidFill>
            <a:srgbClr val="FFFF99"/>
          </a:solidFill>
          <a:ln>
            <a:noFill/>
          </a:ln>
          <a:effectLst>
            <a:outerShdw blurRad="381000" dist="152400" dir="2700000" sx="95000" sy="95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a:cs typeface="+mn-cs"/>
            </a:endParaRPr>
          </a:p>
        </p:txBody>
      </p:sp>
      <p:sp>
        <p:nvSpPr>
          <p:cNvPr id="18" name="五边形 15">
            <a:extLst>
              <a:ext uri="{FF2B5EF4-FFF2-40B4-BE49-F238E27FC236}">
                <a16:creationId xmlns:a16="http://schemas.microsoft.com/office/drawing/2014/main" id="{2BE758D2-B2D4-8523-3ECD-963BA8EEB92F}"/>
              </a:ext>
            </a:extLst>
          </p:cNvPr>
          <p:cNvSpPr/>
          <p:nvPr/>
        </p:nvSpPr>
        <p:spPr>
          <a:xfrm>
            <a:off x="0" y="3823906"/>
            <a:ext cx="4392000" cy="397829"/>
          </a:xfrm>
          <a:prstGeom prst="homePlate">
            <a:avLst/>
          </a:prstGeom>
          <a:gradFill flip="none" rotWithShape="1">
            <a:gsLst>
              <a:gs pos="0">
                <a:schemeClr val="bg2">
                  <a:lumMod val="75000"/>
                </a:schemeClr>
              </a:gs>
              <a:gs pos="100000">
                <a:schemeClr val="bg2">
                  <a:lumMod val="50000"/>
                </a:schemeClr>
              </a:gs>
            </a:gsLst>
            <a:lin ang="2700000" scaled="1"/>
            <a:tileRect/>
          </a:gradFill>
          <a:ln>
            <a:noFill/>
          </a:ln>
          <a:effectLst>
            <a:outerShdw blurRad="381000" dist="152400" dir="2700000" sx="95000" sy="9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a:cs typeface="+mn-cs"/>
            </a:endParaRPr>
          </a:p>
        </p:txBody>
      </p:sp>
      <p:sp>
        <p:nvSpPr>
          <p:cNvPr id="19" name="Rectangle 8">
            <a:extLst>
              <a:ext uri="{FF2B5EF4-FFF2-40B4-BE49-F238E27FC236}">
                <a16:creationId xmlns:a16="http://schemas.microsoft.com/office/drawing/2014/main" id="{B2D4F2EB-5ED6-0202-3180-073B06F245FF}"/>
              </a:ext>
            </a:extLst>
          </p:cNvPr>
          <p:cNvSpPr/>
          <p:nvPr/>
        </p:nvSpPr>
        <p:spPr>
          <a:xfrm>
            <a:off x="213328" y="4517126"/>
            <a:ext cx="3965344" cy="1613070"/>
          </a:xfrm>
          <a:prstGeom prst="rect">
            <a:avLst/>
          </a:prstGeom>
        </p:spPr>
        <p:txBody>
          <a:bodyPr wrap="square" lIns="0" tIns="0" rIns="0" bIns="0">
            <a:spAutoFit/>
          </a:bodyPr>
          <a:lstStyle/>
          <a:p>
            <a:pPr>
              <a:lnSpc>
                <a:spcPct val="150000"/>
              </a:lnSpc>
              <a:spcBef>
                <a:spcPts val="800"/>
              </a:spcBef>
            </a:pPr>
            <a:r>
              <a:rPr lang="pt-BR" altLang="zh-CN" dirty="0">
                <a:solidFill>
                  <a:prstClr val="black">
                    <a:lumMod val="85000"/>
                    <a:lumOff val="15000"/>
                  </a:prstClr>
                </a:solidFill>
                <a:latin typeface="微软雅黑" panose="020B0503020204020204" pitchFamily="34" charset="-122"/>
                <a:ea typeface="微软雅黑"/>
                <a:cs typeface="+mn-ea"/>
                <a:sym typeface="+mn-lt"/>
              </a:rPr>
              <a:t>dentro do concreto, quando usado, são colocadas peças em aço estrutural para reforçar esse concreto para o esforço de tração.</a:t>
            </a:r>
            <a:endParaRPr lang="zh-CN" altLang="en-US" dirty="0">
              <a:solidFill>
                <a:prstClr val="black">
                  <a:lumMod val="85000"/>
                  <a:lumOff val="15000"/>
                </a:prstClr>
              </a:solidFill>
              <a:latin typeface="微软雅黑" panose="020B0503020204020204" pitchFamily="34" charset="-122"/>
              <a:ea typeface="微软雅黑"/>
              <a:cs typeface="+mn-ea"/>
              <a:sym typeface="+mn-lt"/>
            </a:endParaRPr>
          </a:p>
        </p:txBody>
      </p:sp>
      <p:grpSp>
        <p:nvGrpSpPr>
          <p:cNvPr id="5" name="组合 7">
            <a:extLst>
              <a:ext uri="{FF2B5EF4-FFF2-40B4-BE49-F238E27FC236}">
                <a16:creationId xmlns:a16="http://schemas.microsoft.com/office/drawing/2014/main" id="{1C9BCCFA-1816-0B23-CDB5-A6465206FC3F}"/>
              </a:ext>
            </a:extLst>
          </p:cNvPr>
          <p:cNvGrpSpPr/>
          <p:nvPr/>
        </p:nvGrpSpPr>
        <p:grpSpPr>
          <a:xfrm>
            <a:off x="521656" y="263135"/>
            <a:ext cx="5767434" cy="707886"/>
            <a:chOff x="521656" y="263135"/>
            <a:chExt cx="5767434" cy="707886"/>
          </a:xfrm>
        </p:grpSpPr>
        <p:sp>
          <p:nvSpPr>
            <p:cNvPr id="6" name="文本框 8">
              <a:extLst>
                <a:ext uri="{FF2B5EF4-FFF2-40B4-BE49-F238E27FC236}">
                  <a16:creationId xmlns:a16="http://schemas.microsoft.com/office/drawing/2014/main" id="{68271748-1EC2-9CE7-0381-C99B38583BE1}"/>
                </a:ext>
              </a:extLst>
            </p:cNvPr>
            <p:cNvSpPr txBox="1"/>
            <p:nvPr/>
          </p:nvSpPr>
          <p:spPr>
            <a:xfrm>
              <a:off x="521656" y="263135"/>
              <a:ext cx="849086" cy="707886"/>
            </a:xfrm>
            <a:prstGeom prst="rect">
              <a:avLst/>
            </a:prstGeom>
            <a:noFill/>
          </p:spPr>
          <p:txBody>
            <a:bodyPr wrap="square" rtlCol="0">
              <a:spAutoFit/>
            </a:bodyPr>
            <a:lstStyle/>
            <a:p>
              <a:r>
                <a:rPr lang="en-US" altLang="zh-CN" sz="4000" dirty="0">
                  <a:solidFill>
                    <a:schemeClr val="bg1"/>
                  </a:solidFill>
                  <a:latin typeface="CastleTUlt" panose="020E0902050906030204" pitchFamily="34" charset="0"/>
                </a:rPr>
                <a:t>04</a:t>
              </a:r>
              <a:endParaRPr lang="zh-CN" altLang="en-US" sz="4000" dirty="0">
                <a:solidFill>
                  <a:schemeClr val="bg1"/>
                </a:solidFill>
                <a:latin typeface="CastleTUlt" panose="020E0902050906030204" pitchFamily="34" charset="0"/>
              </a:endParaRPr>
            </a:p>
          </p:txBody>
        </p:sp>
        <p:sp>
          <p:nvSpPr>
            <p:cNvPr id="7" name="矩形 9">
              <a:extLst>
                <a:ext uri="{FF2B5EF4-FFF2-40B4-BE49-F238E27FC236}">
                  <a16:creationId xmlns:a16="http://schemas.microsoft.com/office/drawing/2014/main" id="{D68679DB-2D4C-D0DB-CDA1-5427F1A778E0}"/>
                </a:ext>
              </a:extLst>
            </p:cNvPr>
            <p:cNvSpPr/>
            <p:nvPr/>
          </p:nvSpPr>
          <p:spPr>
            <a:xfrm>
              <a:off x="1210520" y="432412"/>
              <a:ext cx="5078570" cy="400110"/>
            </a:xfrm>
            <a:prstGeom prst="rect">
              <a:avLst/>
            </a:prstGeom>
          </p:spPr>
          <p:txBody>
            <a:bodyPr wrap="none">
              <a:spAutoFit/>
            </a:bodyPr>
            <a:lstStyle/>
            <a:p>
              <a:r>
                <a:rPr lang="pt-BR" altLang="zh-CN" sz="2000" dirty="0">
                  <a:solidFill>
                    <a:schemeClr val="bg1"/>
                  </a:solidFill>
                  <a:latin typeface="微软雅黑" panose="020B0503020204020204" pitchFamily="34" charset="-122"/>
                  <a:ea typeface="微软雅黑" panose="020B0503020204020204" pitchFamily="34" charset="-122"/>
                </a:rPr>
                <a:t>Os serviços de construção de estruturas</a:t>
              </a:r>
            </a:p>
          </p:txBody>
        </p:sp>
      </p:grpSp>
      <p:pic>
        <p:nvPicPr>
          <p:cNvPr id="3" name="Imagem 2" descr="Texto&#10;&#10;Descrição gerada automaticamente com confiança baixa">
            <a:extLst>
              <a:ext uri="{FF2B5EF4-FFF2-40B4-BE49-F238E27FC236}">
                <a16:creationId xmlns:a16="http://schemas.microsoft.com/office/drawing/2014/main" id="{C0025213-D571-74B1-757F-C0C4E08A02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14713" y="35174"/>
            <a:ext cx="2261621" cy="627889"/>
          </a:xfrm>
          <a:prstGeom prst="rect">
            <a:avLst/>
          </a:prstGeom>
        </p:spPr>
      </p:pic>
    </p:spTree>
    <p:extLst>
      <p:ext uri="{BB962C8B-B14F-4D97-AF65-F5344CB8AC3E}">
        <p14:creationId xmlns:p14="http://schemas.microsoft.com/office/powerpoint/2010/main" val="3931297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par>
                          <p:cTn id="13" fill="hold">
                            <p:stCondLst>
                              <p:cond delay="500"/>
                            </p:stCondLst>
                            <p:childTnLst>
                              <p:par>
                                <p:cTn id="14" presetID="2" presetClass="entr" presetSubtype="8" decel="10000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0-#ppt_w/2"/>
                                          </p:val>
                                        </p:tav>
                                        <p:tav tm="100000">
                                          <p:val>
                                            <p:strVal val="#ppt_x"/>
                                          </p:val>
                                        </p:tav>
                                      </p:tavLst>
                                    </p:anim>
                                    <p:anim calcmode="lin" valueType="num">
                                      <p:cBhvr additive="base">
                                        <p:cTn id="17" dur="500" fill="hold"/>
                                        <p:tgtEl>
                                          <p:spTgt spid="18"/>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1"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childTnLst>
                          </p:cTn>
                        </p:par>
                        <p:par>
                          <p:cTn id="22" fill="hold">
                            <p:stCondLst>
                              <p:cond delay="1500"/>
                            </p:stCondLst>
                            <p:childTnLst>
                              <p:par>
                                <p:cTn id="23" presetID="41" presetClass="entr" presetSubtype="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3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26" dur="300" fill="hold"/>
                                        <p:tgtEl>
                                          <p:spTgt spid="19"/>
                                        </p:tgtEl>
                                        <p:attrNameLst>
                                          <p:attrName>ppt_y</p:attrName>
                                        </p:attrNameLst>
                                      </p:cBhvr>
                                      <p:tavLst>
                                        <p:tav tm="0">
                                          <p:val>
                                            <p:strVal val="#ppt_y"/>
                                          </p:val>
                                        </p:tav>
                                        <p:tav tm="100000">
                                          <p:val>
                                            <p:strVal val="#ppt_y"/>
                                          </p:val>
                                        </p:tav>
                                      </p:tavLst>
                                    </p:anim>
                                    <p:anim calcmode="lin" valueType="num">
                                      <p:cBhvr>
                                        <p:cTn id="27" dur="3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28" dur="3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300" tmFilter="0,0; .5, 1; 1, 1"/>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7" grpId="0" animBg="1"/>
      <p:bldP spid="18" grpId="0" animBg="1"/>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6"/>
          <p:cNvSpPr>
            <a:spLocks/>
          </p:cNvSpPr>
          <p:nvPr/>
        </p:nvSpPr>
        <p:spPr bwMode="auto">
          <a:xfrm>
            <a:off x="5803900" y="482600"/>
            <a:ext cx="6382065" cy="6369977"/>
          </a:xfrm>
          <a:custGeom>
            <a:avLst/>
            <a:gdLst>
              <a:gd name="T0" fmla="*/ 2010 w 2010"/>
              <a:gd name="T1" fmla="*/ 10 h 2005"/>
              <a:gd name="T2" fmla="*/ 1056 w 2010"/>
              <a:gd name="T3" fmla="*/ 22 h 2005"/>
              <a:gd name="T4" fmla="*/ 840 w 2010"/>
              <a:gd name="T5" fmla="*/ 88 h 2005"/>
              <a:gd name="T6" fmla="*/ 944 w 2010"/>
              <a:gd name="T7" fmla="*/ 153 h 2005"/>
              <a:gd name="T8" fmla="*/ 1052 w 2010"/>
              <a:gd name="T9" fmla="*/ 268 h 2005"/>
              <a:gd name="T10" fmla="*/ 351 w 2010"/>
              <a:gd name="T11" fmla="*/ 392 h 2005"/>
              <a:gd name="T12" fmla="*/ 136 w 2010"/>
              <a:gd name="T13" fmla="*/ 503 h 2005"/>
              <a:gd name="T14" fmla="*/ 456 w 2010"/>
              <a:gd name="T15" fmla="*/ 832 h 2005"/>
              <a:gd name="T16" fmla="*/ 1097 w 2010"/>
              <a:gd name="T17" fmla="*/ 1185 h 2005"/>
              <a:gd name="T18" fmla="*/ 0 w 2010"/>
              <a:gd name="T19" fmla="*/ 2005 h 2005"/>
              <a:gd name="T20" fmla="*/ 1108 w 2010"/>
              <a:gd name="T21" fmla="*/ 2005 h 2005"/>
              <a:gd name="T22" fmla="*/ 1665 w 2010"/>
              <a:gd name="T23" fmla="*/ 1333 h 2005"/>
              <a:gd name="T24" fmla="*/ 1535 w 2010"/>
              <a:gd name="T25" fmla="*/ 1106 h 2005"/>
              <a:gd name="T26" fmla="*/ 912 w 2010"/>
              <a:gd name="T27" fmla="*/ 804 h 2005"/>
              <a:gd name="T28" fmla="*/ 437 w 2010"/>
              <a:gd name="T29" fmla="*/ 534 h 2005"/>
              <a:gd name="T30" fmla="*/ 677 w 2010"/>
              <a:gd name="T31" fmla="*/ 454 h 2005"/>
              <a:gd name="T32" fmla="*/ 1276 w 2010"/>
              <a:gd name="T33" fmla="*/ 300 h 2005"/>
              <a:gd name="T34" fmla="*/ 1308 w 2010"/>
              <a:gd name="T35" fmla="*/ 185 h 2005"/>
              <a:gd name="T36" fmla="*/ 1037 w 2010"/>
              <a:gd name="T37" fmla="*/ 99 h 2005"/>
              <a:gd name="T38" fmla="*/ 1023 w 2010"/>
              <a:gd name="T39" fmla="*/ 79 h 2005"/>
              <a:gd name="T40" fmla="*/ 1083 w 2010"/>
              <a:gd name="T41" fmla="*/ 64 h 2005"/>
              <a:gd name="T42" fmla="*/ 1627 w 2010"/>
              <a:gd name="T43" fmla="*/ 42 h 2005"/>
              <a:gd name="T44" fmla="*/ 2010 w 2010"/>
              <a:gd name="T45" fmla="*/ 33 h 2005"/>
              <a:gd name="T46" fmla="*/ 2010 w 2010"/>
              <a:gd name="T47" fmla="*/ 10 h 2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10" h="2005">
                <a:moveTo>
                  <a:pt x="2010" y="10"/>
                </a:moveTo>
                <a:cubicBezTo>
                  <a:pt x="2010" y="10"/>
                  <a:pt x="1307" y="0"/>
                  <a:pt x="1056" y="22"/>
                </a:cubicBezTo>
                <a:cubicBezTo>
                  <a:pt x="1013" y="26"/>
                  <a:pt x="844" y="37"/>
                  <a:pt x="840" y="88"/>
                </a:cubicBezTo>
                <a:cubicBezTo>
                  <a:pt x="837" y="130"/>
                  <a:pt x="917" y="147"/>
                  <a:pt x="944" y="153"/>
                </a:cubicBezTo>
                <a:cubicBezTo>
                  <a:pt x="1007" y="168"/>
                  <a:pt x="1204" y="201"/>
                  <a:pt x="1052" y="268"/>
                </a:cubicBezTo>
                <a:cubicBezTo>
                  <a:pt x="834" y="364"/>
                  <a:pt x="580" y="341"/>
                  <a:pt x="351" y="392"/>
                </a:cubicBezTo>
                <a:cubicBezTo>
                  <a:pt x="258" y="412"/>
                  <a:pt x="176" y="445"/>
                  <a:pt x="136" y="503"/>
                </a:cubicBezTo>
                <a:cubicBezTo>
                  <a:pt x="31" y="649"/>
                  <a:pt x="376" y="794"/>
                  <a:pt x="456" y="832"/>
                </a:cubicBezTo>
                <a:cubicBezTo>
                  <a:pt x="559" y="882"/>
                  <a:pt x="983" y="1025"/>
                  <a:pt x="1097" y="1185"/>
                </a:cubicBezTo>
                <a:cubicBezTo>
                  <a:pt x="1276" y="1436"/>
                  <a:pt x="182" y="1916"/>
                  <a:pt x="0" y="2005"/>
                </a:cubicBezTo>
                <a:cubicBezTo>
                  <a:pt x="1108" y="2005"/>
                  <a:pt x="1108" y="2005"/>
                  <a:pt x="1108" y="2005"/>
                </a:cubicBezTo>
                <a:cubicBezTo>
                  <a:pt x="1158" y="2005"/>
                  <a:pt x="1655" y="1572"/>
                  <a:pt x="1665" y="1333"/>
                </a:cubicBezTo>
                <a:cubicBezTo>
                  <a:pt x="1669" y="1246"/>
                  <a:pt x="1604" y="1165"/>
                  <a:pt x="1535" y="1106"/>
                </a:cubicBezTo>
                <a:cubicBezTo>
                  <a:pt x="1352" y="949"/>
                  <a:pt x="1125" y="894"/>
                  <a:pt x="912" y="804"/>
                </a:cubicBezTo>
                <a:cubicBezTo>
                  <a:pt x="811" y="761"/>
                  <a:pt x="425" y="616"/>
                  <a:pt x="437" y="534"/>
                </a:cubicBezTo>
                <a:cubicBezTo>
                  <a:pt x="446" y="476"/>
                  <a:pt x="589" y="461"/>
                  <a:pt x="677" y="454"/>
                </a:cubicBezTo>
                <a:cubicBezTo>
                  <a:pt x="874" y="440"/>
                  <a:pt x="1106" y="397"/>
                  <a:pt x="1276" y="300"/>
                </a:cubicBezTo>
                <a:cubicBezTo>
                  <a:pt x="1363" y="251"/>
                  <a:pt x="1353" y="213"/>
                  <a:pt x="1308" y="185"/>
                </a:cubicBezTo>
                <a:cubicBezTo>
                  <a:pt x="1228" y="134"/>
                  <a:pt x="1124" y="136"/>
                  <a:pt x="1037" y="99"/>
                </a:cubicBezTo>
                <a:cubicBezTo>
                  <a:pt x="1023" y="93"/>
                  <a:pt x="1014" y="86"/>
                  <a:pt x="1023" y="79"/>
                </a:cubicBezTo>
                <a:cubicBezTo>
                  <a:pt x="1030" y="74"/>
                  <a:pt x="1048" y="69"/>
                  <a:pt x="1083" y="64"/>
                </a:cubicBezTo>
                <a:cubicBezTo>
                  <a:pt x="1262" y="41"/>
                  <a:pt x="1446" y="47"/>
                  <a:pt x="1627" y="42"/>
                </a:cubicBezTo>
                <a:cubicBezTo>
                  <a:pt x="1768" y="39"/>
                  <a:pt x="2010" y="33"/>
                  <a:pt x="2010" y="33"/>
                </a:cubicBezTo>
                <a:lnTo>
                  <a:pt x="2010" y="10"/>
                </a:lnTo>
                <a:close/>
              </a:path>
            </a:pathLst>
          </a:custGeom>
          <a:gradFill>
            <a:gsLst>
              <a:gs pos="50000">
                <a:srgbClr val="FFFFFF">
                  <a:alpha val="67000"/>
                </a:srgbClr>
              </a:gs>
              <a:gs pos="0">
                <a:schemeClr val="bg1">
                  <a:alpha val="25000"/>
                </a:schemeClr>
              </a:gs>
              <a:gs pos="100000">
                <a:schemeClr val="bg1"/>
              </a:gs>
            </a:gsLst>
            <a:lin ang="5400000" scaled="1"/>
          </a:gradFill>
          <a:ln>
            <a:noFill/>
          </a:ln>
          <a:effectLst>
            <a:outerShdw blurRad="330200" dist="190500" dir="3600000" algn="tl" rotWithShape="0">
              <a:prstClr val="black">
                <a:alpha val="15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Gesta Md"/>
              <a:ea typeface="微软雅黑"/>
              <a:cs typeface="+mn-ea"/>
              <a:sym typeface="+mn-lt"/>
            </a:endParaRPr>
          </a:p>
        </p:txBody>
      </p:sp>
      <p:grpSp>
        <p:nvGrpSpPr>
          <p:cNvPr id="5" name="组合 4"/>
          <p:cNvGrpSpPr/>
          <p:nvPr/>
        </p:nvGrpSpPr>
        <p:grpSpPr>
          <a:xfrm>
            <a:off x="8864394" y="3617582"/>
            <a:ext cx="1470578" cy="1621861"/>
            <a:chOff x="5841725" y="3831772"/>
            <a:chExt cx="1470578" cy="1621861"/>
          </a:xfrm>
        </p:grpSpPr>
        <p:pic>
          <p:nvPicPr>
            <p:cNvPr id="6"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41725" y="4747193"/>
              <a:ext cx="1470578" cy="706440"/>
            </a:xfrm>
            <a:prstGeom prst="rect">
              <a:avLst/>
            </a:prstGeom>
          </p:spPr>
        </p:pic>
        <p:sp>
          <p:nvSpPr>
            <p:cNvPr id="7" name="Freeform 5"/>
            <p:cNvSpPr>
              <a:spLocks/>
            </p:cNvSpPr>
            <p:nvPr/>
          </p:nvSpPr>
          <p:spPr bwMode="auto">
            <a:xfrm>
              <a:off x="6071735" y="3831772"/>
              <a:ext cx="1020763" cy="1546225"/>
            </a:xfrm>
            <a:custGeom>
              <a:avLst/>
              <a:gdLst>
                <a:gd name="T0" fmla="*/ 272 w 272"/>
                <a:gd name="T1" fmla="*/ 136 h 411"/>
                <a:gd name="T2" fmla="*/ 136 w 272"/>
                <a:gd name="T3" fmla="*/ 411 h 411"/>
                <a:gd name="T4" fmla="*/ 0 w 272"/>
                <a:gd name="T5" fmla="*/ 136 h 411"/>
                <a:gd name="T6" fmla="*/ 136 w 272"/>
                <a:gd name="T7" fmla="*/ 0 h 411"/>
                <a:gd name="T8" fmla="*/ 272 w 272"/>
                <a:gd name="T9" fmla="*/ 136 h 411"/>
              </a:gdLst>
              <a:ahLst/>
              <a:cxnLst>
                <a:cxn ang="0">
                  <a:pos x="T0" y="T1"/>
                </a:cxn>
                <a:cxn ang="0">
                  <a:pos x="T2" y="T3"/>
                </a:cxn>
                <a:cxn ang="0">
                  <a:pos x="T4" y="T5"/>
                </a:cxn>
                <a:cxn ang="0">
                  <a:pos x="T6" y="T7"/>
                </a:cxn>
                <a:cxn ang="0">
                  <a:pos x="T8" y="T9"/>
                </a:cxn>
              </a:cxnLst>
              <a:rect l="0" t="0" r="r" b="b"/>
              <a:pathLst>
                <a:path w="272" h="411">
                  <a:moveTo>
                    <a:pt x="272" y="136"/>
                  </a:moveTo>
                  <a:cubicBezTo>
                    <a:pt x="272" y="245"/>
                    <a:pt x="136" y="411"/>
                    <a:pt x="136" y="411"/>
                  </a:cubicBezTo>
                  <a:cubicBezTo>
                    <a:pt x="136" y="411"/>
                    <a:pt x="0" y="248"/>
                    <a:pt x="0" y="136"/>
                  </a:cubicBezTo>
                  <a:cubicBezTo>
                    <a:pt x="0" y="61"/>
                    <a:pt x="61" y="0"/>
                    <a:pt x="136" y="0"/>
                  </a:cubicBezTo>
                  <a:cubicBezTo>
                    <a:pt x="211" y="0"/>
                    <a:pt x="272" y="61"/>
                    <a:pt x="272" y="136"/>
                  </a:cubicBezTo>
                  <a:close/>
                </a:path>
              </a:pathLst>
            </a:custGeom>
            <a:gradFill>
              <a:gsLst>
                <a:gs pos="50000">
                  <a:srgbClr val="1C83AE"/>
                </a:gs>
                <a:gs pos="0">
                  <a:srgbClr val="329CD6"/>
                </a:gs>
                <a:gs pos="100000">
                  <a:srgbClr val="623E98"/>
                </a:gs>
              </a:gsLst>
              <a:lin ang="81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Gesta Md"/>
                <a:ea typeface="微软雅黑"/>
                <a:cs typeface="+mn-ea"/>
                <a:sym typeface="+mn-lt"/>
              </a:endParaRPr>
            </a:p>
          </p:txBody>
        </p:sp>
        <p:sp>
          <p:nvSpPr>
            <p:cNvPr id="8" name="Oval 6"/>
            <p:cNvSpPr>
              <a:spLocks noChangeArrowheads="1"/>
            </p:cNvSpPr>
            <p:nvPr/>
          </p:nvSpPr>
          <p:spPr bwMode="auto">
            <a:xfrm>
              <a:off x="6206672" y="3968297"/>
              <a:ext cx="750888" cy="747713"/>
            </a:xfrm>
            <a:prstGeom prst="ellipse">
              <a:avLst/>
            </a:prstGeom>
            <a:solidFill>
              <a:srgbClr val="F5F5F5"/>
            </a:solidFill>
            <a:ln w="12700">
              <a:gradFill flip="none" rotWithShape="1">
                <a:gsLst>
                  <a:gs pos="48000">
                    <a:schemeClr val="bg1"/>
                  </a:gs>
                  <a:gs pos="100000">
                    <a:schemeClr val="bg1">
                      <a:lumMod val="75000"/>
                    </a:schemeClr>
                  </a:gs>
                </a:gsLst>
                <a:lin ang="8100000" scaled="1"/>
                <a:tileRect/>
              </a:gradFill>
            </a:ln>
            <a:effectLst>
              <a:outerShdw blurRad="139700" dist="139700" dir="8100000" sx="95000" sy="9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a:solidFill>
                    <a:srgbClr val="119ABC"/>
                  </a:solidFill>
                  <a:latin typeface="Gesta Md"/>
                  <a:ea typeface="微软雅黑"/>
                  <a:cs typeface="+mn-ea"/>
                  <a:sym typeface="+mn-lt"/>
                </a:rPr>
                <a:t>3</a:t>
              </a:r>
              <a:endParaRPr kumimoji="0" lang="zh-CN" altLang="en-US" sz="3600" b="0" i="0" u="none" strike="noStrike" kern="1200" cap="none" spc="0" normalizeH="0" baseline="0" noProof="0" dirty="0">
                <a:ln>
                  <a:noFill/>
                </a:ln>
                <a:solidFill>
                  <a:srgbClr val="119ABC"/>
                </a:solidFill>
                <a:effectLst/>
                <a:uLnTx/>
                <a:uFillTx/>
                <a:latin typeface="Gesta Md"/>
                <a:ea typeface="微软雅黑"/>
                <a:cs typeface="+mn-ea"/>
                <a:sym typeface="+mn-lt"/>
              </a:endParaRPr>
            </a:p>
          </p:txBody>
        </p:sp>
      </p:grpSp>
      <p:grpSp>
        <p:nvGrpSpPr>
          <p:cNvPr id="9" name="组合 8"/>
          <p:cNvGrpSpPr/>
          <p:nvPr/>
        </p:nvGrpSpPr>
        <p:grpSpPr>
          <a:xfrm>
            <a:off x="7632404" y="2176309"/>
            <a:ext cx="1177727" cy="1298882"/>
            <a:chOff x="5841725" y="3831772"/>
            <a:chExt cx="1470578" cy="1621861"/>
          </a:xfrm>
        </p:grpSpPr>
        <p:pic>
          <p:nvPicPr>
            <p:cNvPr id="10"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41725" y="4747193"/>
              <a:ext cx="1470578" cy="706440"/>
            </a:xfrm>
            <a:prstGeom prst="rect">
              <a:avLst/>
            </a:prstGeom>
          </p:spPr>
        </p:pic>
        <p:sp>
          <p:nvSpPr>
            <p:cNvPr id="11" name="Freeform 5"/>
            <p:cNvSpPr>
              <a:spLocks/>
            </p:cNvSpPr>
            <p:nvPr/>
          </p:nvSpPr>
          <p:spPr bwMode="auto">
            <a:xfrm>
              <a:off x="6071735" y="3831772"/>
              <a:ext cx="1020763" cy="1546225"/>
            </a:xfrm>
            <a:custGeom>
              <a:avLst/>
              <a:gdLst>
                <a:gd name="T0" fmla="*/ 272 w 272"/>
                <a:gd name="T1" fmla="*/ 136 h 411"/>
                <a:gd name="T2" fmla="*/ 136 w 272"/>
                <a:gd name="T3" fmla="*/ 411 h 411"/>
                <a:gd name="T4" fmla="*/ 0 w 272"/>
                <a:gd name="T5" fmla="*/ 136 h 411"/>
                <a:gd name="T6" fmla="*/ 136 w 272"/>
                <a:gd name="T7" fmla="*/ 0 h 411"/>
                <a:gd name="T8" fmla="*/ 272 w 272"/>
                <a:gd name="T9" fmla="*/ 136 h 411"/>
              </a:gdLst>
              <a:ahLst/>
              <a:cxnLst>
                <a:cxn ang="0">
                  <a:pos x="T0" y="T1"/>
                </a:cxn>
                <a:cxn ang="0">
                  <a:pos x="T2" y="T3"/>
                </a:cxn>
                <a:cxn ang="0">
                  <a:pos x="T4" y="T5"/>
                </a:cxn>
                <a:cxn ang="0">
                  <a:pos x="T6" y="T7"/>
                </a:cxn>
                <a:cxn ang="0">
                  <a:pos x="T8" y="T9"/>
                </a:cxn>
              </a:cxnLst>
              <a:rect l="0" t="0" r="r" b="b"/>
              <a:pathLst>
                <a:path w="272" h="411">
                  <a:moveTo>
                    <a:pt x="272" y="136"/>
                  </a:moveTo>
                  <a:cubicBezTo>
                    <a:pt x="272" y="245"/>
                    <a:pt x="136" y="411"/>
                    <a:pt x="136" y="411"/>
                  </a:cubicBezTo>
                  <a:cubicBezTo>
                    <a:pt x="136" y="411"/>
                    <a:pt x="0" y="248"/>
                    <a:pt x="0" y="136"/>
                  </a:cubicBezTo>
                  <a:cubicBezTo>
                    <a:pt x="0" y="61"/>
                    <a:pt x="61" y="0"/>
                    <a:pt x="136" y="0"/>
                  </a:cubicBezTo>
                  <a:cubicBezTo>
                    <a:pt x="211" y="0"/>
                    <a:pt x="272" y="61"/>
                    <a:pt x="272" y="136"/>
                  </a:cubicBezTo>
                  <a:close/>
                </a:path>
              </a:pathLst>
            </a:custGeom>
            <a:gradFill flip="none" rotWithShape="1">
              <a:gsLst>
                <a:gs pos="50000">
                  <a:srgbClr val="1C83AE"/>
                </a:gs>
                <a:gs pos="0">
                  <a:srgbClr val="329CD6"/>
                </a:gs>
                <a:gs pos="100000">
                  <a:srgbClr val="623E98"/>
                </a:gs>
              </a:gsLst>
              <a:lin ang="81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Gesta Md"/>
                <a:ea typeface="微软雅黑"/>
                <a:cs typeface="+mn-ea"/>
                <a:sym typeface="+mn-lt"/>
              </a:endParaRPr>
            </a:p>
          </p:txBody>
        </p:sp>
        <p:sp>
          <p:nvSpPr>
            <p:cNvPr id="12" name="Oval 6"/>
            <p:cNvSpPr>
              <a:spLocks noChangeArrowheads="1"/>
            </p:cNvSpPr>
            <p:nvPr/>
          </p:nvSpPr>
          <p:spPr bwMode="auto">
            <a:xfrm>
              <a:off x="6206672" y="3968297"/>
              <a:ext cx="750888" cy="747713"/>
            </a:xfrm>
            <a:prstGeom prst="ellipse">
              <a:avLst/>
            </a:prstGeom>
            <a:solidFill>
              <a:srgbClr val="F5F5F5"/>
            </a:solidFill>
            <a:ln w="12700">
              <a:gradFill flip="none" rotWithShape="1">
                <a:gsLst>
                  <a:gs pos="48000">
                    <a:schemeClr val="bg1"/>
                  </a:gs>
                  <a:gs pos="100000">
                    <a:schemeClr val="bg1">
                      <a:lumMod val="75000"/>
                    </a:schemeClr>
                  </a:gs>
                </a:gsLst>
                <a:lin ang="8100000" scaled="1"/>
                <a:tileRect/>
              </a:gradFill>
            </a:ln>
            <a:effectLst>
              <a:outerShdw blurRad="114300" dist="114300" dir="8100000" sx="95000" sy="9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dirty="0">
                  <a:solidFill>
                    <a:srgbClr val="119ABC"/>
                  </a:solidFill>
                  <a:latin typeface="Gesta Md"/>
                  <a:ea typeface="微软雅黑"/>
                  <a:cs typeface="+mn-ea"/>
                  <a:sym typeface="+mn-lt"/>
                </a:rPr>
                <a:t>2</a:t>
              </a:r>
              <a:endParaRPr kumimoji="0" lang="zh-CN" altLang="en-US" sz="2800" b="0" i="0" u="none" strike="noStrike" kern="1200" cap="none" spc="0" normalizeH="0" baseline="0" noProof="0" dirty="0">
                <a:ln>
                  <a:noFill/>
                </a:ln>
                <a:solidFill>
                  <a:srgbClr val="119ABC"/>
                </a:solidFill>
                <a:effectLst/>
                <a:uLnTx/>
                <a:uFillTx/>
                <a:latin typeface="Gesta Md"/>
                <a:ea typeface="微软雅黑"/>
                <a:cs typeface="+mn-ea"/>
                <a:sym typeface="+mn-lt"/>
              </a:endParaRPr>
            </a:p>
          </p:txBody>
        </p:sp>
      </p:grpSp>
      <p:grpSp>
        <p:nvGrpSpPr>
          <p:cNvPr id="13" name="组合 12"/>
          <p:cNvGrpSpPr/>
          <p:nvPr/>
        </p:nvGrpSpPr>
        <p:grpSpPr>
          <a:xfrm>
            <a:off x="6100880" y="1436658"/>
            <a:ext cx="962859" cy="1061911"/>
            <a:chOff x="5841725" y="3831772"/>
            <a:chExt cx="1470578" cy="1621861"/>
          </a:xfrm>
        </p:grpSpPr>
        <p:pic>
          <p:nvPicPr>
            <p:cNvPr id="14"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41725" y="4747193"/>
              <a:ext cx="1470578" cy="706440"/>
            </a:xfrm>
            <a:prstGeom prst="rect">
              <a:avLst/>
            </a:prstGeom>
          </p:spPr>
        </p:pic>
        <p:sp>
          <p:nvSpPr>
            <p:cNvPr id="15" name="Freeform 5"/>
            <p:cNvSpPr>
              <a:spLocks/>
            </p:cNvSpPr>
            <p:nvPr/>
          </p:nvSpPr>
          <p:spPr bwMode="auto">
            <a:xfrm>
              <a:off x="6071735" y="3831772"/>
              <a:ext cx="1020763" cy="1546225"/>
            </a:xfrm>
            <a:custGeom>
              <a:avLst/>
              <a:gdLst>
                <a:gd name="T0" fmla="*/ 272 w 272"/>
                <a:gd name="T1" fmla="*/ 136 h 411"/>
                <a:gd name="T2" fmla="*/ 136 w 272"/>
                <a:gd name="T3" fmla="*/ 411 h 411"/>
                <a:gd name="T4" fmla="*/ 0 w 272"/>
                <a:gd name="T5" fmla="*/ 136 h 411"/>
                <a:gd name="T6" fmla="*/ 136 w 272"/>
                <a:gd name="T7" fmla="*/ 0 h 411"/>
                <a:gd name="T8" fmla="*/ 272 w 272"/>
                <a:gd name="T9" fmla="*/ 136 h 411"/>
              </a:gdLst>
              <a:ahLst/>
              <a:cxnLst>
                <a:cxn ang="0">
                  <a:pos x="T0" y="T1"/>
                </a:cxn>
                <a:cxn ang="0">
                  <a:pos x="T2" y="T3"/>
                </a:cxn>
                <a:cxn ang="0">
                  <a:pos x="T4" y="T5"/>
                </a:cxn>
                <a:cxn ang="0">
                  <a:pos x="T6" y="T7"/>
                </a:cxn>
                <a:cxn ang="0">
                  <a:pos x="T8" y="T9"/>
                </a:cxn>
              </a:cxnLst>
              <a:rect l="0" t="0" r="r" b="b"/>
              <a:pathLst>
                <a:path w="272" h="411">
                  <a:moveTo>
                    <a:pt x="272" y="136"/>
                  </a:moveTo>
                  <a:cubicBezTo>
                    <a:pt x="272" y="245"/>
                    <a:pt x="136" y="411"/>
                    <a:pt x="136" y="411"/>
                  </a:cubicBezTo>
                  <a:cubicBezTo>
                    <a:pt x="136" y="411"/>
                    <a:pt x="0" y="248"/>
                    <a:pt x="0" y="136"/>
                  </a:cubicBezTo>
                  <a:cubicBezTo>
                    <a:pt x="0" y="61"/>
                    <a:pt x="61" y="0"/>
                    <a:pt x="136" y="0"/>
                  </a:cubicBezTo>
                  <a:cubicBezTo>
                    <a:pt x="211" y="0"/>
                    <a:pt x="272" y="61"/>
                    <a:pt x="272" y="136"/>
                  </a:cubicBezTo>
                  <a:close/>
                </a:path>
              </a:pathLst>
            </a:custGeom>
            <a:gradFill flip="none" rotWithShape="1">
              <a:gsLst>
                <a:gs pos="50000">
                  <a:srgbClr val="1C83AE"/>
                </a:gs>
                <a:gs pos="0">
                  <a:srgbClr val="329CD6"/>
                </a:gs>
                <a:gs pos="100000">
                  <a:srgbClr val="623E98"/>
                </a:gs>
              </a:gsLst>
              <a:lin ang="81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Gesta Md"/>
                <a:ea typeface="微软雅黑"/>
                <a:cs typeface="+mn-ea"/>
                <a:sym typeface="+mn-lt"/>
              </a:endParaRPr>
            </a:p>
          </p:txBody>
        </p:sp>
        <p:sp>
          <p:nvSpPr>
            <p:cNvPr id="16" name="Oval 6"/>
            <p:cNvSpPr>
              <a:spLocks noChangeArrowheads="1"/>
            </p:cNvSpPr>
            <p:nvPr/>
          </p:nvSpPr>
          <p:spPr bwMode="auto">
            <a:xfrm>
              <a:off x="6206672" y="3968297"/>
              <a:ext cx="750888" cy="747713"/>
            </a:xfrm>
            <a:prstGeom prst="ellipse">
              <a:avLst/>
            </a:prstGeom>
            <a:solidFill>
              <a:srgbClr val="F8F8F8"/>
            </a:solidFill>
            <a:ln w="12700">
              <a:gradFill flip="none" rotWithShape="1">
                <a:gsLst>
                  <a:gs pos="48000">
                    <a:schemeClr val="bg1"/>
                  </a:gs>
                  <a:gs pos="100000">
                    <a:schemeClr val="bg1">
                      <a:lumMod val="75000"/>
                    </a:schemeClr>
                  </a:gs>
                </a:gsLst>
                <a:lin ang="8100000" scaled="1"/>
                <a:tileRect/>
              </a:gradFill>
            </a:ln>
            <a:effectLst>
              <a:outerShdw blurRad="76200" dist="101600" dir="8100000" sx="95000" sy="9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dirty="0">
                  <a:solidFill>
                    <a:srgbClr val="119ABC"/>
                  </a:solidFill>
                  <a:latin typeface="Gesta Md"/>
                  <a:ea typeface="微软雅黑"/>
                  <a:cs typeface="+mn-ea"/>
                  <a:sym typeface="+mn-lt"/>
                </a:rPr>
                <a:t>1</a:t>
              </a:r>
              <a:endParaRPr kumimoji="0" lang="zh-CN" altLang="en-US" sz="2400" b="0" i="0" u="none" strike="noStrike" kern="1200" cap="none" spc="0" normalizeH="0" baseline="0" noProof="0" dirty="0">
                <a:ln>
                  <a:noFill/>
                </a:ln>
                <a:solidFill>
                  <a:srgbClr val="119ABC"/>
                </a:solidFill>
                <a:effectLst/>
                <a:uLnTx/>
                <a:uFillTx/>
                <a:latin typeface="Gesta Md"/>
                <a:ea typeface="微软雅黑"/>
                <a:cs typeface="+mn-ea"/>
                <a:sym typeface="+mn-lt"/>
              </a:endParaRPr>
            </a:p>
          </p:txBody>
        </p:sp>
      </p:grpSp>
      <p:sp>
        <p:nvSpPr>
          <p:cNvPr id="22" name="TextBox 39"/>
          <p:cNvSpPr txBox="1"/>
          <p:nvPr/>
        </p:nvSpPr>
        <p:spPr>
          <a:xfrm>
            <a:off x="4061375" y="2089061"/>
            <a:ext cx="2238612" cy="492443"/>
          </a:xfrm>
          <a:prstGeom prst="rect">
            <a:avLst/>
          </a:prstGeom>
          <a:noFill/>
        </p:spPr>
        <p:txBody>
          <a:bodyPr wrap="square" lIns="0" tIns="0" rIns="0" bIns="0" rtlCol="0" anchor="b">
            <a:spAutoFit/>
          </a:bodyPr>
          <a:lstStyle>
            <a:defPPr>
              <a:defRPr lang="zh-CN"/>
            </a:defPPr>
            <a:lvl1pPr>
              <a:defRPr>
                <a:gradFill flip="none" rotWithShape="1">
                  <a:gsLst>
                    <a:gs pos="100000">
                      <a:srgbClr val="D49D57"/>
                    </a:gs>
                    <a:gs pos="30000">
                      <a:srgbClr val="F9EDD8"/>
                    </a:gs>
                    <a:gs pos="0">
                      <a:srgbClr val="F4DEBD"/>
                    </a:gs>
                  </a:gsLst>
                  <a:lin ang="5400000" scaled="1"/>
                  <a:tileRect/>
                </a:gradFill>
                <a:latin typeface="+mj-lt"/>
              </a:defRPr>
            </a:lvl1pPr>
          </a:lstStyle>
          <a:p>
            <a:pPr lvl="0" algn="ctr">
              <a:defRPr/>
            </a:pPr>
            <a:r>
              <a:rPr lang="pt-BR" altLang="zh-CN" sz="3200" b="1" dirty="0">
                <a:solidFill>
                  <a:schemeClr val="accent6">
                    <a:lumMod val="75000"/>
                  </a:schemeClr>
                </a:solidFill>
                <a:effectLst>
                  <a:outerShdw blurRad="38100" dist="38100" dir="2700000" algn="tl">
                    <a:srgbClr val="000000">
                      <a:alpha val="43137"/>
                    </a:srgbClr>
                  </a:outerShdw>
                </a:effectLst>
                <a:latin typeface="Gesta Md"/>
                <a:ea typeface="微软雅黑"/>
                <a:cs typeface="+mn-ea"/>
                <a:sym typeface="+mn-lt"/>
              </a:rPr>
              <a:t>Formas</a:t>
            </a:r>
            <a:endParaRPr kumimoji="0" lang="zh-CN" altLang="en-US" sz="3200" b="1" i="0"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Gesta Md"/>
              <a:ea typeface="微软雅黑"/>
              <a:cs typeface="+mn-ea"/>
              <a:sym typeface="+mn-lt"/>
            </a:endParaRPr>
          </a:p>
        </p:txBody>
      </p:sp>
      <p:sp>
        <p:nvSpPr>
          <p:cNvPr id="24" name="TextBox 39"/>
          <p:cNvSpPr txBox="1"/>
          <p:nvPr/>
        </p:nvSpPr>
        <p:spPr>
          <a:xfrm>
            <a:off x="5793844" y="3156882"/>
            <a:ext cx="2238613" cy="492443"/>
          </a:xfrm>
          <a:prstGeom prst="rect">
            <a:avLst/>
          </a:prstGeom>
          <a:noFill/>
        </p:spPr>
        <p:txBody>
          <a:bodyPr wrap="square" lIns="0" tIns="0" rIns="0" bIns="0" rtlCol="0" anchor="b">
            <a:spAutoFit/>
          </a:bodyPr>
          <a:lstStyle>
            <a:defPPr>
              <a:defRPr lang="zh-CN"/>
            </a:defPPr>
            <a:lvl1pPr>
              <a:defRPr>
                <a:gradFill flip="none" rotWithShape="1">
                  <a:gsLst>
                    <a:gs pos="100000">
                      <a:srgbClr val="D49D57"/>
                    </a:gs>
                    <a:gs pos="30000">
                      <a:srgbClr val="F9EDD8"/>
                    </a:gs>
                    <a:gs pos="0">
                      <a:srgbClr val="F4DEBD"/>
                    </a:gs>
                  </a:gsLst>
                  <a:lin ang="5400000" scaled="1"/>
                  <a:tileRect/>
                </a:gradFill>
                <a:latin typeface="+mj-lt"/>
              </a:defRPr>
            </a:lvl1pPr>
          </a:lstStyle>
          <a:p>
            <a:pPr lvl="0">
              <a:defRPr/>
            </a:pPr>
            <a:r>
              <a:rPr lang="pt-BR" altLang="zh-CN" sz="3200" b="1" dirty="0">
                <a:solidFill>
                  <a:schemeClr val="accent6">
                    <a:lumMod val="75000"/>
                  </a:schemeClr>
                </a:solidFill>
                <a:effectLst>
                  <a:outerShdw blurRad="38100" dist="38100" dir="2700000" algn="tl">
                    <a:srgbClr val="000000">
                      <a:alpha val="43137"/>
                    </a:srgbClr>
                  </a:outerShdw>
                </a:effectLst>
                <a:latin typeface="Gesta Md"/>
                <a:ea typeface="微软雅黑"/>
                <a:cs typeface="+mn-ea"/>
                <a:sym typeface="+mn-lt"/>
              </a:rPr>
              <a:t>Armação</a:t>
            </a:r>
            <a:endParaRPr kumimoji="0" lang="zh-CN" altLang="en-US" sz="3200" b="1" i="0"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Gesta Md"/>
              <a:ea typeface="微软雅黑"/>
              <a:cs typeface="+mn-ea"/>
              <a:sym typeface="+mn-lt"/>
            </a:endParaRPr>
          </a:p>
        </p:txBody>
      </p:sp>
      <p:sp>
        <p:nvSpPr>
          <p:cNvPr id="26" name="TextBox 39"/>
          <p:cNvSpPr txBox="1"/>
          <p:nvPr/>
        </p:nvSpPr>
        <p:spPr>
          <a:xfrm>
            <a:off x="6447741" y="4520389"/>
            <a:ext cx="2714131" cy="492443"/>
          </a:xfrm>
          <a:prstGeom prst="rect">
            <a:avLst/>
          </a:prstGeom>
          <a:noFill/>
        </p:spPr>
        <p:txBody>
          <a:bodyPr wrap="square" lIns="0" tIns="0" rIns="0" bIns="0" rtlCol="0" anchor="b">
            <a:spAutoFit/>
          </a:bodyPr>
          <a:lstStyle>
            <a:defPPr>
              <a:defRPr lang="zh-CN"/>
            </a:defPPr>
            <a:lvl1pPr>
              <a:defRPr>
                <a:gradFill flip="none" rotWithShape="1">
                  <a:gsLst>
                    <a:gs pos="100000">
                      <a:srgbClr val="D49D57"/>
                    </a:gs>
                    <a:gs pos="30000">
                      <a:srgbClr val="F9EDD8"/>
                    </a:gs>
                    <a:gs pos="0">
                      <a:srgbClr val="F4DEBD"/>
                    </a:gs>
                  </a:gsLst>
                  <a:lin ang="5400000" scaled="1"/>
                  <a:tileRect/>
                </a:gradFill>
                <a:latin typeface="+mj-lt"/>
              </a:defRPr>
            </a:lvl1pPr>
          </a:lstStyle>
          <a:p>
            <a:pPr lvl="0">
              <a:defRPr/>
            </a:pPr>
            <a:r>
              <a:rPr lang="en-US" altLang="zh-CN" sz="3200" b="1" dirty="0" err="1">
                <a:solidFill>
                  <a:srgbClr val="F5E67F"/>
                </a:solidFill>
                <a:effectLst>
                  <a:outerShdw blurRad="38100" dist="38100" dir="2700000" algn="tl">
                    <a:srgbClr val="000000">
                      <a:alpha val="43137"/>
                    </a:srgbClr>
                  </a:outerShdw>
                </a:effectLst>
                <a:latin typeface="Gesta Md"/>
                <a:ea typeface="微软雅黑"/>
                <a:cs typeface="+mn-ea"/>
                <a:sym typeface="+mn-lt"/>
              </a:rPr>
              <a:t>Concretagem</a:t>
            </a:r>
            <a:endParaRPr kumimoji="0" lang="zh-CN" altLang="en-US" sz="3200" b="1" i="0" u="none" strike="noStrike" kern="1200" cap="none" spc="0" normalizeH="0" baseline="0" noProof="0" dirty="0">
              <a:ln>
                <a:noFill/>
              </a:ln>
              <a:solidFill>
                <a:srgbClr val="F5E67F"/>
              </a:solidFill>
              <a:effectLst>
                <a:outerShdw blurRad="38100" dist="38100" dir="2700000" algn="tl">
                  <a:srgbClr val="000000">
                    <a:alpha val="43137"/>
                  </a:srgbClr>
                </a:outerShdw>
              </a:effectLst>
              <a:uLnTx/>
              <a:uFillTx/>
              <a:latin typeface="Gesta Md"/>
              <a:ea typeface="微软雅黑"/>
              <a:cs typeface="+mn-ea"/>
              <a:sym typeface="+mn-lt"/>
            </a:endParaRPr>
          </a:p>
        </p:txBody>
      </p:sp>
      <p:grpSp>
        <p:nvGrpSpPr>
          <p:cNvPr id="2" name="组合 7">
            <a:extLst>
              <a:ext uri="{FF2B5EF4-FFF2-40B4-BE49-F238E27FC236}">
                <a16:creationId xmlns:a16="http://schemas.microsoft.com/office/drawing/2014/main" id="{AA6E338F-E659-9549-9C75-3FA9FBF0CC8F}"/>
              </a:ext>
            </a:extLst>
          </p:cNvPr>
          <p:cNvGrpSpPr/>
          <p:nvPr/>
        </p:nvGrpSpPr>
        <p:grpSpPr>
          <a:xfrm>
            <a:off x="521656" y="263135"/>
            <a:ext cx="4035806" cy="707886"/>
            <a:chOff x="521656" y="263135"/>
            <a:chExt cx="4035806" cy="707886"/>
          </a:xfrm>
        </p:grpSpPr>
        <p:sp>
          <p:nvSpPr>
            <p:cNvPr id="3" name="文本框 8">
              <a:extLst>
                <a:ext uri="{FF2B5EF4-FFF2-40B4-BE49-F238E27FC236}">
                  <a16:creationId xmlns:a16="http://schemas.microsoft.com/office/drawing/2014/main" id="{BC3A0867-4028-A187-B932-F180509CA245}"/>
                </a:ext>
              </a:extLst>
            </p:cNvPr>
            <p:cNvSpPr txBox="1"/>
            <p:nvPr/>
          </p:nvSpPr>
          <p:spPr>
            <a:xfrm>
              <a:off x="521656" y="263135"/>
              <a:ext cx="849086" cy="707886"/>
            </a:xfrm>
            <a:prstGeom prst="rect">
              <a:avLst/>
            </a:prstGeom>
            <a:noFill/>
          </p:spPr>
          <p:txBody>
            <a:bodyPr wrap="square" rtlCol="0">
              <a:spAutoFit/>
            </a:bodyPr>
            <a:lstStyle/>
            <a:p>
              <a:r>
                <a:rPr lang="en-US" altLang="zh-CN" sz="4000" dirty="0">
                  <a:solidFill>
                    <a:schemeClr val="bg1"/>
                  </a:solidFill>
                  <a:latin typeface="CastleTUlt" panose="020E0902050906030204" pitchFamily="34" charset="0"/>
                </a:rPr>
                <a:t>01</a:t>
              </a:r>
              <a:endParaRPr lang="zh-CN" altLang="en-US" sz="4000" dirty="0">
                <a:solidFill>
                  <a:schemeClr val="bg1"/>
                </a:solidFill>
                <a:latin typeface="CastleTUlt" panose="020E0902050906030204" pitchFamily="34" charset="0"/>
              </a:endParaRPr>
            </a:p>
          </p:txBody>
        </p:sp>
        <p:sp>
          <p:nvSpPr>
            <p:cNvPr id="32" name="矩形 9">
              <a:extLst>
                <a:ext uri="{FF2B5EF4-FFF2-40B4-BE49-F238E27FC236}">
                  <a16:creationId xmlns:a16="http://schemas.microsoft.com/office/drawing/2014/main" id="{6660B48A-303F-C62B-AFF3-C0CFCBDD2348}"/>
                </a:ext>
              </a:extLst>
            </p:cNvPr>
            <p:cNvSpPr/>
            <p:nvPr/>
          </p:nvSpPr>
          <p:spPr>
            <a:xfrm>
              <a:off x="1210520" y="432412"/>
              <a:ext cx="3346942" cy="400110"/>
            </a:xfrm>
            <a:prstGeom prst="rect">
              <a:avLst/>
            </a:prstGeom>
          </p:spPr>
          <p:txBody>
            <a:bodyPr wrap="none">
              <a:spAutoFit/>
            </a:bodyPr>
            <a:lstStyle/>
            <a:p>
              <a:r>
                <a:rPr lang="pt-BR" altLang="zh-CN" sz="2000" dirty="0">
                  <a:solidFill>
                    <a:schemeClr val="bg1"/>
                  </a:solidFill>
                  <a:latin typeface="微软雅黑" panose="020B0503020204020204" pitchFamily="34" charset="-122"/>
                  <a:ea typeface="微软雅黑" panose="020B0503020204020204" pitchFamily="34" charset="-122"/>
                </a:rPr>
                <a:t>Visão geral sobre a NR 01</a:t>
              </a:r>
            </a:p>
          </p:txBody>
        </p:sp>
      </p:grpSp>
      <p:sp>
        <p:nvSpPr>
          <p:cNvPr id="17" name="剪去单角的矩形 14">
            <a:extLst>
              <a:ext uri="{FF2B5EF4-FFF2-40B4-BE49-F238E27FC236}">
                <a16:creationId xmlns:a16="http://schemas.microsoft.com/office/drawing/2014/main" id="{2780F7E5-8C55-810C-2B70-E50FC6E4A1D1}"/>
              </a:ext>
            </a:extLst>
          </p:cNvPr>
          <p:cNvSpPr/>
          <p:nvPr/>
        </p:nvSpPr>
        <p:spPr>
          <a:xfrm>
            <a:off x="0" y="4079728"/>
            <a:ext cx="4392000" cy="2345859"/>
          </a:xfrm>
          <a:prstGeom prst="snip1Rect">
            <a:avLst>
              <a:gd name="adj" fmla="val 20913"/>
            </a:avLst>
          </a:prstGeom>
          <a:solidFill>
            <a:srgbClr val="FFFF99"/>
          </a:solidFill>
          <a:ln>
            <a:noFill/>
          </a:ln>
          <a:effectLst>
            <a:outerShdw blurRad="381000" dist="152400" dir="2700000" sx="95000" sy="95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a:cs typeface="+mn-cs"/>
            </a:endParaRPr>
          </a:p>
        </p:txBody>
      </p:sp>
      <p:sp>
        <p:nvSpPr>
          <p:cNvPr id="18" name="五边形 15">
            <a:extLst>
              <a:ext uri="{FF2B5EF4-FFF2-40B4-BE49-F238E27FC236}">
                <a16:creationId xmlns:a16="http://schemas.microsoft.com/office/drawing/2014/main" id="{71626EEB-8BE5-A3C4-CADA-E539EAB1A3A3}"/>
              </a:ext>
            </a:extLst>
          </p:cNvPr>
          <p:cNvSpPr/>
          <p:nvPr/>
        </p:nvSpPr>
        <p:spPr>
          <a:xfrm>
            <a:off x="0" y="3823906"/>
            <a:ext cx="4392000" cy="397829"/>
          </a:xfrm>
          <a:prstGeom prst="homePlate">
            <a:avLst/>
          </a:prstGeom>
          <a:gradFill flip="none" rotWithShape="1">
            <a:gsLst>
              <a:gs pos="0">
                <a:schemeClr val="bg2">
                  <a:lumMod val="75000"/>
                </a:schemeClr>
              </a:gs>
              <a:gs pos="100000">
                <a:schemeClr val="bg2">
                  <a:lumMod val="50000"/>
                </a:schemeClr>
              </a:gs>
            </a:gsLst>
            <a:lin ang="2700000" scaled="1"/>
            <a:tileRect/>
          </a:gradFill>
          <a:ln>
            <a:noFill/>
          </a:ln>
          <a:effectLst>
            <a:outerShdw blurRad="381000" dist="152400" dir="2700000" sx="95000" sy="9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a:cs typeface="+mn-cs"/>
            </a:endParaRPr>
          </a:p>
        </p:txBody>
      </p:sp>
      <p:sp>
        <p:nvSpPr>
          <p:cNvPr id="19" name="Rectangle 8">
            <a:extLst>
              <a:ext uri="{FF2B5EF4-FFF2-40B4-BE49-F238E27FC236}">
                <a16:creationId xmlns:a16="http://schemas.microsoft.com/office/drawing/2014/main" id="{D6C9575E-8146-6BAE-3CE0-036897D56A08}"/>
              </a:ext>
            </a:extLst>
          </p:cNvPr>
          <p:cNvSpPr/>
          <p:nvPr/>
        </p:nvSpPr>
        <p:spPr>
          <a:xfrm>
            <a:off x="124428" y="4339326"/>
            <a:ext cx="4142772" cy="2028569"/>
          </a:xfrm>
          <a:prstGeom prst="rect">
            <a:avLst/>
          </a:prstGeom>
        </p:spPr>
        <p:txBody>
          <a:bodyPr wrap="square" lIns="0" tIns="0" rIns="0" bIns="0">
            <a:spAutoFit/>
          </a:bodyPr>
          <a:lstStyle/>
          <a:p>
            <a:pPr>
              <a:lnSpc>
                <a:spcPct val="150000"/>
              </a:lnSpc>
              <a:spcBef>
                <a:spcPts val="800"/>
              </a:spcBef>
            </a:pPr>
            <a:r>
              <a:rPr lang="pt-BR" altLang="zh-CN" dirty="0">
                <a:solidFill>
                  <a:prstClr val="black">
                    <a:lumMod val="85000"/>
                    <a:lumOff val="15000"/>
                  </a:prstClr>
                </a:solidFill>
                <a:latin typeface="微软雅黑" panose="020B0503020204020204" pitchFamily="34" charset="-122"/>
                <a:ea typeface="微软雅黑"/>
                <a:cs typeface="+mn-ea"/>
                <a:sym typeface="+mn-lt"/>
              </a:rPr>
              <a:t>o concreto (soma de água, cimento, areia e brita, mais aditivos) é despejado dentro da forma, com a armação lá dentro, e irá secar e ganhar resistência.</a:t>
            </a:r>
            <a:endParaRPr lang="zh-CN" altLang="en-US" dirty="0">
              <a:solidFill>
                <a:prstClr val="black">
                  <a:lumMod val="85000"/>
                  <a:lumOff val="15000"/>
                </a:prstClr>
              </a:solidFill>
              <a:latin typeface="微软雅黑" panose="020B0503020204020204" pitchFamily="34" charset="-122"/>
              <a:ea typeface="微软雅黑"/>
              <a:cs typeface="+mn-ea"/>
              <a:sym typeface="+mn-lt"/>
            </a:endParaRPr>
          </a:p>
        </p:txBody>
      </p:sp>
      <p:pic>
        <p:nvPicPr>
          <p:cNvPr id="20" name="Imagem 19" descr="Texto&#10;&#10;Descrição gerada automaticamente com confiança baixa">
            <a:extLst>
              <a:ext uri="{FF2B5EF4-FFF2-40B4-BE49-F238E27FC236}">
                <a16:creationId xmlns:a16="http://schemas.microsoft.com/office/drawing/2014/main" id="{6B2D56C0-2EB6-4084-E4FE-AF321F4D5B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14713" y="35174"/>
            <a:ext cx="2261621" cy="627889"/>
          </a:xfrm>
          <a:prstGeom prst="rect">
            <a:avLst/>
          </a:prstGeom>
        </p:spPr>
      </p:pic>
    </p:spTree>
    <p:extLst>
      <p:ext uri="{BB962C8B-B14F-4D97-AF65-F5344CB8AC3E}">
        <p14:creationId xmlns:p14="http://schemas.microsoft.com/office/powerpoint/2010/main" val="79526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par>
                          <p:cTn id="13" fill="hold">
                            <p:stCondLst>
                              <p:cond delay="500"/>
                            </p:stCondLst>
                            <p:childTnLst>
                              <p:par>
                                <p:cTn id="14" presetID="2" presetClass="entr" presetSubtype="8" decel="10000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0-#ppt_w/2"/>
                                          </p:val>
                                        </p:tav>
                                        <p:tav tm="100000">
                                          <p:val>
                                            <p:strVal val="#ppt_x"/>
                                          </p:val>
                                        </p:tav>
                                      </p:tavLst>
                                    </p:anim>
                                    <p:anim calcmode="lin" valueType="num">
                                      <p:cBhvr additive="base">
                                        <p:cTn id="17" dur="500" fill="hold"/>
                                        <p:tgtEl>
                                          <p:spTgt spid="18"/>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1"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childTnLst>
                          </p:cTn>
                        </p:par>
                        <p:par>
                          <p:cTn id="22" fill="hold">
                            <p:stCondLst>
                              <p:cond delay="1500"/>
                            </p:stCondLst>
                            <p:childTnLst>
                              <p:par>
                                <p:cTn id="23" presetID="41" presetClass="entr" presetSubtype="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3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26" dur="300" fill="hold"/>
                                        <p:tgtEl>
                                          <p:spTgt spid="19"/>
                                        </p:tgtEl>
                                        <p:attrNameLst>
                                          <p:attrName>ppt_y</p:attrName>
                                        </p:attrNameLst>
                                      </p:cBhvr>
                                      <p:tavLst>
                                        <p:tav tm="0">
                                          <p:val>
                                            <p:strVal val="#ppt_y"/>
                                          </p:val>
                                        </p:tav>
                                        <p:tav tm="100000">
                                          <p:val>
                                            <p:strVal val="#ppt_y"/>
                                          </p:val>
                                        </p:tav>
                                      </p:tavLst>
                                    </p:anim>
                                    <p:anim calcmode="lin" valueType="num">
                                      <p:cBhvr>
                                        <p:cTn id="27" dur="3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28" dur="3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300" tmFilter="0,0; .5, 1; 1, 1"/>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7" grpId="0" animBg="1"/>
      <p:bldP spid="18" grpId="0" animBg="1"/>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5">
            <a:extLst>
              <a:ext uri="{FF2B5EF4-FFF2-40B4-BE49-F238E27FC236}">
                <a16:creationId xmlns:a16="http://schemas.microsoft.com/office/drawing/2014/main" id="{EED1309F-C9DD-4E6D-853A-356578C4C007}"/>
              </a:ext>
            </a:extLst>
          </p:cNvPr>
          <p:cNvSpPr/>
          <p:nvPr/>
        </p:nvSpPr>
        <p:spPr>
          <a:xfrm>
            <a:off x="8089966" y="0"/>
            <a:ext cx="4102033" cy="6857999"/>
          </a:xfrm>
          <a:prstGeom prst="rect">
            <a:avLst/>
          </a:prstGeom>
          <a:gradFill flip="none" rotWithShape="1">
            <a:gsLst>
              <a:gs pos="50000">
                <a:srgbClr val="1C83AE"/>
              </a:gs>
              <a:gs pos="0">
                <a:srgbClr val="329CD6"/>
              </a:gs>
              <a:gs pos="100000">
                <a:srgbClr val="623E98"/>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16000" rIns="288000" bIns="288000" numCol="1" spcCol="0" rtlCol="0" fromWordArt="0" anchor="ctr" anchorCtr="0" forceAA="0" compatLnSpc="1">
            <a:prstTxWarp prst="textNoShape">
              <a:avLst/>
            </a:prstTxWarp>
            <a:noAutofit/>
          </a:bodyPr>
          <a:lstStyle/>
          <a:p>
            <a:pPr lvl="0" algn="ctr">
              <a:lnSpc>
                <a:spcPct val="200000"/>
              </a:lnSpc>
              <a:spcBef>
                <a:spcPts val="1200"/>
              </a:spcBef>
              <a:defRPr/>
            </a:pPr>
            <a:r>
              <a:rPr lang="pt-BR" altLang="zh-CN" sz="2400" dirty="0">
                <a:solidFill>
                  <a:prstClr val="white"/>
                </a:solidFill>
                <a:latin typeface="Gesta Md"/>
                <a:ea typeface="微软雅黑"/>
                <a:sym typeface="+mn-lt"/>
              </a:rPr>
              <a:t>Vamos falar com mais detalhes sobre cada um desses serviços ao longo dos itens a seguir.</a:t>
            </a:r>
          </a:p>
        </p:txBody>
      </p:sp>
      <p:grpSp>
        <p:nvGrpSpPr>
          <p:cNvPr id="2" name="组合 7">
            <a:extLst>
              <a:ext uri="{FF2B5EF4-FFF2-40B4-BE49-F238E27FC236}">
                <a16:creationId xmlns:a16="http://schemas.microsoft.com/office/drawing/2014/main" id="{F4114FCE-47CC-809B-144B-3DB9F89091C9}"/>
              </a:ext>
            </a:extLst>
          </p:cNvPr>
          <p:cNvGrpSpPr/>
          <p:nvPr/>
        </p:nvGrpSpPr>
        <p:grpSpPr>
          <a:xfrm>
            <a:off x="521656" y="263135"/>
            <a:ext cx="5767434" cy="707886"/>
            <a:chOff x="521656" y="263135"/>
            <a:chExt cx="5767434" cy="707886"/>
          </a:xfrm>
        </p:grpSpPr>
        <p:sp>
          <p:nvSpPr>
            <p:cNvPr id="3" name="文本框 8">
              <a:extLst>
                <a:ext uri="{FF2B5EF4-FFF2-40B4-BE49-F238E27FC236}">
                  <a16:creationId xmlns:a16="http://schemas.microsoft.com/office/drawing/2014/main" id="{E7CBA62E-0B40-DC12-5959-BEF5FF32D466}"/>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04</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5" name="矩形 9">
              <a:extLst>
                <a:ext uri="{FF2B5EF4-FFF2-40B4-BE49-F238E27FC236}">
                  <a16:creationId xmlns:a16="http://schemas.microsoft.com/office/drawing/2014/main" id="{2456F52A-B497-FC3D-2FC4-DACEF6455DA5}"/>
                </a:ext>
              </a:extLst>
            </p:cNvPr>
            <p:cNvSpPr/>
            <p:nvPr/>
          </p:nvSpPr>
          <p:spPr>
            <a:xfrm>
              <a:off x="1210520" y="432412"/>
              <a:ext cx="5078570"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Os serviços de construção de estruturas</a:t>
              </a:r>
            </a:p>
          </p:txBody>
        </p:sp>
      </p:grpSp>
      <p:pic>
        <p:nvPicPr>
          <p:cNvPr id="1026" name="Picture 2" descr="Segurança Do Trabalho - QI Faculdade &amp; Escola Técnica">
            <a:extLst>
              <a:ext uri="{FF2B5EF4-FFF2-40B4-BE49-F238E27FC236}">
                <a16:creationId xmlns:a16="http://schemas.microsoft.com/office/drawing/2014/main" id="{07D60BF7-118F-7556-6C83-3EC8BA5DA9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656" y="468873"/>
            <a:ext cx="6252152" cy="6252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0269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1">
            <a:extLst>
              <a:ext uri="{FF2B5EF4-FFF2-40B4-BE49-F238E27FC236}">
                <a16:creationId xmlns:a16="http://schemas.microsoft.com/office/drawing/2014/main" id="{5D8D3D75-D36C-B265-C4BB-1B4D36950587}"/>
              </a:ext>
            </a:extLst>
          </p:cNvPr>
          <p:cNvSpPr/>
          <p:nvPr/>
        </p:nvSpPr>
        <p:spPr>
          <a:xfrm>
            <a:off x="5600700" y="1238616"/>
            <a:ext cx="5932229" cy="5445213"/>
          </a:xfrm>
          <a:prstGeom prst="rect">
            <a:avLst/>
          </a:prstGeom>
          <a:solidFill>
            <a:schemeClr val="accent2">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pt-BR" sz="2000" b="1"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a:sym typeface="+mn-lt"/>
              </a:rPr>
              <a:t>Materiais das formas</a:t>
            </a:r>
          </a:p>
          <a:p>
            <a:pPr lvl="0">
              <a:defRPr/>
            </a:pPr>
            <a:endParaRPr lang="pt-BR" sz="2000"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a:sym typeface="+mn-lt"/>
            </a:endParaRPr>
          </a:p>
          <a:p>
            <a:pPr lvl="0">
              <a:defRPr/>
            </a:pPr>
            <a:r>
              <a:rPr lang="pt-BR" sz="2000"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a:sym typeface="+mn-lt"/>
              </a:rPr>
              <a:t>As formas podem ser feitas dos seguintes materiais:</a:t>
            </a:r>
          </a:p>
          <a:p>
            <a:pPr lvl="0">
              <a:defRPr/>
            </a:pPr>
            <a:endParaRPr lang="pt-BR" sz="2000"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a:sym typeface="+mn-lt"/>
            </a:endParaRPr>
          </a:p>
          <a:p>
            <a:pPr lvl="0">
              <a:defRPr/>
            </a:pPr>
            <a:r>
              <a:rPr lang="pt-BR" sz="2000"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a:sym typeface="+mn-lt"/>
              </a:rPr>
              <a:t>• Madeira (tábua serrada).</a:t>
            </a:r>
          </a:p>
          <a:p>
            <a:pPr lvl="0">
              <a:defRPr/>
            </a:pPr>
            <a:r>
              <a:rPr lang="pt-BR" sz="2000"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a:sym typeface="+mn-lt"/>
              </a:rPr>
              <a:t>• Madeirite ou compensado (resinado ou plastificado).</a:t>
            </a:r>
          </a:p>
          <a:p>
            <a:pPr lvl="0">
              <a:defRPr/>
            </a:pPr>
            <a:r>
              <a:rPr lang="pt-BR" sz="2000"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a:sym typeface="+mn-lt"/>
              </a:rPr>
              <a:t>• Plástico (em cubetas ou para paredes).</a:t>
            </a:r>
          </a:p>
          <a:p>
            <a:pPr lvl="0">
              <a:defRPr/>
            </a:pPr>
            <a:r>
              <a:rPr lang="pt-BR" sz="2000"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a:sym typeface="+mn-lt"/>
              </a:rPr>
              <a:t>• Metálica (alumínio, para paredes).</a:t>
            </a:r>
          </a:p>
          <a:p>
            <a:pPr lvl="0">
              <a:defRPr/>
            </a:pPr>
            <a:r>
              <a:rPr lang="pt-BR" sz="2000"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a:sym typeface="+mn-lt"/>
              </a:rPr>
              <a:t>• Papelão (usado em pilar “redondo”, isto é, cilíndrico).</a:t>
            </a:r>
          </a:p>
        </p:txBody>
      </p:sp>
      <p:grpSp>
        <p:nvGrpSpPr>
          <p:cNvPr id="7" name="组合 1">
            <a:extLst>
              <a:ext uri="{FF2B5EF4-FFF2-40B4-BE49-F238E27FC236}">
                <a16:creationId xmlns:a16="http://schemas.microsoft.com/office/drawing/2014/main" id="{CE5B997F-6382-3302-E470-54CF798E3DF2}"/>
              </a:ext>
            </a:extLst>
          </p:cNvPr>
          <p:cNvGrpSpPr/>
          <p:nvPr/>
        </p:nvGrpSpPr>
        <p:grpSpPr>
          <a:xfrm>
            <a:off x="4940300" y="-4460"/>
            <a:ext cx="7175503" cy="1243076"/>
            <a:chOff x="655092" y="0"/>
            <a:chExt cx="5005812" cy="1243076"/>
          </a:xfrm>
        </p:grpSpPr>
        <p:sp>
          <p:nvSpPr>
            <p:cNvPr id="8" name="矩形 23">
              <a:extLst>
                <a:ext uri="{FF2B5EF4-FFF2-40B4-BE49-F238E27FC236}">
                  <a16:creationId xmlns:a16="http://schemas.microsoft.com/office/drawing/2014/main" id="{0ACEBA9A-F47F-6FA3-A65C-C054D74925B3}"/>
                </a:ext>
              </a:extLst>
            </p:cNvPr>
            <p:cNvSpPr/>
            <p:nvPr/>
          </p:nvSpPr>
          <p:spPr>
            <a:xfrm>
              <a:off x="655092" y="0"/>
              <a:ext cx="5005810" cy="855423"/>
            </a:xfrm>
            <a:prstGeom prst="rect">
              <a:avLst/>
            </a:prstGeom>
            <a:gradFill flip="none" rotWithShape="1">
              <a:gsLst>
                <a:gs pos="51000">
                  <a:srgbClr val="1C83AE"/>
                </a:gs>
                <a:gs pos="0">
                  <a:srgbClr val="329CD6"/>
                </a:gs>
                <a:gs pos="92000">
                  <a:srgbClr val="623E98"/>
                </a:gs>
              </a:gsLst>
              <a:lin ang="162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altLang="zh-CN" sz="3200" dirty="0">
                  <a:latin typeface="Microsoft YaHei" panose="020B0503020204020204" pitchFamily="34" charset="-122"/>
                  <a:ea typeface="Microsoft YaHei" panose="020B0503020204020204" pitchFamily="34" charset="-122"/>
                </a:rPr>
                <a:t>Formas</a:t>
              </a:r>
              <a:endParaRPr lang="zh-CN" altLang="en-US" sz="3200" dirty="0">
                <a:latin typeface="Microsoft YaHei" panose="020B0503020204020204" pitchFamily="34" charset="-122"/>
                <a:ea typeface="Microsoft YaHei" panose="020B0503020204020204" pitchFamily="34" charset="-122"/>
              </a:endParaRPr>
            </a:p>
          </p:txBody>
        </p:sp>
        <p:sp>
          <p:nvSpPr>
            <p:cNvPr id="9" name="矩形 24">
              <a:extLst>
                <a:ext uri="{FF2B5EF4-FFF2-40B4-BE49-F238E27FC236}">
                  <a16:creationId xmlns:a16="http://schemas.microsoft.com/office/drawing/2014/main" id="{0E88C89A-F2A2-B3A6-C339-0581D241DB7F}"/>
                </a:ext>
              </a:extLst>
            </p:cNvPr>
            <p:cNvSpPr/>
            <p:nvPr/>
          </p:nvSpPr>
          <p:spPr>
            <a:xfrm>
              <a:off x="655092" y="843309"/>
              <a:ext cx="5005812" cy="399767"/>
            </a:xfrm>
            <a:custGeom>
              <a:avLst/>
              <a:gdLst>
                <a:gd name="connsiteX0" fmla="*/ 0 w 4312693"/>
                <a:gd name="connsiteY0" fmla="*/ 0 h 426586"/>
                <a:gd name="connsiteX1" fmla="*/ 4312693 w 4312693"/>
                <a:gd name="connsiteY1" fmla="*/ 0 h 426586"/>
                <a:gd name="connsiteX2" fmla="*/ 4312693 w 4312693"/>
                <a:gd name="connsiteY2" fmla="*/ 426586 h 426586"/>
                <a:gd name="connsiteX3" fmla="*/ 0 w 4312693"/>
                <a:gd name="connsiteY3" fmla="*/ 426586 h 426586"/>
                <a:gd name="connsiteX4" fmla="*/ 0 w 4312693"/>
                <a:gd name="connsiteY4" fmla="*/ 0 h 426586"/>
                <a:gd name="connsiteX0" fmla="*/ 0 w 4312693"/>
                <a:gd name="connsiteY0" fmla="*/ 0 h 433212"/>
                <a:gd name="connsiteX1" fmla="*/ 4312693 w 4312693"/>
                <a:gd name="connsiteY1" fmla="*/ 0 h 433212"/>
                <a:gd name="connsiteX2" fmla="*/ 4312693 w 4312693"/>
                <a:gd name="connsiteY2" fmla="*/ 426586 h 433212"/>
                <a:gd name="connsiteX3" fmla="*/ 182217 w 4312693"/>
                <a:gd name="connsiteY3" fmla="*/ 433212 h 433212"/>
                <a:gd name="connsiteX4" fmla="*/ 0 w 4312693"/>
                <a:gd name="connsiteY4" fmla="*/ 0 h 433212"/>
                <a:gd name="connsiteX0" fmla="*/ 0 w 4312693"/>
                <a:gd name="connsiteY0" fmla="*/ 0 h 433212"/>
                <a:gd name="connsiteX1" fmla="*/ 4312693 w 4312693"/>
                <a:gd name="connsiteY1" fmla="*/ 0 h 433212"/>
                <a:gd name="connsiteX2" fmla="*/ 4094032 w 4312693"/>
                <a:gd name="connsiteY2" fmla="*/ 433212 h 433212"/>
                <a:gd name="connsiteX3" fmla="*/ 182217 w 4312693"/>
                <a:gd name="connsiteY3" fmla="*/ 433212 h 433212"/>
                <a:gd name="connsiteX4" fmla="*/ 0 w 4312693"/>
                <a:gd name="connsiteY4" fmla="*/ 0 h 433212"/>
                <a:gd name="connsiteX0" fmla="*/ 0 w 4312693"/>
                <a:gd name="connsiteY0" fmla="*/ 0 h 443845"/>
                <a:gd name="connsiteX1" fmla="*/ 4312693 w 4312693"/>
                <a:gd name="connsiteY1" fmla="*/ 0 h 443845"/>
                <a:gd name="connsiteX2" fmla="*/ 4094032 w 4312693"/>
                <a:gd name="connsiteY2" fmla="*/ 433212 h 443845"/>
                <a:gd name="connsiteX3" fmla="*/ 384236 w 4312693"/>
                <a:gd name="connsiteY3" fmla="*/ 443845 h 443845"/>
                <a:gd name="connsiteX4" fmla="*/ 0 w 4312693"/>
                <a:gd name="connsiteY4" fmla="*/ 0 h 443845"/>
                <a:gd name="connsiteX0" fmla="*/ 0 w 4312693"/>
                <a:gd name="connsiteY0" fmla="*/ 0 h 443845"/>
                <a:gd name="connsiteX1" fmla="*/ 4312693 w 4312693"/>
                <a:gd name="connsiteY1" fmla="*/ 0 h 443845"/>
                <a:gd name="connsiteX2" fmla="*/ 4051501 w 4312693"/>
                <a:gd name="connsiteY2" fmla="*/ 433212 h 443845"/>
                <a:gd name="connsiteX3" fmla="*/ 384236 w 4312693"/>
                <a:gd name="connsiteY3" fmla="*/ 443845 h 443845"/>
                <a:gd name="connsiteX4" fmla="*/ 0 w 4312693"/>
                <a:gd name="connsiteY4" fmla="*/ 0 h 443845"/>
                <a:gd name="connsiteX0" fmla="*/ 0 w 4312693"/>
                <a:gd name="connsiteY0" fmla="*/ 0 h 443845"/>
                <a:gd name="connsiteX1" fmla="*/ 4312693 w 4312693"/>
                <a:gd name="connsiteY1" fmla="*/ 0 h 443845"/>
                <a:gd name="connsiteX2" fmla="*/ 3977073 w 4312693"/>
                <a:gd name="connsiteY2" fmla="*/ 443845 h 443845"/>
                <a:gd name="connsiteX3" fmla="*/ 384236 w 4312693"/>
                <a:gd name="connsiteY3" fmla="*/ 443845 h 443845"/>
                <a:gd name="connsiteX4" fmla="*/ 0 w 4312693"/>
                <a:gd name="connsiteY4" fmla="*/ 0 h 443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2693" h="443845">
                  <a:moveTo>
                    <a:pt x="0" y="0"/>
                  </a:moveTo>
                  <a:lnTo>
                    <a:pt x="4312693" y="0"/>
                  </a:lnTo>
                  <a:lnTo>
                    <a:pt x="3977073" y="443845"/>
                  </a:lnTo>
                  <a:lnTo>
                    <a:pt x="384236" y="443845"/>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74" name="Picture 2" descr="NR 18: principais tópicos da norma regulamentadora | Portal do Construtor |  G1">
            <a:extLst>
              <a:ext uri="{FF2B5EF4-FFF2-40B4-BE49-F238E27FC236}">
                <a16:creationId xmlns:a16="http://schemas.microsoft.com/office/drawing/2014/main" id="{50F75320-00E0-5985-196D-27AA855F1C41}"/>
              </a:ext>
            </a:extLst>
          </p:cNvPr>
          <p:cNvPicPr>
            <a:picLocks noChangeAspect="1" noChangeArrowheads="1"/>
          </p:cNvPicPr>
          <p:nvPr/>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557471" y="1789522"/>
            <a:ext cx="2122229" cy="2006600"/>
          </a:xfrm>
          <a:prstGeom prst="roundRect">
            <a:avLst>
              <a:gd name="adj" fmla="val 9072"/>
            </a:avLst>
          </a:prstGeom>
          <a:noFill/>
          <a:extLst>
            <a:ext uri="{909E8E84-426E-40DD-AFC4-6F175D3DCCD1}">
              <a14:hiddenFill xmlns:a14="http://schemas.microsoft.com/office/drawing/2010/main">
                <a:solidFill>
                  <a:srgbClr val="FFFFFF"/>
                </a:solidFill>
              </a14:hiddenFill>
            </a:ext>
          </a:extLst>
        </p:spPr>
      </p:pic>
      <p:pic>
        <p:nvPicPr>
          <p:cNvPr id="3076" name="Picture 4" descr="O que é a NR 18? Saiba como ela auxilia para manter o canteiro seguro!">
            <a:extLst>
              <a:ext uri="{FF2B5EF4-FFF2-40B4-BE49-F238E27FC236}">
                <a16:creationId xmlns:a16="http://schemas.microsoft.com/office/drawing/2014/main" id="{D79C0EE1-6C39-9B4E-C517-B6C9F4C614B2}"/>
              </a:ext>
            </a:extLst>
          </p:cNvPr>
          <p:cNvPicPr>
            <a:picLocks noChangeAspect="1" noChangeArrowheads="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557471" y="3910012"/>
            <a:ext cx="4281229" cy="2312988"/>
          </a:xfrm>
          <a:prstGeom prst="roundRect">
            <a:avLst>
              <a:gd name="adj" fmla="val 10627"/>
            </a:avLst>
          </a:prstGeom>
          <a:noFill/>
          <a:extLst>
            <a:ext uri="{909E8E84-426E-40DD-AFC4-6F175D3DCCD1}">
              <a14:hiddenFill xmlns:a14="http://schemas.microsoft.com/office/drawing/2010/main">
                <a:solidFill>
                  <a:srgbClr val="FFFFFF"/>
                </a:solidFill>
              </a14:hiddenFill>
            </a:ext>
          </a:extLst>
        </p:spPr>
      </p:pic>
      <p:pic>
        <p:nvPicPr>
          <p:cNvPr id="3078" name="Picture 6" descr="NR 18: o que é e porque aplicar na construção civil? - Jornal Contábil">
            <a:extLst>
              <a:ext uri="{FF2B5EF4-FFF2-40B4-BE49-F238E27FC236}">
                <a16:creationId xmlns:a16="http://schemas.microsoft.com/office/drawing/2014/main" id="{3CA2EF12-73DF-A323-29D9-45C1CBCC496F}"/>
              </a:ext>
            </a:extLst>
          </p:cNvPr>
          <p:cNvPicPr>
            <a:picLocks noChangeAspect="1" noChangeArrowheads="1"/>
          </p:cNvPicPr>
          <p:nvPr/>
        </p:nvPicPr>
        <p:blipFill rotWithShape="1">
          <a:blip r:embed="rId5">
            <a:duotone>
              <a:prstClr val="black"/>
              <a:schemeClr val="accent4">
                <a:tint val="45000"/>
                <a:satMod val="400000"/>
              </a:schemeClr>
            </a:duotone>
            <a:extLst>
              <a:ext uri="{28A0092B-C50C-407E-A947-70E740481C1C}">
                <a14:useLocalDpi xmlns:a14="http://schemas.microsoft.com/office/drawing/2010/main" val="0"/>
              </a:ext>
            </a:extLst>
          </a:blip>
          <a:srcRect l="35513"/>
          <a:stretch/>
        </p:blipFill>
        <p:spPr bwMode="auto">
          <a:xfrm>
            <a:off x="2806700" y="1789522"/>
            <a:ext cx="2032000" cy="2006600"/>
          </a:xfrm>
          <a:prstGeom prst="roundRect">
            <a:avLst>
              <a:gd name="adj" fmla="val 10338"/>
            </a:avLst>
          </a:prstGeom>
          <a:noFill/>
          <a:extLst>
            <a:ext uri="{909E8E84-426E-40DD-AFC4-6F175D3DCCD1}">
              <a14:hiddenFill xmlns:a14="http://schemas.microsoft.com/office/drawing/2010/main">
                <a:solidFill>
                  <a:srgbClr val="FFFFFF"/>
                </a:solidFill>
              </a14:hiddenFill>
            </a:ext>
          </a:extLst>
        </p:spPr>
      </p:pic>
      <p:pic>
        <p:nvPicPr>
          <p:cNvPr id="2" name="Imagem 1" descr="Texto&#10;&#10;Descrição gerada automaticamente com confiança baixa">
            <a:extLst>
              <a:ext uri="{FF2B5EF4-FFF2-40B4-BE49-F238E27FC236}">
                <a16:creationId xmlns:a16="http://schemas.microsoft.com/office/drawing/2014/main" id="{248B967D-F85D-5CBA-E2F3-A2BAA6E71D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 y="109306"/>
            <a:ext cx="2261621" cy="627889"/>
          </a:xfrm>
          <a:prstGeom prst="rect">
            <a:avLst/>
          </a:prstGeom>
        </p:spPr>
      </p:pic>
    </p:spTree>
    <p:extLst>
      <p:ext uri="{BB962C8B-B14F-4D97-AF65-F5344CB8AC3E}">
        <p14:creationId xmlns:p14="http://schemas.microsoft.com/office/powerpoint/2010/main" val="3050672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down)">
                                      <p:cBhvr>
                                        <p:cTn id="8" dur="500"/>
                                        <p:tgtEl>
                                          <p:spTgt spid="7"/>
                                        </p:tgtEl>
                                      </p:cBhvr>
                                    </p:animEffect>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Você sabe o que faz um Técnico em Segurança do Trabalho? - Clinimed">
            <a:extLst>
              <a:ext uri="{FF2B5EF4-FFF2-40B4-BE49-F238E27FC236}">
                <a16:creationId xmlns:a16="http://schemas.microsoft.com/office/drawing/2014/main" id="{A72DEFD4-FE2A-B7BE-FFDD-B962A67DBE47}"/>
              </a:ext>
            </a:extLst>
          </p:cNvPr>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61769" y="280492"/>
            <a:ext cx="10279492" cy="5782214"/>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13">
            <a:extLst>
              <a:ext uri="{FF2B5EF4-FFF2-40B4-BE49-F238E27FC236}">
                <a16:creationId xmlns:a16="http://schemas.microsoft.com/office/drawing/2014/main" id="{6C0251AA-5ABE-9C4B-1056-E230218F25F9}"/>
              </a:ext>
            </a:extLst>
          </p:cNvPr>
          <p:cNvSpPr/>
          <p:nvPr/>
        </p:nvSpPr>
        <p:spPr>
          <a:xfrm>
            <a:off x="0" y="1943099"/>
            <a:ext cx="9198429" cy="1810657"/>
          </a:xfrm>
          <a:prstGeom prst="rect">
            <a:avLst/>
          </a:prstGeom>
          <a:gradFill flip="none" rotWithShape="1">
            <a:gsLst>
              <a:gs pos="51000">
                <a:srgbClr val="1C83AE">
                  <a:alpha val="70000"/>
                </a:srgbClr>
              </a:gs>
              <a:gs pos="0">
                <a:srgbClr val="329CD6">
                  <a:alpha val="31000"/>
                </a:srgbClr>
              </a:gs>
              <a:gs pos="92000">
                <a:srgbClr val="623E98">
                  <a:alpha val="63000"/>
                </a:srgbClr>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 name="矩形 13">
            <a:extLst>
              <a:ext uri="{FF2B5EF4-FFF2-40B4-BE49-F238E27FC236}">
                <a16:creationId xmlns:a16="http://schemas.microsoft.com/office/drawing/2014/main" id="{2F9DFD41-8C7E-2B4D-A862-7C8CAABC592A}"/>
              </a:ext>
            </a:extLst>
          </p:cNvPr>
          <p:cNvSpPr/>
          <p:nvPr/>
        </p:nvSpPr>
        <p:spPr>
          <a:xfrm>
            <a:off x="0" y="4174675"/>
            <a:ext cx="9198429" cy="1810657"/>
          </a:xfrm>
          <a:prstGeom prst="rect">
            <a:avLst/>
          </a:prstGeom>
          <a:gradFill flip="none" rotWithShape="1">
            <a:gsLst>
              <a:gs pos="51000">
                <a:srgbClr val="1C83AE">
                  <a:alpha val="70000"/>
                </a:srgbClr>
              </a:gs>
              <a:gs pos="0">
                <a:srgbClr val="329CD6">
                  <a:alpha val="31000"/>
                </a:srgbClr>
              </a:gs>
              <a:gs pos="92000">
                <a:srgbClr val="623E98">
                  <a:alpha val="63000"/>
                </a:srgbClr>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TextBox 21">
            <a:extLst>
              <a:ext uri="{FF2B5EF4-FFF2-40B4-BE49-F238E27FC236}">
                <a16:creationId xmlns:a16="http://schemas.microsoft.com/office/drawing/2014/main" id="{2F329E4D-BB1D-F85C-2F1C-389E3BC90EBE}"/>
              </a:ext>
            </a:extLst>
          </p:cNvPr>
          <p:cNvSpPr txBox="1"/>
          <p:nvPr/>
        </p:nvSpPr>
        <p:spPr>
          <a:xfrm>
            <a:off x="261257" y="2167955"/>
            <a:ext cx="8506615" cy="3485057"/>
          </a:xfrm>
          <a:prstGeom prst="rect">
            <a:avLst/>
          </a:prstGeom>
          <a:noFill/>
        </p:spPr>
        <p:txBody>
          <a:bodyPr wrap="square" lIns="0" tIns="0" rIns="0" bIns="0" rtlCol="0">
            <a:spAutoFit/>
          </a:bodyPr>
          <a:lstStyle/>
          <a:p>
            <a:pPr lvl="0" algn="just">
              <a:lnSpc>
                <a:spcPct val="150000"/>
              </a:lnSpc>
              <a:spcBef>
                <a:spcPts val="1200"/>
              </a:spcBef>
              <a:defRPr/>
            </a:pPr>
            <a:r>
              <a:rPr lang="pt-BR" altLang="zh-CN" sz="2000" b="1" dirty="0">
                <a:solidFill>
                  <a:schemeClr val="bg1"/>
                </a:solidFill>
                <a:effectLst>
                  <a:outerShdw blurRad="38100" dist="38100" dir="2700000" algn="tl">
                    <a:srgbClr val="000000">
                      <a:alpha val="43137"/>
                    </a:srgbClr>
                  </a:outerShdw>
                </a:effectLst>
                <a:latin typeface="微软雅黑"/>
                <a:ea typeface="微软雅黑"/>
              </a:rPr>
              <a:t>Para obras menores, o mais comum é o uso de tábuas de madeira. Para esse tipo de material, a NR-18 recomenda que essa madeira deve ser de boa qualidade. </a:t>
            </a:r>
          </a:p>
          <a:p>
            <a:pPr lvl="0" algn="just">
              <a:lnSpc>
                <a:spcPct val="150000"/>
              </a:lnSpc>
              <a:spcBef>
                <a:spcPts val="1200"/>
              </a:spcBef>
              <a:defRPr/>
            </a:pPr>
            <a:endParaRPr lang="pt-BR" altLang="zh-CN" sz="2000" b="1" dirty="0">
              <a:solidFill>
                <a:schemeClr val="bg1"/>
              </a:solidFill>
              <a:effectLst>
                <a:outerShdw blurRad="38100" dist="38100" dir="2700000" algn="tl">
                  <a:srgbClr val="000000">
                    <a:alpha val="43137"/>
                  </a:srgbClr>
                </a:outerShdw>
              </a:effectLst>
              <a:latin typeface="微软雅黑"/>
              <a:ea typeface="微软雅黑"/>
            </a:endParaRPr>
          </a:p>
          <a:p>
            <a:pPr lvl="0" algn="just">
              <a:lnSpc>
                <a:spcPct val="150000"/>
              </a:lnSpc>
              <a:spcBef>
                <a:spcPts val="1200"/>
              </a:spcBef>
              <a:defRPr/>
            </a:pPr>
            <a:r>
              <a:rPr lang="pt-BR" altLang="zh-CN" sz="2000" b="1" dirty="0">
                <a:solidFill>
                  <a:schemeClr val="bg1"/>
                </a:solidFill>
                <a:effectLst>
                  <a:outerShdw blurRad="38100" dist="38100" dir="2700000" algn="tl">
                    <a:srgbClr val="000000">
                      <a:alpha val="43137"/>
                    </a:srgbClr>
                  </a:outerShdw>
                </a:effectLst>
                <a:latin typeface="微软雅黑"/>
                <a:ea typeface="微软雅黑"/>
              </a:rPr>
              <a:t>Ela também não deve ter nós ou rachaduras que comprometam a qualidade, mas quando estamos falando de escadas, rampas, passarelas e sistemas de proteção.</a:t>
            </a:r>
            <a:endParaRPr kumimoji="0" lang="en-US" altLang="zh-CN" sz="2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a:ea typeface="微软雅黑"/>
            </a:endParaRPr>
          </a:p>
        </p:txBody>
      </p:sp>
      <p:grpSp>
        <p:nvGrpSpPr>
          <p:cNvPr id="3" name="组合 7">
            <a:extLst>
              <a:ext uri="{FF2B5EF4-FFF2-40B4-BE49-F238E27FC236}">
                <a16:creationId xmlns:a16="http://schemas.microsoft.com/office/drawing/2014/main" id="{C6872A37-8EBD-7753-6504-9D147CE5C553}"/>
              </a:ext>
            </a:extLst>
          </p:cNvPr>
          <p:cNvGrpSpPr/>
          <p:nvPr/>
        </p:nvGrpSpPr>
        <p:grpSpPr>
          <a:xfrm>
            <a:off x="521656" y="263135"/>
            <a:ext cx="5767434" cy="707886"/>
            <a:chOff x="521656" y="263135"/>
            <a:chExt cx="5767434" cy="707886"/>
          </a:xfrm>
        </p:grpSpPr>
        <p:sp>
          <p:nvSpPr>
            <p:cNvPr id="4" name="文本框 8">
              <a:extLst>
                <a:ext uri="{FF2B5EF4-FFF2-40B4-BE49-F238E27FC236}">
                  <a16:creationId xmlns:a16="http://schemas.microsoft.com/office/drawing/2014/main" id="{7DD87BED-E23B-8ABA-3DBA-5712CC5E96B9}"/>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04</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10" name="矩形 9">
              <a:extLst>
                <a:ext uri="{FF2B5EF4-FFF2-40B4-BE49-F238E27FC236}">
                  <a16:creationId xmlns:a16="http://schemas.microsoft.com/office/drawing/2014/main" id="{171215F7-6A1C-08B3-A05E-391E0AF1DAB1}"/>
                </a:ext>
              </a:extLst>
            </p:cNvPr>
            <p:cNvSpPr/>
            <p:nvPr/>
          </p:nvSpPr>
          <p:spPr>
            <a:xfrm>
              <a:off x="1210520" y="432412"/>
              <a:ext cx="5078570" cy="400110"/>
            </a:xfrm>
            <a:prstGeom prst="rect">
              <a:avLst/>
            </a:prstGeom>
          </p:spPr>
          <p:txBody>
            <a:bodyPr wrap="none">
              <a:spAutoFit/>
            </a:bodyPr>
            <a:lstStyle/>
            <a:p>
              <a:r>
                <a:rPr lang="pt-BR" altLang="zh-CN" sz="2000" dirty="0">
                  <a:solidFill>
                    <a:srgbClr val="002060"/>
                  </a:solidFill>
                  <a:latin typeface="微软雅黑" panose="020B0503020204020204" pitchFamily="34" charset="-122"/>
                  <a:ea typeface="微软雅黑" panose="020B0503020204020204" pitchFamily="34" charset="-122"/>
                </a:rPr>
                <a:t>Os serviços de construção de estruturas</a:t>
              </a:r>
            </a:p>
          </p:txBody>
        </p:sp>
      </p:grpSp>
      <p:pic>
        <p:nvPicPr>
          <p:cNvPr id="5" name="Imagem 4" descr="Texto&#10;&#10;Descrição gerada automaticamente com confiança baixa">
            <a:extLst>
              <a:ext uri="{FF2B5EF4-FFF2-40B4-BE49-F238E27FC236}">
                <a16:creationId xmlns:a16="http://schemas.microsoft.com/office/drawing/2014/main" id="{2978D8F7-485D-1FC9-C5F7-AE962BADC0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14713" y="35174"/>
            <a:ext cx="2261621" cy="627889"/>
          </a:xfrm>
          <a:prstGeom prst="rect">
            <a:avLst/>
          </a:prstGeom>
        </p:spPr>
      </p:pic>
    </p:spTree>
    <p:extLst>
      <p:ext uri="{BB962C8B-B14F-4D97-AF65-F5344CB8AC3E}">
        <p14:creationId xmlns:p14="http://schemas.microsoft.com/office/powerpoint/2010/main" val="2774951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iterate type="lt">
                                    <p:tmPct val="10000"/>
                                  </p:iterate>
                                  <p:childTnLst>
                                    <p:set>
                                      <p:cBhvr>
                                        <p:cTn id="11" dur="1" fill="hold">
                                          <p:stCondLst>
                                            <p:cond delay="0"/>
                                          </p:stCondLst>
                                        </p:cTn>
                                        <p:tgtEl>
                                          <p:spTgt spid="9"/>
                                        </p:tgtEl>
                                        <p:attrNameLst>
                                          <p:attrName>style.visibility</p:attrName>
                                        </p:attrNameLst>
                                      </p:cBhvr>
                                      <p:to>
                                        <p:strVal val="visible"/>
                                      </p:to>
                                    </p:set>
                                    <p:anim calcmode="lin" valueType="num">
                                      <p:cBhvr>
                                        <p:cTn id="12" dur="200" fill="hold"/>
                                        <p:tgtEl>
                                          <p:spTgt spid="9"/>
                                        </p:tgtEl>
                                        <p:attrNameLst>
                                          <p:attrName>ppt_w</p:attrName>
                                        </p:attrNameLst>
                                      </p:cBhvr>
                                      <p:tavLst>
                                        <p:tav tm="0">
                                          <p:val>
                                            <p:fltVal val="0"/>
                                          </p:val>
                                        </p:tav>
                                        <p:tav tm="100000">
                                          <p:val>
                                            <p:strVal val="#ppt_w"/>
                                          </p:val>
                                        </p:tav>
                                      </p:tavLst>
                                    </p:anim>
                                    <p:anim calcmode="lin" valueType="num">
                                      <p:cBhvr>
                                        <p:cTn id="13" dur="200" fill="hold"/>
                                        <p:tgtEl>
                                          <p:spTgt spid="9"/>
                                        </p:tgtEl>
                                        <p:attrNameLst>
                                          <p:attrName>ppt_h</p:attrName>
                                        </p:attrNameLst>
                                      </p:cBhvr>
                                      <p:tavLst>
                                        <p:tav tm="0">
                                          <p:val>
                                            <p:fltVal val="0"/>
                                          </p:val>
                                        </p:tav>
                                        <p:tav tm="100000">
                                          <p:val>
                                            <p:strVal val="#ppt_h"/>
                                          </p:val>
                                        </p:tav>
                                      </p:tavLst>
                                    </p:anim>
                                    <p:animEffect transition="in" filter="fade">
                                      <p:cBhvr>
                                        <p:cTn id="14" dur="200"/>
                                        <p:tgtEl>
                                          <p:spTgt spid="9"/>
                                        </p:tgtEl>
                                      </p:cBhvr>
                                    </p:animEffect>
                                  </p:childTnLst>
                                </p:cTn>
                              </p:par>
                            </p:childTnLst>
                          </p:cTn>
                        </p:par>
                        <p:par>
                          <p:cTn id="15" fill="hold">
                            <p:stCondLst>
                              <p:cond delay="5740"/>
                            </p:stCondLst>
                            <p:childTnLst>
                              <p:par>
                                <p:cTn id="16" presetID="2" presetClass="entr" presetSubtype="8"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0-#ppt_w/2"/>
                                          </p:val>
                                        </p:tav>
                                        <p:tav tm="100000">
                                          <p:val>
                                            <p:strVal val="#ppt_x"/>
                                          </p:val>
                                        </p:tav>
                                      </p:tavLst>
                                    </p:anim>
                                    <p:anim calcmode="lin" valueType="num">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4">
            <a:extLst>
              <a:ext uri="{FF2B5EF4-FFF2-40B4-BE49-F238E27FC236}">
                <a16:creationId xmlns:a16="http://schemas.microsoft.com/office/drawing/2014/main" id="{1AB80902-53FA-AEB1-B9F1-18AECE8CDB00}"/>
              </a:ext>
            </a:extLst>
          </p:cNvPr>
          <p:cNvGrpSpPr/>
          <p:nvPr/>
        </p:nvGrpSpPr>
        <p:grpSpPr>
          <a:xfrm>
            <a:off x="521656" y="2353830"/>
            <a:ext cx="1949764" cy="2150340"/>
            <a:chOff x="5841725" y="3831772"/>
            <a:chExt cx="1470578" cy="1621861"/>
          </a:xfrm>
        </p:grpSpPr>
        <p:pic>
          <p:nvPicPr>
            <p:cNvPr id="34" name="Picture 4">
              <a:extLst>
                <a:ext uri="{FF2B5EF4-FFF2-40B4-BE49-F238E27FC236}">
                  <a16:creationId xmlns:a16="http://schemas.microsoft.com/office/drawing/2014/main" id="{23289AC5-F56B-6317-EBB8-E885F53617A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41725" y="4747193"/>
              <a:ext cx="1470578" cy="706440"/>
            </a:xfrm>
            <a:prstGeom prst="rect">
              <a:avLst/>
            </a:prstGeom>
          </p:spPr>
        </p:pic>
        <p:sp>
          <p:nvSpPr>
            <p:cNvPr id="35" name="Freeform 5">
              <a:extLst>
                <a:ext uri="{FF2B5EF4-FFF2-40B4-BE49-F238E27FC236}">
                  <a16:creationId xmlns:a16="http://schemas.microsoft.com/office/drawing/2014/main" id="{F8A0CB5D-F3CD-AC15-B4A7-A2C90B3E9953}"/>
                </a:ext>
              </a:extLst>
            </p:cNvPr>
            <p:cNvSpPr>
              <a:spLocks/>
            </p:cNvSpPr>
            <p:nvPr/>
          </p:nvSpPr>
          <p:spPr bwMode="auto">
            <a:xfrm>
              <a:off x="6071735" y="3831772"/>
              <a:ext cx="1020763" cy="1546225"/>
            </a:xfrm>
            <a:custGeom>
              <a:avLst/>
              <a:gdLst>
                <a:gd name="T0" fmla="*/ 272 w 272"/>
                <a:gd name="T1" fmla="*/ 136 h 411"/>
                <a:gd name="T2" fmla="*/ 136 w 272"/>
                <a:gd name="T3" fmla="*/ 411 h 411"/>
                <a:gd name="T4" fmla="*/ 0 w 272"/>
                <a:gd name="T5" fmla="*/ 136 h 411"/>
                <a:gd name="T6" fmla="*/ 136 w 272"/>
                <a:gd name="T7" fmla="*/ 0 h 411"/>
                <a:gd name="T8" fmla="*/ 272 w 272"/>
                <a:gd name="T9" fmla="*/ 136 h 411"/>
              </a:gdLst>
              <a:ahLst/>
              <a:cxnLst>
                <a:cxn ang="0">
                  <a:pos x="T0" y="T1"/>
                </a:cxn>
                <a:cxn ang="0">
                  <a:pos x="T2" y="T3"/>
                </a:cxn>
                <a:cxn ang="0">
                  <a:pos x="T4" y="T5"/>
                </a:cxn>
                <a:cxn ang="0">
                  <a:pos x="T6" y="T7"/>
                </a:cxn>
                <a:cxn ang="0">
                  <a:pos x="T8" y="T9"/>
                </a:cxn>
              </a:cxnLst>
              <a:rect l="0" t="0" r="r" b="b"/>
              <a:pathLst>
                <a:path w="272" h="411">
                  <a:moveTo>
                    <a:pt x="272" y="136"/>
                  </a:moveTo>
                  <a:cubicBezTo>
                    <a:pt x="272" y="245"/>
                    <a:pt x="136" y="411"/>
                    <a:pt x="136" y="411"/>
                  </a:cubicBezTo>
                  <a:cubicBezTo>
                    <a:pt x="136" y="411"/>
                    <a:pt x="0" y="248"/>
                    <a:pt x="0" y="136"/>
                  </a:cubicBezTo>
                  <a:cubicBezTo>
                    <a:pt x="0" y="61"/>
                    <a:pt x="61" y="0"/>
                    <a:pt x="136" y="0"/>
                  </a:cubicBezTo>
                  <a:cubicBezTo>
                    <a:pt x="211" y="0"/>
                    <a:pt x="272" y="61"/>
                    <a:pt x="272" y="136"/>
                  </a:cubicBezTo>
                  <a:close/>
                </a:path>
              </a:pathLst>
            </a:custGeom>
            <a:gradFill>
              <a:gsLst>
                <a:gs pos="50000">
                  <a:srgbClr val="1C83AE"/>
                </a:gs>
                <a:gs pos="0">
                  <a:srgbClr val="329CD6"/>
                </a:gs>
                <a:gs pos="100000">
                  <a:srgbClr val="623E98"/>
                </a:gs>
              </a:gsLst>
              <a:lin ang="81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Gesta Md"/>
                <a:ea typeface="微软雅黑"/>
                <a:cs typeface="+mn-ea"/>
                <a:sym typeface="+mn-lt"/>
              </a:endParaRPr>
            </a:p>
          </p:txBody>
        </p:sp>
        <p:sp>
          <p:nvSpPr>
            <p:cNvPr id="36" name="Oval 6">
              <a:extLst>
                <a:ext uri="{FF2B5EF4-FFF2-40B4-BE49-F238E27FC236}">
                  <a16:creationId xmlns:a16="http://schemas.microsoft.com/office/drawing/2014/main" id="{42262CFF-0493-0C35-84AC-0115E32637CA}"/>
                </a:ext>
              </a:extLst>
            </p:cNvPr>
            <p:cNvSpPr>
              <a:spLocks noChangeArrowheads="1"/>
            </p:cNvSpPr>
            <p:nvPr/>
          </p:nvSpPr>
          <p:spPr bwMode="auto">
            <a:xfrm>
              <a:off x="6206672" y="3968297"/>
              <a:ext cx="750888" cy="747713"/>
            </a:xfrm>
            <a:prstGeom prst="ellipse">
              <a:avLst/>
            </a:prstGeom>
            <a:solidFill>
              <a:srgbClr val="F5F5F5"/>
            </a:solidFill>
            <a:ln w="12700">
              <a:gradFill flip="none" rotWithShape="1">
                <a:gsLst>
                  <a:gs pos="48000">
                    <a:schemeClr val="bg1"/>
                  </a:gs>
                  <a:gs pos="100000">
                    <a:schemeClr val="bg1">
                      <a:lumMod val="75000"/>
                    </a:schemeClr>
                  </a:gs>
                </a:gsLst>
                <a:lin ang="8100000" scaled="1"/>
                <a:tileRect/>
              </a:gradFill>
            </a:ln>
            <a:effectLst>
              <a:outerShdw blurRad="139700" dist="139700" dir="8100000" sx="95000" sy="9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119ABC"/>
                </a:solidFill>
                <a:effectLst/>
                <a:uLnTx/>
                <a:uFillTx/>
                <a:latin typeface="Gesta Md"/>
                <a:ea typeface="微软雅黑"/>
                <a:cs typeface="+mn-ea"/>
                <a:sym typeface="+mn-lt"/>
              </a:endParaRPr>
            </a:p>
          </p:txBody>
        </p:sp>
      </p:grpSp>
      <p:sp>
        <p:nvSpPr>
          <p:cNvPr id="37" name="TextBox 39">
            <a:extLst>
              <a:ext uri="{FF2B5EF4-FFF2-40B4-BE49-F238E27FC236}">
                <a16:creationId xmlns:a16="http://schemas.microsoft.com/office/drawing/2014/main" id="{3676CF41-CB12-EEB0-EA9F-D593FDEAFEF5}"/>
              </a:ext>
            </a:extLst>
          </p:cNvPr>
          <p:cNvSpPr txBox="1"/>
          <p:nvPr/>
        </p:nvSpPr>
        <p:spPr>
          <a:xfrm>
            <a:off x="3163206" y="1338832"/>
            <a:ext cx="8023273" cy="4374724"/>
          </a:xfrm>
          <a:prstGeom prst="rect">
            <a:avLst/>
          </a:prstGeom>
          <a:noFill/>
        </p:spPr>
        <p:txBody>
          <a:bodyPr wrap="square" lIns="0" tIns="0" rIns="0" bIns="0" rtlCol="0" anchor="b">
            <a:spAutoFit/>
          </a:bodyPr>
          <a:lstStyle>
            <a:defPPr>
              <a:defRPr lang="zh-CN"/>
            </a:defPPr>
            <a:lvl1pPr>
              <a:defRPr>
                <a:gradFill flip="none" rotWithShape="1">
                  <a:gsLst>
                    <a:gs pos="100000">
                      <a:srgbClr val="D49D57"/>
                    </a:gs>
                    <a:gs pos="30000">
                      <a:srgbClr val="F9EDD8"/>
                    </a:gs>
                    <a:gs pos="0">
                      <a:srgbClr val="F4DEBD"/>
                    </a:gs>
                  </a:gsLst>
                  <a:lin ang="5400000" scaled="1"/>
                  <a:tileRect/>
                </a:gradFill>
                <a:latin typeface="+mj-lt"/>
              </a:defRPr>
            </a:lvl1pPr>
          </a:lstStyle>
          <a:p>
            <a:pPr lvl="0">
              <a:lnSpc>
                <a:spcPct val="150000"/>
              </a:lnSpc>
              <a:defRPr/>
            </a:pPr>
            <a:r>
              <a:rPr lang="pt-BR" altLang="zh-CN" sz="2400" b="1" dirty="0">
                <a:solidFill>
                  <a:schemeClr val="bg1"/>
                </a:solidFill>
                <a:latin typeface="Gesta Md"/>
                <a:ea typeface="微软雅黑"/>
                <a:cs typeface="+mn-ea"/>
                <a:sym typeface="+mn-lt"/>
              </a:rPr>
              <a:t>A exigência não se estende às formas, mas </a:t>
            </a:r>
            <a:r>
              <a:rPr lang="pt-BR" altLang="zh-CN" sz="2400" b="1" dirty="0">
                <a:solidFill>
                  <a:srgbClr val="FFFF99"/>
                </a:solidFill>
                <a:latin typeface="Gesta Md"/>
                <a:ea typeface="微软雅黑"/>
                <a:cs typeface="+mn-ea"/>
                <a:sym typeface="+mn-lt"/>
              </a:rPr>
              <a:t>é importante observar a situação dos nós da madeira</a:t>
            </a:r>
            <a:r>
              <a:rPr lang="pt-BR" altLang="zh-CN" sz="2400" b="1" dirty="0">
                <a:solidFill>
                  <a:schemeClr val="bg1"/>
                </a:solidFill>
                <a:latin typeface="Gesta Md"/>
                <a:ea typeface="微软雅黑"/>
                <a:cs typeface="+mn-ea"/>
                <a:sym typeface="+mn-lt"/>
              </a:rPr>
              <a:t>. </a:t>
            </a:r>
          </a:p>
          <a:p>
            <a:pPr lvl="0">
              <a:lnSpc>
                <a:spcPct val="150000"/>
              </a:lnSpc>
              <a:defRPr/>
            </a:pPr>
            <a:endParaRPr lang="pt-BR" altLang="zh-CN" sz="2400" b="1" dirty="0">
              <a:solidFill>
                <a:schemeClr val="bg1"/>
              </a:solidFill>
              <a:latin typeface="Gesta Md"/>
              <a:ea typeface="微软雅黑"/>
              <a:cs typeface="+mn-ea"/>
              <a:sym typeface="+mn-lt"/>
            </a:endParaRPr>
          </a:p>
          <a:p>
            <a:pPr lvl="0">
              <a:lnSpc>
                <a:spcPct val="150000"/>
              </a:lnSpc>
              <a:defRPr/>
            </a:pPr>
            <a:r>
              <a:rPr lang="pt-BR" altLang="zh-CN" sz="2400" b="1" dirty="0">
                <a:solidFill>
                  <a:schemeClr val="bg1"/>
                </a:solidFill>
                <a:latin typeface="Gesta Md"/>
                <a:ea typeface="微软雅黑"/>
                <a:cs typeface="+mn-ea"/>
                <a:sym typeface="+mn-lt"/>
              </a:rPr>
              <a:t>Nós soltos podem se tornar pontos de vazamento de concreto ou nata de cimento, ou mesmo enfraquecerem a forma. </a:t>
            </a:r>
          </a:p>
          <a:p>
            <a:pPr lvl="0">
              <a:lnSpc>
                <a:spcPct val="150000"/>
              </a:lnSpc>
              <a:defRPr/>
            </a:pPr>
            <a:endParaRPr lang="pt-BR" altLang="zh-CN" sz="2400" b="1" dirty="0">
              <a:solidFill>
                <a:schemeClr val="bg1"/>
              </a:solidFill>
              <a:latin typeface="Gesta Md"/>
              <a:ea typeface="微软雅黑"/>
              <a:cs typeface="+mn-ea"/>
              <a:sym typeface="+mn-lt"/>
            </a:endParaRPr>
          </a:p>
          <a:p>
            <a:pPr lvl="0">
              <a:lnSpc>
                <a:spcPct val="150000"/>
              </a:lnSpc>
              <a:defRPr/>
            </a:pPr>
            <a:r>
              <a:rPr lang="pt-BR" altLang="zh-CN" sz="2400" b="1" dirty="0">
                <a:solidFill>
                  <a:schemeClr val="bg1"/>
                </a:solidFill>
                <a:latin typeface="Gesta Md"/>
                <a:ea typeface="微软雅黑"/>
                <a:cs typeface="+mn-ea"/>
                <a:sym typeface="+mn-lt"/>
              </a:rPr>
              <a:t>Para maior segurança e economia, </a:t>
            </a:r>
            <a:r>
              <a:rPr lang="pt-BR" altLang="zh-CN" sz="2400" b="1" dirty="0">
                <a:solidFill>
                  <a:srgbClr val="FFFF99"/>
                </a:solidFill>
                <a:latin typeface="Gesta Md"/>
                <a:ea typeface="微软雅黑"/>
                <a:cs typeface="+mn-ea"/>
                <a:sym typeface="+mn-lt"/>
              </a:rPr>
              <a:t>o carpinteiro deve reforçar a região de nós com gravatas ou emendas de tábua</a:t>
            </a:r>
            <a:r>
              <a:rPr lang="pt-BR" altLang="zh-CN" sz="2400" b="1" dirty="0">
                <a:solidFill>
                  <a:schemeClr val="bg1"/>
                </a:solidFill>
                <a:latin typeface="Gesta Md"/>
                <a:ea typeface="微软雅黑"/>
                <a:cs typeface="+mn-ea"/>
                <a:sym typeface="+mn-lt"/>
              </a:rPr>
              <a:t>.</a:t>
            </a:r>
            <a:endParaRPr kumimoji="0" lang="zh-CN" altLang="en-US" sz="2400" b="1" i="0" u="none" strike="noStrike" kern="1200" cap="none" spc="0" normalizeH="0" baseline="0" noProof="0" dirty="0">
              <a:ln>
                <a:noFill/>
              </a:ln>
              <a:solidFill>
                <a:srgbClr val="FFFF99"/>
              </a:solidFill>
              <a:effectLst>
                <a:outerShdw blurRad="38100" dist="38100" dir="2700000" algn="tl">
                  <a:srgbClr val="000000">
                    <a:alpha val="43137"/>
                  </a:srgbClr>
                </a:outerShdw>
              </a:effectLst>
              <a:uLnTx/>
              <a:uFillTx/>
              <a:latin typeface="Gesta Md"/>
              <a:ea typeface="微软雅黑"/>
              <a:cs typeface="+mn-ea"/>
              <a:sym typeface="+mn-lt"/>
            </a:endParaRPr>
          </a:p>
        </p:txBody>
      </p:sp>
      <p:pic>
        <p:nvPicPr>
          <p:cNvPr id="19458" name="Picture 2" descr="Gestão de SST (Saúde e Segurança no Trabalho) - Ergominas">
            <a:extLst>
              <a:ext uri="{FF2B5EF4-FFF2-40B4-BE49-F238E27FC236}">
                <a16:creationId xmlns:a16="http://schemas.microsoft.com/office/drawing/2014/main" id="{74403083-5B01-71A3-09D5-EE1111CB342C}"/>
              </a:ext>
            </a:extLst>
          </p:cNvPr>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93246" y="2695475"/>
            <a:ext cx="624668" cy="62466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7">
            <a:extLst>
              <a:ext uri="{FF2B5EF4-FFF2-40B4-BE49-F238E27FC236}">
                <a16:creationId xmlns:a16="http://schemas.microsoft.com/office/drawing/2014/main" id="{AFA833C4-4028-6CCD-CCAE-F0C9453578AF}"/>
              </a:ext>
            </a:extLst>
          </p:cNvPr>
          <p:cNvGrpSpPr/>
          <p:nvPr/>
        </p:nvGrpSpPr>
        <p:grpSpPr>
          <a:xfrm>
            <a:off x="521656" y="263135"/>
            <a:ext cx="5767434" cy="707886"/>
            <a:chOff x="521656" y="263135"/>
            <a:chExt cx="5767434" cy="707886"/>
          </a:xfrm>
        </p:grpSpPr>
        <p:sp>
          <p:nvSpPr>
            <p:cNvPr id="3" name="文本框 8">
              <a:extLst>
                <a:ext uri="{FF2B5EF4-FFF2-40B4-BE49-F238E27FC236}">
                  <a16:creationId xmlns:a16="http://schemas.microsoft.com/office/drawing/2014/main" id="{97CB2E02-9616-B82F-5831-E4300A7C7F6A}"/>
                </a:ext>
              </a:extLst>
            </p:cNvPr>
            <p:cNvSpPr txBox="1"/>
            <p:nvPr/>
          </p:nvSpPr>
          <p:spPr>
            <a:xfrm>
              <a:off x="521656" y="263135"/>
              <a:ext cx="849086" cy="707886"/>
            </a:xfrm>
            <a:prstGeom prst="rect">
              <a:avLst/>
            </a:prstGeom>
            <a:noFill/>
          </p:spPr>
          <p:txBody>
            <a:bodyPr wrap="square" rtlCol="0">
              <a:spAutoFit/>
            </a:bodyPr>
            <a:lstStyle/>
            <a:p>
              <a:r>
                <a:rPr lang="en-US" altLang="zh-CN" sz="4000" dirty="0">
                  <a:solidFill>
                    <a:schemeClr val="bg1"/>
                  </a:solidFill>
                  <a:latin typeface="CastleTUlt" panose="020E0902050906030204" pitchFamily="34" charset="0"/>
                </a:rPr>
                <a:t>04</a:t>
              </a:r>
              <a:endParaRPr lang="zh-CN" altLang="en-US" sz="4000" dirty="0">
                <a:solidFill>
                  <a:schemeClr val="bg1"/>
                </a:solidFill>
                <a:latin typeface="CastleTUlt" panose="020E0902050906030204" pitchFamily="34" charset="0"/>
              </a:endParaRPr>
            </a:p>
          </p:txBody>
        </p:sp>
        <p:sp>
          <p:nvSpPr>
            <p:cNvPr id="4" name="矩形 9">
              <a:extLst>
                <a:ext uri="{FF2B5EF4-FFF2-40B4-BE49-F238E27FC236}">
                  <a16:creationId xmlns:a16="http://schemas.microsoft.com/office/drawing/2014/main" id="{7E8844E8-BF7F-A53D-0C88-DFB450919C37}"/>
                </a:ext>
              </a:extLst>
            </p:cNvPr>
            <p:cNvSpPr/>
            <p:nvPr/>
          </p:nvSpPr>
          <p:spPr>
            <a:xfrm>
              <a:off x="1210520" y="432412"/>
              <a:ext cx="5078570" cy="400110"/>
            </a:xfrm>
            <a:prstGeom prst="rect">
              <a:avLst/>
            </a:prstGeom>
          </p:spPr>
          <p:txBody>
            <a:bodyPr wrap="none">
              <a:spAutoFit/>
            </a:bodyPr>
            <a:lstStyle/>
            <a:p>
              <a:r>
                <a:rPr lang="pt-BR" altLang="zh-CN" sz="2000" dirty="0">
                  <a:solidFill>
                    <a:schemeClr val="bg1"/>
                  </a:solidFill>
                  <a:latin typeface="微软雅黑" panose="020B0503020204020204" pitchFamily="34" charset="-122"/>
                  <a:ea typeface="微软雅黑" panose="020B0503020204020204" pitchFamily="34" charset="-122"/>
                </a:rPr>
                <a:t>Os serviços de construção de estruturas</a:t>
              </a:r>
            </a:p>
          </p:txBody>
        </p:sp>
      </p:grpSp>
      <p:pic>
        <p:nvPicPr>
          <p:cNvPr id="5" name="Imagem 4" descr="Texto&#10;&#10;Descrição gerada automaticamente com confiança baixa">
            <a:extLst>
              <a:ext uri="{FF2B5EF4-FFF2-40B4-BE49-F238E27FC236}">
                <a16:creationId xmlns:a16="http://schemas.microsoft.com/office/drawing/2014/main" id="{D1F11D11-98EC-5CDD-F4D7-066868130A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14713" y="35174"/>
            <a:ext cx="2261621" cy="627889"/>
          </a:xfrm>
          <a:prstGeom prst="rect">
            <a:avLst/>
          </a:prstGeom>
        </p:spPr>
      </p:pic>
    </p:spTree>
    <p:extLst>
      <p:ext uri="{BB962C8B-B14F-4D97-AF65-F5344CB8AC3E}">
        <p14:creationId xmlns:p14="http://schemas.microsoft.com/office/powerpoint/2010/main" val="368873163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PGR: o que é o Plano de Ação e como elaborá-lo?">
            <a:extLst>
              <a:ext uri="{FF2B5EF4-FFF2-40B4-BE49-F238E27FC236}">
                <a16:creationId xmlns:a16="http://schemas.microsoft.com/office/drawing/2014/main" id="{E176FCAF-0C60-5F31-46F9-97729BB0438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286001" y="1346607"/>
            <a:ext cx="7663543" cy="4912786"/>
          </a:xfrm>
          <a:prstGeom prst="rect">
            <a:avLst/>
          </a:prstGeom>
          <a:extLst>
            <a:ext uri="{909E8E84-426E-40DD-AFC4-6F175D3DCCD1}">
              <a14:hiddenFill xmlns:a14="http://schemas.microsoft.com/office/drawing/2010/main">
                <a:solidFill>
                  <a:srgbClr val="FFFFFF"/>
                </a:solidFill>
              </a14:hiddenFill>
            </a:ext>
          </a:extLst>
        </p:spPr>
      </p:pic>
      <p:sp>
        <p:nvSpPr>
          <p:cNvPr id="3" name="Rectangle 11">
            <a:extLst>
              <a:ext uri="{FF2B5EF4-FFF2-40B4-BE49-F238E27FC236}">
                <a16:creationId xmlns:a16="http://schemas.microsoft.com/office/drawing/2014/main" id="{DED0AE1F-42EB-2F44-032E-44F1363FFB8E}"/>
              </a:ext>
            </a:extLst>
          </p:cNvPr>
          <p:cNvSpPr/>
          <p:nvPr/>
        </p:nvSpPr>
        <p:spPr>
          <a:xfrm>
            <a:off x="2280558" y="1346607"/>
            <a:ext cx="4441372" cy="4912786"/>
          </a:xfrm>
          <a:prstGeom prst="rect">
            <a:avLst/>
          </a:prstGeom>
          <a:solidFill>
            <a:schemeClr val="accent2">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a:cs typeface="+mn-cs"/>
              <a:sym typeface="+mn-lt"/>
            </a:endParaRPr>
          </a:p>
        </p:txBody>
      </p:sp>
      <p:sp>
        <p:nvSpPr>
          <p:cNvPr id="4" name="Rectangle 14">
            <a:extLst>
              <a:ext uri="{FF2B5EF4-FFF2-40B4-BE49-F238E27FC236}">
                <a16:creationId xmlns:a16="http://schemas.microsoft.com/office/drawing/2014/main" id="{C46F6284-3C2E-6010-D8A6-644F6327F5A8}"/>
              </a:ext>
            </a:extLst>
          </p:cNvPr>
          <p:cNvSpPr/>
          <p:nvPr/>
        </p:nvSpPr>
        <p:spPr>
          <a:xfrm>
            <a:off x="2503715" y="2325459"/>
            <a:ext cx="3995057" cy="3177280"/>
          </a:xfrm>
          <a:prstGeom prst="rect">
            <a:avLst/>
          </a:prstGeom>
        </p:spPr>
        <p:txBody>
          <a:bodyPr wrap="square" lIns="0" tIns="0" rIns="0" bIns="0" anchor="ctr">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pt-BR" altLang="zh-CN" sz="2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微软雅黑"/>
                <a:ea typeface="微软雅黑"/>
                <a:cs typeface="+mn-ea"/>
                <a:sym typeface="+mn-lt"/>
              </a:rPr>
              <a:t>Madeirites plastificados ou resinados são usados em formas reaproveitáveis. </a:t>
            </a:r>
          </a:p>
          <a:p>
            <a:pPr marL="0" marR="0" lvl="0" indent="0" defTabSz="914400" rtl="0" eaLnBrk="1" fontAlgn="auto" latinLnBrk="0" hangingPunct="1">
              <a:lnSpc>
                <a:spcPct val="150000"/>
              </a:lnSpc>
              <a:spcBef>
                <a:spcPts val="0"/>
              </a:spcBef>
              <a:spcAft>
                <a:spcPts val="0"/>
              </a:spcAft>
              <a:buClrTx/>
              <a:buSzTx/>
              <a:buFontTx/>
              <a:buNone/>
              <a:tabLst/>
              <a:defRPr/>
            </a:pPr>
            <a:endParaRPr lang="pt-BR" altLang="zh-CN" sz="2000" dirty="0">
              <a:solidFill>
                <a:srgbClr val="002060"/>
              </a:solidFill>
              <a:effectLst>
                <a:outerShdw blurRad="38100" dist="38100" dir="2700000" algn="tl">
                  <a:srgbClr val="000000">
                    <a:alpha val="43137"/>
                  </a:srgbClr>
                </a:outerShdw>
              </a:effectLst>
              <a:latin typeface="微软雅黑"/>
              <a:ea typeface="微软雅黑"/>
              <a:cs typeface="+mn-ea"/>
              <a:sym typeface="+mn-lt"/>
            </a:endParaRPr>
          </a:p>
          <a:p>
            <a:pPr marL="0" marR="0" lvl="0" indent="0" defTabSz="914400" rtl="0" eaLnBrk="1" fontAlgn="auto" latinLnBrk="0" hangingPunct="1">
              <a:lnSpc>
                <a:spcPct val="150000"/>
              </a:lnSpc>
              <a:spcBef>
                <a:spcPts val="0"/>
              </a:spcBef>
              <a:spcAft>
                <a:spcPts val="0"/>
              </a:spcAft>
              <a:buClrTx/>
              <a:buSzTx/>
              <a:buFontTx/>
              <a:buNone/>
              <a:tabLst/>
              <a:defRPr/>
            </a:pPr>
            <a:r>
              <a:rPr kumimoji="0" lang="pt-BR" altLang="zh-CN" sz="2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微软雅黑"/>
                <a:ea typeface="微软雅黑"/>
                <a:cs typeface="+mn-ea"/>
                <a:sym typeface="+mn-lt"/>
              </a:rPr>
              <a:t>Nesse tipo de forma, o carpinteiro precisa cuidar mais ao montar e desmontar as peças</a:t>
            </a:r>
            <a:r>
              <a:rPr kumimoji="0" lang="pt-BR" altLang="zh-CN" sz="2000" b="0" i="0" u="none" strike="noStrike" kern="1200" cap="none" spc="0" normalizeH="0" baseline="0" noProof="0" dirty="0">
                <a:ln>
                  <a:noFill/>
                </a:ln>
                <a:solidFill>
                  <a:srgbClr val="F9F9F9"/>
                </a:solidFill>
                <a:effectLst>
                  <a:outerShdw blurRad="38100" dist="38100" dir="2700000" algn="tl">
                    <a:srgbClr val="000000">
                      <a:alpha val="43137"/>
                    </a:srgbClr>
                  </a:outerShdw>
                </a:effectLst>
                <a:uLnTx/>
                <a:uFillTx/>
                <a:latin typeface="微软雅黑"/>
                <a:ea typeface="微软雅黑"/>
                <a:cs typeface="+mn-ea"/>
                <a:sym typeface="+mn-lt"/>
              </a:rPr>
              <a:t>. </a:t>
            </a:r>
            <a:endParaRPr kumimoji="0" lang="pt-BR" altLang="zh-CN" sz="2000" b="1" i="0" u="none" strike="noStrike" kern="1200" cap="none" spc="0" normalizeH="0" baseline="0" noProof="0" dirty="0">
              <a:ln>
                <a:noFill/>
              </a:ln>
              <a:solidFill>
                <a:srgbClr val="F9F9F9"/>
              </a:solidFill>
              <a:effectLst>
                <a:outerShdw blurRad="38100" dist="38100" dir="2700000" algn="tl">
                  <a:srgbClr val="000000">
                    <a:alpha val="43137"/>
                  </a:srgbClr>
                </a:outerShdw>
              </a:effectLst>
              <a:uLnTx/>
              <a:uFillTx/>
              <a:latin typeface="微软雅黑"/>
              <a:ea typeface="微软雅黑"/>
              <a:cs typeface="+mn-ea"/>
              <a:sym typeface="+mn-lt"/>
            </a:endParaRPr>
          </a:p>
        </p:txBody>
      </p:sp>
      <p:grpSp>
        <p:nvGrpSpPr>
          <p:cNvPr id="5" name="组合 7">
            <a:extLst>
              <a:ext uri="{FF2B5EF4-FFF2-40B4-BE49-F238E27FC236}">
                <a16:creationId xmlns:a16="http://schemas.microsoft.com/office/drawing/2014/main" id="{54CDB9A6-4439-B0A8-E4EA-86BECFB56EC0}"/>
              </a:ext>
            </a:extLst>
          </p:cNvPr>
          <p:cNvGrpSpPr/>
          <p:nvPr/>
        </p:nvGrpSpPr>
        <p:grpSpPr>
          <a:xfrm>
            <a:off x="521656" y="263135"/>
            <a:ext cx="5767434" cy="707886"/>
            <a:chOff x="521656" y="263135"/>
            <a:chExt cx="5767434" cy="707886"/>
          </a:xfrm>
        </p:grpSpPr>
        <p:sp>
          <p:nvSpPr>
            <p:cNvPr id="8" name="文本框 8">
              <a:extLst>
                <a:ext uri="{FF2B5EF4-FFF2-40B4-BE49-F238E27FC236}">
                  <a16:creationId xmlns:a16="http://schemas.microsoft.com/office/drawing/2014/main" id="{06683D25-17D9-3CFE-5C5E-3C1DA8DB184A}"/>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04</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9" name="矩形 9">
              <a:extLst>
                <a:ext uri="{FF2B5EF4-FFF2-40B4-BE49-F238E27FC236}">
                  <a16:creationId xmlns:a16="http://schemas.microsoft.com/office/drawing/2014/main" id="{7368638E-C377-3DD1-79FC-5DC4228BAF9E}"/>
                </a:ext>
              </a:extLst>
            </p:cNvPr>
            <p:cNvSpPr/>
            <p:nvPr/>
          </p:nvSpPr>
          <p:spPr>
            <a:xfrm>
              <a:off x="1210520" y="432412"/>
              <a:ext cx="5078570"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Os serviços de construção de estruturas</a:t>
              </a:r>
            </a:p>
          </p:txBody>
        </p:sp>
      </p:grpSp>
      <p:pic>
        <p:nvPicPr>
          <p:cNvPr id="2" name="Imagem 1" descr="Texto&#10;&#10;Descrição gerada automaticamente com confiança baixa">
            <a:extLst>
              <a:ext uri="{FF2B5EF4-FFF2-40B4-BE49-F238E27FC236}">
                <a16:creationId xmlns:a16="http://schemas.microsoft.com/office/drawing/2014/main" id="{474E89BA-BD21-C38D-BA71-FE0AD921BE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14713" y="35174"/>
            <a:ext cx="2261621" cy="627889"/>
          </a:xfrm>
          <a:prstGeom prst="rect">
            <a:avLst/>
          </a:prstGeom>
        </p:spPr>
      </p:pic>
    </p:spTree>
    <p:extLst>
      <p:ext uri="{BB962C8B-B14F-4D97-AF65-F5344CB8AC3E}">
        <p14:creationId xmlns:p14="http://schemas.microsoft.com/office/powerpoint/2010/main" val="6285945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7">
            <a:extLst>
              <a:ext uri="{FF2B5EF4-FFF2-40B4-BE49-F238E27FC236}">
                <a16:creationId xmlns:a16="http://schemas.microsoft.com/office/drawing/2014/main" id="{110F44B3-96AA-8CC9-F428-58BB817F80C6}"/>
              </a:ext>
            </a:extLst>
          </p:cNvPr>
          <p:cNvSpPr txBox="1"/>
          <p:nvPr/>
        </p:nvSpPr>
        <p:spPr>
          <a:xfrm>
            <a:off x="5156200" y="3490135"/>
            <a:ext cx="6286500" cy="923330"/>
          </a:xfrm>
          <a:prstGeom prst="rect">
            <a:avLst/>
          </a:prstGeom>
          <a:noFill/>
        </p:spPr>
        <p:txBody>
          <a:bodyPr wrap="square" lIns="0" tIns="0" rIns="0" bIns="0" rtlCol="0">
            <a:spAutoFit/>
          </a:bodyPr>
          <a:lstStyle/>
          <a:p>
            <a:pPr lvl="0" algn="r">
              <a:defRPr/>
            </a:pPr>
            <a:r>
              <a:rPr lang="pt-BR" altLang="zh-CN" sz="6000" dirty="0">
                <a:solidFill>
                  <a:schemeClr val="bg1">
                    <a:lumMod val="95000"/>
                  </a:schemeClr>
                </a:solidFill>
                <a:latin typeface="Microsoft YaHei" panose="020B0503020204020204" pitchFamily="34" charset="-122"/>
                <a:ea typeface="Microsoft YaHei" panose="020B0503020204020204" pitchFamily="34" charset="-122"/>
              </a:rPr>
              <a:t>Introdução</a:t>
            </a:r>
          </a:p>
        </p:txBody>
      </p:sp>
      <p:sp>
        <p:nvSpPr>
          <p:cNvPr id="7" name="文本框 20">
            <a:extLst>
              <a:ext uri="{FF2B5EF4-FFF2-40B4-BE49-F238E27FC236}">
                <a16:creationId xmlns:a16="http://schemas.microsoft.com/office/drawing/2014/main" id="{9A479AEB-1563-D889-7740-E9A0C505083B}"/>
              </a:ext>
            </a:extLst>
          </p:cNvPr>
          <p:cNvSpPr txBox="1"/>
          <p:nvPr/>
        </p:nvSpPr>
        <p:spPr>
          <a:xfrm>
            <a:off x="8791333" y="1735805"/>
            <a:ext cx="2651367" cy="1477328"/>
          </a:xfrm>
          <a:prstGeom prst="rect">
            <a:avLst/>
          </a:prstGeom>
          <a:noFill/>
        </p:spPr>
        <p:txBody>
          <a:bodyPr wrap="non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chemeClr val="bg1">
                    <a:lumMod val="95000"/>
                  </a:schemeClr>
                </a:solidFill>
                <a:effectLst/>
                <a:uLnTx/>
                <a:uFillTx/>
                <a:latin typeface="Agency FB" panose="020B0503020202020204" pitchFamily="34" charset="0"/>
                <a:ea typeface="微软雅黑"/>
              </a:rPr>
              <a:t>RTE 01</a:t>
            </a:r>
          </a:p>
        </p:txBody>
      </p:sp>
      <p:sp>
        <p:nvSpPr>
          <p:cNvPr id="8" name="文本框 27">
            <a:extLst>
              <a:ext uri="{FF2B5EF4-FFF2-40B4-BE49-F238E27FC236}">
                <a16:creationId xmlns:a16="http://schemas.microsoft.com/office/drawing/2014/main" id="{65F45437-217C-385C-0F07-8655C092B735}"/>
              </a:ext>
            </a:extLst>
          </p:cNvPr>
          <p:cNvSpPr txBox="1"/>
          <p:nvPr/>
        </p:nvSpPr>
        <p:spPr>
          <a:xfrm>
            <a:off x="7599089" y="1735798"/>
            <a:ext cx="1110882" cy="1477328"/>
          </a:xfrm>
          <a:prstGeom prst="rect">
            <a:avLst/>
          </a:prstGeom>
          <a:noFill/>
        </p:spPr>
        <p:txBody>
          <a:bodyPr wrap="non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chemeClr val="bg1">
                    <a:lumMod val="95000"/>
                  </a:schemeClr>
                </a:solidFill>
                <a:effectLst/>
                <a:uLnTx/>
                <a:uFillTx/>
                <a:latin typeface="Agency FB" panose="020B0503020202020204" pitchFamily="34" charset="0"/>
                <a:ea typeface="微软雅黑"/>
              </a:rPr>
              <a:t>PA</a:t>
            </a:r>
          </a:p>
        </p:txBody>
      </p:sp>
      <p:pic>
        <p:nvPicPr>
          <p:cNvPr id="1026" name="Picture 2" descr="Para sua empresa | Epamo Consultoria">
            <a:extLst>
              <a:ext uri="{FF2B5EF4-FFF2-40B4-BE49-F238E27FC236}">
                <a16:creationId xmlns:a16="http://schemas.microsoft.com/office/drawing/2014/main" id="{4D9B02DF-E9F0-D378-F5E7-FFFF268B08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641" y="-27684"/>
            <a:ext cx="6885683" cy="6885683"/>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m 8">
            <a:extLst>
              <a:ext uri="{FF2B5EF4-FFF2-40B4-BE49-F238E27FC236}">
                <a16:creationId xmlns:a16="http://schemas.microsoft.com/office/drawing/2014/main" id="{1CDA3E0B-3700-05CB-A604-BF663D7FE862}"/>
              </a:ext>
            </a:extLst>
          </p:cNvPr>
          <p:cNvPicPr>
            <a:picLocks noChangeAspect="1"/>
          </p:cNvPicPr>
          <p:nvPr/>
        </p:nvPicPr>
        <p:blipFill>
          <a:blip r:embed="rId4"/>
          <a:stretch>
            <a:fillRect/>
          </a:stretch>
        </p:blipFill>
        <p:spPr>
          <a:xfrm>
            <a:off x="8077175" y="4690467"/>
            <a:ext cx="3092648" cy="1868475"/>
          </a:xfrm>
          <a:prstGeom prst="rect">
            <a:avLst/>
          </a:prstGeom>
        </p:spPr>
      </p:pic>
    </p:spTree>
    <p:extLst>
      <p:ext uri="{BB962C8B-B14F-4D97-AF65-F5344CB8AC3E}">
        <p14:creationId xmlns:p14="http://schemas.microsoft.com/office/powerpoint/2010/main" val="220816403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8"/>
                                        </p:tgtEl>
                                        <p:attrNameLst>
                                          <p:attrName>ppt_y</p:attrName>
                                        </p:attrNameLst>
                                      </p:cBhvr>
                                      <p:tavLst>
                                        <p:tav tm="0">
                                          <p:val>
                                            <p:strVal val="#ppt_y"/>
                                          </p:val>
                                        </p:tav>
                                        <p:tav tm="100000">
                                          <p:val>
                                            <p:strVal val="#ppt_y"/>
                                          </p:val>
                                        </p:tav>
                                      </p:tavLst>
                                    </p:anim>
                                    <p:anim calcmode="lin" valueType="num">
                                      <p:cBhvr>
                                        <p:cTn id="13"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8"/>
                                        </p:tgtEl>
                                      </p:cBhvr>
                                    </p:animEffect>
                                  </p:childTnLst>
                                </p:cTn>
                              </p:par>
                              <p:par>
                                <p:cTn id="16" presetID="41" presetClass="entr" presetSubtype="0" fill="hold" grpId="0" nodeType="withEffect">
                                  <p:stCondLst>
                                    <p:cond delay="0"/>
                                  </p:stCondLst>
                                  <p:iterate type="lt">
                                    <p:tmPct val="10000"/>
                                  </p:iterate>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7"/>
                                        </p:tgtEl>
                                        <p:attrNameLst>
                                          <p:attrName>ppt_y</p:attrName>
                                        </p:attrNameLst>
                                      </p:cBhvr>
                                      <p:tavLst>
                                        <p:tav tm="0">
                                          <p:val>
                                            <p:strVal val="#ppt_y"/>
                                          </p:val>
                                        </p:tav>
                                        <p:tav tm="100000">
                                          <p:val>
                                            <p:strVal val="#ppt_y"/>
                                          </p:val>
                                        </p:tav>
                                      </p:tavLst>
                                    </p:anim>
                                    <p:anim calcmode="lin" valueType="num">
                                      <p:cBhvr>
                                        <p:cTn id="20"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7"/>
                                        </p:tgtEl>
                                      </p:cBhvr>
                                    </p:animEffect>
                                  </p:childTnLst>
                                </p:cTn>
                              </p:par>
                            </p:childTnLst>
                          </p:cTn>
                        </p:par>
                        <p:par>
                          <p:cTn id="23" fill="hold">
                            <p:stCondLst>
                              <p:cond delay="1200"/>
                            </p:stCondLst>
                            <p:childTnLst>
                              <p:par>
                                <p:cTn id="24" presetID="34" presetClass="emph" presetSubtype="0" fill="hold" grpId="1" nodeType="afterEffect">
                                  <p:stCondLst>
                                    <p:cond delay="0"/>
                                  </p:stCondLst>
                                  <p:iterate type="lt">
                                    <p:tmPct val="10000"/>
                                  </p:iterate>
                                  <p:childTnLst>
                                    <p:animMotion origin="layout" path="M 4.375E-6 1.85185E-6 L 4.375E-6 -0.11783 " pathEditMode="relative" rAng="0" ptsTypes="AA">
                                      <p:cBhvr>
                                        <p:cTn id="25" dur="250" accel="50000" decel="50000" autoRev="1" fill="hold">
                                          <p:stCondLst>
                                            <p:cond delay="0"/>
                                          </p:stCondLst>
                                        </p:cTn>
                                        <p:tgtEl>
                                          <p:spTgt spid="7"/>
                                        </p:tgtEl>
                                        <p:attrNameLst>
                                          <p:attrName>ppt_x</p:attrName>
                                          <p:attrName>ppt_y</p:attrName>
                                        </p:attrNameLst>
                                      </p:cBhvr>
                                      <p:rCtr x="0" y="-5903"/>
                                    </p:animMotion>
                                    <p:animRot by="1500000">
                                      <p:cBhvr>
                                        <p:cTn id="26" dur="125" fill="hold">
                                          <p:stCondLst>
                                            <p:cond delay="0"/>
                                          </p:stCondLst>
                                        </p:cTn>
                                        <p:tgtEl>
                                          <p:spTgt spid="7"/>
                                        </p:tgtEl>
                                        <p:attrNameLst>
                                          <p:attrName>r</p:attrName>
                                        </p:attrNameLst>
                                      </p:cBhvr>
                                    </p:animRot>
                                    <p:animRot by="-1500000">
                                      <p:cBhvr>
                                        <p:cTn id="27" dur="125" fill="hold">
                                          <p:stCondLst>
                                            <p:cond delay="125"/>
                                          </p:stCondLst>
                                        </p:cTn>
                                        <p:tgtEl>
                                          <p:spTgt spid="7"/>
                                        </p:tgtEl>
                                        <p:attrNameLst>
                                          <p:attrName>r</p:attrName>
                                        </p:attrNameLst>
                                      </p:cBhvr>
                                    </p:animRot>
                                    <p:animRot by="-1500000">
                                      <p:cBhvr>
                                        <p:cTn id="28" dur="125" fill="hold">
                                          <p:stCondLst>
                                            <p:cond delay="250"/>
                                          </p:stCondLst>
                                        </p:cTn>
                                        <p:tgtEl>
                                          <p:spTgt spid="7"/>
                                        </p:tgtEl>
                                        <p:attrNameLst>
                                          <p:attrName>r</p:attrName>
                                        </p:attrNameLst>
                                      </p:cBhvr>
                                    </p:animRot>
                                    <p:animRot by="1500000">
                                      <p:cBhvr>
                                        <p:cTn id="29" dur="125" fill="hold">
                                          <p:stCondLst>
                                            <p:cond delay="375"/>
                                          </p:stCondLst>
                                        </p:cTn>
                                        <p:tgtEl>
                                          <p:spTgt spid="7"/>
                                        </p:tgtEl>
                                        <p:attrNameLst>
                                          <p:attrName>r</p:attrName>
                                        </p:attrNameLst>
                                      </p:cBhvr>
                                    </p:animRot>
                                  </p:childTnLst>
                                </p:cTn>
                              </p:par>
                              <p:par>
                                <p:cTn id="30" presetID="34" presetClass="emph" presetSubtype="0" fill="hold" grpId="1" nodeType="withEffect">
                                  <p:stCondLst>
                                    <p:cond delay="0"/>
                                  </p:stCondLst>
                                  <p:iterate type="lt">
                                    <p:tmPct val="10000"/>
                                  </p:iterate>
                                  <p:childTnLst>
                                    <p:animMotion origin="layout" path="M 1.875E-6 1.85185E-6 L 1.875E-6 -0.11783 " pathEditMode="relative" rAng="0" ptsTypes="AA">
                                      <p:cBhvr>
                                        <p:cTn id="31" dur="250" accel="50000" decel="50000" autoRev="1" fill="hold">
                                          <p:stCondLst>
                                            <p:cond delay="0"/>
                                          </p:stCondLst>
                                        </p:cTn>
                                        <p:tgtEl>
                                          <p:spTgt spid="8"/>
                                        </p:tgtEl>
                                        <p:attrNameLst>
                                          <p:attrName>ppt_x</p:attrName>
                                          <p:attrName>ppt_y</p:attrName>
                                        </p:attrNameLst>
                                      </p:cBhvr>
                                      <p:rCtr x="0" y="-5903"/>
                                    </p:animMotion>
                                    <p:animRot by="1500000">
                                      <p:cBhvr>
                                        <p:cTn id="32" dur="125" fill="hold">
                                          <p:stCondLst>
                                            <p:cond delay="0"/>
                                          </p:stCondLst>
                                        </p:cTn>
                                        <p:tgtEl>
                                          <p:spTgt spid="8"/>
                                        </p:tgtEl>
                                        <p:attrNameLst>
                                          <p:attrName>r</p:attrName>
                                        </p:attrNameLst>
                                      </p:cBhvr>
                                    </p:animRot>
                                    <p:animRot by="-1500000">
                                      <p:cBhvr>
                                        <p:cTn id="33" dur="125" fill="hold">
                                          <p:stCondLst>
                                            <p:cond delay="125"/>
                                          </p:stCondLst>
                                        </p:cTn>
                                        <p:tgtEl>
                                          <p:spTgt spid="8"/>
                                        </p:tgtEl>
                                        <p:attrNameLst>
                                          <p:attrName>r</p:attrName>
                                        </p:attrNameLst>
                                      </p:cBhvr>
                                    </p:animRot>
                                    <p:animRot by="-1500000">
                                      <p:cBhvr>
                                        <p:cTn id="34" dur="125" fill="hold">
                                          <p:stCondLst>
                                            <p:cond delay="250"/>
                                          </p:stCondLst>
                                        </p:cTn>
                                        <p:tgtEl>
                                          <p:spTgt spid="8"/>
                                        </p:tgtEl>
                                        <p:attrNameLst>
                                          <p:attrName>r</p:attrName>
                                        </p:attrNameLst>
                                      </p:cBhvr>
                                    </p:animRot>
                                    <p:animRot by="1500000">
                                      <p:cBhvr>
                                        <p:cTn id="35" dur="125" fill="hold">
                                          <p:stCondLst>
                                            <p:cond delay="375"/>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7" grpId="1"/>
      <p:bldP spid="8" grpId="0"/>
      <p:bldP spid="8"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310E2EE8-167F-409F-82B0-AE5D1E156C85}"/>
              </a:ext>
            </a:extLst>
          </p:cNvPr>
          <p:cNvSpPr txBox="1"/>
          <p:nvPr/>
        </p:nvSpPr>
        <p:spPr>
          <a:xfrm>
            <a:off x="583866" y="1499918"/>
            <a:ext cx="4943964" cy="1323439"/>
          </a:xfrm>
          <a:prstGeom prst="rect">
            <a:avLst/>
          </a:prstGeom>
          <a:noFill/>
        </p:spPr>
        <p:txBody>
          <a:bodyPr wrap="square" rtlCol="0">
            <a:spAutoFit/>
          </a:bodyPr>
          <a:lstStyle/>
          <a:p>
            <a:r>
              <a:rPr lang="pt-BR" altLang="zh-CN" sz="4000" b="1" dirty="0">
                <a:gradFill>
                  <a:gsLst>
                    <a:gs pos="0">
                      <a:srgbClr val="1C83AE"/>
                    </a:gs>
                    <a:gs pos="100000">
                      <a:srgbClr val="623E98"/>
                    </a:gs>
                  </a:gsLst>
                  <a:lin ang="10800000" scaled="1"/>
                </a:gradFill>
                <a:latin typeface="CastleTUlt" panose="020E0902050906030204" pitchFamily="34" charset="0"/>
              </a:rPr>
              <a:t>Central de formas ou marcenaria</a:t>
            </a:r>
            <a:endParaRPr lang="zh-CN" altLang="en-US" sz="4000" b="1" dirty="0">
              <a:gradFill>
                <a:gsLst>
                  <a:gs pos="0">
                    <a:srgbClr val="1C83AE"/>
                  </a:gs>
                  <a:gs pos="100000">
                    <a:srgbClr val="623E98"/>
                  </a:gs>
                </a:gsLst>
                <a:lin ang="10800000" scaled="1"/>
              </a:gradFill>
              <a:latin typeface="CastleTUlt" panose="020E0902050906030204" pitchFamily="34" charset="0"/>
            </a:endParaRPr>
          </a:p>
        </p:txBody>
      </p:sp>
      <p:sp>
        <p:nvSpPr>
          <p:cNvPr id="2" name="Oval 7">
            <a:extLst>
              <a:ext uri="{FF2B5EF4-FFF2-40B4-BE49-F238E27FC236}">
                <a16:creationId xmlns:a16="http://schemas.microsoft.com/office/drawing/2014/main" id="{09ECCF4A-0E67-BAF1-A14C-FCE2550A1607}"/>
              </a:ext>
            </a:extLst>
          </p:cNvPr>
          <p:cNvSpPr>
            <a:spLocks noChangeArrowheads="1"/>
          </p:cNvSpPr>
          <p:nvPr/>
        </p:nvSpPr>
        <p:spPr bwMode="auto">
          <a:xfrm>
            <a:off x="5615620" y="588830"/>
            <a:ext cx="5776280" cy="5776270"/>
          </a:xfrm>
          <a:prstGeom prst="ellipse">
            <a:avLst/>
          </a:prstGeom>
          <a:gradFill flip="none" rotWithShape="1">
            <a:gsLst>
              <a:gs pos="51000">
                <a:srgbClr val="1C83AE"/>
              </a:gs>
              <a:gs pos="0">
                <a:srgbClr val="329CD6"/>
              </a:gs>
              <a:gs pos="92000">
                <a:srgbClr val="623E98"/>
              </a:gs>
            </a:gsLst>
            <a:lin ang="27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200" b="1" dirty="0">
              <a:solidFill>
                <a:schemeClr val="lt1"/>
              </a:solidFill>
            </a:endParaRPr>
          </a:p>
        </p:txBody>
      </p:sp>
      <p:sp>
        <p:nvSpPr>
          <p:cNvPr id="4" name="Rectangle 8">
            <a:extLst>
              <a:ext uri="{FF2B5EF4-FFF2-40B4-BE49-F238E27FC236}">
                <a16:creationId xmlns:a16="http://schemas.microsoft.com/office/drawing/2014/main" id="{3ED83246-CAAC-D118-14C9-DE2C6F7CD93E}"/>
              </a:ext>
            </a:extLst>
          </p:cNvPr>
          <p:cNvSpPr/>
          <p:nvPr/>
        </p:nvSpPr>
        <p:spPr>
          <a:xfrm>
            <a:off x="671656" y="3086824"/>
            <a:ext cx="4943964" cy="2546659"/>
          </a:xfrm>
          <a:prstGeom prst="rect">
            <a:avLst/>
          </a:prstGeom>
        </p:spPr>
        <p:txBody>
          <a:bodyPr wrap="square" lIns="0" tIns="0" rIns="0" bIns="0">
            <a:spAutoFit/>
          </a:bodyPr>
          <a:lstStyle/>
          <a:p>
            <a:pPr lvl="0">
              <a:lnSpc>
                <a:spcPct val="150000"/>
              </a:lnSpc>
              <a:spcBef>
                <a:spcPts val="800"/>
              </a:spcBef>
              <a:defRPr/>
            </a:pPr>
            <a:endParaRPr lang="pt-BR" altLang="zh-CN" dirty="0">
              <a:solidFill>
                <a:schemeClr val="bg1">
                  <a:lumMod val="95000"/>
                </a:schemeClr>
              </a:solidFill>
              <a:latin typeface="微软雅黑" panose="020B0503020204020204" pitchFamily="34" charset="-122"/>
              <a:ea typeface="微软雅黑"/>
              <a:cs typeface="+mn-ea"/>
              <a:sym typeface="+mn-lt"/>
            </a:endParaRPr>
          </a:p>
          <a:p>
            <a:pPr lvl="0">
              <a:lnSpc>
                <a:spcPct val="150000"/>
              </a:lnSpc>
              <a:spcBef>
                <a:spcPts val="800"/>
              </a:spcBef>
              <a:defRPr/>
            </a:pPr>
            <a:r>
              <a:rPr lang="pt-BR" altLang="zh-CN" dirty="0">
                <a:solidFill>
                  <a:schemeClr val="bg1">
                    <a:lumMod val="95000"/>
                  </a:schemeClr>
                </a:solidFill>
                <a:latin typeface="微软雅黑" panose="020B0503020204020204" pitchFamily="34" charset="-122"/>
                <a:ea typeface="微软雅黑"/>
                <a:cs typeface="+mn-ea"/>
                <a:sym typeface="+mn-lt"/>
              </a:rPr>
              <a:t>As formas podem ser montadas no lugar onde serão usadas, ou parte delas serem montadas numa central de formas, uma marcenaria que fica no térreo do canteiro de obras. Para esse local, a NR-18 exige:</a:t>
            </a:r>
          </a:p>
        </p:txBody>
      </p:sp>
      <p:pic>
        <p:nvPicPr>
          <p:cNvPr id="4098" name="Picture 2" descr="Atualizada] Norma NR 18: resumo das principais exigências">
            <a:extLst>
              <a:ext uri="{FF2B5EF4-FFF2-40B4-BE49-F238E27FC236}">
                <a16:creationId xmlns:a16="http://schemas.microsoft.com/office/drawing/2014/main" id="{BB398B10-A075-AF4D-B38C-48690E218D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713" r="12398"/>
          <a:stretch/>
        </p:blipFill>
        <p:spPr bwMode="auto">
          <a:xfrm>
            <a:off x="5754246" y="719306"/>
            <a:ext cx="5497954" cy="5499063"/>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11" name="Freeform 5">
            <a:extLst>
              <a:ext uri="{FF2B5EF4-FFF2-40B4-BE49-F238E27FC236}">
                <a16:creationId xmlns:a16="http://schemas.microsoft.com/office/drawing/2014/main" id="{23EC3042-0149-2E71-4A2D-4553DBE5D2C9}"/>
              </a:ext>
            </a:extLst>
          </p:cNvPr>
          <p:cNvSpPr>
            <a:spLocks/>
          </p:cNvSpPr>
          <p:nvPr/>
        </p:nvSpPr>
        <p:spPr bwMode="auto">
          <a:xfrm>
            <a:off x="683950" y="2995697"/>
            <a:ext cx="6475922" cy="481268"/>
          </a:xfrm>
          <a:custGeom>
            <a:avLst/>
            <a:gdLst>
              <a:gd name="T0" fmla="*/ 0 w 2726"/>
              <a:gd name="T1" fmla="*/ 0 h 356"/>
              <a:gd name="T2" fmla="*/ 2372 w 2726"/>
              <a:gd name="T3" fmla="*/ 0 h 356"/>
              <a:gd name="T4" fmla="*/ 2726 w 2726"/>
              <a:gd name="T5" fmla="*/ 356 h 356"/>
            </a:gdLst>
            <a:ahLst/>
            <a:cxnLst>
              <a:cxn ang="0">
                <a:pos x="T0" y="T1"/>
              </a:cxn>
              <a:cxn ang="0">
                <a:pos x="T2" y="T3"/>
              </a:cxn>
              <a:cxn ang="0">
                <a:pos x="T4" y="T5"/>
              </a:cxn>
            </a:cxnLst>
            <a:rect l="0" t="0" r="r" b="b"/>
            <a:pathLst>
              <a:path w="2726" h="356">
                <a:moveTo>
                  <a:pt x="0" y="0"/>
                </a:moveTo>
                <a:lnTo>
                  <a:pt x="2372" y="0"/>
                </a:lnTo>
                <a:lnTo>
                  <a:pt x="2726" y="356"/>
                </a:lnTo>
              </a:path>
            </a:pathLst>
          </a:custGeom>
          <a:noFill/>
          <a:ln w="6350" cap="flat">
            <a:solidFill>
              <a:schemeClr val="bg1">
                <a:lumMod val="65000"/>
              </a:schemeClr>
            </a:solidFill>
            <a:prstDash val="solid"/>
            <a:miter lim="800000"/>
            <a:headEnd type="oval"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a:cs typeface="+mn-cs"/>
            </a:endParaRPr>
          </a:p>
        </p:txBody>
      </p:sp>
      <p:pic>
        <p:nvPicPr>
          <p:cNvPr id="3" name="Imagem 2" descr="Texto&#10;&#10;Descrição gerada automaticamente com confiança baixa">
            <a:extLst>
              <a:ext uri="{FF2B5EF4-FFF2-40B4-BE49-F238E27FC236}">
                <a16:creationId xmlns:a16="http://schemas.microsoft.com/office/drawing/2014/main" id="{2F72153E-C831-006D-4AFB-9E57CD66F6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223" y="211290"/>
            <a:ext cx="2261621" cy="627889"/>
          </a:xfrm>
          <a:prstGeom prst="rect">
            <a:avLst/>
          </a:prstGeom>
        </p:spPr>
      </p:pic>
    </p:spTree>
    <p:extLst>
      <p:ext uri="{BB962C8B-B14F-4D97-AF65-F5344CB8AC3E}">
        <p14:creationId xmlns:p14="http://schemas.microsoft.com/office/powerpoint/2010/main" val="15374712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par>
                          <p:cTn id="8" fill="hold">
                            <p:stCondLst>
                              <p:cond delay="500"/>
                            </p:stCondLst>
                            <p:childTnLst>
                              <p:par>
                                <p:cTn id="9" presetID="4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3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4"/>
                                        </p:tgtEl>
                                        <p:attrNameLst>
                                          <p:attrName>ppt_y</p:attrName>
                                        </p:attrNameLst>
                                      </p:cBhvr>
                                      <p:tavLst>
                                        <p:tav tm="0">
                                          <p:val>
                                            <p:strVal val="#ppt_y"/>
                                          </p:val>
                                        </p:tav>
                                        <p:tav tm="100000">
                                          <p:val>
                                            <p:strVal val="#ppt_y"/>
                                          </p:val>
                                        </p:tav>
                                      </p:tavLst>
                                    </p:anim>
                                    <p:anim calcmode="lin" valueType="num">
                                      <p:cBhvr>
                                        <p:cTn id="13" dur="3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4"/>
                                        </p:tgtEl>
                                      </p:cBhvr>
                                    </p:animEffect>
                                  </p:childTnLst>
                                </p:cTn>
                              </p:par>
                            </p:childTnLst>
                          </p:cTn>
                        </p:par>
                        <p:par>
                          <p:cTn id="16" fill="hold">
                            <p:stCondLst>
                              <p:cond delay="800"/>
                            </p:stCondLst>
                            <p:childTnLst>
                              <p:par>
                                <p:cTn id="17" presetID="53" presetClass="entr" presetSubtype="16"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Planos de Gestão de SST - Portal da Indústria">
            <a:extLst>
              <a:ext uri="{FF2B5EF4-FFF2-40B4-BE49-F238E27FC236}">
                <a16:creationId xmlns:a16="http://schemas.microsoft.com/office/drawing/2014/main" id="{EB310B2B-B6B1-5B0F-8A7C-1C2CA8BF8080}"/>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5016120" y="191968"/>
            <a:ext cx="6654224" cy="6402897"/>
          </a:xfrm>
          <a:prstGeom prst="rect">
            <a:avLst/>
          </a:prstGeom>
          <a:noFill/>
          <a:extLst>
            <a:ext uri="{909E8E84-426E-40DD-AFC4-6F175D3DCCD1}">
              <a14:hiddenFill xmlns:a14="http://schemas.microsoft.com/office/drawing/2010/main">
                <a:solidFill>
                  <a:srgbClr val="FFFFFF"/>
                </a:solidFill>
              </a14:hiddenFill>
            </a:ext>
          </a:extLst>
        </p:spPr>
      </p:pic>
      <p:sp>
        <p:nvSpPr>
          <p:cNvPr id="4" name="矩形标注 14">
            <a:extLst>
              <a:ext uri="{FF2B5EF4-FFF2-40B4-BE49-F238E27FC236}">
                <a16:creationId xmlns:a16="http://schemas.microsoft.com/office/drawing/2014/main" id="{0937E5C2-E303-F915-2353-CBB4A81E54E1}"/>
              </a:ext>
            </a:extLst>
          </p:cNvPr>
          <p:cNvSpPr/>
          <p:nvPr/>
        </p:nvSpPr>
        <p:spPr>
          <a:xfrm>
            <a:off x="745491" y="4569298"/>
            <a:ext cx="6395538" cy="2025567"/>
          </a:xfrm>
          <a:prstGeom prst="wedgeRectCallout">
            <a:avLst>
              <a:gd name="adj1" fmla="val 52778"/>
              <a:gd name="adj2" fmla="val -95488"/>
            </a:avLst>
          </a:prstGeom>
          <a:gradFill flip="none" rotWithShape="1">
            <a:gsLst>
              <a:gs pos="51000">
                <a:srgbClr val="1C83AE"/>
              </a:gs>
              <a:gs pos="0">
                <a:srgbClr val="329CD6"/>
              </a:gs>
              <a:gs pos="92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50000"/>
              </a:lnSpc>
            </a:pPr>
            <a:r>
              <a:rPr lang="pt-BR" altLang="zh-CN" sz="2400" b="1" dirty="0"/>
              <a:t>01</a:t>
            </a:r>
            <a:r>
              <a:rPr lang="pt-BR" altLang="zh-CN" b="1" dirty="0"/>
              <a:t> </a:t>
            </a:r>
            <a:r>
              <a:rPr lang="pt-BR" altLang="zh-CN" dirty="0"/>
              <a:t>Instalação elétrica completa, mesmo que o canteiro seja um local provisório. Isso é importante para evitar choques ou outros riscos elétricos ao usar as máquinas. Deve ser usado o conjunto plugue e tomada.</a:t>
            </a:r>
            <a:endParaRPr lang="zh-CN" altLang="en-US" dirty="0"/>
          </a:p>
        </p:txBody>
      </p:sp>
      <p:grpSp>
        <p:nvGrpSpPr>
          <p:cNvPr id="3" name="组合 7">
            <a:extLst>
              <a:ext uri="{FF2B5EF4-FFF2-40B4-BE49-F238E27FC236}">
                <a16:creationId xmlns:a16="http://schemas.microsoft.com/office/drawing/2014/main" id="{FDE7C930-7EA3-47C2-BE02-47E8015DE160}"/>
              </a:ext>
            </a:extLst>
          </p:cNvPr>
          <p:cNvGrpSpPr/>
          <p:nvPr/>
        </p:nvGrpSpPr>
        <p:grpSpPr>
          <a:xfrm>
            <a:off x="521656" y="263135"/>
            <a:ext cx="5767434" cy="707886"/>
            <a:chOff x="521656" y="263135"/>
            <a:chExt cx="5767434" cy="707886"/>
          </a:xfrm>
        </p:grpSpPr>
        <p:sp>
          <p:nvSpPr>
            <p:cNvPr id="5" name="文本框 8">
              <a:extLst>
                <a:ext uri="{FF2B5EF4-FFF2-40B4-BE49-F238E27FC236}">
                  <a16:creationId xmlns:a16="http://schemas.microsoft.com/office/drawing/2014/main" id="{A44F72BC-2813-265E-B6D0-7ADEB9C8BF1E}"/>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04</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6" name="矩形 9">
              <a:extLst>
                <a:ext uri="{FF2B5EF4-FFF2-40B4-BE49-F238E27FC236}">
                  <a16:creationId xmlns:a16="http://schemas.microsoft.com/office/drawing/2014/main" id="{342AE536-A22C-D47B-82FD-BC610C76C954}"/>
                </a:ext>
              </a:extLst>
            </p:cNvPr>
            <p:cNvSpPr/>
            <p:nvPr/>
          </p:nvSpPr>
          <p:spPr>
            <a:xfrm>
              <a:off x="1210520" y="432412"/>
              <a:ext cx="5078570"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Os serviços de construção de estruturas</a:t>
              </a:r>
            </a:p>
          </p:txBody>
        </p:sp>
      </p:grpSp>
      <p:pic>
        <p:nvPicPr>
          <p:cNvPr id="2" name="Imagem 1" descr="Texto&#10;&#10;Descrição gerada automaticamente com confiança baixa">
            <a:extLst>
              <a:ext uri="{FF2B5EF4-FFF2-40B4-BE49-F238E27FC236}">
                <a16:creationId xmlns:a16="http://schemas.microsoft.com/office/drawing/2014/main" id="{CFC4AFF6-F31F-44A1-9BC5-ABF8E171D4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4713" y="35174"/>
            <a:ext cx="2261621" cy="627889"/>
          </a:xfrm>
          <a:prstGeom prst="rect">
            <a:avLst/>
          </a:prstGeom>
        </p:spPr>
      </p:pic>
    </p:spTree>
    <p:extLst>
      <p:ext uri="{BB962C8B-B14F-4D97-AF65-F5344CB8AC3E}">
        <p14:creationId xmlns:p14="http://schemas.microsoft.com/office/powerpoint/2010/main" val="33205357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5"/>
          <p:cNvSpPr>
            <a:spLocks/>
          </p:cNvSpPr>
          <p:nvPr/>
        </p:nvSpPr>
        <p:spPr bwMode="auto">
          <a:xfrm>
            <a:off x="7831740" y="3843764"/>
            <a:ext cx="2604210" cy="2604210"/>
          </a:xfrm>
          <a:custGeom>
            <a:avLst/>
            <a:gdLst>
              <a:gd name="T0" fmla="*/ 1012 w 2024"/>
              <a:gd name="T1" fmla="*/ 0 h 2024"/>
              <a:gd name="T2" fmla="*/ 2024 w 2024"/>
              <a:gd name="T3" fmla="*/ 1012 h 2024"/>
              <a:gd name="T4" fmla="*/ 1012 w 2024"/>
              <a:gd name="T5" fmla="*/ 2024 h 2024"/>
              <a:gd name="T6" fmla="*/ 0 w 2024"/>
              <a:gd name="T7" fmla="*/ 1012 h 2024"/>
              <a:gd name="T8" fmla="*/ 1012 w 2024"/>
              <a:gd name="T9" fmla="*/ 0 h 2024"/>
            </a:gdLst>
            <a:ahLst/>
            <a:cxnLst>
              <a:cxn ang="0">
                <a:pos x="T0" y="T1"/>
              </a:cxn>
              <a:cxn ang="0">
                <a:pos x="T2" y="T3"/>
              </a:cxn>
              <a:cxn ang="0">
                <a:pos x="T4" y="T5"/>
              </a:cxn>
              <a:cxn ang="0">
                <a:pos x="T6" y="T7"/>
              </a:cxn>
              <a:cxn ang="0">
                <a:pos x="T8" y="T9"/>
              </a:cxn>
            </a:cxnLst>
            <a:rect l="0" t="0" r="r" b="b"/>
            <a:pathLst>
              <a:path w="2024" h="2024">
                <a:moveTo>
                  <a:pt x="1012" y="0"/>
                </a:moveTo>
                <a:lnTo>
                  <a:pt x="2024" y="1012"/>
                </a:lnTo>
                <a:lnTo>
                  <a:pt x="1012" y="2024"/>
                </a:lnTo>
                <a:lnTo>
                  <a:pt x="0" y="1012"/>
                </a:lnTo>
                <a:lnTo>
                  <a:pt x="1012" y="0"/>
                </a:lnTo>
                <a:close/>
              </a:path>
            </a:pathLst>
          </a:custGeom>
          <a:blipFill>
            <a:blip r:embed="rId3" cstate="screen">
              <a:extLst>
                <a:ext uri="{28A0092B-C50C-407E-A947-70E740481C1C}">
                  <a14:useLocalDpi xmlns:a14="http://schemas.microsoft.com/office/drawing/2010/main"/>
                </a:ext>
              </a:extLst>
            </a:blip>
            <a:stretch>
              <a:fillRect/>
            </a:stretch>
          </a:blipFill>
          <a:ln w="7938" cap="flat">
            <a:noFill/>
            <a:prstDash val="solid"/>
            <a:miter lim="800000"/>
            <a:headEnd/>
            <a:tailEnd/>
          </a:ln>
          <a:effectLst>
            <a:outerShdw blurRad="3048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a:cs typeface="+mn-cs"/>
            </a:endParaRPr>
          </a:p>
        </p:txBody>
      </p:sp>
      <p:sp>
        <p:nvSpPr>
          <p:cNvPr id="15" name="Freeform 6"/>
          <p:cNvSpPr>
            <a:spLocks/>
          </p:cNvSpPr>
          <p:nvPr/>
        </p:nvSpPr>
        <p:spPr bwMode="auto">
          <a:xfrm>
            <a:off x="6453470" y="2465482"/>
            <a:ext cx="2604185" cy="2604185"/>
          </a:xfrm>
          <a:custGeom>
            <a:avLst/>
            <a:gdLst>
              <a:gd name="T0" fmla="*/ 1166 w 2329"/>
              <a:gd name="T1" fmla="*/ 0 h 2332"/>
              <a:gd name="T2" fmla="*/ 2329 w 2329"/>
              <a:gd name="T3" fmla="*/ 1166 h 2332"/>
              <a:gd name="T4" fmla="*/ 1166 w 2329"/>
              <a:gd name="T5" fmla="*/ 2332 h 2332"/>
              <a:gd name="T6" fmla="*/ 0 w 2329"/>
              <a:gd name="T7" fmla="*/ 1166 h 2332"/>
              <a:gd name="T8" fmla="*/ 1166 w 2329"/>
              <a:gd name="T9" fmla="*/ 0 h 2332"/>
            </a:gdLst>
            <a:ahLst/>
            <a:cxnLst>
              <a:cxn ang="0">
                <a:pos x="T0" y="T1"/>
              </a:cxn>
              <a:cxn ang="0">
                <a:pos x="T2" y="T3"/>
              </a:cxn>
              <a:cxn ang="0">
                <a:pos x="T4" y="T5"/>
              </a:cxn>
              <a:cxn ang="0">
                <a:pos x="T6" y="T7"/>
              </a:cxn>
              <a:cxn ang="0">
                <a:pos x="T8" y="T9"/>
              </a:cxn>
            </a:cxnLst>
            <a:rect l="0" t="0" r="r" b="b"/>
            <a:pathLst>
              <a:path w="2329" h="2332">
                <a:moveTo>
                  <a:pt x="1166" y="0"/>
                </a:moveTo>
                <a:lnTo>
                  <a:pt x="2329" y="1166"/>
                </a:lnTo>
                <a:lnTo>
                  <a:pt x="1166" y="2332"/>
                </a:lnTo>
                <a:lnTo>
                  <a:pt x="0" y="1166"/>
                </a:lnTo>
                <a:lnTo>
                  <a:pt x="1166" y="0"/>
                </a:lnTo>
                <a:close/>
              </a:path>
            </a:pathLst>
          </a:custGeom>
          <a:blipFill>
            <a:blip r:embed="rId4" cstate="screen">
              <a:extLst>
                <a:ext uri="{28A0092B-C50C-407E-A947-70E740481C1C}">
                  <a14:useLocalDpi xmlns:a14="http://schemas.microsoft.com/office/drawing/2010/main"/>
                </a:ext>
              </a:extLst>
            </a:blip>
            <a:stretch>
              <a:fillRect/>
            </a:stretch>
          </a:blipFill>
          <a:ln w="7938" cap="flat">
            <a:noFill/>
            <a:prstDash val="solid"/>
            <a:miter lim="800000"/>
            <a:headEnd/>
            <a:tailEnd/>
          </a:ln>
          <a:effectLst>
            <a:outerShdw blurRad="3048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a:cs typeface="+mn-cs"/>
            </a:endParaRPr>
          </a:p>
        </p:txBody>
      </p:sp>
      <p:sp>
        <p:nvSpPr>
          <p:cNvPr id="17" name="Freeform 7"/>
          <p:cNvSpPr>
            <a:spLocks/>
          </p:cNvSpPr>
          <p:nvPr/>
        </p:nvSpPr>
        <p:spPr bwMode="auto">
          <a:xfrm>
            <a:off x="7864422" y="1083302"/>
            <a:ext cx="2604210" cy="2608070"/>
          </a:xfrm>
          <a:custGeom>
            <a:avLst/>
            <a:gdLst>
              <a:gd name="T0" fmla="*/ 1012 w 2024"/>
              <a:gd name="T1" fmla="*/ 0 h 2027"/>
              <a:gd name="T2" fmla="*/ 2024 w 2024"/>
              <a:gd name="T3" fmla="*/ 1014 h 2027"/>
              <a:gd name="T4" fmla="*/ 1012 w 2024"/>
              <a:gd name="T5" fmla="*/ 2027 h 2027"/>
              <a:gd name="T6" fmla="*/ 0 w 2024"/>
              <a:gd name="T7" fmla="*/ 1014 h 2027"/>
              <a:gd name="T8" fmla="*/ 1012 w 2024"/>
              <a:gd name="T9" fmla="*/ 0 h 2027"/>
            </a:gdLst>
            <a:ahLst/>
            <a:cxnLst>
              <a:cxn ang="0">
                <a:pos x="T0" y="T1"/>
              </a:cxn>
              <a:cxn ang="0">
                <a:pos x="T2" y="T3"/>
              </a:cxn>
              <a:cxn ang="0">
                <a:pos x="T4" y="T5"/>
              </a:cxn>
              <a:cxn ang="0">
                <a:pos x="T6" y="T7"/>
              </a:cxn>
              <a:cxn ang="0">
                <a:pos x="T8" y="T9"/>
              </a:cxn>
            </a:cxnLst>
            <a:rect l="0" t="0" r="r" b="b"/>
            <a:pathLst>
              <a:path w="2024" h="2027">
                <a:moveTo>
                  <a:pt x="1012" y="0"/>
                </a:moveTo>
                <a:lnTo>
                  <a:pt x="2024" y="1014"/>
                </a:lnTo>
                <a:lnTo>
                  <a:pt x="1012" y="2027"/>
                </a:lnTo>
                <a:lnTo>
                  <a:pt x="0" y="1014"/>
                </a:lnTo>
                <a:lnTo>
                  <a:pt x="1012" y="0"/>
                </a:lnTo>
                <a:close/>
              </a:path>
            </a:pathLst>
          </a:custGeom>
          <a:blipFill>
            <a:blip r:embed="rId5"/>
            <a:stretch>
              <a:fillRect/>
            </a:stretch>
          </a:blipFill>
          <a:ln w="7938" cap="flat">
            <a:noFill/>
            <a:prstDash val="solid"/>
            <a:miter lim="800000"/>
            <a:headEnd/>
            <a:tailEnd/>
          </a:ln>
          <a:effectLst>
            <a:outerShdw blurRad="3048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a:cs typeface="+mn-cs"/>
            </a:endParaRPr>
          </a:p>
        </p:txBody>
      </p:sp>
      <p:sp>
        <p:nvSpPr>
          <p:cNvPr id="21" name="TextBox 21"/>
          <p:cNvSpPr txBox="1"/>
          <p:nvPr/>
        </p:nvSpPr>
        <p:spPr>
          <a:xfrm>
            <a:off x="604178" y="2324978"/>
            <a:ext cx="5115385" cy="4100610"/>
          </a:xfrm>
          <a:prstGeom prst="rect">
            <a:avLst/>
          </a:prstGeom>
          <a:noFill/>
        </p:spPr>
        <p:txBody>
          <a:bodyPr wrap="square" lIns="0" tIns="0" rIns="0" bIns="0" rtlCol="0">
            <a:spAutoFit/>
          </a:bodyPr>
          <a:lstStyle/>
          <a:p>
            <a:pPr lvl="0">
              <a:lnSpc>
                <a:spcPct val="150000"/>
              </a:lnSpc>
              <a:spcBef>
                <a:spcPts val="1200"/>
              </a:spcBef>
              <a:defRPr/>
            </a:pPr>
            <a:r>
              <a:rPr lang="pt-BR" altLang="zh-CN" sz="2000" dirty="0">
                <a:solidFill>
                  <a:schemeClr val="bg1">
                    <a:lumMod val="95000"/>
                  </a:schemeClr>
                </a:solidFill>
                <a:latin typeface="微软雅黑"/>
                <a:ea typeface="微软雅黑"/>
              </a:rPr>
              <a:t>A carpintaria deve ter piso resistente, nivelado e antiderrapante. A cobertura deve proteger da chuva e contra a queda de materiais (como argamassa, restos de construção que possam eventualmente escapar do topo e das bandejas). Deve existir uma lâmpada, com proteção contra impacto de partículas (como lascas de madeira ou serragem).</a:t>
            </a:r>
            <a:endParaRPr lang="en-US" altLang="zh-CN" sz="2000" dirty="0">
              <a:solidFill>
                <a:schemeClr val="bg1">
                  <a:lumMod val="95000"/>
                </a:schemeClr>
              </a:solidFill>
              <a:latin typeface="微软雅黑"/>
              <a:ea typeface="微软雅黑"/>
            </a:endParaRPr>
          </a:p>
        </p:txBody>
      </p:sp>
      <p:sp>
        <p:nvSpPr>
          <p:cNvPr id="14" name="矩形 13">
            <a:extLst>
              <a:ext uri="{FF2B5EF4-FFF2-40B4-BE49-F238E27FC236}">
                <a16:creationId xmlns:a16="http://schemas.microsoft.com/office/drawing/2014/main" id="{EC715124-0563-4EFB-9F3D-9866CD97A68E}"/>
              </a:ext>
            </a:extLst>
          </p:cNvPr>
          <p:cNvSpPr/>
          <p:nvPr/>
        </p:nvSpPr>
        <p:spPr>
          <a:xfrm>
            <a:off x="546946" y="1739900"/>
            <a:ext cx="3704433" cy="510354"/>
          </a:xfrm>
          <a:prstGeom prst="rect">
            <a:avLst/>
          </a:prstGeom>
          <a:gradFill flip="none" rotWithShape="1">
            <a:gsLst>
              <a:gs pos="51000">
                <a:srgbClr val="1C83AE"/>
              </a:gs>
              <a:gs pos="0">
                <a:srgbClr val="329CD6"/>
              </a:gs>
              <a:gs pos="92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文本框 3">
            <a:extLst>
              <a:ext uri="{FF2B5EF4-FFF2-40B4-BE49-F238E27FC236}">
                <a16:creationId xmlns:a16="http://schemas.microsoft.com/office/drawing/2014/main" id="{7E566106-2B51-4728-B335-D3C0B843F07B}"/>
              </a:ext>
            </a:extLst>
          </p:cNvPr>
          <p:cNvSpPr txBox="1"/>
          <p:nvPr/>
        </p:nvSpPr>
        <p:spPr>
          <a:xfrm>
            <a:off x="2095036" y="1795022"/>
            <a:ext cx="1425509" cy="400110"/>
          </a:xfrm>
          <a:prstGeom prst="rect">
            <a:avLst/>
          </a:prstGeom>
          <a:noFill/>
        </p:spPr>
        <p:txBody>
          <a:bodyPr wrap="square" rtlCol="0">
            <a:spAutoFit/>
          </a:bodyPr>
          <a:lstStyle/>
          <a:p>
            <a:r>
              <a:rPr lang="en-US" altLang="zh-CN" sz="2000" b="1" dirty="0">
                <a:solidFill>
                  <a:schemeClr val="bg1"/>
                </a:solidFill>
                <a:latin typeface="段宁毛笔行书" panose="03000509000000000000" pitchFamily="65" charset="-122"/>
                <a:ea typeface="段宁毛笔行书" panose="03000509000000000000" pitchFamily="65" charset="-122"/>
              </a:rPr>
              <a:t>02</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pic>
        <p:nvPicPr>
          <p:cNvPr id="6146" name="Picture 2" descr="Segurança do Trabalho: O que é o GRO e qual será o impacto na SST? -  Abcsafety Consultoria Empresarial">
            <a:extLst>
              <a:ext uri="{FF2B5EF4-FFF2-40B4-BE49-F238E27FC236}">
                <a16:creationId xmlns:a16="http://schemas.microsoft.com/office/drawing/2014/main" id="{400BE458-3525-6C33-9565-1483AEE6BB2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6366" r="26562" b="8442"/>
          <a:stretch/>
        </p:blipFill>
        <p:spPr bwMode="auto">
          <a:xfrm>
            <a:off x="6453446" y="2458848"/>
            <a:ext cx="2604210" cy="2604185"/>
          </a:xfrm>
          <a:prstGeom prst="diamond">
            <a:avLst/>
          </a:prstGeom>
          <a:noFill/>
          <a:extLst>
            <a:ext uri="{909E8E84-426E-40DD-AFC4-6F175D3DCCD1}">
              <a14:hiddenFill xmlns:a14="http://schemas.microsoft.com/office/drawing/2010/main">
                <a:solidFill>
                  <a:srgbClr val="FFFFFF"/>
                </a:solidFill>
              </a14:hiddenFill>
            </a:ext>
          </a:extLst>
        </p:spPr>
      </p:pic>
      <p:pic>
        <p:nvPicPr>
          <p:cNvPr id="6148" name="Picture 4" descr="PGR: o que é o Plano de Ação e como elaborá-lo?">
            <a:extLst>
              <a:ext uri="{FF2B5EF4-FFF2-40B4-BE49-F238E27FC236}">
                <a16:creationId xmlns:a16="http://schemas.microsoft.com/office/drawing/2014/main" id="{5E250FE1-1454-FCA2-5388-44B6F9C44E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31740" y="3843763"/>
            <a:ext cx="2602800" cy="2594815"/>
          </a:xfrm>
          <a:prstGeom prst="diamond">
            <a:avLst/>
          </a:prstGeom>
          <a:noFill/>
          <a:extLst>
            <a:ext uri="{909E8E84-426E-40DD-AFC4-6F175D3DCCD1}">
              <a14:hiddenFill xmlns:a14="http://schemas.microsoft.com/office/drawing/2010/main">
                <a:solidFill>
                  <a:srgbClr val="FFFFFF"/>
                </a:solidFill>
              </a14:hiddenFill>
            </a:ext>
          </a:extLst>
        </p:spPr>
      </p:pic>
      <p:pic>
        <p:nvPicPr>
          <p:cNvPr id="6150" name="Picture 6" descr="META | Medicina e Segurança de Trabalho - O que é o PGR e como elaborar?">
            <a:extLst>
              <a:ext uri="{FF2B5EF4-FFF2-40B4-BE49-F238E27FC236}">
                <a16:creationId xmlns:a16="http://schemas.microsoft.com/office/drawing/2014/main" id="{7433A2F5-AF00-74C7-76E2-3E6F6208D6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64447" y="1096571"/>
            <a:ext cx="2602800" cy="2594801"/>
          </a:xfrm>
          <a:prstGeom prst="diamond">
            <a:avLst/>
          </a:prstGeom>
          <a:noFill/>
          <a:extLst>
            <a:ext uri="{909E8E84-426E-40DD-AFC4-6F175D3DCCD1}">
              <a14:hiddenFill xmlns:a14="http://schemas.microsoft.com/office/drawing/2010/main">
                <a:solidFill>
                  <a:srgbClr val="FFFFFF"/>
                </a:solidFill>
              </a14:hiddenFill>
            </a:ext>
          </a:extLst>
        </p:spPr>
      </p:pic>
      <p:grpSp>
        <p:nvGrpSpPr>
          <p:cNvPr id="2" name="组合 7">
            <a:extLst>
              <a:ext uri="{FF2B5EF4-FFF2-40B4-BE49-F238E27FC236}">
                <a16:creationId xmlns:a16="http://schemas.microsoft.com/office/drawing/2014/main" id="{A1E88BD3-6C65-2E7F-7482-EE5616DC7CF2}"/>
              </a:ext>
            </a:extLst>
          </p:cNvPr>
          <p:cNvGrpSpPr/>
          <p:nvPr/>
        </p:nvGrpSpPr>
        <p:grpSpPr>
          <a:xfrm>
            <a:off x="521656" y="263135"/>
            <a:ext cx="5767434" cy="707886"/>
            <a:chOff x="521656" y="263135"/>
            <a:chExt cx="5767434" cy="707886"/>
          </a:xfrm>
        </p:grpSpPr>
        <p:sp>
          <p:nvSpPr>
            <p:cNvPr id="3" name="文本框 8">
              <a:extLst>
                <a:ext uri="{FF2B5EF4-FFF2-40B4-BE49-F238E27FC236}">
                  <a16:creationId xmlns:a16="http://schemas.microsoft.com/office/drawing/2014/main" id="{D5D87B04-F893-E71E-1122-DD12039AC7C0}"/>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04</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8" name="矩形 9">
              <a:extLst>
                <a:ext uri="{FF2B5EF4-FFF2-40B4-BE49-F238E27FC236}">
                  <a16:creationId xmlns:a16="http://schemas.microsoft.com/office/drawing/2014/main" id="{85BC5E05-97F5-9D99-5D39-1C6CFBA9A132}"/>
                </a:ext>
              </a:extLst>
            </p:cNvPr>
            <p:cNvSpPr/>
            <p:nvPr/>
          </p:nvSpPr>
          <p:spPr>
            <a:xfrm>
              <a:off x="1210520" y="432412"/>
              <a:ext cx="5078570"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Os serviços de construção de estruturas</a:t>
              </a:r>
            </a:p>
          </p:txBody>
        </p:sp>
      </p:grpSp>
      <p:pic>
        <p:nvPicPr>
          <p:cNvPr id="5" name="Imagem 4" descr="Texto&#10;&#10;Descrição gerada automaticamente com confiança baixa">
            <a:extLst>
              <a:ext uri="{FF2B5EF4-FFF2-40B4-BE49-F238E27FC236}">
                <a16:creationId xmlns:a16="http://schemas.microsoft.com/office/drawing/2014/main" id="{EA20F3D3-44A2-A0EC-FD90-7ECAF0992F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14713" y="35174"/>
            <a:ext cx="2261621" cy="627889"/>
          </a:xfrm>
          <a:prstGeom prst="rect">
            <a:avLst/>
          </a:prstGeom>
        </p:spPr>
      </p:pic>
    </p:spTree>
    <p:extLst>
      <p:ext uri="{BB962C8B-B14F-4D97-AF65-F5344CB8AC3E}">
        <p14:creationId xmlns:p14="http://schemas.microsoft.com/office/powerpoint/2010/main" val="127280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300" fill="hold"/>
                                        <p:tgtEl>
                                          <p:spTgt spid="15"/>
                                        </p:tgtEl>
                                        <p:attrNameLst>
                                          <p:attrName>ppt_w</p:attrName>
                                        </p:attrNameLst>
                                      </p:cBhvr>
                                      <p:tavLst>
                                        <p:tav tm="0">
                                          <p:val>
                                            <p:fltVal val="0"/>
                                          </p:val>
                                        </p:tav>
                                        <p:tav tm="100000">
                                          <p:val>
                                            <p:strVal val="#ppt_w"/>
                                          </p:val>
                                        </p:tav>
                                      </p:tavLst>
                                    </p:anim>
                                    <p:anim calcmode="lin" valueType="num">
                                      <p:cBhvr>
                                        <p:cTn id="8" dur="300" fill="hold"/>
                                        <p:tgtEl>
                                          <p:spTgt spid="15"/>
                                        </p:tgtEl>
                                        <p:attrNameLst>
                                          <p:attrName>ppt_h</p:attrName>
                                        </p:attrNameLst>
                                      </p:cBhvr>
                                      <p:tavLst>
                                        <p:tav tm="0">
                                          <p:val>
                                            <p:fltVal val="0"/>
                                          </p:val>
                                        </p:tav>
                                        <p:tav tm="100000">
                                          <p:val>
                                            <p:strVal val="#ppt_h"/>
                                          </p:val>
                                        </p:tav>
                                      </p:tavLst>
                                    </p:anim>
                                    <p:animEffect transition="in" filter="fade">
                                      <p:cBhvr>
                                        <p:cTn id="9" dur="300"/>
                                        <p:tgtEl>
                                          <p:spTgt spid="15"/>
                                        </p:tgtEl>
                                      </p:cBhvr>
                                    </p:animEffect>
                                  </p:childTnLst>
                                </p:cTn>
                              </p:par>
                            </p:childTnLst>
                          </p:cTn>
                        </p:par>
                        <p:par>
                          <p:cTn id="10" fill="hold">
                            <p:stCondLst>
                              <p:cond delay="3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300" fill="hold"/>
                                        <p:tgtEl>
                                          <p:spTgt spid="11"/>
                                        </p:tgtEl>
                                        <p:attrNameLst>
                                          <p:attrName>ppt_w</p:attrName>
                                        </p:attrNameLst>
                                      </p:cBhvr>
                                      <p:tavLst>
                                        <p:tav tm="0">
                                          <p:val>
                                            <p:fltVal val="0"/>
                                          </p:val>
                                        </p:tav>
                                        <p:tav tm="100000">
                                          <p:val>
                                            <p:strVal val="#ppt_w"/>
                                          </p:val>
                                        </p:tav>
                                      </p:tavLst>
                                    </p:anim>
                                    <p:anim calcmode="lin" valueType="num">
                                      <p:cBhvr>
                                        <p:cTn id="14" dur="300" fill="hold"/>
                                        <p:tgtEl>
                                          <p:spTgt spid="11"/>
                                        </p:tgtEl>
                                        <p:attrNameLst>
                                          <p:attrName>ppt_h</p:attrName>
                                        </p:attrNameLst>
                                      </p:cBhvr>
                                      <p:tavLst>
                                        <p:tav tm="0">
                                          <p:val>
                                            <p:fltVal val="0"/>
                                          </p:val>
                                        </p:tav>
                                        <p:tav tm="100000">
                                          <p:val>
                                            <p:strVal val="#ppt_h"/>
                                          </p:val>
                                        </p:tav>
                                      </p:tavLst>
                                    </p:anim>
                                    <p:animEffect transition="in" filter="fade">
                                      <p:cBhvr>
                                        <p:cTn id="15" dur="300"/>
                                        <p:tgtEl>
                                          <p:spTgt spid="11"/>
                                        </p:tgtEl>
                                      </p:cBhvr>
                                    </p:animEffect>
                                  </p:childTnLst>
                                </p:cTn>
                              </p:par>
                            </p:childTnLst>
                          </p:cTn>
                        </p:par>
                        <p:par>
                          <p:cTn id="16" fill="hold">
                            <p:stCondLst>
                              <p:cond delay="600"/>
                            </p:stCondLst>
                            <p:childTnLst>
                              <p:par>
                                <p:cTn id="17" presetID="53" presetClass="entr" presetSubtype="16"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300" fill="hold"/>
                                        <p:tgtEl>
                                          <p:spTgt spid="17"/>
                                        </p:tgtEl>
                                        <p:attrNameLst>
                                          <p:attrName>ppt_w</p:attrName>
                                        </p:attrNameLst>
                                      </p:cBhvr>
                                      <p:tavLst>
                                        <p:tav tm="0">
                                          <p:val>
                                            <p:fltVal val="0"/>
                                          </p:val>
                                        </p:tav>
                                        <p:tav tm="100000">
                                          <p:val>
                                            <p:strVal val="#ppt_w"/>
                                          </p:val>
                                        </p:tav>
                                      </p:tavLst>
                                    </p:anim>
                                    <p:anim calcmode="lin" valueType="num">
                                      <p:cBhvr>
                                        <p:cTn id="20" dur="300" fill="hold"/>
                                        <p:tgtEl>
                                          <p:spTgt spid="17"/>
                                        </p:tgtEl>
                                        <p:attrNameLst>
                                          <p:attrName>ppt_h</p:attrName>
                                        </p:attrNameLst>
                                      </p:cBhvr>
                                      <p:tavLst>
                                        <p:tav tm="0">
                                          <p:val>
                                            <p:fltVal val="0"/>
                                          </p:val>
                                        </p:tav>
                                        <p:tav tm="100000">
                                          <p:val>
                                            <p:strVal val="#ppt_h"/>
                                          </p:val>
                                        </p:tav>
                                      </p:tavLst>
                                    </p:anim>
                                    <p:animEffect transition="in" filter="fade">
                                      <p:cBhvr>
                                        <p:cTn id="21" dur="300"/>
                                        <p:tgtEl>
                                          <p:spTgt spid="17"/>
                                        </p:tgtEl>
                                      </p:cBhvr>
                                    </p:animEffect>
                                  </p:childTnLst>
                                </p:cTn>
                              </p:par>
                            </p:childTnLst>
                          </p:cTn>
                        </p:par>
                        <p:par>
                          <p:cTn id="22" fill="hold">
                            <p:stCondLst>
                              <p:cond delay="900"/>
                            </p:stCondLst>
                            <p:childTnLst>
                              <p:par>
                                <p:cTn id="23" presetID="41" presetClass="entr" presetSubtype="0"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3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26" dur="300" fill="hold"/>
                                        <p:tgtEl>
                                          <p:spTgt spid="21"/>
                                        </p:tgtEl>
                                        <p:attrNameLst>
                                          <p:attrName>ppt_y</p:attrName>
                                        </p:attrNameLst>
                                      </p:cBhvr>
                                      <p:tavLst>
                                        <p:tav tm="0">
                                          <p:val>
                                            <p:strVal val="#ppt_y"/>
                                          </p:val>
                                        </p:tav>
                                        <p:tav tm="100000">
                                          <p:val>
                                            <p:strVal val="#ppt_y"/>
                                          </p:val>
                                        </p:tav>
                                      </p:tavLst>
                                    </p:anim>
                                    <p:anim calcmode="lin" valueType="num">
                                      <p:cBhvr>
                                        <p:cTn id="27" dur="3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28" dur="3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29" dur="300" tmFilter="0,0; .5, 1; 1, 1"/>
                                        <p:tgtEl>
                                          <p:spTgt spid="21"/>
                                        </p:tgtEl>
                                      </p:cBhvr>
                                    </p:animEffect>
                                  </p:childTnLst>
                                </p:cTn>
                              </p:par>
                            </p:childTnLst>
                          </p:cTn>
                        </p:par>
                        <p:par>
                          <p:cTn id="30" fill="hold">
                            <p:stCondLst>
                              <p:cond delay="1200"/>
                            </p:stCondLst>
                            <p:childTnLst>
                              <p:par>
                                <p:cTn id="31" presetID="2" presetClass="entr" presetSubtype="8"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0-#ppt_w/2"/>
                                          </p:val>
                                        </p:tav>
                                        <p:tav tm="100000">
                                          <p:val>
                                            <p:strVal val="#ppt_x"/>
                                          </p:val>
                                        </p:tav>
                                      </p:tavLst>
                                    </p:anim>
                                    <p:anim calcmode="lin" valueType="num">
                                      <p:cBhvr additive="base">
                                        <p:cTn id="34"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7" grpId="0" animBg="1"/>
      <p:bldP spid="21" grpId="0"/>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3"/>
          <p:cNvSpPr/>
          <p:nvPr/>
        </p:nvSpPr>
        <p:spPr>
          <a:xfrm>
            <a:off x="678922" y="2560707"/>
            <a:ext cx="2112540" cy="2112540"/>
          </a:xfrm>
          <a:custGeom>
            <a:avLst/>
            <a:gdLst>
              <a:gd name="connsiteX0" fmla="*/ 1122362 w 2244725"/>
              <a:gd name="connsiteY0" fmla="*/ 0 h 2244724"/>
              <a:gd name="connsiteX1" fmla="*/ 2244725 w 2244725"/>
              <a:gd name="connsiteY1" fmla="*/ 1122362 h 2244724"/>
              <a:gd name="connsiteX2" fmla="*/ 1122362 w 2244725"/>
              <a:gd name="connsiteY2" fmla="*/ 2244724 h 2244724"/>
              <a:gd name="connsiteX3" fmla="*/ 0 w 2244725"/>
              <a:gd name="connsiteY3" fmla="*/ 1122362 h 2244724"/>
            </a:gdLst>
            <a:ahLst/>
            <a:cxnLst>
              <a:cxn ang="0">
                <a:pos x="connsiteX0" y="connsiteY0"/>
              </a:cxn>
              <a:cxn ang="0">
                <a:pos x="connsiteX1" y="connsiteY1"/>
              </a:cxn>
              <a:cxn ang="0">
                <a:pos x="connsiteX2" y="connsiteY2"/>
              </a:cxn>
              <a:cxn ang="0">
                <a:pos x="connsiteX3" y="connsiteY3"/>
              </a:cxn>
            </a:cxnLst>
            <a:rect l="l" t="t" r="r" b="b"/>
            <a:pathLst>
              <a:path w="2244725" h="2244724">
                <a:moveTo>
                  <a:pt x="1122362" y="0"/>
                </a:moveTo>
                <a:lnTo>
                  <a:pt x="2244725" y="1122362"/>
                </a:lnTo>
                <a:lnTo>
                  <a:pt x="1122362" y="2244724"/>
                </a:lnTo>
                <a:lnTo>
                  <a:pt x="0" y="1122362"/>
                </a:lnTo>
                <a:close/>
              </a:path>
            </a:pathLst>
          </a:custGeom>
          <a:gradFill flip="none" rotWithShape="1">
            <a:gsLst>
              <a:gs pos="51000">
                <a:srgbClr val="1C83AE"/>
              </a:gs>
              <a:gs pos="0">
                <a:srgbClr val="329CD6"/>
              </a:gs>
              <a:gs pos="92000">
                <a:srgbClr val="623E98"/>
              </a:gs>
            </a:gsLst>
            <a:lin ang="162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4400" b="1" dirty="0">
                <a:effectLst>
                  <a:outerShdw blurRad="38100" dist="38100" dir="2700000" algn="tl">
                    <a:srgbClr val="000000">
                      <a:alpha val="43137"/>
                    </a:srgbClr>
                  </a:outerShdw>
                </a:effectLst>
              </a:rPr>
              <a:t>3</a:t>
            </a:r>
            <a:endParaRPr lang="zh-CN" altLang="en-US" sz="4400" b="1" dirty="0">
              <a:effectLst>
                <a:outerShdw blurRad="38100" dist="38100" dir="2700000" algn="tl">
                  <a:srgbClr val="000000">
                    <a:alpha val="43137"/>
                  </a:srgbClr>
                </a:outerShdw>
              </a:effectLst>
            </a:endParaRPr>
          </a:p>
        </p:txBody>
      </p:sp>
      <p:sp>
        <p:nvSpPr>
          <p:cNvPr id="13" name="TextBox 11"/>
          <p:cNvSpPr txBox="1"/>
          <p:nvPr/>
        </p:nvSpPr>
        <p:spPr>
          <a:xfrm>
            <a:off x="3226891" y="1826038"/>
            <a:ext cx="8457109" cy="3581878"/>
          </a:xfrm>
          <a:prstGeom prst="rect">
            <a:avLst/>
          </a:prstGeom>
          <a:noFill/>
        </p:spPr>
        <p:txBody>
          <a:bodyPr wrap="square" lIns="0" tIns="0" rIns="0" bIns="0" rtlCol="0">
            <a:spAutoFit/>
          </a:bodyPr>
          <a:lstStyle>
            <a:defPPr>
              <a:defRPr lang="zh-CN"/>
            </a:defPPr>
            <a:lvl1pPr algn="just">
              <a:lnSpc>
                <a:spcPts val="1800"/>
              </a:lnSpc>
              <a:defRPr sz="1000">
                <a:solidFill>
                  <a:schemeClr val="tx1">
                    <a:lumMod val="65000"/>
                    <a:lumOff val="35000"/>
                  </a:schemeClr>
                </a:solidFill>
                <a:latin typeface="微软雅黑" pitchFamily="34" charset="-122"/>
                <a:ea typeface="微软雅黑" pitchFamily="34" charset="-122"/>
              </a:defRPr>
            </a:lvl1pPr>
          </a:lstStyle>
          <a:p>
            <a:pPr lvl="0" algn="l">
              <a:lnSpc>
                <a:spcPct val="200000"/>
              </a:lnSpc>
              <a:spcAft>
                <a:spcPts val="1000"/>
              </a:spcAft>
              <a:defRPr/>
            </a:pPr>
            <a:r>
              <a:rPr lang="pt-BR" altLang="zh-CN" sz="2400" dirty="0">
                <a:solidFill>
                  <a:schemeClr val="bg1">
                    <a:lumMod val="95000"/>
                  </a:schemeClr>
                </a:solidFill>
                <a:ea typeface="微软雅黑"/>
                <a:cs typeface="+mn-ea"/>
                <a:sym typeface="+mn-lt"/>
              </a:rPr>
              <a:t>A serra elétrica possui exigências, como projeto por profissional, estrutura estável, disco afiado, coletor de serragem e guia de alinhamento. Também deve existir um suporte que impeça que o disco de corte seja projetado, caso solte acidentalmente.</a:t>
            </a:r>
            <a:endParaRPr kumimoji="0" lang="zh-CN" altLang="en-US" sz="2400" b="0" i="0" u="none" strike="noStrike" kern="1200" cap="none" spc="0" normalizeH="0" baseline="0" noProof="0" dirty="0">
              <a:ln>
                <a:noFill/>
              </a:ln>
              <a:solidFill>
                <a:schemeClr val="bg1">
                  <a:lumMod val="95000"/>
                </a:schemeClr>
              </a:solidFill>
              <a:effectLst/>
              <a:uLnTx/>
              <a:uFillTx/>
              <a:ea typeface="微软雅黑"/>
              <a:cs typeface="+mn-ea"/>
              <a:sym typeface="+mn-lt"/>
            </a:endParaRPr>
          </a:p>
        </p:txBody>
      </p:sp>
      <p:grpSp>
        <p:nvGrpSpPr>
          <p:cNvPr id="2" name="组合 7">
            <a:extLst>
              <a:ext uri="{FF2B5EF4-FFF2-40B4-BE49-F238E27FC236}">
                <a16:creationId xmlns:a16="http://schemas.microsoft.com/office/drawing/2014/main" id="{4AD8FF49-F12A-0235-0F86-B563B6D26C1A}"/>
              </a:ext>
            </a:extLst>
          </p:cNvPr>
          <p:cNvGrpSpPr/>
          <p:nvPr/>
        </p:nvGrpSpPr>
        <p:grpSpPr>
          <a:xfrm>
            <a:off x="521656" y="263135"/>
            <a:ext cx="5767434" cy="707886"/>
            <a:chOff x="521656" y="263135"/>
            <a:chExt cx="5767434" cy="707886"/>
          </a:xfrm>
        </p:grpSpPr>
        <p:sp>
          <p:nvSpPr>
            <p:cNvPr id="3" name="文本框 8">
              <a:extLst>
                <a:ext uri="{FF2B5EF4-FFF2-40B4-BE49-F238E27FC236}">
                  <a16:creationId xmlns:a16="http://schemas.microsoft.com/office/drawing/2014/main" id="{ECAACC52-8CD1-7AFD-75EF-D1A921BCA480}"/>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04</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5" name="矩形 9">
              <a:extLst>
                <a:ext uri="{FF2B5EF4-FFF2-40B4-BE49-F238E27FC236}">
                  <a16:creationId xmlns:a16="http://schemas.microsoft.com/office/drawing/2014/main" id="{80694052-75BC-88BD-E494-F0C0DAAA7BD4}"/>
                </a:ext>
              </a:extLst>
            </p:cNvPr>
            <p:cNvSpPr/>
            <p:nvPr/>
          </p:nvSpPr>
          <p:spPr>
            <a:xfrm>
              <a:off x="1210520" y="432412"/>
              <a:ext cx="5078570"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Os serviços de construção de estruturas</a:t>
              </a:r>
            </a:p>
          </p:txBody>
        </p:sp>
      </p:grpSp>
      <p:pic>
        <p:nvPicPr>
          <p:cNvPr id="6" name="Imagem 5" descr="Texto&#10;&#10;Descrição gerada automaticamente com confiança baixa">
            <a:extLst>
              <a:ext uri="{FF2B5EF4-FFF2-40B4-BE49-F238E27FC236}">
                <a16:creationId xmlns:a16="http://schemas.microsoft.com/office/drawing/2014/main" id="{839E64E5-640C-0324-4C62-E663E8664E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4713" y="35174"/>
            <a:ext cx="2261621" cy="627889"/>
          </a:xfrm>
          <a:prstGeom prst="rect">
            <a:avLst/>
          </a:prstGeom>
        </p:spPr>
      </p:pic>
    </p:spTree>
    <p:extLst>
      <p:ext uri="{BB962C8B-B14F-4D97-AF65-F5344CB8AC3E}">
        <p14:creationId xmlns:p14="http://schemas.microsoft.com/office/powerpoint/2010/main" val="3064480476"/>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 fill="hold"/>
                                        <p:tgtEl>
                                          <p:spTgt spid="4"/>
                                        </p:tgtEl>
                                        <p:attrNameLst>
                                          <p:attrName>ppt_w</p:attrName>
                                        </p:attrNameLst>
                                      </p:cBhvr>
                                      <p:tavLst>
                                        <p:tav tm="0">
                                          <p:val>
                                            <p:fltVal val="0"/>
                                          </p:val>
                                        </p:tav>
                                        <p:tav tm="100000">
                                          <p:val>
                                            <p:strVal val="#ppt_w"/>
                                          </p:val>
                                        </p:tav>
                                      </p:tavLst>
                                    </p:anim>
                                    <p:anim calcmode="lin" valueType="num">
                                      <p:cBhvr>
                                        <p:cTn id="8" dur="300" fill="hold"/>
                                        <p:tgtEl>
                                          <p:spTgt spid="4"/>
                                        </p:tgtEl>
                                        <p:attrNameLst>
                                          <p:attrName>ppt_h</p:attrName>
                                        </p:attrNameLst>
                                      </p:cBhvr>
                                      <p:tavLst>
                                        <p:tav tm="0">
                                          <p:val>
                                            <p:fltVal val="0"/>
                                          </p:val>
                                        </p:tav>
                                        <p:tav tm="100000">
                                          <p:val>
                                            <p:strVal val="#ppt_h"/>
                                          </p:val>
                                        </p:tav>
                                      </p:tavLst>
                                    </p:anim>
                                    <p:animEffect transition="in" filter="fade">
                                      <p:cBhvr>
                                        <p:cTn id="9" dur="300"/>
                                        <p:tgtEl>
                                          <p:spTgt spid="4"/>
                                        </p:tgtEl>
                                      </p:cBhvr>
                                    </p:animEffect>
                                  </p:childTnLst>
                                </p:cTn>
                              </p:par>
                            </p:childTnLst>
                          </p:cTn>
                        </p:par>
                        <p:par>
                          <p:cTn id="10" fill="hold">
                            <p:stCondLst>
                              <p:cond delay="300"/>
                            </p:stCondLst>
                            <p:childTnLst>
                              <p:par>
                                <p:cTn id="11" presetID="41"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3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14" dur="300" fill="hold"/>
                                        <p:tgtEl>
                                          <p:spTgt spid="13"/>
                                        </p:tgtEl>
                                        <p:attrNameLst>
                                          <p:attrName>ppt_y</p:attrName>
                                        </p:attrNameLst>
                                      </p:cBhvr>
                                      <p:tavLst>
                                        <p:tav tm="0">
                                          <p:val>
                                            <p:strVal val="#ppt_y"/>
                                          </p:val>
                                        </p:tav>
                                        <p:tav tm="100000">
                                          <p:val>
                                            <p:strVal val="#ppt_y"/>
                                          </p:val>
                                        </p:tav>
                                      </p:tavLst>
                                    </p:anim>
                                    <p:anim calcmode="lin" valueType="num">
                                      <p:cBhvr>
                                        <p:cTn id="15" dur="3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6" dur="3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7" dur="30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5">
            <a:extLst>
              <a:ext uri="{FF2B5EF4-FFF2-40B4-BE49-F238E27FC236}">
                <a16:creationId xmlns:a16="http://schemas.microsoft.com/office/drawing/2014/main" id="{EED1309F-C9DD-4E6D-853A-356578C4C007}"/>
              </a:ext>
            </a:extLst>
          </p:cNvPr>
          <p:cNvSpPr/>
          <p:nvPr/>
        </p:nvSpPr>
        <p:spPr>
          <a:xfrm>
            <a:off x="8089966" y="0"/>
            <a:ext cx="4102033" cy="6857999"/>
          </a:xfrm>
          <a:prstGeom prst="rect">
            <a:avLst/>
          </a:prstGeom>
          <a:gradFill flip="none" rotWithShape="1">
            <a:gsLst>
              <a:gs pos="50000">
                <a:srgbClr val="1C83AE"/>
              </a:gs>
              <a:gs pos="0">
                <a:srgbClr val="329CD6"/>
              </a:gs>
              <a:gs pos="100000">
                <a:srgbClr val="623E98"/>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16000" rIns="288000" bIns="288000" numCol="1" spcCol="0" rtlCol="0" fromWordArt="0" anchor="ctr" anchorCtr="0" forceAA="0" compatLnSpc="1">
            <a:prstTxWarp prst="textNoShape">
              <a:avLst/>
            </a:prstTxWarp>
            <a:noAutofit/>
          </a:bodyPr>
          <a:lstStyle/>
          <a:p>
            <a:pPr lvl="0" algn="ctr">
              <a:lnSpc>
                <a:spcPct val="200000"/>
              </a:lnSpc>
              <a:spcBef>
                <a:spcPts val="1200"/>
              </a:spcBef>
              <a:defRPr/>
            </a:pPr>
            <a:r>
              <a:rPr lang="pt-BR" altLang="zh-CN" sz="2400" dirty="0">
                <a:solidFill>
                  <a:prstClr val="white"/>
                </a:solidFill>
                <a:latin typeface="Gesta Md"/>
                <a:ea typeface="微软雅黑"/>
                <a:sym typeface="+mn-lt"/>
              </a:rPr>
              <a:t>A coleta de serragem ajuda a evitar doenças e favorece a destinação do material residual. Isso é importante para manter o canteiro de obras mais saudável.</a:t>
            </a:r>
          </a:p>
        </p:txBody>
      </p:sp>
      <p:grpSp>
        <p:nvGrpSpPr>
          <p:cNvPr id="2" name="组合 7">
            <a:extLst>
              <a:ext uri="{FF2B5EF4-FFF2-40B4-BE49-F238E27FC236}">
                <a16:creationId xmlns:a16="http://schemas.microsoft.com/office/drawing/2014/main" id="{855B5684-FD45-5BF3-681B-7A2FEA711D84}"/>
              </a:ext>
            </a:extLst>
          </p:cNvPr>
          <p:cNvGrpSpPr/>
          <p:nvPr/>
        </p:nvGrpSpPr>
        <p:grpSpPr>
          <a:xfrm>
            <a:off x="521656" y="263135"/>
            <a:ext cx="5767434" cy="707886"/>
            <a:chOff x="521656" y="263135"/>
            <a:chExt cx="5767434" cy="707886"/>
          </a:xfrm>
        </p:grpSpPr>
        <p:sp>
          <p:nvSpPr>
            <p:cNvPr id="3" name="文本框 8">
              <a:extLst>
                <a:ext uri="{FF2B5EF4-FFF2-40B4-BE49-F238E27FC236}">
                  <a16:creationId xmlns:a16="http://schemas.microsoft.com/office/drawing/2014/main" id="{22719359-64E1-A6F4-B35F-96F3E3FB8300}"/>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04</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5" name="矩形 9">
              <a:extLst>
                <a:ext uri="{FF2B5EF4-FFF2-40B4-BE49-F238E27FC236}">
                  <a16:creationId xmlns:a16="http://schemas.microsoft.com/office/drawing/2014/main" id="{489D628B-780B-6B94-A2FA-3FC7099D17DC}"/>
                </a:ext>
              </a:extLst>
            </p:cNvPr>
            <p:cNvSpPr/>
            <p:nvPr/>
          </p:nvSpPr>
          <p:spPr>
            <a:xfrm>
              <a:off x="1210520" y="432412"/>
              <a:ext cx="5078570"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Os serviços de construção de estruturas</a:t>
              </a:r>
            </a:p>
          </p:txBody>
        </p:sp>
      </p:grpSp>
      <p:pic>
        <p:nvPicPr>
          <p:cNvPr id="6" name="Imagem 5" descr="Texto&#10;&#10;Descrição gerada automaticamente com confiança baixa">
            <a:extLst>
              <a:ext uri="{FF2B5EF4-FFF2-40B4-BE49-F238E27FC236}">
                <a16:creationId xmlns:a16="http://schemas.microsoft.com/office/drawing/2014/main" id="{DCC46D18-6AEA-FEF8-9065-5B11FA486B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4713" y="35174"/>
            <a:ext cx="2261621" cy="627889"/>
          </a:xfrm>
          <a:prstGeom prst="rect">
            <a:avLst/>
          </a:prstGeom>
        </p:spPr>
      </p:pic>
      <p:pic>
        <p:nvPicPr>
          <p:cNvPr id="2050" name="Picture 2" descr="Técnico em Segurança do Trabalho - O Acadêmico">
            <a:extLst>
              <a:ext uri="{FF2B5EF4-FFF2-40B4-BE49-F238E27FC236}">
                <a16:creationId xmlns:a16="http://schemas.microsoft.com/office/drawing/2014/main" id="{6BB433E1-F427-7802-EEA6-3BCB511126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42" y="1352354"/>
            <a:ext cx="4719124" cy="5505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4142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egurança e Saúde no Trabalho: saiba como gerenciar os riscos">
            <a:extLst>
              <a:ext uri="{FF2B5EF4-FFF2-40B4-BE49-F238E27FC236}">
                <a16:creationId xmlns:a16="http://schemas.microsoft.com/office/drawing/2014/main" id="{5D758A6C-F1EE-0DD0-7DA6-D5B30D9C55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179"/>
          <a:stretch/>
        </p:blipFill>
        <p:spPr bwMode="auto">
          <a:xfrm flipH="1">
            <a:off x="-12865" y="1001798"/>
            <a:ext cx="3692026" cy="5856201"/>
          </a:xfrm>
          <a:prstGeom prst="rect">
            <a:avLst/>
          </a:prstGeom>
          <a:noFill/>
          <a:extLst>
            <a:ext uri="{909E8E84-426E-40DD-AFC4-6F175D3DCCD1}">
              <a14:hiddenFill xmlns:a14="http://schemas.microsoft.com/office/drawing/2010/main">
                <a:solidFill>
                  <a:srgbClr val="FFFFFF"/>
                </a:solidFill>
              </a14:hiddenFill>
            </a:ext>
          </a:extLst>
        </p:spPr>
      </p:pic>
      <p:sp>
        <p:nvSpPr>
          <p:cNvPr id="2" name="剪去单角的矩形 19">
            <a:extLst>
              <a:ext uri="{FF2B5EF4-FFF2-40B4-BE49-F238E27FC236}">
                <a16:creationId xmlns:a16="http://schemas.microsoft.com/office/drawing/2014/main" id="{63813CC9-5A38-6EB7-7394-EC29024EE6E4}"/>
              </a:ext>
            </a:extLst>
          </p:cNvPr>
          <p:cNvSpPr/>
          <p:nvPr/>
        </p:nvSpPr>
        <p:spPr>
          <a:xfrm>
            <a:off x="5778336" y="2180336"/>
            <a:ext cx="6045364" cy="4398264"/>
          </a:xfrm>
          <a:prstGeom prst="snip1Rect">
            <a:avLst>
              <a:gd name="adj" fmla="val 21082"/>
            </a:avLst>
          </a:prstGeom>
          <a:solidFill>
            <a:schemeClr val="bg1"/>
          </a:solidFill>
          <a:ln>
            <a:noFill/>
          </a:ln>
          <a:effectLst>
            <a:outerShdw blurRad="381000" dist="152400" dir="2700000" sx="95000" sy="95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a:cs typeface="+mn-cs"/>
            </a:endParaRPr>
          </a:p>
        </p:txBody>
      </p:sp>
      <p:sp>
        <p:nvSpPr>
          <p:cNvPr id="3" name="五边形 20">
            <a:extLst>
              <a:ext uri="{FF2B5EF4-FFF2-40B4-BE49-F238E27FC236}">
                <a16:creationId xmlns:a16="http://schemas.microsoft.com/office/drawing/2014/main" id="{73C7FD86-8E85-9409-5FA4-7B7700945989}"/>
              </a:ext>
            </a:extLst>
          </p:cNvPr>
          <p:cNvSpPr/>
          <p:nvPr/>
        </p:nvSpPr>
        <p:spPr>
          <a:xfrm>
            <a:off x="5778335" y="1921006"/>
            <a:ext cx="3391065" cy="970076"/>
          </a:xfrm>
          <a:prstGeom prst="homePlate">
            <a:avLst/>
          </a:prstGeom>
          <a:gradFill flip="none" rotWithShape="1">
            <a:gsLst>
              <a:gs pos="54000">
                <a:srgbClr val="1C83AE"/>
              </a:gs>
              <a:gs pos="0">
                <a:srgbClr val="329CD6"/>
              </a:gs>
              <a:gs pos="100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400" b="1" dirty="0" err="1">
                <a:latin typeface="微软雅黑" panose="020B0503020204020204" pitchFamily="34" charset="-122"/>
                <a:ea typeface="微软雅黑" panose="020B0503020204020204" pitchFamily="34" charset="-122"/>
              </a:rPr>
              <a:t>Formas</a:t>
            </a:r>
            <a:r>
              <a:rPr lang="en-US" altLang="zh-CN" sz="2400" b="1" dirty="0">
                <a:latin typeface="微软雅黑" panose="020B0503020204020204" pitchFamily="34" charset="-122"/>
                <a:ea typeface="微软雅黑" panose="020B0503020204020204" pitchFamily="34" charset="-122"/>
              </a:rPr>
              <a:t> de </a:t>
            </a:r>
            <a:r>
              <a:rPr lang="en-US" altLang="zh-CN" sz="2400" b="1" dirty="0" err="1">
                <a:latin typeface="微软雅黑" panose="020B0503020204020204" pitchFamily="34" charset="-122"/>
                <a:ea typeface="微软雅黑" panose="020B0503020204020204" pitchFamily="34" charset="-122"/>
              </a:rPr>
              <a:t>Pilares</a:t>
            </a:r>
            <a:endParaRPr lang="en-US" altLang="zh-CN" sz="2400" b="1" dirty="0">
              <a:latin typeface="微软雅黑" panose="020B0503020204020204" pitchFamily="34" charset="-122"/>
              <a:ea typeface="微软雅黑" panose="020B0503020204020204" pitchFamily="34" charset="-122"/>
            </a:endParaRPr>
          </a:p>
        </p:txBody>
      </p:sp>
      <p:sp>
        <p:nvSpPr>
          <p:cNvPr id="6" name="Rectangle 8">
            <a:extLst>
              <a:ext uri="{FF2B5EF4-FFF2-40B4-BE49-F238E27FC236}">
                <a16:creationId xmlns:a16="http://schemas.microsoft.com/office/drawing/2014/main" id="{CEE4E914-BCAE-63F2-84F6-560D7EF0AFF3}"/>
              </a:ext>
            </a:extLst>
          </p:cNvPr>
          <p:cNvSpPr/>
          <p:nvPr/>
        </p:nvSpPr>
        <p:spPr>
          <a:xfrm>
            <a:off x="5980565" y="3377033"/>
            <a:ext cx="5640905" cy="2715615"/>
          </a:xfrm>
          <a:prstGeom prst="rect">
            <a:avLst/>
          </a:prstGeom>
        </p:spPr>
        <p:txBody>
          <a:bodyPr wrap="square" lIns="0" tIns="0" rIns="0" bIns="0">
            <a:spAutoFit/>
          </a:bodyPr>
          <a:lstStyle/>
          <a:p>
            <a:pPr lvl="0">
              <a:lnSpc>
                <a:spcPct val="150000"/>
              </a:lnSpc>
              <a:spcBef>
                <a:spcPts val="800"/>
              </a:spcBef>
              <a:defRPr/>
            </a:pPr>
            <a:r>
              <a:rPr lang="pt-BR" altLang="zh-CN" sz="2000" dirty="0">
                <a:solidFill>
                  <a:prstClr val="black">
                    <a:lumMod val="85000"/>
                    <a:lumOff val="15000"/>
                  </a:prstClr>
                </a:solidFill>
                <a:latin typeface="微软雅黑" panose="020B0503020204020204" pitchFamily="34" charset="-122"/>
                <a:ea typeface="微软雅黑"/>
                <a:cs typeface="+mn-ea"/>
                <a:sym typeface="+mn-lt"/>
              </a:rPr>
              <a:t>As formas de pilares são montadas no local onde o pilar será erguido. Geralmente, eles são feitos antes de vigas e lajes. É necessário levar, com atenção, as formas pré-montadas da central até o pavimento onde o serviço será feito. </a:t>
            </a:r>
            <a:endParaRPr kumimoji="0" lang="zh-CN" altLang="en-US" sz="1600" b="0"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a:cs typeface="+mn-ea"/>
              <a:sym typeface="+mn-lt"/>
            </a:endParaRPr>
          </a:p>
        </p:txBody>
      </p:sp>
      <p:grpSp>
        <p:nvGrpSpPr>
          <p:cNvPr id="4" name="组合 7">
            <a:extLst>
              <a:ext uri="{FF2B5EF4-FFF2-40B4-BE49-F238E27FC236}">
                <a16:creationId xmlns:a16="http://schemas.microsoft.com/office/drawing/2014/main" id="{180CABE7-A953-A743-77B0-1F99AB818CB0}"/>
              </a:ext>
            </a:extLst>
          </p:cNvPr>
          <p:cNvGrpSpPr/>
          <p:nvPr/>
        </p:nvGrpSpPr>
        <p:grpSpPr>
          <a:xfrm>
            <a:off x="521656" y="263135"/>
            <a:ext cx="5767434" cy="707886"/>
            <a:chOff x="521656" y="263135"/>
            <a:chExt cx="5767434" cy="707886"/>
          </a:xfrm>
        </p:grpSpPr>
        <p:sp>
          <p:nvSpPr>
            <p:cNvPr id="5" name="文本框 8">
              <a:extLst>
                <a:ext uri="{FF2B5EF4-FFF2-40B4-BE49-F238E27FC236}">
                  <a16:creationId xmlns:a16="http://schemas.microsoft.com/office/drawing/2014/main" id="{9D1FB640-EBF9-8C71-05B3-9F1EEAB01386}"/>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04</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7" name="矩形 9">
              <a:extLst>
                <a:ext uri="{FF2B5EF4-FFF2-40B4-BE49-F238E27FC236}">
                  <a16:creationId xmlns:a16="http://schemas.microsoft.com/office/drawing/2014/main" id="{34A4D395-0A71-9064-315E-563B600AF1F0}"/>
                </a:ext>
              </a:extLst>
            </p:cNvPr>
            <p:cNvSpPr/>
            <p:nvPr/>
          </p:nvSpPr>
          <p:spPr>
            <a:xfrm>
              <a:off x="1210520" y="432412"/>
              <a:ext cx="5078570"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Os serviços de construção de estruturas</a:t>
              </a:r>
            </a:p>
          </p:txBody>
        </p:sp>
      </p:grpSp>
    </p:spTree>
    <p:extLst>
      <p:ext uri="{BB962C8B-B14F-4D97-AF65-F5344CB8AC3E}">
        <p14:creationId xmlns:p14="http://schemas.microsoft.com/office/powerpoint/2010/main" val="19135946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par>
                          <p:cTn id="13" fill="hold">
                            <p:stCondLst>
                              <p:cond delay="1000"/>
                            </p:stCondLst>
                            <p:childTnLst>
                              <p:par>
                                <p:cTn id="14" presetID="41"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3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7" dur="300" fill="hold"/>
                                        <p:tgtEl>
                                          <p:spTgt spid="6"/>
                                        </p:tgtEl>
                                        <p:attrNameLst>
                                          <p:attrName>ppt_y</p:attrName>
                                        </p:attrNameLst>
                                      </p:cBhvr>
                                      <p:tavLst>
                                        <p:tav tm="0">
                                          <p:val>
                                            <p:strVal val="#ppt_y"/>
                                          </p:val>
                                        </p:tav>
                                        <p:tav tm="100000">
                                          <p:val>
                                            <p:strVal val="#ppt_y"/>
                                          </p:val>
                                        </p:tav>
                                      </p:tavLst>
                                    </p:anim>
                                    <p:anim calcmode="lin" valueType="num">
                                      <p:cBhvr>
                                        <p:cTn id="18" dur="3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9" dur="3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0" dur="3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4">
            <a:extLst>
              <a:ext uri="{FF2B5EF4-FFF2-40B4-BE49-F238E27FC236}">
                <a16:creationId xmlns:a16="http://schemas.microsoft.com/office/drawing/2014/main" id="{F302C140-F193-37E0-B1BD-7BBAF5160D5F}"/>
              </a:ext>
            </a:extLst>
          </p:cNvPr>
          <p:cNvSpPr/>
          <p:nvPr/>
        </p:nvSpPr>
        <p:spPr>
          <a:xfrm>
            <a:off x="6442170" y="1721515"/>
            <a:ext cx="4784629" cy="4399658"/>
          </a:xfrm>
          <a:prstGeom prst="roundRect">
            <a:avLst>
              <a:gd name="adj" fmla="val 5288"/>
            </a:avLst>
          </a:prstGeom>
          <a:gradFill flip="none" rotWithShape="1">
            <a:gsLst>
              <a:gs pos="51000">
                <a:srgbClr val="1C83AE"/>
              </a:gs>
              <a:gs pos="0">
                <a:srgbClr val="329CD6"/>
              </a:gs>
              <a:gs pos="92000">
                <a:srgbClr val="623E98"/>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lvl="0">
              <a:lnSpc>
                <a:spcPct val="150000"/>
              </a:lnSpc>
              <a:spcBef>
                <a:spcPts val="1200"/>
              </a:spcBef>
              <a:defRPr/>
            </a:pPr>
            <a:r>
              <a:rPr lang="pt-BR" altLang="zh-CN" sz="2000" dirty="0">
                <a:solidFill>
                  <a:prstClr val="white"/>
                </a:solidFill>
                <a:latin typeface="微软雅黑" panose="020B0503020204020204" pitchFamily="34" charset="-122"/>
                <a:ea typeface="微软雅黑"/>
              </a:rPr>
              <a:t>Caso a obra tenha repetição (pavimento-tipo), pode-se subir com escadas de uma laje até a laje superior para concretar. Pilares existem em construções em estrutura de concreto armado moldado in loco, ou pilotis de garagem. </a:t>
            </a:r>
            <a:endParaRPr kumimoji="0" lang="zh-CN" altLang="en-US" sz="7200" b="1" i="0" u="none" strike="noStrike" kern="1200" cap="none" spc="0" normalizeH="0" baseline="0" noProof="0" dirty="0">
              <a:ln>
                <a:noFill/>
              </a:ln>
              <a:solidFill>
                <a:prstClr val="white"/>
              </a:solidFill>
              <a:effectLst/>
              <a:uLnTx/>
              <a:uFillTx/>
              <a:latin typeface="微软雅黑" panose="020B0503020204020204" pitchFamily="34" charset="-122"/>
              <a:ea typeface="微软雅黑"/>
              <a:cs typeface="+mn-cs"/>
            </a:endParaRPr>
          </a:p>
        </p:txBody>
      </p:sp>
      <p:pic>
        <p:nvPicPr>
          <p:cNvPr id="12290" name="Picture 2" descr="Gestão de segurança do trabalho: um guia completo para você">
            <a:extLst>
              <a:ext uri="{FF2B5EF4-FFF2-40B4-BE49-F238E27FC236}">
                <a16:creationId xmlns:a16="http://schemas.microsoft.com/office/drawing/2014/main" id="{E31F3C02-7D3F-39BC-1D56-D11D4181F48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989301" y="1721515"/>
            <a:ext cx="4339353" cy="2245859"/>
          </a:xfrm>
          <a:prstGeom prst="roundRect">
            <a:avLst>
              <a:gd name="adj" fmla="val 11820"/>
            </a:avLst>
          </a:prstGeom>
          <a:noFill/>
          <a:extLst>
            <a:ext uri="{909E8E84-426E-40DD-AFC4-6F175D3DCCD1}">
              <a14:hiddenFill xmlns:a14="http://schemas.microsoft.com/office/drawing/2010/main">
                <a:solidFill>
                  <a:srgbClr val="FFFFFF"/>
                </a:solidFill>
              </a14:hiddenFill>
            </a:ext>
          </a:extLst>
        </p:spPr>
      </p:pic>
      <p:pic>
        <p:nvPicPr>
          <p:cNvPr id="12292" name="Picture 4" descr="Gestão de Segurança do Trabalho: Confira as Características">
            <a:extLst>
              <a:ext uri="{FF2B5EF4-FFF2-40B4-BE49-F238E27FC236}">
                <a16:creationId xmlns:a16="http://schemas.microsoft.com/office/drawing/2014/main" id="{5691ADDA-2795-93D1-1C70-8DA17BC5B57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0"/>
                    </a14:imgEffect>
                  </a14:imgLayer>
                </a14:imgProps>
              </a:ext>
              <a:ext uri="{28A0092B-C50C-407E-A947-70E740481C1C}">
                <a14:useLocalDpi xmlns:a14="http://schemas.microsoft.com/office/drawing/2010/main" val="0"/>
              </a:ext>
            </a:extLst>
          </a:blip>
          <a:srcRect l="12500" r="21361"/>
          <a:stretch/>
        </p:blipFill>
        <p:spPr bwMode="auto">
          <a:xfrm>
            <a:off x="1989301" y="4067855"/>
            <a:ext cx="2035630" cy="2053318"/>
          </a:xfrm>
          <a:prstGeom prst="roundRect">
            <a:avLst>
              <a:gd name="adj" fmla="val 13458"/>
            </a:avLst>
          </a:prstGeom>
          <a:noFill/>
          <a:extLst>
            <a:ext uri="{909E8E84-426E-40DD-AFC4-6F175D3DCCD1}">
              <a14:hiddenFill xmlns:a14="http://schemas.microsoft.com/office/drawing/2010/main">
                <a:solidFill>
                  <a:srgbClr val="FFFFFF"/>
                </a:solidFill>
              </a14:hiddenFill>
            </a:ext>
          </a:extLst>
        </p:spPr>
      </p:pic>
      <p:pic>
        <p:nvPicPr>
          <p:cNvPr id="12294" name="Picture 6" descr="Principais termos de Saúde e Segurança do Trabalho que você precisa saber -  Blog Preveoeste">
            <a:extLst>
              <a:ext uri="{FF2B5EF4-FFF2-40B4-BE49-F238E27FC236}">
                <a16:creationId xmlns:a16="http://schemas.microsoft.com/office/drawing/2014/main" id="{890B36D7-D4D5-08C4-696B-02A52F93802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50000"/>
                    </a14:imgEffect>
                    <a14:imgEffect>
                      <a14:saturation sat="0"/>
                    </a14:imgEffect>
                  </a14:imgLayer>
                </a14:imgProps>
              </a:ext>
              <a:ext uri="{28A0092B-C50C-407E-A947-70E740481C1C}">
                <a14:useLocalDpi xmlns:a14="http://schemas.microsoft.com/office/drawing/2010/main" val="0"/>
              </a:ext>
            </a:extLst>
          </a:blip>
          <a:srcRect l="44000"/>
          <a:stretch/>
        </p:blipFill>
        <p:spPr bwMode="auto">
          <a:xfrm>
            <a:off x="4138448" y="4067855"/>
            <a:ext cx="2190206" cy="2053318"/>
          </a:xfrm>
          <a:prstGeom prst="roundRect">
            <a:avLst>
              <a:gd name="adj" fmla="val 11820"/>
            </a:avLst>
          </a:prstGeom>
          <a:noFill/>
          <a:extLst>
            <a:ext uri="{909E8E84-426E-40DD-AFC4-6F175D3DCCD1}">
              <a14:hiddenFill xmlns:a14="http://schemas.microsoft.com/office/drawing/2010/main">
                <a:solidFill>
                  <a:srgbClr val="FFFFFF"/>
                </a:solidFill>
              </a14:hiddenFill>
            </a:ext>
          </a:extLst>
        </p:spPr>
      </p:pic>
      <p:grpSp>
        <p:nvGrpSpPr>
          <p:cNvPr id="6" name="组合 7">
            <a:extLst>
              <a:ext uri="{FF2B5EF4-FFF2-40B4-BE49-F238E27FC236}">
                <a16:creationId xmlns:a16="http://schemas.microsoft.com/office/drawing/2014/main" id="{821927F5-F31F-E909-86A1-44102BBB31D9}"/>
              </a:ext>
            </a:extLst>
          </p:cNvPr>
          <p:cNvGrpSpPr/>
          <p:nvPr/>
        </p:nvGrpSpPr>
        <p:grpSpPr>
          <a:xfrm>
            <a:off x="521656" y="263135"/>
            <a:ext cx="5767434" cy="707886"/>
            <a:chOff x="521656" y="263135"/>
            <a:chExt cx="5767434" cy="707886"/>
          </a:xfrm>
        </p:grpSpPr>
        <p:sp>
          <p:nvSpPr>
            <p:cNvPr id="7" name="文本框 8">
              <a:extLst>
                <a:ext uri="{FF2B5EF4-FFF2-40B4-BE49-F238E27FC236}">
                  <a16:creationId xmlns:a16="http://schemas.microsoft.com/office/drawing/2014/main" id="{17E4BC8C-4DC6-9CCD-FF0A-B9890A41A8C3}"/>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04</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11" name="矩形 9">
              <a:extLst>
                <a:ext uri="{FF2B5EF4-FFF2-40B4-BE49-F238E27FC236}">
                  <a16:creationId xmlns:a16="http://schemas.microsoft.com/office/drawing/2014/main" id="{EC97D410-A33B-DACC-97F2-2FB7658C25AB}"/>
                </a:ext>
              </a:extLst>
            </p:cNvPr>
            <p:cNvSpPr/>
            <p:nvPr/>
          </p:nvSpPr>
          <p:spPr>
            <a:xfrm>
              <a:off x="1210520" y="432412"/>
              <a:ext cx="5078570"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Os serviços de construção de estruturas</a:t>
              </a:r>
            </a:p>
          </p:txBody>
        </p:sp>
      </p:grpSp>
      <p:pic>
        <p:nvPicPr>
          <p:cNvPr id="3" name="Imagem 2" descr="Texto&#10;&#10;Descrição gerada automaticamente com confiança baixa">
            <a:extLst>
              <a:ext uri="{FF2B5EF4-FFF2-40B4-BE49-F238E27FC236}">
                <a16:creationId xmlns:a16="http://schemas.microsoft.com/office/drawing/2014/main" id="{6351F7DC-E5DA-5049-E857-DDAB8B4FFF6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14713" y="35174"/>
            <a:ext cx="2261621" cy="627889"/>
          </a:xfrm>
          <a:prstGeom prst="rect">
            <a:avLst/>
          </a:prstGeom>
        </p:spPr>
      </p:pic>
    </p:spTree>
    <p:extLst>
      <p:ext uri="{BB962C8B-B14F-4D97-AF65-F5344CB8AC3E}">
        <p14:creationId xmlns:p14="http://schemas.microsoft.com/office/powerpoint/2010/main" val="13559435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 fill="hold"/>
                                        <p:tgtEl>
                                          <p:spTgt spid="2"/>
                                        </p:tgtEl>
                                        <p:attrNameLst>
                                          <p:attrName>ppt_w</p:attrName>
                                        </p:attrNameLst>
                                      </p:cBhvr>
                                      <p:tavLst>
                                        <p:tav tm="0">
                                          <p:val>
                                            <p:fltVal val="0"/>
                                          </p:val>
                                        </p:tav>
                                        <p:tav tm="100000">
                                          <p:val>
                                            <p:strVal val="#ppt_w"/>
                                          </p:val>
                                        </p:tav>
                                      </p:tavLst>
                                    </p:anim>
                                    <p:anim calcmode="lin" valueType="num">
                                      <p:cBhvr>
                                        <p:cTn id="8" dur="300" fill="hold"/>
                                        <p:tgtEl>
                                          <p:spTgt spid="2"/>
                                        </p:tgtEl>
                                        <p:attrNameLst>
                                          <p:attrName>ppt_h</p:attrName>
                                        </p:attrNameLst>
                                      </p:cBhvr>
                                      <p:tavLst>
                                        <p:tav tm="0">
                                          <p:val>
                                            <p:fltVal val="0"/>
                                          </p:val>
                                        </p:tav>
                                        <p:tav tm="100000">
                                          <p:val>
                                            <p:strVal val="#ppt_h"/>
                                          </p:val>
                                        </p:tav>
                                      </p:tavLst>
                                    </p:anim>
                                    <p:animEffect transition="in" filter="fade">
                                      <p:cBhvr>
                                        <p:cTn id="9" dur="3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7">
            <a:extLst>
              <a:ext uri="{FF2B5EF4-FFF2-40B4-BE49-F238E27FC236}">
                <a16:creationId xmlns:a16="http://schemas.microsoft.com/office/drawing/2014/main" id="{3AB75526-D1EC-417D-4C6F-D0B77398720F}"/>
              </a:ext>
            </a:extLst>
          </p:cNvPr>
          <p:cNvSpPr txBox="1"/>
          <p:nvPr/>
        </p:nvSpPr>
        <p:spPr>
          <a:xfrm>
            <a:off x="6515100" y="1766392"/>
            <a:ext cx="5321300" cy="3638945"/>
          </a:xfrm>
          <a:prstGeom prst="rect">
            <a:avLst/>
          </a:prstGeom>
          <a:noFill/>
        </p:spPr>
        <p:txBody>
          <a:bodyPr wrap="square" lIns="0" tIns="0" rIns="0" bIns="0" rtlCol="0">
            <a:spAutoFit/>
          </a:bodyPr>
          <a:lstStyle/>
          <a:p>
            <a:pPr lvl="0">
              <a:lnSpc>
                <a:spcPct val="150000"/>
              </a:lnSpc>
              <a:defRPr/>
            </a:pPr>
            <a:r>
              <a:rPr lang="pt-BR" altLang="zh-CN" sz="2000" dirty="0">
                <a:solidFill>
                  <a:schemeClr val="tx1">
                    <a:lumMod val="75000"/>
                    <a:lumOff val="25000"/>
                  </a:schemeClr>
                </a:solidFill>
                <a:latin typeface="Microsoft YaHei" panose="020B0503020204020204" pitchFamily="34" charset="-122"/>
                <a:ea typeface="Microsoft YaHei" panose="020B0503020204020204" pitchFamily="34" charset="-122"/>
              </a:rPr>
              <a:t>É muito importante ter cuidado com as formas durante a montagem, para não se desequilibrar nem as deixar tortas (fora de prumo). </a:t>
            </a:r>
          </a:p>
          <a:p>
            <a:pPr lvl="0">
              <a:lnSpc>
                <a:spcPct val="150000"/>
              </a:lnSpc>
              <a:defRPr/>
            </a:pPr>
            <a:endParaRPr lang="pt-BR" altLang="zh-CN" sz="2000" dirty="0">
              <a:solidFill>
                <a:schemeClr val="tx1">
                  <a:lumMod val="75000"/>
                  <a:lumOff val="25000"/>
                </a:schemeClr>
              </a:solidFill>
              <a:latin typeface="Microsoft YaHei" panose="020B0503020204020204" pitchFamily="34" charset="-122"/>
              <a:ea typeface="Microsoft YaHei" panose="020B0503020204020204" pitchFamily="34" charset="-122"/>
            </a:endParaRPr>
          </a:p>
          <a:p>
            <a:pPr lvl="0">
              <a:lnSpc>
                <a:spcPct val="150000"/>
              </a:lnSpc>
              <a:defRPr/>
            </a:pPr>
            <a:r>
              <a:rPr lang="pt-BR" altLang="zh-CN" sz="2000" dirty="0">
                <a:solidFill>
                  <a:schemeClr val="tx1">
                    <a:lumMod val="75000"/>
                    <a:lumOff val="25000"/>
                  </a:schemeClr>
                </a:solidFill>
                <a:latin typeface="Microsoft YaHei" panose="020B0503020204020204" pitchFamily="34" charset="-122"/>
                <a:ea typeface="Microsoft YaHei" panose="020B0503020204020204" pitchFamily="34" charset="-122"/>
              </a:rPr>
              <a:t>Isso pode ser inseguro para você, quando concretar, e depois para quem receber a construção.</a:t>
            </a:r>
          </a:p>
        </p:txBody>
      </p:sp>
      <p:pic>
        <p:nvPicPr>
          <p:cNvPr id="3" name="Imagem 2" descr="Foto: Forma para Concretar Pilar de Projec #190555 - Habitissimo">
            <a:extLst>
              <a:ext uri="{FF2B5EF4-FFF2-40B4-BE49-F238E27FC236}">
                <a16:creationId xmlns:a16="http://schemas.microsoft.com/office/drawing/2014/main" id="{2FEEE6E8-1F91-D588-B5E9-AE40251F762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557554"/>
            <a:ext cx="3927750" cy="5715000"/>
          </a:xfrm>
          <a:prstGeom prst="rect">
            <a:avLst/>
          </a:prstGeom>
          <a:noFill/>
          <a:ln>
            <a:noFill/>
          </a:ln>
        </p:spPr>
      </p:pic>
      <p:sp>
        <p:nvSpPr>
          <p:cNvPr id="9" name="Freeform 6">
            <a:extLst>
              <a:ext uri="{FF2B5EF4-FFF2-40B4-BE49-F238E27FC236}">
                <a16:creationId xmlns:a16="http://schemas.microsoft.com/office/drawing/2014/main" id="{6E17C9B0-E157-60D6-8C08-31FDB7AD87A9}"/>
              </a:ext>
            </a:extLst>
          </p:cNvPr>
          <p:cNvSpPr>
            <a:spLocks/>
          </p:cNvSpPr>
          <p:nvPr/>
        </p:nvSpPr>
        <p:spPr bwMode="auto">
          <a:xfrm>
            <a:off x="511337" y="553122"/>
            <a:ext cx="1088863" cy="5715000"/>
          </a:xfrm>
          <a:custGeom>
            <a:avLst/>
            <a:gdLst>
              <a:gd name="T0" fmla="*/ 0 w 672"/>
              <a:gd name="T1" fmla="*/ 875 h 875"/>
              <a:gd name="T2" fmla="*/ 504 w 672"/>
              <a:gd name="T3" fmla="*/ 875 h 875"/>
              <a:gd name="T4" fmla="*/ 672 w 672"/>
              <a:gd name="T5" fmla="*/ 0 h 875"/>
              <a:gd name="T6" fmla="*/ 168 w 672"/>
              <a:gd name="T7" fmla="*/ 0 h 875"/>
              <a:gd name="T8" fmla="*/ 0 w 672"/>
              <a:gd name="T9" fmla="*/ 875 h 875"/>
            </a:gdLst>
            <a:ahLst/>
            <a:cxnLst>
              <a:cxn ang="0">
                <a:pos x="T0" y="T1"/>
              </a:cxn>
              <a:cxn ang="0">
                <a:pos x="T2" y="T3"/>
              </a:cxn>
              <a:cxn ang="0">
                <a:pos x="T4" y="T5"/>
              </a:cxn>
              <a:cxn ang="0">
                <a:pos x="T6" y="T7"/>
              </a:cxn>
              <a:cxn ang="0">
                <a:pos x="T8" y="T9"/>
              </a:cxn>
            </a:cxnLst>
            <a:rect l="0" t="0" r="r" b="b"/>
            <a:pathLst>
              <a:path w="672" h="875">
                <a:moveTo>
                  <a:pt x="0" y="875"/>
                </a:moveTo>
                <a:lnTo>
                  <a:pt x="504" y="875"/>
                </a:lnTo>
                <a:lnTo>
                  <a:pt x="672" y="0"/>
                </a:lnTo>
                <a:lnTo>
                  <a:pt x="168" y="0"/>
                </a:lnTo>
                <a:lnTo>
                  <a:pt x="0" y="875"/>
                </a:lnTo>
                <a:close/>
              </a:path>
            </a:pathLst>
          </a:custGeom>
          <a:gradFill flip="none" rotWithShape="1">
            <a:gsLst>
              <a:gs pos="51000">
                <a:srgbClr val="1C83AE"/>
              </a:gs>
              <a:gs pos="0">
                <a:srgbClr val="329CD6"/>
              </a:gs>
              <a:gs pos="92000">
                <a:srgbClr val="623E98"/>
              </a:gs>
            </a:gsLst>
            <a:lin ang="27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400" b="1" dirty="0">
                <a:solidFill>
                  <a:schemeClr val="lt1"/>
                </a:solidFill>
                <a:latin typeface="微软雅黑" panose="020B0503020204020204" pitchFamily="34" charset="-122"/>
                <a:ea typeface="微软雅黑" panose="020B0503020204020204" pitchFamily="34" charset="-122"/>
              </a:rPr>
              <a:t>!</a:t>
            </a:r>
            <a:endParaRPr lang="zh-CN" altLang="en-US" sz="2400" b="1" dirty="0">
              <a:solidFill>
                <a:schemeClr val="lt1"/>
              </a:solidFill>
              <a:latin typeface="微软雅黑" panose="020B0503020204020204" pitchFamily="34" charset="-122"/>
              <a:ea typeface="微软雅黑" panose="020B0503020204020204" pitchFamily="34" charset="-122"/>
            </a:endParaRPr>
          </a:p>
        </p:txBody>
      </p:sp>
      <p:sp>
        <p:nvSpPr>
          <p:cNvPr id="5" name="五边形 20">
            <a:extLst>
              <a:ext uri="{FF2B5EF4-FFF2-40B4-BE49-F238E27FC236}">
                <a16:creationId xmlns:a16="http://schemas.microsoft.com/office/drawing/2014/main" id="{65654931-B740-A9A6-5C9B-1D8F42B1AC65}"/>
              </a:ext>
            </a:extLst>
          </p:cNvPr>
          <p:cNvSpPr/>
          <p:nvPr/>
        </p:nvSpPr>
        <p:spPr>
          <a:xfrm>
            <a:off x="5065322" y="2008092"/>
            <a:ext cx="1088864" cy="970076"/>
          </a:xfrm>
          <a:prstGeom prst="homePlate">
            <a:avLst/>
          </a:prstGeom>
          <a:gradFill flip="none" rotWithShape="1">
            <a:gsLst>
              <a:gs pos="54000">
                <a:srgbClr val="1C83AE"/>
              </a:gs>
              <a:gs pos="0">
                <a:srgbClr val="329CD6"/>
              </a:gs>
              <a:gs pos="100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tLang="zh-CN" sz="2400" b="1" dirty="0">
              <a:latin typeface="微软雅黑" panose="020B0503020204020204" pitchFamily="34" charset="-122"/>
              <a:ea typeface="微软雅黑" panose="020B0503020204020204" pitchFamily="34" charset="-122"/>
            </a:endParaRPr>
          </a:p>
        </p:txBody>
      </p:sp>
      <p:sp>
        <p:nvSpPr>
          <p:cNvPr id="6" name="五边形 20">
            <a:extLst>
              <a:ext uri="{FF2B5EF4-FFF2-40B4-BE49-F238E27FC236}">
                <a16:creationId xmlns:a16="http://schemas.microsoft.com/office/drawing/2014/main" id="{F95FE7AA-85E3-3D5F-953C-7B3C46BF1608}"/>
              </a:ext>
            </a:extLst>
          </p:cNvPr>
          <p:cNvSpPr/>
          <p:nvPr/>
        </p:nvSpPr>
        <p:spPr>
          <a:xfrm>
            <a:off x="5065322" y="4255992"/>
            <a:ext cx="1088864" cy="970076"/>
          </a:xfrm>
          <a:prstGeom prst="homePlate">
            <a:avLst/>
          </a:prstGeom>
          <a:gradFill flip="none" rotWithShape="1">
            <a:gsLst>
              <a:gs pos="54000">
                <a:srgbClr val="1C83AE"/>
              </a:gs>
              <a:gs pos="0">
                <a:srgbClr val="329CD6"/>
              </a:gs>
              <a:gs pos="100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tLang="zh-CN" sz="2400" b="1" dirty="0">
              <a:latin typeface="微软雅黑" panose="020B0503020204020204" pitchFamily="34" charset="-122"/>
              <a:ea typeface="微软雅黑" panose="020B0503020204020204" pitchFamily="34" charset="-122"/>
            </a:endParaRPr>
          </a:p>
        </p:txBody>
      </p:sp>
      <p:pic>
        <p:nvPicPr>
          <p:cNvPr id="2" name="Imagem 1" descr="Texto&#10;&#10;Descrição gerada automaticamente com confiança baixa">
            <a:extLst>
              <a:ext uri="{FF2B5EF4-FFF2-40B4-BE49-F238E27FC236}">
                <a16:creationId xmlns:a16="http://schemas.microsoft.com/office/drawing/2014/main" id="{BE151B6E-527D-F59F-3251-DD465AB665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4713" y="35174"/>
            <a:ext cx="2261621" cy="627889"/>
          </a:xfrm>
          <a:prstGeom prst="rect">
            <a:avLst/>
          </a:prstGeom>
        </p:spPr>
      </p:pic>
    </p:spTree>
    <p:extLst>
      <p:ext uri="{BB962C8B-B14F-4D97-AF65-F5344CB8AC3E}">
        <p14:creationId xmlns:p14="http://schemas.microsoft.com/office/powerpoint/2010/main" val="354634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16"/>
                                        </p:tgtEl>
                                      </p:cBhvr>
                                    </p:animEffect>
                                    <p:animScale>
                                      <p:cBhvr>
                                        <p:cTn id="10" dur="250" autoRev="1" fill="hold"/>
                                        <p:tgtEl>
                                          <p:spTgt spid="16"/>
                                        </p:tgtEl>
                                      </p:cBhvr>
                                      <p:by x="105000" y="105000"/>
                                    </p:animScale>
                                  </p:childTnLst>
                                </p:cTn>
                              </p:par>
                            </p:childTnLst>
                          </p:cTn>
                        </p:par>
                        <p:par>
                          <p:cTn id="11" fill="hold">
                            <p:stCondLst>
                              <p:cond delay="500"/>
                            </p:stCondLst>
                            <p:childTnLst>
                              <p:par>
                                <p:cTn id="12" presetID="2" presetClass="entr" presetSubtype="8" decel="10000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0-#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 presetClass="entr" presetSubtype="8" decel="10000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animBg="1"/>
      <p:bldP spid="5" grpId="0" animBg="1"/>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24">
            <a:extLst>
              <a:ext uri="{FF2B5EF4-FFF2-40B4-BE49-F238E27FC236}">
                <a16:creationId xmlns:a16="http://schemas.microsoft.com/office/drawing/2014/main" id="{6EA4ABCC-6161-151E-5F6A-A63459C6F886}"/>
              </a:ext>
            </a:extLst>
          </p:cNvPr>
          <p:cNvSpPr txBox="1"/>
          <p:nvPr/>
        </p:nvSpPr>
        <p:spPr>
          <a:xfrm>
            <a:off x="6159500" y="2110794"/>
            <a:ext cx="5283200" cy="2998065"/>
          </a:xfrm>
          <a:prstGeom prst="rect">
            <a:avLst/>
          </a:prstGeom>
          <a:noFill/>
        </p:spPr>
        <p:txBody>
          <a:bodyPr wrap="square" lIns="0" tIns="0" rIns="0" bIns="0" rtlCol="0">
            <a:spAutoFit/>
          </a:bodyPr>
          <a:lstStyle/>
          <a:p>
            <a:pPr lvl="0">
              <a:lnSpc>
                <a:spcPct val="150000"/>
              </a:lnSpc>
              <a:defRPr/>
            </a:pPr>
            <a:r>
              <a:rPr lang="pt-BR" altLang="zh-CN" sz="2000" b="1" dirty="0">
                <a:solidFill>
                  <a:srgbClr val="623E98"/>
                </a:solidFill>
                <a:latin typeface="微软雅黑"/>
                <a:ea typeface="微软雅黑"/>
                <a:cs typeface="+mn-ea"/>
                <a:sym typeface="+mn-lt"/>
              </a:rPr>
              <a:t>Formas de vigas</a:t>
            </a:r>
          </a:p>
          <a:p>
            <a:pPr lvl="0">
              <a:lnSpc>
                <a:spcPct val="150000"/>
              </a:lnSpc>
              <a:defRPr/>
            </a:pPr>
            <a:endParaRPr lang="pt-BR" altLang="zh-CN" sz="2000" b="1" dirty="0">
              <a:solidFill>
                <a:srgbClr val="623E98"/>
              </a:solidFill>
              <a:latin typeface="微软雅黑"/>
              <a:ea typeface="微软雅黑"/>
              <a:cs typeface="+mn-ea"/>
              <a:sym typeface="+mn-lt"/>
            </a:endParaRPr>
          </a:p>
          <a:p>
            <a:pPr lvl="0">
              <a:lnSpc>
                <a:spcPct val="150000"/>
              </a:lnSpc>
              <a:defRPr/>
            </a:pPr>
            <a:endParaRPr lang="pt-BR" altLang="zh-CN" sz="2000" b="1" dirty="0">
              <a:solidFill>
                <a:srgbClr val="623E98"/>
              </a:solidFill>
              <a:latin typeface="微软雅黑"/>
              <a:ea typeface="微软雅黑"/>
              <a:cs typeface="+mn-ea"/>
              <a:sym typeface="+mn-lt"/>
            </a:endParaRPr>
          </a:p>
          <a:p>
            <a:pPr lvl="0">
              <a:lnSpc>
                <a:spcPct val="150000"/>
              </a:lnSpc>
              <a:defRPr/>
            </a:pPr>
            <a:r>
              <a:rPr lang="pt-BR" altLang="zh-CN" dirty="0">
                <a:solidFill>
                  <a:schemeClr val="tx1">
                    <a:lumMod val="75000"/>
                    <a:lumOff val="25000"/>
                  </a:schemeClr>
                </a:solidFill>
                <a:latin typeface="微软雅黑"/>
                <a:ea typeface="微软雅黑"/>
                <a:cs typeface="+mn-ea"/>
                <a:sym typeface="+mn-lt"/>
              </a:rPr>
              <a:t>Nas formas de vigas, o serviço é similar ao dos pilares, mas elas não se apoiam na laje inferior, sendo necessário posicionar e fixar no local correto. </a:t>
            </a:r>
          </a:p>
        </p:txBody>
      </p:sp>
      <p:sp>
        <p:nvSpPr>
          <p:cNvPr id="4" name="矩形 18">
            <a:extLst>
              <a:ext uri="{FF2B5EF4-FFF2-40B4-BE49-F238E27FC236}">
                <a16:creationId xmlns:a16="http://schemas.microsoft.com/office/drawing/2014/main" id="{1B1AD36F-047C-ED75-EDF7-F2B5387622D8}"/>
              </a:ext>
            </a:extLst>
          </p:cNvPr>
          <p:cNvSpPr/>
          <p:nvPr/>
        </p:nvSpPr>
        <p:spPr>
          <a:xfrm>
            <a:off x="6159500" y="2829537"/>
            <a:ext cx="2363057" cy="167663"/>
          </a:xfrm>
          <a:prstGeom prst="rect">
            <a:avLst/>
          </a:prstGeom>
          <a:gradFill flip="none" rotWithShape="1">
            <a:gsLst>
              <a:gs pos="51000">
                <a:srgbClr val="1C83AE"/>
              </a:gs>
              <a:gs pos="0">
                <a:srgbClr val="329CD6"/>
              </a:gs>
              <a:gs pos="92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7" name="Imagem 6" descr="O que é Fôrma? | Enciclopédia E-Civil">
            <a:extLst>
              <a:ext uri="{FF2B5EF4-FFF2-40B4-BE49-F238E27FC236}">
                <a16:creationId xmlns:a16="http://schemas.microsoft.com/office/drawing/2014/main" id="{AB5AA844-1A97-FAD3-CCF8-FEB00E69C5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8920" y="2066268"/>
            <a:ext cx="4392143" cy="3187854"/>
          </a:xfrm>
          <a:prstGeom prst="rect">
            <a:avLst/>
          </a:prstGeom>
          <a:noFill/>
          <a:ln>
            <a:noFill/>
          </a:ln>
        </p:spPr>
      </p:pic>
      <p:grpSp>
        <p:nvGrpSpPr>
          <p:cNvPr id="3" name="组合 7">
            <a:extLst>
              <a:ext uri="{FF2B5EF4-FFF2-40B4-BE49-F238E27FC236}">
                <a16:creationId xmlns:a16="http://schemas.microsoft.com/office/drawing/2014/main" id="{1F4D5816-2D45-96C8-0FAE-BCAC1035FCF4}"/>
              </a:ext>
            </a:extLst>
          </p:cNvPr>
          <p:cNvGrpSpPr/>
          <p:nvPr/>
        </p:nvGrpSpPr>
        <p:grpSpPr>
          <a:xfrm>
            <a:off x="521656" y="263135"/>
            <a:ext cx="5767434" cy="707886"/>
            <a:chOff x="521656" y="263135"/>
            <a:chExt cx="5767434" cy="707886"/>
          </a:xfrm>
        </p:grpSpPr>
        <p:sp>
          <p:nvSpPr>
            <p:cNvPr id="6" name="文本框 8">
              <a:extLst>
                <a:ext uri="{FF2B5EF4-FFF2-40B4-BE49-F238E27FC236}">
                  <a16:creationId xmlns:a16="http://schemas.microsoft.com/office/drawing/2014/main" id="{506E40FF-0DC7-47FF-8892-11E70ED9EAB0}"/>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04</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8" name="矩形 9">
              <a:extLst>
                <a:ext uri="{FF2B5EF4-FFF2-40B4-BE49-F238E27FC236}">
                  <a16:creationId xmlns:a16="http://schemas.microsoft.com/office/drawing/2014/main" id="{2985302E-DA84-892D-88EB-5FCF6D7975B5}"/>
                </a:ext>
              </a:extLst>
            </p:cNvPr>
            <p:cNvSpPr/>
            <p:nvPr/>
          </p:nvSpPr>
          <p:spPr>
            <a:xfrm>
              <a:off x="1210520" y="432412"/>
              <a:ext cx="5078570"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Os serviços de construção de estruturas</a:t>
              </a:r>
            </a:p>
          </p:txBody>
        </p:sp>
      </p:grpSp>
      <p:pic>
        <p:nvPicPr>
          <p:cNvPr id="2" name="Imagem 1" descr="Texto&#10;&#10;Descrição gerada automaticamente com confiança baixa">
            <a:extLst>
              <a:ext uri="{FF2B5EF4-FFF2-40B4-BE49-F238E27FC236}">
                <a16:creationId xmlns:a16="http://schemas.microsoft.com/office/drawing/2014/main" id="{9E9586D8-6371-C6B9-A9FC-4EBE5B4BA4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4713" y="35174"/>
            <a:ext cx="2261621" cy="627889"/>
          </a:xfrm>
          <a:prstGeom prst="rect">
            <a:avLst/>
          </a:prstGeom>
        </p:spPr>
      </p:pic>
    </p:spTree>
    <p:extLst>
      <p:ext uri="{BB962C8B-B14F-4D97-AF65-F5344CB8AC3E}">
        <p14:creationId xmlns:p14="http://schemas.microsoft.com/office/powerpoint/2010/main" val="7291335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剪去单角的矩形 19">
            <a:extLst>
              <a:ext uri="{FF2B5EF4-FFF2-40B4-BE49-F238E27FC236}">
                <a16:creationId xmlns:a16="http://schemas.microsoft.com/office/drawing/2014/main" id="{19F52B48-AC98-E751-4940-117DA3CB8945}"/>
              </a:ext>
            </a:extLst>
          </p:cNvPr>
          <p:cNvSpPr/>
          <p:nvPr/>
        </p:nvSpPr>
        <p:spPr>
          <a:xfrm>
            <a:off x="2273300" y="2917657"/>
            <a:ext cx="7462156" cy="2972480"/>
          </a:xfrm>
          <a:prstGeom prst="snip1Rect">
            <a:avLst>
              <a:gd name="adj" fmla="val 21082"/>
            </a:avLst>
          </a:prstGeom>
          <a:solidFill>
            <a:schemeClr val="bg1"/>
          </a:solidFill>
          <a:ln>
            <a:noFill/>
          </a:ln>
          <a:effectLst>
            <a:outerShdw blurRad="381000" dist="152400" dir="2700000" sx="95000" sy="95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a:cs typeface="+mn-cs"/>
            </a:endParaRPr>
          </a:p>
        </p:txBody>
      </p:sp>
      <p:sp>
        <p:nvSpPr>
          <p:cNvPr id="7" name="五边形 20">
            <a:extLst>
              <a:ext uri="{FF2B5EF4-FFF2-40B4-BE49-F238E27FC236}">
                <a16:creationId xmlns:a16="http://schemas.microsoft.com/office/drawing/2014/main" id="{7334F255-40A3-AFCD-55FC-805C9223E489}"/>
              </a:ext>
            </a:extLst>
          </p:cNvPr>
          <p:cNvSpPr/>
          <p:nvPr/>
        </p:nvSpPr>
        <p:spPr>
          <a:xfrm>
            <a:off x="2273300" y="2712826"/>
            <a:ext cx="7462156" cy="562303"/>
          </a:xfrm>
          <a:prstGeom prst="homePlate">
            <a:avLst/>
          </a:prstGeom>
          <a:gradFill flip="none" rotWithShape="1">
            <a:gsLst>
              <a:gs pos="54000">
                <a:srgbClr val="1C83AE"/>
              </a:gs>
              <a:gs pos="0">
                <a:srgbClr val="329CD6"/>
              </a:gs>
              <a:gs pos="100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tLang="zh-CN" sz="2400" b="1" dirty="0">
              <a:latin typeface="微软雅黑" panose="020B0503020204020204" pitchFamily="34" charset="-122"/>
              <a:ea typeface="微软雅黑" panose="020B0503020204020204" pitchFamily="34" charset="-122"/>
            </a:endParaRPr>
          </a:p>
        </p:txBody>
      </p:sp>
      <p:sp>
        <p:nvSpPr>
          <p:cNvPr id="13" name="Rectangle 8">
            <a:extLst>
              <a:ext uri="{FF2B5EF4-FFF2-40B4-BE49-F238E27FC236}">
                <a16:creationId xmlns:a16="http://schemas.microsoft.com/office/drawing/2014/main" id="{E19FC66E-28B7-D6E1-14FD-2763B96F728B}"/>
              </a:ext>
            </a:extLst>
          </p:cNvPr>
          <p:cNvSpPr/>
          <p:nvPr/>
        </p:nvSpPr>
        <p:spPr>
          <a:xfrm>
            <a:off x="2543515" y="3429000"/>
            <a:ext cx="6041686" cy="2253950"/>
          </a:xfrm>
          <a:prstGeom prst="rect">
            <a:avLst/>
          </a:prstGeom>
        </p:spPr>
        <p:txBody>
          <a:bodyPr wrap="square" lIns="0" tIns="0" rIns="0" bIns="0">
            <a:spAutoFit/>
          </a:bodyPr>
          <a:lstStyle/>
          <a:p>
            <a:pPr lvl="0">
              <a:lnSpc>
                <a:spcPct val="150000"/>
              </a:lnSpc>
              <a:spcBef>
                <a:spcPts val="800"/>
              </a:spcBef>
              <a:defRPr/>
            </a:pPr>
            <a:r>
              <a:rPr lang="pt-BR" altLang="zh-CN" sz="2000" dirty="0">
                <a:solidFill>
                  <a:prstClr val="black">
                    <a:lumMod val="85000"/>
                    <a:lumOff val="15000"/>
                  </a:prstClr>
                </a:solidFill>
                <a:latin typeface="微软雅黑" panose="020B0503020204020204" pitchFamily="34" charset="-122"/>
                <a:ea typeface="微软雅黑"/>
                <a:cs typeface="+mn-ea"/>
                <a:sym typeface="+mn-lt"/>
              </a:rPr>
              <a:t>Como é um trabalho em altura (acima de dois metros de desnível do chão ou ainda nos pavimentos acima do térreo), deve-se usar equipamentos de proteção individual e de proteção contra a queda em altura.</a:t>
            </a:r>
            <a:endParaRPr kumimoji="0" lang="zh-CN" altLang="en-US" sz="1600" b="0"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a:cs typeface="+mn-ea"/>
              <a:sym typeface="+mn-lt"/>
            </a:endParaRPr>
          </a:p>
        </p:txBody>
      </p:sp>
      <p:pic>
        <p:nvPicPr>
          <p:cNvPr id="18" name="Picture 2" descr="Segurança do trabalho: arquivos, logo, bonecos e imagens em png - Getwet">
            <a:extLst>
              <a:ext uri="{FF2B5EF4-FFF2-40B4-BE49-F238E27FC236}">
                <a16:creationId xmlns:a16="http://schemas.microsoft.com/office/drawing/2014/main" id="{275A617B-41AE-D189-108F-682E799289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0728" y="4533484"/>
            <a:ext cx="1804728" cy="232451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7">
            <a:extLst>
              <a:ext uri="{FF2B5EF4-FFF2-40B4-BE49-F238E27FC236}">
                <a16:creationId xmlns:a16="http://schemas.microsoft.com/office/drawing/2014/main" id="{672F828C-0EBE-BC1F-6723-9011AB237100}"/>
              </a:ext>
            </a:extLst>
          </p:cNvPr>
          <p:cNvGrpSpPr/>
          <p:nvPr/>
        </p:nvGrpSpPr>
        <p:grpSpPr>
          <a:xfrm>
            <a:off x="521656" y="263135"/>
            <a:ext cx="5767434" cy="707886"/>
            <a:chOff x="521656" y="263135"/>
            <a:chExt cx="5767434" cy="707886"/>
          </a:xfrm>
        </p:grpSpPr>
        <p:sp>
          <p:nvSpPr>
            <p:cNvPr id="3" name="文本框 8">
              <a:extLst>
                <a:ext uri="{FF2B5EF4-FFF2-40B4-BE49-F238E27FC236}">
                  <a16:creationId xmlns:a16="http://schemas.microsoft.com/office/drawing/2014/main" id="{48C2A183-2C46-D9AF-DC3B-6CA011A76D33}"/>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04</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4" name="矩形 9">
              <a:extLst>
                <a:ext uri="{FF2B5EF4-FFF2-40B4-BE49-F238E27FC236}">
                  <a16:creationId xmlns:a16="http://schemas.microsoft.com/office/drawing/2014/main" id="{1B82B020-4E92-463E-AE84-5F95AC192A7D}"/>
                </a:ext>
              </a:extLst>
            </p:cNvPr>
            <p:cNvSpPr/>
            <p:nvPr/>
          </p:nvSpPr>
          <p:spPr>
            <a:xfrm>
              <a:off x="1210520" y="432412"/>
              <a:ext cx="5078570"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Os serviços de construção de estruturas</a:t>
              </a:r>
            </a:p>
          </p:txBody>
        </p:sp>
      </p:grpSp>
      <p:pic>
        <p:nvPicPr>
          <p:cNvPr id="5" name="Imagem 4" descr="Texto&#10;&#10;Descrição gerada automaticamente com confiança baixa">
            <a:extLst>
              <a:ext uri="{FF2B5EF4-FFF2-40B4-BE49-F238E27FC236}">
                <a16:creationId xmlns:a16="http://schemas.microsoft.com/office/drawing/2014/main" id="{736A4FA5-DB44-49C3-2912-073971DE74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4713" y="35174"/>
            <a:ext cx="2261621" cy="627889"/>
          </a:xfrm>
          <a:prstGeom prst="rect">
            <a:avLst/>
          </a:prstGeom>
        </p:spPr>
      </p:pic>
    </p:spTree>
    <p:extLst>
      <p:ext uri="{BB962C8B-B14F-4D97-AF65-F5344CB8AC3E}">
        <p14:creationId xmlns:p14="http://schemas.microsoft.com/office/powerpoint/2010/main" val="32906788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par>
                          <p:cTn id="13" fill="hold">
                            <p:stCondLst>
                              <p:cond delay="1000"/>
                            </p:stCondLst>
                            <p:childTnLst>
                              <p:par>
                                <p:cTn id="14" presetID="41"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3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17" dur="300" fill="hold"/>
                                        <p:tgtEl>
                                          <p:spTgt spid="13"/>
                                        </p:tgtEl>
                                        <p:attrNameLst>
                                          <p:attrName>ppt_y</p:attrName>
                                        </p:attrNameLst>
                                      </p:cBhvr>
                                      <p:tavLst>
                                        <p:tav tm="0">
                                          <p:val>
                                            <p:strVal val="#ppt_y"/>
                                          </p:val>
                                        </p:tav>
                                        <p:tav tm="100000">
                                          <p:val>
                                            <p:strVal val="#ppt_y"/>
                                          </p:val>
                                        </p:tav>
                                      </p:tavLst>
                                    </p:anim>
                                    <p:anim calcmode="lin" valueType="num">
                                      <p:cBhvr>
                                        <p:cTn id="18" dur="3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9" dur="3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0" dur="300" tmFilter="0,0; .5, 1; 1, 1"/>
                                        <p:tgtEl>
                                          <p:spTgt spid="13"/>
                                        </p:tgtEl>
                                      </p:cBhvr>
                                    </p:animEffect>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 que muda em relação à saúde do trabalhador no PGR e SST no eSocial">
            <a:extLst>
              <a:ext uri="{FF2B5EF4-FFF2-40B4-BE49-F238E27FC236}">
                <a16:creationId xmlns:a16="http://schemas.microsoft.com/office/drawing/2014/main" id="{F1D6D657-1E6F-DC4E-78AC-C9D83E7A35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457" y="2017395"/>
            <a:ext cx="5377543" cy="2823209"/>
          </a:xfrm>
          <a:prstGeom prst="rect">
            <a:avLst/>
          </a:prstGeom>
          <a:noFill/>
          <a:extLst>
            <a:ext uri="{909E8E84-426E-40DD-AFC4-6F175D3DCCD1}">
              <a14:hiddenFill xmlns:a14="http://schemas.microsoft.com/office/drawing/2010/main">
                <a:solidFill>
                  <a:srgbClr val="FFFFFF"/>
                </a:solidFill>
              </a14:hiddenFill>
            </a:ext>
          </a:extLst>
        </p:spPr>
      </p:pic>
      <p:grpSp>
        <p:nvGrpSpPr>
          <p:cNvPr id="8" name="组合 7">
            <a:extLst>
              <a:ext uri="{FF2B5EF4-FFF2-40B4-BE49-F238E27FC236}">
                <a16:creationId xmlns:a16="http://schemas.microsoft.com/office/drawing/2014/main" id="{4EB5DE41-9F83-4C07-81B1-13AC1937B2F2}"/>
              </a:ext>
            </a:extLst>
          </p:cNvPr>
          <p:cNvGrpSpPr/>
          <p:nvPr/>
        </p:nvGrpSpPr>
        <p:grpSpPr>
          <a:xfrm>
            <a:off x="521656" y="263135"/>
            <a:ext cx="2216398" cy="707886"/>
            <a:chOff x="521656" y="263135"/>
            <a:chExt cx="2216398" cy="707886"/>
          </a:xfrm>
        </p:grpSpPr>
        <p:sp>
          <p:nvSpPr>
            <p:cNvPr id="9" name="文本框 8">
              <a:extLst>
                <a:ext uri="{FF2B5EF4-FFF2-40B4-BE49-F238E27FC236}">
                  <a16:creationId xmlns:a16="http://schemas.microsoft.com/office/drawing/2014/main" id="{310E2EE8-167F-409F-82B0-AE5D1E156C85}"/>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01</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10" name="矩形 9">
              <a:extLst>
                <a:ext uri="{FF2B5EF4-FFF2-40B4-BE49-F238E27FC236}">
                  <a16:creationId xmlns:a16="http://schemas.microsoft.com/office/drawing/2014/main" id="{59DE52A7-81FF-433F-B056-4118BE7305D4}"/>
                </a:ext>
              </a:extLst>
            </p:cNvPr>
            <p:cNvSpPr/>
            <p:nvPr/>
          </p:nvSpPr>
          <p:spPr>
            <a:xfrm>
              <a:off x="1210520" y="432412"/>
              <a:ext cx="1527534"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Introdução</a:t>
              </a:r>
            </a:p>
          </p:txBody>
        </p:sp>
      </p:grpSp>
      <p:sp>
        <p:nvSpPr>
          <p:cNvPr id="3" name="Rectangle 11">
            <a:extLst>
              <a:ext uri="{FF2B5EF4-FFF2-40B4-BE49-F238E27FC236}">
                <a16:creationId xmlns:a16="http://schemas.microsoft.com/office/drawing/2014/main" id="{DED0AE1F-42EB-2F44-032E-44F1363FFB8E}"/>
              </a:ext>
            </a:extLst>
          </p:cNvPr>
          <p:cNvSpPr/>
          <p:nvPr/>
        </p:nvSpPr>
        <p:spPr>
          <a:xfrm>
            <a:off x="718457" y="2001978"/>
            <a:ext cx="2852058" cy="2838626"/>
          </a:xfrm>
          <a:prstGeom prst="rect">
            <a:avLst/>
          </a:prstGeom>
          <a:solidFill>
            <a:schemeClr val="accent2">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a:cs typeface="+mn-cs"/>
              <a:sym typeface="+mn-lt"/>
            </a:endParaRPr>
          </a:p>
        </p:txBody>
      </p:sp>
      <p:sp>
        <p:nvSpPr>
          <p:cNvPr id="4" name="Rectangle 14">
            <a:extLst>
              <a:ext uri="{FF2B5EF4-FFF2-40B4-BE49-F238E27FC236}">
                <a16:creationId xmlns:a16="http://schemas.microsoft.com/office/drawing/2014/main" id="{C46F6284-3C2E-6010-D8A6-644F6327F5A8}"/>
              </a:ext>
            </a:extLst>
          </p:cNvPr>
          <p:cNvSpPr/>
          <p:nvPr/>
        </p:nvSpPr>
        <p:spPr>
          <a:xfrm>
            <a:off x="1452911" y="3103172"/>
            <a:ext cx="1431080" cy="651653"/>
          </a:xfrm>
          <a:prstGeom prst="rect">
            <a:avLst/>
          </a:prstGeom>
        </p:spPr>
        <p:txBody>
          <a:bodyPr wrap="square" lIns="0" tIns="0" rIns="0" bIns="0" anchor="ctr">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pt-BR" altLang="zh-CN" sz="3200" b="1" i="0" u="none" strike="noStrike" kern="1200" cap="none" spc="0" normalizeH="0" baseline="0" noProof="0" dirty="0">
                <a:ln>
                  <a:noFill/>
                </a:ln>
                <a:solidFill>
                  <a:srgbClr val="329CD6"/>
                </a:solidFill>
                <a:effectLst>
                  <a:outerShdw blurRad="38100" dist="38100" dir="2700000" algn="tl">
                    <a:srgbClr val="000000">
                      <a:alpha val="43137"/>
                    </a:srgbClr>
                  </a:outerShdw>
                </a:effectLst>
                <a:uLnTx/>
                <a:uFillTx/>
                <a:latin typeface="微软雅黑"/>
                <a:ea typeface="微软雅黑"/>
                <a:cs typeface="+mn-ea"/>
                <a:sym typeface="+mn-lt"/>
              </a:rPr>
              <a:t>NR 18</a:t>
            </a:r>
          </a:p>
        </p:txBody>
      </p:sp>
      <p:sp>
        <p:nvSpPr>
          <p:cNvPr id="5" name="Rectangle 16">
            <a:extLst>
              <a:ext uri="{FF2B5EF4-FFF2-40B4-BE49-F238E27FC236}">
                <a16:creationId xmlns:a16="http://schemas.microsoft.com/office/drawing/2014/main" id="{11BD1085-6606-72E4-758D-7AC4D1AF2D1B}"/>
              </a:ext>
            </a:extLst>
          </p:cNvPr>
          <p:cNvSpPr/>
          <p:nvPr/>
        </p:nvSpPr>
        <p:spPr>
          <a:xfrm>
            <a:off x="6651170" y="2407006"/>
            <a:ext cx="4822373" cy="2028569"/>
          </a:xfrm>
          <a:prstGeom prst="rect">
            <a:avLst/>
          </a:prstGeom>
          <a:noFill/>
        </p:spPr>
        <p:txBody>
          <a:bodyPr wrap="square" lIns="0" tIns="0" rIns="0" bIns="0" rtlCol="0">
            <a:spAutoFit/>
          </a:bodyPr>
          <a:lstStyle/>
          <a:p>
            <a:pPr lvl="0" algn="just">
              <a:lnSpc>
                <a:spcPct val="150000"/>
              </a:lnSpc>
              <a:spcAft>
                <a:spcPts val="1000"/>
              </a:spcAft>
              <a:defRPr/>
            </a:pPr>
            <a:r>
              <a:rPr lang="pt-BR" altLang="zh-CN" dirty="0">
                <a:solidFill>
                  <a:schemeClr val="bg1">
                    <a:lumMod val="95000"/>
                  </a:schemeClr>
                </a:solidFill>
                <a:latin typeface="微软雅黑" panose="020B0503020204020204" pitchFamily="34" charset="-122"/>
                <a:ea typeface="微软雅黑"/>
                <a:cs typeface="+mn-ea"/>
                <a:sym typeface="+mn-lt"/>
              </a:rPr>
              <a:t>Na construção civil existem diversos serviços que são feitos em um canteiro de obras, para construções novas, ou em espaços mais restritos quando são feitas reformas ou ampliações. </a:t>
            </a:r>
          </a:p>
        </p:txBody>
      </p:sp>
      <p:pic>
        <p:nvPicPr>
          <p:cNvPr id="2" name="Imagem 1" descr="Texto&#10;&#10;Descrição gerada automaticamente com confiança baixa">
            <a:extLst>
              <a:ext uri="{FF2B5EF4-FFF2-40B4-BE49-F238E27FC236}">
                <a16:creationId xmlns:a16="http://schemas.microsoft.com/office/drawing/2014/main" id="{72653D17-ED60-C4B6-6B2A-87DD13F356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4713" y="35174"/>
            <a:ext cx="2261621" cy="627889"/>
          </a:xfrm>
          <a:prstGeom prst="rect">
            <a:avLst/>
          </a:prstGeom>
        </p:spPr>
      </p:pic>
    </p:spTree>
    <p:extLst>
      <p:ext uri="{BB962C8B-B14F-4D97-AF65-F5344CB8AC3E}">
        <p14:creationId xmlns:p14="http://schemas.microsoft.com/office/powerpoint/2010/main" val="20185568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41"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3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5"/>
                                        </p:tgtEl>
                                        <p:attrNameLst>
                                          <p:attrName>ppt_y</p:attrName>
                                        </p:attrNameLst>
                                      </p:cBhvr>
                                      <p:tavLst>
                                        <p:tav tm="0">
                                          <p:val>
                                            <p:strVal val="#ppt_y"/>
                                          </p:val>
                                        </p:tav>
                                        <p:tav tm="100000">
                                          <p:val>
                                            <p:strVal val="#ppt_y"/>
                                          </p:val>
                                        </p:tav>
                                      </p:tavLst>
                                    </p:anim>
                                    <p:anim calcmode="lin" valueType="num">
                                      <p:cBhvr>
                                        <p:cTn id="13" dur="3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8">
            <a:extLst>
              <a:ext uri="{FF2B5EF4-FFF2-40B4-BE49-F238E27FC236}">
                <a16:creationId xmlns:a16="http://schemas.microsoft.com/office/drawing/2014/main" id="{C2B4BC5F-9E3C-3ECD-E191-5B1D0E46045D}"/>
              </a:ext>
            </a:extLst>
          </p:cNvPr>
          <p:cNvSpPr>
            <a:spLocks noChangeArrowheads="1"/>
          </p:cNvSpPr>
          <p:nvPr/>
        </p:nvSpPr>
        <p:spPr bwMode="auto">
          <a:xfrm>
            <a:off x="400758" y="2921383"/>
            <a:ext cx="4364766"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lvl="0">
              <a:defRPr/>
            </a:pPr>
            <a:r>
              <a:rPr lang="pt-BR" altLang="zh-CN" sz="2000" dirty="0">
                <a:solidFill>
                  <a:prstClr val="black">
                    <a:lumMod val="75000"/>
                    <a:lumOff val="25000"/>
                  </a:prstClr>
                </a:solidFill>
                <a:latin typeface="微软雅黑" pitchFamily="34" charset="-122"/>
                <a:ea typeface="微软雅黑" pitchFamily="34" charset="-122"/>
                <a:sym typeface="微软雅黑" pitchFamily="34" charset="-122"/>
              </a:rPr>
              <a:t>As formas de lajes podem ser feitas com diferentes materiais e técnicas. </a:t>
            </a:r>
          </a:p>
          <a:p>
            <a:pPr lvl="0">
              <a:defRPr/>
            </a:pPr>
            <a:endParaRPr lang="pt-BR" altLang="zh-CN" sz="2000" dirty="0">
              <a:solidFill>
                <a:prstClr val="black">
                  <a:lumMod val="75000"/>
                  <a:lumOff val="25000"/>
                </a:prstClr>
              </a:solidFill>
              <a:latin typeface="微软雅黑" pitchFamily="34" charset="-122"/>
              <a:ea typeface="微软雅黑" pitchFamily="34" charset="-122"/>
              <a:sym typeface="微软雅黑" pitchFamily="34" charset="-122"/>
            </a:endParaRPr>
          </a:p>
          <a:p>
            <a:pPr lvl="0">
              <a:defRPr/>
            </a:pPr>
            <a:r>
              <a:rPr lang="pt-BR" altLang="zh-CN" sz="2000" dirty="0">
                <a:solidFill>
                  <a:prstClr val="black">
                    <a:lumMod val="75000"/>
                    <a:lumOff val="25000"/>
                  </a:prstClr>
                </a:solidFill>
                <a:latin typeface="微软雅黑" pitchFamily="34" charset="-122"/>
                <a:ea typeface="微软雅黑" pitchFamily="34" charset="-122"/>
                <a:sym typeface="微软雅黑" pitchFamily="34" charset="-122"/>
              </a:rPr>
              <a:t>Nas lajes maciças, são feitas com tábua serrada ou madeirites, sendo usados os resinados ou plastificados quando será feito reaproveitamento. </a:t>
            </a:r>
            <a:endParaRPr lang="en-US" altLang="zh-CN" sz="2000" dirty="0">
              <a:solidFill>
                <a:prstClr val="black">
                  <a:lumMod val="75000"/>
                  <a:lumOff val="25000"/>
                </a:prstClr>
              </a:solidFill>
              <a:latin typeface="微软雅黑" pitchFamily="34" charset="-122"/>
              <a:ea typeface="微软雅黑" pitchFamily="34" charset="-122"/>
              <a:sym typeface="微软雅黑" pitchFamily="34" charset="-122"/>
            </a:endParaRPr>
          </a:p>
        </p:txBody>
      </p:sp>
      <p:sp>
        <p:nvSpPr>
          <p:cNvPr id="19" name="矩形 16">
            <a:extLst>
              <a:ext uri="{FF2B5EF4-FFF2-40B4-BE49-F238E27FC236}">
                <a16:creationId xmlns:a16="http://schemas.microsoft.com/office/drawing/2014/main" id="{ABD3AD14-22B8-610B-3550-4B2EBBB7E598}"/>
              </a:ext>
            </a:extLst>
          </p:cNvPr>
          <p:cNvSpPr/>
          <p:nvPr/>
        </p:nvSpPr>
        <p:spPr>
          <a:xfrm>
            <a:off x="486634" y="1678496"/>
            <a:ext cx="4278890" cy="828842"/>
          </a:xfrm>
          <a:prstGeom prst="rect">
            <a:avLst/>
          </a:prstGeom>
          <a:gradFill flip="none" rotWithShape="1">
            <a:gsLst>
              <a:gs pos="54000">
                <a:srgbClr val="1C83AE"/>
              </a:gs>
              <a:gs pos="0">
                <a:srgbClr val="329CD6"/>
              </a:gs>
              <a:gs pos="100000">
                <a:srgbClr val="623E98"/>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F0502020204030204"/>
              <a:ea typeface="Microsoft YaHei"/>
              <a:cs typeface="+mn-cs"/>
            </a:endParaRPr>
          </a:p>
        </p:txBody>
      </p:sp>
      <p:sp>
        <p:nvSpPr>
          <p:cNvPr id="20" name="文本框 3">
            <a:extLst>
              <a:ext uri="{FF2B5EF4-FFF2-40B4-BE49-F238E27FC236}">
                <a16:creationId xmlns:a16="http://schemas.microsoft.com/office/drawing/2014/main" id="{F987CB54-9CE1-D906-9CDC-0D85524B72F8}"/>
              </a:ext>
            </a:extLst>
          </p:cNvPr>
          <p:cNvSpPr txBox="1"/>
          <p:nvPr/>
        </p:nvSpPr>
        <p:spPr>
          <a:xfrm>
            <a:off x="1043232" y="1844007"/>
            <a:ext cx="3450730" cy="52322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white"/>
                </a:solidFill>
                <a:effectLst/>
                <a:uLnTx/>
                <a:uFillTx/>
                <a:latin typeface="微软雅黑" pitchFamily="34" charset="-122"/>
                <a:ea typeface="微软雅黑" pitchFamily="34" charset="-122"/>
                <a:cs typeface="+mn-cs"/>
              </a:rPr>
              <a:t>Formas</a:t>
            </a:r>
            <a:r>
              <a:rPr kumimoji="0" lang="en-US" altLang="zh-CN" sz="2800" b="1"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rPr>
              <a:t> de </a:t>
            </a:r>
            <a:r>
              <a:rPr kumimoji="0" lang="en-US" altLang="zh-CN" sz="2800" b="1" i="0" u="none" strike="noStrike" kern="1200" cap="none" spc="0" normalizeH="0" baseline="0" noProof="0" dirty="0" err="1">
                <a:ln>
                  <a:noFill/>
                </a:ln>
                <a:solidFill>
                  <a:prstClr val="white"/>
                </a:solidFill>
                <a:effectLst/>
                <a:uLnTx/>
                <a:uFillTx/>
                <a:latin typeface="微软雅黑" pitchFamily="34" charset="-122"/>
                <a:ea typeface="微软雅黑" pitchFamily="34" charset="-122"/>
                <a:cs typeface="+mn-cs"/>
              </a:rPr>
              <a:t>Lajes</a:t>
            </a:r>
            <a:endParaRPr kumimoji="0" lang="zh-CN" altLang="en-US" sz="2800" b="1"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endParaRPr>
          </a:p>
        </p:txBody>
      </p:sp>
      <p:pic>
        <p:nvPicPr>
          <p:cNvPr id="6" name="Imagem 5" descr="Como escolher o tipo de laje para o meu projeto estrutural? – QiSuporte">
            <a:extLst>
              <a:ext uri="{FF2B5EF4-FFF2-40B4-BE49-F238E27FC236}">
                <a16:creationId xmlns:a16="http://schemas.microsoft.com/office/drawing/2014/main" id="{DAE41422-254A-AC86-D32B-45D2EB0F02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69192" y="1678495"/>
            <a:ext cx="7119608" cy="4105209"/>
          </a:xfrm>
          <a:prstGeom prst="rect">
            <a:avLst/>
          </a:prstGeom>
          <a:noFill/>
          <a:ln>
            <a:noFill/>
          </a:ln>
        </p:spPr>
      </p:pic>
      <p:grpSp>
        <p:nvGrpSpPr>
          <p:cNvPr id="2" name="组合 7">
            <a:extLst>
              <a:ext uri="{FF2B5EF4-FFF2-40B4-BE49-F238E27FC236}">
                <a16:creationId xmlns:a16="http://schemas.microsoft.com/office/drawing/2014/main" id="{0C798628-E69C-6E6F-2977-CE7015E22229}"/>
              </a:ext>
            </a:extLst>
          </p:cNvPr>
          <p:cNvGrpSpPr/>
          <p:nvPr/>
        </p:nvGrpSpPr>
        <p:grpSpPr>
          <a:xfrm>
            <a:off x="521656" y="263135"/>
            <a:ext cx="5767434" cy="707886"/>
            <a:chOff x="521656" y="263135"/>
            <a:chExt cx="5767434" cy="707886"/>
          </a:xfrm>
        </p:grpSpPr>
        <p:sp>
          <p:nvSpPr>
            <p:cNvPr id="3" name="文本框 8">
              <a:extLst>
                <a:ext uri="{FF2B5EF4-FFF2-40B4-BE49-F238E27FC236}">
                  <a16:creationId xmlns:a16="http://schemas.microsoft.com/office/drawing/2014/main" id="{142B8193-8657-3C3E-C079-C14A101EB88B}"/>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04</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4" name="矩形 9">
              <a:extLst>
                <a:ext uri="{FF2B5EF4-FFF2-40B4-BE49-F238E27FC236}">
                  <a16:creationId xmlns:a16="http://schemas.microsoft.com/office/drawing/2014/main" id="{C003DF30-36E0-00E1-AC4A-A85BE1F74324}"/>
                </a:ext>
              </a:extLst>
            </p:cNvPr>
            <p:cNvSpPr/>
            <p:nvPr/>
          </p:nvSpPr>
          <p:spPr>
            <a:xfrm>
              <a:off x="1210520" y="432412"/>
              <a:ext cx="5078570"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Os serviços de construção de estruturas</a:t>
              </a:r>
            </a:p>
          </p:txBody>
        </p:sp>
      </p:grpSp>
    </p:spTree>
    <p:extLst>
      <p:ext uri="{BB962C8B-B14F-4D97-AF65-F5344CB8AC3E}">
        <p14:creationId xmlns:p14="http://schemas.microsoft.com/office/powerpoint/2010/main" val="24210481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3" presetClass="entr" presetSubtype="16" fill="hold" grpId="0" nodeType="afterEffect">
                                  <p:stCondLst>
                                    <p:cond delay="0"/>
                                  </p:stCondLst>
                                  <p:iterate type="lt">
                                    <p:tmPct val="10000"/>
                                  </p:iterate>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childTnLst>
                                </p:cTn>
                              </p:par>
                            </p:childTnLst>
                          </p:cTn>
                        </p:par>
                        <p:par>
                          <p:cTn id="14" fill="hold">
                            <p:stCondLst>
                              <p:cond delay="1600"/>
                            </p:stCondLst>
                            <p:childTnLst>
                              <p:par>
                                <p:cTn id="15" presetID="12" presetClass="entr" presetSubtype="4"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p:tgtEl>
                                          <p:spTgt spid="18"/>
                                        </p:tgtEl>
                                        <p:attrNameLst>
                                          <p:attrName>ppt_y</p:attrName>
                                        </p:attrNameLst>
                                      </p:cBhvr>
                                      <p:tavLst>
                                        <p:tav tm="0">
                                          <p:val>
                                            <p:strVal val="#ppt_y+#ppt_h*1.125000"/>
                                          </p:val>
                                        </p:tav>
                                        <p:tav tm="100000">
                                          <p:val>
                                            <p:strVal val="#ppt_y"/>
                                          </p:val>
                                        </p:tav>
                                      </p:tavLst>
                                    </p:anim>
                                    <p:animEffect transition="in" filter="wipe(up)">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PGR: o que é o Plano de Ação e como elaborá-lo?">
            <a:extLst>
              <a:ext uri="{FF2B5EF4-FFF2-40B4-BE49-F238E27FC236}">
                <a16:creationId xmlns:a16="http://schemas.microsoft.com/office/drawing/2014/main" id="{E176FCAF-0C60-5F31-46F9-97729BB0438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286001" y="1346607"/>
            <a:ext cx="7663543" cy="4912786"/>
          </a:xfrm>
          <a:prstGeom prst="rect">
            <a:avLst/>
          </a:prstGeom>
          <a:extLst>
            <a:ext uri="{909E8E84-426E-40DD-AFC4-6F175D3DCCD1}">
              <a14:hiddenFill xmlns:a14="http://schemas.microsoft.com/office/drawing/2010/main">
                <a:solidFill>
                  <a:srgbClr val="FFFFFF"/>
                </a:solidFill>
              </a14:hiddenFill>
            </a:ext>
          </a:extLst>
        </p:spPr>
      </p:pic>
      <p:sp>
        <p:nvSpPr>
          <p:cNvPr id="3" name="Rectangle 11">
            <a:extLst>
              <a:ext uri="{FF2B5EF4-FFF2-40B4-BE49-F238E27FC236}">
                <a16:creationId xmlns:a16="http://schemas.microsoft.com/office/drawing/2014/main" id="{DED0AE1F-42EB-2F44-032E-44F1363FFB8E}"/>
              </a:ext>
            </a:extLst>
          </p:cNvPr>
          <p:cNvSpPr/>
          <p:nvPr/>
        </p:nvSpPr>
        <p:spPr>
          <a:xfrm>
            <a:off x="2280558" y="1346607"/>
            <a:ext cx="4441372" cy="4912786"/>
          </a:xfrm>
          <a:prstGeom prst="rect">
            <a:avLst/>
          </a:prstGeom>
          <a:solidFill>
            <a:schemeClr val="accent2">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a:cs typeface="+mn-cs"/>
              <a:sym typeface="+mn-lt"/>
            </a:endParaRPr>
          </a:p>
        </p:txBody>
      </p:sp>
      <p:sp>
        <p:nvSpPr>
          <p:cNvPr id="4" name="Rectangle 14">
            <a:extLst>
              <a:ext uri="{FF2B5EF4-FFF2-40B4-BE49-F238E27FC236}">
                <a16:creationId xmlns:a16="http://schemas.microsoft.com/office/drawing/2014/main" id="{C46F6284-3C2E-6010-D8A6-644F6327F5A8}"/>
              </a:ext>
            </a:extLst>
          </p:cNvPr>
          <p:cNvSpPr/>
          <p:nvPr/>
        </p:nvSpPr>
        <p:spPr>
          <a:xfrm>
            <a:off x="2795815" y="2556292"/>
            <a:ext cx="3592285" cy="2715615"/>
          </a:xfrm>
          <a:prstGeom prst="rect">
            <a:avLst/>
          </a:prstGeom>
        </p:spPr>
        <p:txBody>
          <a:bodyPr wrap="square" lIns="0" tIns="0" rIns="0" bIns="0" anchor="ctr">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pt-BR" altLang="zh-CN" sz="2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微软雅黑"/>
                <a:ea typeface="微软雅黑"/>
                <a:cs typeface="+mn-ea"/>
                <a:sym typeface="+mn-lt"/>
              </a:rPr>
              <a:t>Na montagem, também é importante o cuidado quanto à queda em altura até que se faça o assoalho que servirá de forma para as lajes</a:t>
            </a:r>
            <a:r>
              <a:rPr kumimoji="0" lang="pt-BR" altLang="zh-CN" sz="2000" b="0" i="0" u="none" strike="noStrike" kern="1200" cap="none" spc="0" normalizeH="0" baseline="0" noProof="0" dirty="0">
                <a:ln>
                  <a:noFill/>
                </a:ln>
                <a:solidFill>
                  <a:srgbClr val="F9F9F9"/>
                </a:solidFill>
                <a:effectLst>
                  <a:outerShdw blurRad="38100" dist="38100" dir="2700000" algn="tl">
                    <a:srgbClr val="000000">
                      <a:alpha val="43137"/>
                    </a:srgbClr>
                  </a:outerShdw>
                </a:effectLst>
                <a:uLnTx/>
                <a:uFillTx/>
                <a:latin typeface="微软雅黑"/>
                <a:ea typeface="微软雅黑"/>
                <a:cs typeface="+mn-ea"/>
                <a:sym typeface="+mn-lt"/>
              </a:rPr>
              <a:t>.</a:t>
            </a:r>
            <a:endParaRPr kumimoji="0" lang="pt-BR" altLang="zh-CN" sz="2000" b="1" i="0" u="none" strike="noStrike" kern="1200" cap="none" spc="0" normalizeH="0" baseline="0" noProof="0" dirty="0">
              <a:ln>
                <a:noFill/>
              </a:ln>
              <a:solidFill>
                <a:srgbClr val="F9F9F9"/>
              </a:solidFill>
              <a:effectLst>
                <a:outerShdw blurRad="38100" dist="38100" dir="2700000" algn="tl">
                  <a:srgbClr val="000000">
                    <a:alpha val="43137"/>
                  </a:srgbClr>
                </a:outerShdw>
              </a:effectLst>
              <a:uLnTx/>
              <a:uFillTx/>
              <a:latin typeface="微软雅黑"/>
              <a:ea typeface="微软雅黑"/>
              <a:cs typeface="+mn-ea"/>
              <a:sym typeface="+mn-lt"/>
            </a:endParaRPr>
          </a:p>
        </p:txBody>
      </p:sp>
      <p:grpSp>
        <p:nvGrpSpPr>
          <p:cNvPr id="5" name="组合 7">
            <a:extLst>
              <a:ext uri="{FF2B5EF4-FFF2-40B4-BE49-F238E27FC236}">
                <a16:creationId xmlns:a16="http://schemas.microsoft.com/office/drawing/2014/main" id="{D7464428-3C1C-89F7-599A-BD10782E3A5D}"/>
              </a:ext>
            </a:extLst>
          </p:cNvPr>
          <p:cNvGrpSpPr/>
          <p:nvPr/>
        </p:nvGrpSpPr>
        <p:grpSpPr>
          <a:xfrm>
            <a:off x="521656" y="263135"/>
            <a:ext cx="5767434" cy="707886"/>
            <a:chOff x="521656" y="263135"/>
            <a:chExt cx="5767434" cy="707886"/>
          </a:xfrm>
        </p:grpSpPr>
        <p:sp>
          <p:nvSpPr>
            <p:cNvPr id="8" name="文本框 8">
              <a:extLst>
                <a:ext uri="{FF2B5EF4-FFF2-40B4-BE49-F238E27FC236}">
                  <a16:creationId xmlns:a16="http://schemas.microsoft.com/office/drawing/2014/main" id="{786A3882-2F8A-9067-0B22-A20E555EF97A}"/>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04</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9" name="矩形 9">
              <a:extLst>
                <a:ext uri="{FF2B5EF4-FFF2-40B4-BE49-F238E27FC236}">
                  <a16:creationId xmlns:a16="http://schemas.microsoft.com/office/drawing/2014/main" id="{36427E81-97C9-566E-E46D-1546451AD3EE}"/>
                </a:ext>
              </a:extLst>
            </p:cNvPr>
            <p:cNvSpPr/>
            <p:nvPr/>
          </p:nvSpPr>
          <p:spPr>
            <a:xfrm>
              <a:off x="1210520" y="432412"/>
              <a:ext cx="5078570"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Os serviços de construção de estruturas</a:t>
              </a:r>
            </a:p>
          </p:txBody>
        </p:sp>
      </p:grpSp>
      <p:pic>
        <p:nvPicPr>
          <p:cNvPr id="2" name="Imagem 1" descr="Texto&#10;&#10;Descrição gerada automaticamente com confiança baixa">
            <a:extLst>
              <a:ext uri="{FF2B5EF4-FFF2-40B4-BE49-F238E27FC236}">
                <a16:creationId xmlns:a16="http://schemas.microsoft.com/office/drawing/2014/main" id="{F08D871B-1C29-5724-0512-910C730138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89630" y="202713"/>
            <a:ext cx="2261621" cy="627889"/>
          </a:xfrm>
          <a:prstGeom prst="rect">
            <a:avLst/>
          </a:prstGeom>
        </p:spPr>
      </p:pic>
    </p:spTree>
    <p:extLst>
      <p:ext uri="{BB962C8B-B14F-4D97-AF65-F5344CB8AC3E}">
        <p14:creationId xmlns:p14="http://schemas.microsoft.com/office/powerpoint/2010/main" val="35910073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1">
            <a:extLst>
              <a:ext uri="{FF2B5EF4-FFF2-40B4-BE49-F238E27FC236}">
                <a16:creationId xmlns:a16="http://schemas.microsoft.com/office/drawing/2014/main" id="{5D8D3D75-D36C-B265-C4BB-1B4D36950587}"/>
              </a:ext>
            </a:extLst>
          </p:cNvPr>
          <p:cNvSpPr/>
          <p:nvPr/>
        </p:nvSpPr>
        <p:spPr>
          <a:xfrm>
            <a:off x="1232189" y="2960913"/>
            <a:ext cx="7574353" cy="3135088"/>
          </a:xfrm>
          <a:prstGeom prst="rect">
            <a:avLst/>
          </a:prstGeom>
          <a:solidFill>
            <a:schemeClr val="accent2">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pt-BR" sz="2400"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a:sym typeface="+mn-lt"/>
              </a:rPr>
              <a:t>Nas lajes que são nervuradas, usa-se também um assoalho embaixo e peças de EPS (conhecido como isopor®), sendo necessários os mesmos cuidados contra queda em altura ao montar o </a:t>
            </a:r>
            <a:r>
              <a:rPr lang="pt-BR" sz="2400" dirty="0" err="1">
                <a:solidFill>
                  <a:srgbClr val="002060"/>
                </a:solidFill>
                <a:effectLst>
                  <a:outerShdw blurRad="38100" dist="38100" dir="2700000" algn="tl">
                    <a:srgbClr val="000000">
                      <a:alpha val="43137"/>
                    </a:srgbClr>
                  </a:outerShdw>
                </a:effectLst>
                <a:latin typeface="微软雅黑" panose="020B0503020204020204" pitchFamily="34" charset="-122"/>
                <a:ea typeface="微软雅黑"/>
                <a:sym typeface="+mn-lt"/>
              </a:rPr>
              <a:t>barroteamento</a:t>
            </a:r>
            <a:r>
              <a:rPr lang="pt-BR" sz="2400"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a:sym typeface="+mn-lt"/>
              </a:rPr>
              <a:t> e depois o assoalho. </a:t>
            </a:r>
            <a:endParaRPr kumimoji="0" lang="en-US" sz="24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微软雅黑" panose="020B0503020204020204" pitchFamily="34" charset="-122"/>
              <a:ea typeface="微软雅黑"/>
              <a:sym typeface="+mn-lt"/>
            </a:endParaRPr>
          </a:p>
        </p:txBody>
      </p:sp>
      <p:grpSp>
        <p:nvGrpSpPr>
          <p:cNvPr id="7" name="组合 1">
            <a:extLst>
              <a:ext uri="{FF2B5EF4-FFF2-40B4-BE49-F238E27FC236}">
                <a16:creationId xmlns:a16="http://schemas.microsoft.com/office/drawing/2014/main" id="{CE5B997F-6382-3302-E470-54CF798E3DF2}"/>
              </a:ext>
            </a:extLst>
          </p:cNvPr>
          <p:cNvGrpSpPr/>
          <p:nvPr/>
        </p:nvGrpSpPr>
        <p:grpSpPr>
          <a:xfrm rot="16200000">
            <a:off x="-1252313" y="3930199"/>
            <a:ext cx="3747702" cy="1243076"/>
            <a:chOff x="655092" y="0"/>
            <a:chExt cx="5005812" cy="1243076"/>
          </a:xfrm>
        </p:grpSpPr>
        <p:sp>
          <p:nvSpPr>
            <p:cNvPr id="8" name="矩形 23">
              <a:extLst>
                <a:ext uri="{FF2B5EF4-FFF2-40B4-BE49-F238E27FC236}">
                  <a16:creationId xmlns:a16="http://schemas.microsoft.com/office/drawing/2014/main" id="{0ACEBA9A-F47F-6FA3-A65C-C054D74925B3}"/>
                </a:ext>
              </a:extLst>
            </p:cNvPr>
            <p:cNvSpPr/>
            <p:nvPr/>
          </p:nvSpPr>
          <p:spPr>
            <a:xfrm>
              <a:off x="655092" y="0"/>
              <a:ext cx="5005810" cy="855423"/>
            </a:xfrm>
            <a:prstGeom prst="rect">
              <a:avLst/>
            </a:prstGeom>
            <a:gradFill flip="none" rotWithShape="1">
              <a:gsLst>
                <a:gs pos="51000">
                  <a:srgbClr val="1C83AE"/>
                </a:gs>
                <a:gs pos="0">
                  <a:srgbClr val="329CD6"/>
                </a:gs>
                <a:gs pos="92000">
                  <a:srgbClr val="623E98"/>
                </a:gs>
              </a:gsLst>
              <a:lin ang="162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altLang="zh-CN" sz="3200" dirty="0">
                  <a:latin typeface="Microsoft YaHei" panose="020B0503020204020204" pitchFamily="34" charset="-122"/>
                  <a:ea typeface="Microsoft YaHei" panose="020B0503020204020204" pitchFamily="34" charset="-122"/>
                </a:rPr>
                <a:t>Lajes</a:t>
              </a:r>
              <a:endParaRPr lang="zh-CN" altLang="en-US" sz="3200" dirty="0">
                <a:latin typeface="Microsoft YaHei" panose="020B0503020204020204" pitchFamily="34" charset="-122"/>
                <a:ea typeface="Microsoft YaHei" panose="020B0503020204020204" pitchFamily="34" charset="-122"/>
              </a:endParaRPr>
            </a:p>
          </p:txBody>
        </p:sp>
        <p:sp>
          <p:nvSpPr>
            <p:cNvPr id="9" name="矩形 24">
              <a:extLst>
                <a:ext uri="{FF2B5EF4-FFF2-40B4-BE49-F238E27FC236}">
                  <a16:creationId xmlns:a16="http://schemas.microsoft.com/office/drawing/2014/main" id="{0E88C89A-F2A2-B3A6-C339-0581D241DB7F}"/>
                </a:ext>
              </a:extLst>
            </p:cNvPr>
            <p:cNvSpPr/>
            <p:nvPr/>
          </p:nvSpPr>
          <p:spPr>
            <a:xfrm>
              <a:off x="655092" y="843309"/>
              <a:ext cx="5005812" cy="399767"/>
            </a:xfrm>
            <a:custGeom>
              <a:avLst/>
              <a:gdLst>
                <a:gd name="connsiteX0" fmla="*/ 0 w 4312693"/>
                <a:gd name="connsiteY0" fmla="*/ 0 h 426586"/>
                <a:gd name="connsiteX1" fmla="*/ 4312693 w 4312693"/>
                <a:gd name="connsiteY1" fmla="*/ 0 h 426586"/>
                <a:gd name="connsiteX2" fmla="*/ 4312693 w 4312693"/>
                <a:gd name="connsiteY2" fmla="*/ 426586 h 426586"/>
                <a:gd name="connsiteX3" fmla="*/ 0 w 4312693"/>
                <a:gd name="connsiteY3" fmla="*/ 426586 h 426586"/>
                <a:gd name="connsiteX4" fmla="*/ 0 w 4312693"/>
                <a:gd name="connsiteY4" fmla="*/ 0 h 426586"/>
                <a:gd name="connsiteX0" fmla="*/ 0 w 4312693"/>
                <a:gd name="connsiteY0" fmla="*/ 0 h 433212"/>
                <a:gd name="connsiteX1" fmla="*/ 4312693 w 4312693"/>
                <a:gd name="connsiteY1" fmla="*/ 0 h 433212"/>
                <a:gd name="connsiteX2" fmla="*/ 4312693 w 4312693"/>
                <a:gd name="connsiteY2" fmla="*/ 426586 h 433212"/>
                <a:gd name="connsiteX3" fmla="*/ 182217 w 4312693"/>
                <a:gd name="connsiteY3" fmla="*/ 433212 h 433212"/>
                <a:gd name="connsiteX4" fmla="*/ 0 w 4312693"/>
                <a:gd name="connsiteY4" fmla="*/ 0 h 433212"/>
                <a:gd name="connsiteX0" fmla="*/ 0 w 4312693"/>
                <a:gd name="connsiteY0" fmla="*/ 0 h 433212"/>
                <a:gd name="connsiteX1" fmla="*/ 4312693 w 4312693"/>
                <a:gd name="connsiteY1" fmla="*/ 0 h 433212"/>
                <a:gd name="connsiteX2" fmla="*/ 4094032 w 4312693"/>
                <a:gd name="connsiteY2" fmla="*/ 433212 h 433212"/>
                <a:gd name="connsiteX3" fmla="*/ 182217 w 4312693"/>
                <a:gd name="connsiteY3" fmla="*/ 433212 h 433212"/>
                <a:gd name="connsiteX4" fmla="*/ 0 w 4312693"/>
                <a:gd name="connsiteY4" fmla="*/ 0 h 433212"/>
                <a:gd name="connsiteX0" fmla="*/ 0 w 4312693"/>
                <a:gd name="connsiteY0" fmla="*/ 0 h 443845"/>
                <a:gd name="connsiteX1" fmla="*/ 4312693 w 4312693"/>
                <a:gd name="connsiteY1" fmla="*/ 0 h 443845"/>
                <a:gd name="connsiteX2" fmla="*/ 4094032 w 4312693"/>
                <a:gd name="connsiteY2" fmla="*/ 433212 h 443845"/>
                <a:gd name="connsiteX3" fmla="*/ 384236 w 4312693"/>
                <a:gd name="connsiteY3" fmla="*/ 443845 h 443845"/>
                <a:gd name="connsiteX4" fmla="*/ 0 w 4312693"/>
                <a:gd name="connsiteY4" fmla="*/ 0 h 443845"/>
                <a:gd name="connsiteX0" fmla="*/ 0 w 4312693"/>
                <a:gd name="connsiteY0" fmla="*/ 0 h 443845"/>
                <a:gd name="connsiteX1" fmla="*/ 4312693 w 4312693"/>
                <a:gd name="connsiteY1" fmla="*/ 0 h 443845"/>
                <a:gd name="connsiteX2" fmla="*/ 4051501 w 4312693"/>
                <a:gd name="connsiteY2" fmla="*/ 433212 h 443845"/>
                <a:gd name="connsiteX3" fmla="*/ 384236 w 4312693"/>
                <a:gd name="connsiteY3" fmla="*/ 443845 h 443845"/>
                <a:gd name="connsiteX4" fmla="*/ 0 w 4312693"/>
                <a:gd name="connsiteY4" fmla="*/ 0 h 443845"/>
                <a:gd name="connsiteX0" fmla="*/ 0 w 4312693"/>
                <a:gd name="connsiteY0" fmla="*/ 0 h 443845"/>
                <a:gd name="connsiteX1" fmla="*/ 4312693 w 4312693"/>
                <a:gd name="connsiteY1" fmla="*/ 0 h 443845"/>
                <a:gd name="connsiteX2" fmla="*/ 3977073 w 4312693"/>
                <a:gd name="connsiteY2" fmla="*/ 443845 h 443845"/>
                <a:gd name="connsiteX3" fmla="*/ 384236 w 4312693"/>
                <a:gd name="connsiteY3" fmla="*/ 443845 h 443845"/>
                <a:gd name="connsiteX4" fmla="*/ 0 w 4312693"/>
                <a:gd name="connsiteY4" fmla="*/ 0 h 443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2693" h="443845">
                  <a:moveTo>
                    <a:pt x="0" y="0"/>
                  </a:moveTo>
                  <a:lnTo>
                    <a:pt x="4312693" y="0"/>
                  </a:lnTo>
                  <a:lnTo>
                    <a:pt x="3977073" y="443845"/>
                  </a:lnTo>
                  <a:lnTo>
                    <a:pt x="384236" y="443845"/>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7">
            <a:extLst>
              <a:ext uri="{FF2B5EF4-FFF2-40B4-BE49-F238E27FC236}">
                <a16:creationId xmlns:a16="http://schemas.microsoft.com/office/drawing/2014/main" id="{6300CB4A-D587-C760-68BA-ECEBDFE16DE4}"/>
              </a:ext>
            </a:extLst>
          </p:cNvPr>
          <p:cNvGrpSpPr/>
          <p:nvPr/>
        </p:nvGrpSpPr>
        <p:grpSpPr>
          <a:xfrm>
            <a:off x="521656" y="263135"/>
            <a:ext cx="5767434" cy="707886"/>
            <a:chOff x="521656" y="263135"/>
            <a:chExt cx="5767434" cy="707886"/>
          </a:xfrm>
        </p:grpSpPr>
        <p:sp>
          <p:nvSpPr>
            <p:cNvPr id="6" name="文本框 8">
              <a:extLst>
                <a:ext uri="{FF2B5EF4-FFF2-40B4-BE49-F238E27FC236}">
                  <a16:creationId xmlns:a16="http://schemas.microsoft.com/office/drawing/2014/main" id="{590BCF90-39CD-D11C-068D-1A09FC50D7C9}"/>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04</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10" name="矩形 9">
              <a:extLst>
                <a:ext uri="{FF2B5EF4-FFF2-40B4-BE49-F238E27FC236}">
                  <a16:creationId xmlns:a16="http://schemas.microsoft.com/office/drawing/2014/main" id="{4CCBEBB6-D07A-8F6C-8F22-65352027738B}"/>
                </a:ext>
              </a:extLst>
            </p:cNvPr>
            <p:cNvSpPr/>
            <p:nvPr/>
          </p:nvSpPr>
          <p:spPr>
            <a:xfrm>
              <a:off x="1210520" y="432412"/>
              <a:ext cx="5078570"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Os serviços de construção de estruturas</a:t>
              </a:r>
            </a:p>
          </p:txBody>
        </p:sp>
      </p:grpSp>
      <p:pic>
        <p:nvPicPr>
          <p:cNvPr id="2" name="Imagem 1" descr="Texto&#10;&#10;Descrição gerada automaticamente com confiança baixa">
            <a:extLst>
              <a:ext uri="{FF2B5EF4-FFF2-40B4-BE49-F238E27FC236}">
                <a16:creationId xmlns:a16="http://schemas.microsoft.com/office/drawing/2014/main" id="{2FE4D639-9A80-1BFD-32C9-FDCA71920F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89630" y="118467"/>
            <a:ext cx="2261621" cy="627889"/>
          </a:xfrm>
          <a:prstGeom prst="rect">
            <a:avLst/>
          </a:prstGeom>
        </p:spPr>
      </p:pic>
    </p:spTree>
    <p:extLst>
      <p:ext uri="{BB962C8B-B14F-4D97-AF65-F5344CB8AC3E}">
        <p14:creationId xmlns:p14="http://schemas.microsoft.com/office/powerpoint/2010/main" val="711037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down)">
                                      <p:cBhvr>
                                        <p:cTn id="8" dur="500"/>
                                        <p:tgtEl>
                                          <p:spTgt spid="7"/>
                                        </p:tgtEl>
                                      </p:cBhvr>
                                    </p:animEffect>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剪去单角的矩形 19">
            <a:extLst>
              <a:ext uri="{FF2B5EF4-FFF2-40B4-BE49-F238E27FC236}">
                <a16:creationId xmlns:a16="http://schemas.microsoft.com/office/drawing/2014/main" id="{63813CC9-5A38-6EB7-7394-EC29024EE6E4}"/>
              </a:ext>
            </a:extLst>
          </p:cNvPr>
          <p:cNvSpPr/>
          <p:nvPr/>
        </p:nvSpPr>
        <p:spPr>
          <a:xfrm>
            <a:off x="5854536" y="2180336"/>
            <a:ext cx="6045364" cy="4188424"/>
          </a:xfrm>
          <a:prstGeom prst="snip1Rect">
            <a:avLst>
              <a:gd name="adj" fmla="val 21082"/>
            </a:avLst>
          </a:prstGeom>
          <a:solidFill>
            <a:schemeClr val="bg1"/>
          </a:solidFill>
          <a:ln>
            <a:noFill/>
          </a:ln>
          <a:effectLst>
            <a:outerShdw blurRad="381000" dist="152400" dir="2700000" sx="95000" sy="95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a:cs typeface="+mn-cs"/>
            </a:endParaRPr>
          </a:p>
        </p:txBody>
      </p:sp>
      <p:sp>
        <p:nvSpPr>
          <p:cNvPr id="3" name="五边形 20">
            <a:extLst>
              <a:ext uri="{FF2B5EF4-FFF2-40B4-BE49-F238E27FC236}">
                <a16:creationId xmlns:a16="http://schemas.microsoft.com/office/drawing/2014/main" id="{73C7FD86-8E85-9409-5FA4-7B7700945989}"/>
              </a:ext>
            </a:extLst>
          </p:cNvPr>
          <p:cNvSpPr/>
          <p:nvPr/>
        </p:nvSpPr>
        <p:spPr>
          <a:xfrm>
            <a:off x="5854535" y="1921006"/>
            <a:ext cx="3391065" cy="923794"/>
          </a:xfrm>
          <a:prstGeom prst="homePlate">
            <a:avLst/>
          </a:prstGeom>
          <a:gradFill flip="none" rotWithShape="1">
            <a:gsLst>
              <a:gs pos="54000">
                <a:srgbClr val="1C83AE"/>
              </a:gs>
              <a:gs pos="0">
                <a:srgbClr val="329CD6"/>
              </a:gs>
              <a:gs pos="100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400" b="1" dirty="0" err="1">
                <a:latin typeface="微软雅黑" panose="020B0503020204020204" pitchFamily="34" charset="-122"/>
                <a:ea typeface="微软雅黑" panose="020B0503020204020204" pitchFamily="34" charset="-122"/>
              </a:rPr>
              <a:t>Laje</a:t>
            </a:r>
            <a:r>
              <a:rPr lang="en-US" altLang="zh-CN" sz="2400" b="1" dirty="0">
                <a:latin typeface="微软雅黑" panose="020B0503020204020204" pitchFamily="34" charset="-122"/>
                <a:ea typeface="微软雅黑" panose="020B0503020204020204" pitchFamily="34" charset="-122"/>
              </a:rPr>
              <a:t> </a:t>
            </a:r>
            <a:r>
              <a:rPr lang="en-US" altLang="zh-CN" sz="2400" b="1" dirty="0" err="1">
                <a:latin typeface="微软雅黑" panose="020B0503020204020204" pitchFamily="34" charset="-122"/>
                <a:ea typeface="微软雅黑" panose="020B0503020204020204" pitchFamily="34" charset="-122"/>
              </a:rPr>
              <a:t>Nervurada</a:t>
            </a:r>
            <a:endParaRPr lang="en-US" altLang="zh-CN" sz="2400" b="1" dirty="0">
              <a:latin typeface="微软雅黑" panose="020B0503020204020204" pitchFamily="34" charset="-122"/>
              <a:ea typeface="微软雅黑" panose="020B0503020204020204" pitchFamily="34" charset="-122"/>
            </a:endParaRPr>
          </a:p>
        </p:txBody>
      </p:sp>
      <p:sp>
        <p:nvSpPr>
          <p:cNvPr id="6" name="Rectangle 8">
            <a:extLst>
              <a:ext uri="{FF2B5EF4-FFF2-40B4-BE49-F238E27FC236}">
                <a16:creationId xmlns:a16="http://schemas.microsoft.com/office/drawing/2014/main" id="{CEE4E914-BCAE-63F2-84F6-560D7EF0AFF3}"/>
              </a:ext>
            </a:extLst>
          </p:cNvPr>
          <p:cNvSpPr/>
          <p:nvPr/>
        </p:nvSpPr>
        <p:spPr>
          <a:xfrm>
            <a:off x="6056765" y="3238500"/>
            <a:ext cx="5640905" cy="2859565"/>
          </a:xfrm>
          <a:prstGeom prst="rect">
            <a:avLst/>
          </a:prstGeom>
        </p:spPr>
        <p:txBody>
          <a:bodyPr wrap="square" lIns="0" tIns="0" rIns="0" bIns="0">
            <a:spAutoFit/>
          </a:bodyPr>
          <a:lstStyle/>
          <a:p>
            <a:pPr lvl="0">
              <a:lnSpc>
                <a:spcPct val="150000"/>
              </a:lnSpc>
              <a:spcBef>
                <a:spcPts val="800"/>
              </a:spcBef>
              <a:defRPr/>
            </a:pPr>
            <a:r>
              <a:rPr lang="pt-BR" altLang="zh-CN" dirty="0">
                <a:solidFill>
                  <a:prstClr val="black">
                    <a:lumMod val="85000"/>
                    <a:lumOff val="15000"/>
                  </a:prstClr>
                </a:solidFill>
                <a:latin typeface="微软雅黑" panose="020B0503020204020204" pitchFamily="34" charset="-122"/>
                <a:ea typeface="微软雅黑"/>
                <a:cs typeface="+mn-ea"/>
                <a:sym typeface="+mn-lt"/>
              </a:rPr>
              <a:t>Para laje nervurada com cubeta plástica, pode ou não ser feito assoalho embaixo, sendo necessário cuidado para circular sobre a estrutura que ficará embaixo das cubetas, até que sejam posicionadas no local onde servirão de forma. Os vãos livres são grandes, permitindo a queda de uma pessoa, caso não use SPIQ.</a:t>
            </a:r>
            <a:endParaRPr kumimoji="0" lang="zh-CN" altLang="en-US" sz="1400" b="0"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a:cs typeface="+mn-ea"/>
              <a:sym typeface="+mn-lt"/>
            </a:endParaRPr>
          </a:p>
        </p:txBody>
      </p:sp>
      <p:pic>
        <p:nvPicPr>
          <p:cNvPr id="4" name="Imagem 3" descr="ESPAÇADOR PLÁSTICO LAJE NERVURADA MODELO EB ISO | Comercial Iso Elementos  de Fixação">
            <a:extLst>
              <a:ext uri="{FF2B5EF4-FFF2-40B4-BE49-F238E27FC236}">
                <a16:creationId xmlns:a16="http://schemas.microsoft.com/office/drawing/2014/main" id="{3132D487-876B-AAD5-6465-A4912914443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630" y="1921006"/>
            <a:ext cx="5400675" cy="4435382"/>
          </a:xfrm>
          <a:prstGeom prst="rect">
            <a:avLst/>
          </a:prstGeom>
          <a:noFill/>
          <a:ln>
            <a:noFill/>
          </a:ln>
        </p:spPr>
      </p:pic>
      <p:grpSp>
        <p:nvGrpSpPr>
          <p:cNvPr id="5" name="组合 7">
            <a:extLst>
              <a:ext uri="{FF2B5EF4-FFF2-40B4-BE49-F238E27FC236}">
                <a16:creationId xmlns:a16="http://schemas.microsoft.com/office/drawing/2014/main" id="{CE565E5A-8380-D8A7-B383-41DECECE4FA0}"/>
              </a:ext>
            </a:extLst>
          </p:cNvPr>
          <p:cNvGrpSpPr/>
          <p:nvPr/>
        </p:nvGrpSpPr>
        <p:grpSpPr>
          <a:xfrm>
            <a:off x="521656" y="263135"/>
            <a:ext cx="5767434" cy="707886"/>
            <a:chOff x="521656" y="263135"/>
            <a:chExt cx="5767434" cy="707886"/>
          </a:xfrm>
        </p:grpSpPr>
        <p:sp>
          <p:nvSpPr>
            <p:cNvPr id="7" name="文本框 8">
              <a:extLst>
                <a:ext uri="{FF2B5EF4-FFF2-40B4-BE49-F238E27FC236}">
                  <a16:creationId xmlns:a16="http://schemas.microsoft.com/office/drawing/2014/main" id="{0528E221-3E55-ADBD-3670-D48DDB2685A3}"/>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04</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8" name="矩形 9">
              <a:extLst>
                <a:ext uri="{FF2B5EF4-FFF2-40B4-BE49-F238E27FC236}">
                  <a16:creationId xmlns:a16="http://schemas.microsoft.com/office/drawing/2014/main" id="{AAD6D242-078B-D854-6F9A-AAFAA476F5CE}"/>
                </a:ext>
              </a:extLst>
            </p:cNvPr>
            <p:cNvSpPr/>
            <p:nvPr/>
          </p:nvSpPr>
          <p:spPr>
            <a:xfrm>
              <a:off x="1210520" y="432412"/>
              <a:ext cx="5078570"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Os serviços de construção de estruturas</a:t>
              </a:r>
            </a:p>
          </p:txBody>
        </p:sp>
      </p:grpSp>
    </p:spTree>
    <p:extLst>
      <p:ext uri="{BB962C8B-B14F-4D97-AF65-F5344CB8AC3E}">
        <p14:creationId xmlns:p14="http://schemas.microsoft.com/office/powerpoint/2010/main" val="11510409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par>
                          <p:cTn id="13" fill="hold">
                            <p:stCondLst>
                              <p:cond delay="1000"/>
                            </p:stCondLst>
                            <p:childTnLst>
                              <p:par>
                                <p:cTn id="14" presetID="41"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3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7" dur="300" fill="hold"/>
                                        <p:tgtEl>
                                          <p:spTgt spid="6"/>
                                        </p:tgtEl>
                                        <p:attrNameLst>
                                          <p:attrName>ppt_y</p:attrName>
                                        </p:attrNameLst>
                                      </p:cBhvr>
                                      <p:tavLst>
                                        <p:tav tm="0">
                                          <p:val>
                                            <p:strVal val="#ppt_y"/>
                                          </p:val>
                                        </p:tav>
                                        <p:tav tm="100000">
                                          <p:val>
                                            <p:strVal val="#ppt_y"/>
                                          </p:val>
                                        </p:tav>
                                      </p:tavLst>
                                    </p:anim>
                                    <p:anim calcmode="lin" valueType="num">
                                      <p:cBhvr>
                                        <p:cTn id="18" dur="3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9" dur="3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0" dur="3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7">
            <a:extLst>
              <a:ext uri="{FF2B5EF4-FFF2-40B4-BE49-F238E27FC236}">
                <a16:creationId xmlns:a16="http://schemas.microsoft.com/office/drawing/2014/main" id="{09ECCF4A-0E67-BAF1-A14C-FCE2550A1607}"/>
              </a:ext>
            </a:extLst>
          </p:cNvPr>
          <p:cNvSpPr>
            <a:spLocks noChangeArrowheads="1"/>
          </p:cNvSpPr>
          <p:nvPr/>
        </p:nvSpPr>
        <p:spPr bwMode="auto">
          <a:xfrm>
            <a:off x="5615620" y="588830"/>
            <a:ext cx="5776280" cy="5776270"/>
          </a:xfrm>
          <a:prstGeom prst="ellipse">
            <a:avLst/>
          </a:prstGeom>
          <a:gradFill flip="none" rotWithShape="1">
            <a:gsLst>
              <a:gs pos="51000">
                <a:srgbClr val="1C83AE"/>
              </a:gs>
              <a:gs pos="0">
                <a:srgbClr val="329CD6"/>
              </a:gs>
              <a:gs pos="92000">
                <a:srgbClr val="623E98"/>
              </a:gs>
            </a:gsLst>
            <a:lin ang="27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200" b="1" dirty="0">
              <a:solidFill>
                <a:schemeClr val="lt1"/>
              </a:solidFill>
            </a:endParaRPr>
          </a:p>
        </p:txBody>
      </p:sp>
      <p:sp>
        <p:nvSpPr>
          <p:cNvPr id="4" name="Rectangle 8">
            <a:extLst>
              <a:ext uri="{FF2B5EF4-FFF2-40B4-BE49-F238E27FC236}">
                <a16:creationId xmlns:a16="http://schemas.microsoft.com/office/drawing/2014/main" id="{3ED83246-CAAC-D118-14C9-DE2C6F7CD93E}"/>
              </a:ext>
            </a:extLst>
          </p:cNvPr>
          <p:cNvSpPr/>
          <p:nvPr/>
        </p:nvSpPr>
        <p:spPr>
          <a:xfrm>
            <a:off x="683950" y="1331107"/>
            <a:ext cx="4611545" cy="3998339"/>
          </a:xfrm>
          <a:prstGeom prst="rect">
            <a:avLst/>
          </a:prstGeom>
        </p:spPr>
        <p:txBody>
          <a:bodyPr wrap="square" lIns="0" tIns="0" rIns="0" bIns="0">
            <a:spAutoFit/>
          </a:bodyPr>
          <a:lstStyle/>
          <a:p>
            <a:pPr lvl="0">
              <a:lnSpc>
                <a:spcPct val="150000"/>
              </a:lnSpc>
              <a:spcBef>
                <a:spcPts val="800"/>
              </a:spcBef>
              <a:defRPr/>
            </a:pPr>
            <a:endParaRPr lang="pt-BR" altLang="zh-CN" b="1" dirty="0">
              <a:solidFill>
                <a:srgbClr val="623E98"/>
              </a:solidFill>
              <a:latin typeface="微软雅黑" panose="020B0503020204020204" pitchFamily="34" charset="-122"/>
              <a:ea typeface="微软雅黑"/>
              <a:cs typeface="+mn-ea"/>
              <a:sym typeface="+mn-lt"/>
            </a:endParaRPr>
          </a:p>
          <a:p>
            <a:pPr lvl="0">
              <a:lnSpc>
                <a:spcPct val="150000"/>
              </a:lnSpc>
              <a:spcBef>
                <a:spcPts val="800"/>
              </a:spcBef>
              <a:defRPr/>
            </a:pPr>
            <a:r>
              <a:rPr lang="pt-BR" altLang="zh-CN" b="1" dirty="0">
                <a:solidFill>
                  <a:srgbClr val="623E98"/>
                </a:solidFill>
                <a:latin typeface="微软雅黑" panose="020B0503020204020204" pitchFamily="34" charset="-122"/>
                <a:ea typeface="微软雅黑"/>
                <a:cs typeface="+mn-ea"/>
                <a:sym typeface="+mn-lt"/>
              </a:rPr>
              <a:t>Ideia similar ocorre quando são usadas lajes com vigotas e </a:t>
            </a:r>
            <a:r>
              <a:rPr lang="pt-BR" altLang="zh-CN" b="1" dirty="0" err="1">
                <a:solidFill>
                  <a:srgbClr val="623E98"/>
                </a:solidFill>
                <a:latin typeface="微软雅黑" panose="020B0503020204020204" pitchFamily="34" charset="-122"/>
                <a:ea typeface="微软雅黑"/>
                <a:cs typeface="+mn-ea"/>
                <a:sym typeface="+mn-lt"/>
              </a:rPr>
              <a:t>tavelas</a:t>
            </a:r>
            <a:r>
              <a:rPr lang="pt-BR" altLang="zh-CN" b="1" dirty="0">
                <a:solidFill>
                  <a:srgbClr val="623E98"/>
                </a:solidFill>
                <a:latin typeface="微软雅黑" panose="020B0503020204020204" pitchFamily="34" charset="-122"/>
                <a:ea typeface="微软雅黑"/>
                <a:cs typeface="+mn-ea"/>
                <a:sym typeface="+mn-lt"/>
              </a:rPr>
              <a:t> cerâmicas. </a:t>
            </a:r>
          </a:p>
          <a:p>
            <a:pPr lvl="0">
              <a:lnSpc>
                <a:spcPct val="150000"/>
              </a:lnSpc>
              <a:spcBef>
                <a:spcPts val="800"/>
              </a:spcBef>
              <a:defRPr/>
            </a:pPr>
            <a:endParaRPr lang="pt-BR" altLang="zh-CN" dirty="0">
              <a:solidFill>
                <a:schemeClr val="bg1">
                  <a:lumMod val="50000"/>
                </a:schemeClr>
              </a:solidFill>
              <a:latin typeface="微软雅黑" panose="020B0503020204020204" pitchFamily="34" charset="-122"/>
              <a:ea typeface="微软雅黑"/>
              <a:cs typeface="+mn-ea"/>
              <a:sym typeface="+mn-lt"/>
            </a:endParaRPr>
          </a:p>
          <a:p>
            <a:pPr lvl="0">
              <a:lnSpc>
                <a:spcPct val="150000"/>
              </a:lnSpc>
              <a:spcBef>
                <a:spcPts val="800"/>
              </a:spcBef>
              <a:defRPr/>
            </a:pPr>
            <a:r>
              <a:rPr lang="pt-BR" altLang="zh-CN" dirty="0">
                <a:solidFill>
                  <a:schemeClr val="bg1">
                    <a:lumMod val="50000"/>
                  </a:schemeClr>
                </a:solidFill>
                <a:latin typeface="微软雅黑" panose="020B0503020204020204" pitchFamily="34" charset="-122"/>
                <a:ea typeface="微软雅黑"/>
                <a:cs typeface="+mn-ea"/>
                <a:sym typeface="+mn-lt"/>
              </a:rPr>
              <a:t>Por mais que não se use assoalho ou forma de fundo, o posicionamento das </a:t>
            </a:r>
            <a:r>
              <a:rPr lang="pt-BR" altLang="zh-CN" dirty="0" err="1">
                <a:solidFill>
                  <a:schemeClr val="bg1">
                    <a:lumMod val="50000"/>
                  </a:schemeClr>
                </a:solidFill>
                <a:latin typeface="微软雅黑" panose="020B0503020204020204" pitchFamily="34" charset="-122"/>
                <a:ea typeface="微软雅黑"/>
                <a:cs typeface="+mn-ea"/>
                <a:sym typeface="+mn-lt"/>
              </a:rPr>
              <a:t>tavelas</a:t>
            </a:r>
            <a:r>
              <a:rPr lang="pt-BR" altLang="zh-CN" dirty="0">
                <a:solidFill>
                  <a:schemeClr val="bg1">
                    <a:lumMod val="50000"/>
                  </a:schemeClr>
                </a:solidFill>
                <a:latin typeface="微软雅黑" panose="020B0503020204020204" pitchFamily="34" charset="-122"/>
                <a:ea typeface="微软雅黑"/>
                <a:cs typeface="+mn-ea"/>
                <a:sym typeface="+mn-lt"/>
              </a:rPr>
              <a:t>, adequado escoramento e outros cuidados são importantes para manter a segurança e evitar quedas. </a:t>
            </a:r>
          </a:p>
        </p:txBody>
      </p:sp>
      <p:sp>
        <p:nvSpPr>
          <p:cNvPr id="11" name="Freeform 5">
            <a:extLst>
              <a:ext uri="{FF2B5EF4-FFF2-40B4-BE49-F238E27FC236}">
                <a16:creationId xmlns:a16="http://schemas.microsoft.com/office/drawing/2014/main" id="{23EC3042-0149-2E71-4A2D-4553DBE5D2C9}"/>
              </a:ext>
            </a:extLst>
          </p:cNvPr>
          <p:cNvSpPr>
            <a:spLocks/>
          </p:cNvSpPr>
          <p:nvPr/>
        </p:nvSpPr>
        <p:spPr bwMode="auto">
          <a:xfrm>
            <a:off x="683950" y="2995697"/>
            <a:ext cx="6475922" cy="481268"/>
          </a:xfrm>
          <a:custGeom>
            <a:avLst/>
            <a:gdLst>
              <a:gd name="T0" fmla="*/ 0 w 2726"/>
              <a:gd name="T1" fmla="*/ 0 h 356"/>
              <a:gd name="T2" fmla="*/ 2372 w 2726"/>
              <a:gd name="T3" fmla="*/ 0 h 356"/>
              <a:gd name="T4" fmla="*/ 2726 w 2726"/>
              <a:gd name="T5" fmla="*/ 356 h 356"/>
            </a:gdLst>
            <a:ahLst/>
            <a:cxnLst>
              <a:cxn ang="0">
                <a:pos x="T0" y="T1"/>
              </a:cxn>
              <a:cxn ang="0">
                <a:pos x="T2" y="T3"/>
              </a:cxn>
              <a:cxn ang="0">
                <a:pos x="T4" y="T5"/>
              </a:cxn>
            </a:cxnLst>
            <a:rect l="0" t="0" r="r" b="b"/>
            <a:pathLst>
              <a:path w="2726" h="356">
                <a:moveTo>
                  <a:pt x="0" y="0"/>
                </a:moveTo>
                <a:lnTo>
                  <a:pt x="2372" y="0"/>
                </a:lnTo>
                <a:lnTo>
                  <a:pt x="2726" y="356"/>
                </a:lnTo>
              </a:path>
            </a:pathLst>
          </a:custGeom>
          <a:noFill/>
          <a:ln w="6350" cap="flat">
            <a:solidFill>
              <a:schemeClr val="bg1">
                <a:lumMod val="65000"/>
              </a:schemeClr>
            </a:solidFill>
            <a:prstDash val="solid"/>
            <a:miter lim="800000"/>
            <a:headEnd type="oval"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a:cs typeface="+mn-cs"/>
            </a:endParaRPr>
          </a:p>
        </p:txBody>
      </p:sp>
      <p:pic>
        <p:nvPicPr>
          <p:cNvPr id="3" name="Imagem 2" descr="Laje nervurada: a importância da qualidade das fôrmas | Blog da Atex">
            <a:extLst>
              <a:ext uri="{FF2B5EF4-FFF2-40B4-BE49-F238E27FC236}">
                <a16:creationId xmlns:a16="http://schemas.microsoft.com/office/drawing/2014/main" id="{3F6663FD-D33A-145F-ACC4-00B6D7F708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03422" y="810724"/>
            <a:ext cx="5400675" cy="5336076"/>
          </a:xfrm>
          <a:prstGeom prst="flowChartConnector">
            <a:avLst/>
          </a:prstGeom>
          <a:noFill/>
        </p:spPr>
      </p:pic>
      <p:pic>
        <p:nvPicPr>
          <p:cNvPr id="5" name="Imagem 4" descr="Texto&#10;&#10;Descrição gerada automaticamente com confiança baixa">
            <a:extLst>
              <a:ext uri="{FF2B5EF4-FFF2-40B4-BE49-F238E27FC236}">
                <a16:creationId xmlns:a16="http://schemas.microsoft.com/office/drawing/2014/main" id="{639EEF70-5BE7-6899-4743-2242D156F1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005" y="182835"/>
            <a:ext cx="2261621" cy="627889"/>
          </a:xfrm>
          <a:prstGeom prst="rect">
            <a:avLst/>
          </a:prstGeom>
        </p:spPr>
      </p:pic>
    </p:spTree>
    <p:extLst>
      <p:ext uri="{BB962C8B-B14F-4D97-AF65-F5344CB8AC3E}">
        <p14:creationId xmlns:p14="http://schemas.microsoft.com/office/powerpoint/2010/main" val="37154435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par>
                          <p:cTn id="8" fill="hold">
                            <p:stCondLst>
                              <p:cond delay="500"/>
                            </p:stCondLst>
                            <p:childTnLst>
                              <p:par>
                                <p:cTn id="9" presetID="4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3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4"/>
                                        </p:tgtEl>
                                        <p:attrNameLst>
                                          <p:attrName>ppt_y</p:attrName>
                                        </p:attrNameLst>
                                      </p:cBhvr>
                                      <p:tavLst>
                                        <p:tav tm="0">
                                          <p:val>
                                            <p:strVal val="#ppt_y"/>
                                          </p:val>
                                        </p:tav>
                                        <p:tav tm="100000">
                                          <p:val>
                                            <p:strVal val="#ppt_y"/>
                                          </p:val>
                                        </p:tav>
                                      </p:tavLst>
                                    </p:anim>
                                    <p:anim calcmode="lin" valueType="num">
                                      <p:cBhvr>
                                        <p:cTn id="13" dur="3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4"/>
                                        </p:tgtEl>
                                      </p:cBhvr>
                                    </p:animEffect>
                                  </p:childTnLst>
                                </p:cTn>
                              </p:par>
                            </p:childTnLst>
                          </p:cTn>
                        </p:par>
                        <p:par>
                          <p:cTn id="16" fill="hold">
                            <p:stCondLst>
                              <p:cond delay="800"/>
                            </p:stCondLst>
                            <p:childTnLst>
                              <p:par>
                                <p:cTn id="17" presetID="53" presetClass="entr" presetSubtype="16"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Laje de concreto - PP PAINEIS">
            <a:extLst>
              <a:ext uri="{FF2B5EF4-FFF2-40B4-BE49-F238E27FC236}">
                <a16:creationId xmlns:a16="http://schemas.microsoft.com/office/drawing/2014/main" id="{86C2074A-3892-33B4-425F-6DFD91945DF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3969" y="570926"/>
            <a:ext cx="7257532" cy="5697196"/>
          </a:xfrm>
          <a:prstGeom prst="rect">
            <a:avLst/>
          </a:prstGeom>
          <a:noFill/>
          <a:ln>
            <a:noFill/>
          </a:ln>
        </p:spPr>
      </p:pic>
      <p:sp>
        <p:nvSpPr>
          <p:cNvPr id="16" name="文本框 17">
            <a:extLst>
              <a:ext uri="{FF2B5EF4-FFF2-40B4-BE49-F238E27FC236}">
                <a16:creationId xmlns:a16="http://schemas.microsoft.com/office/drawing/2014/main" id="{3AB75526-D1EC-417D-4C6F-D0B77398720F}"/>
              </a:ext>
            </a:extLst>
          </p:cNvPr>
          <p:cNvSpPr txBox="1"/>
          <p:nvPr/>
        </p:nvSpPr>
        <p:spPr>
          <a:xfrm>
            <a:off x="9222178" y="2388612"/>
            <a:ext cx="2614222" cy="1792286"/>
          </a:xfrm>
          <a:prstGeom prst="rect">
            <a:avLst/>
          </a:prstGeom>
          <a:noFill/>
        </p:spPr>
        <p:txBody>
          <a:bodyPr wrap="square" lIns="0" tIns="0" rIns="0" bIns="0" rtlCol="0">
            <a:spAutoFit/>
          </a:bodyPr>
          <a:lstStyle/>
          <a:p>
            <a:pPr lvl="0">
              <a:lnSpc>
                <a:spcPct val="150000"/>
              </a:lnSpc>
              <a:defRPr/>
            </a:pPr>
            <a:r>
              <a:rPr lang="pt-BR" altLang="zh-CN" sz="2000" dirty="0">
                <a:solidFill>
                  <a:schemeClr val="tx1">
                    <a:lumMod val="75000"/>
                    <a:lumOff val="25000"/>
                  </a:schemeClr>
                </a:solidFill>
                <a:latin typeface="Microsoft YaHei" panose="020B0503020204020204" pitchFamily="34" charset="-122"/>
                <a:ea typeface="Microsoft YaHei" panose="020B0503020204020204" pitchFamily="34" charset="-122"/>
              </a:rPr>
              <a:t>Onde ficarem vãos, é preciso complementar com forma de madeira.</a:t>
            </a:r>
          </a:p>
        </p:txBody>
      </p:sp>
      <p:sp>
        <p:nvSpPr>
          <p:cNvPr id="9" name="Freeform 6">
            <a:extLst>
              <a:ext uri="{FF2B5EF4-FFF2-40B4-BE49-F238E27FC236}">
                <a16:creationId xmlns:a16="http://schemas.microsoft.com/office/drawing/2014/main" id="{6E17C9B0-E157-60D6-8C08-31FDB7AD87A9}"/>
              </a:ext>
            </a:extLst>
          </p:cNvPr>
          <p:cNvSpPr>
            <a:spLocks/>
          </p:cNvSpPr>
          <p:nvPr/>
        </p:nvSpPr>
        <p:spPr bwMode="auto">
          <a:xfrm>
            <a:off x="511337" y="553122"/>
            <a:ext cx="1088863" cy="5715000"/>
          </a:xfrm>
          <a:custGeom>
            <a:avLst/>
            <a:gdLst>
              <a:gd name="T0" fmla="*/ 0 w 672"/>
              <a:gd name="T1" fmla="*/ 875 h 875"/>
              <a:gd name="T2" fmla="*/ 504 w 672"/>
              <a:gd name="T3" fmla="*/ 875 h 875"/>
              <a:gd name="T4" fmla="*/ 672 w 672"/>
              <a:gd name="T5" fmla="*/ 0 h 875"/>
              <a:gd name="T6" fmla="*/ 168 w 672"/>
              <a:gd name="T7" fmla="*/ 0 h 875"/>
              <a:gd name="T8" fmla="*/ 0 w 672"/>
              <a:gd name="T9" fmla="*/ 875 h 875"/>
            </a:gdLst>
            <a:ahLst/>
            <a:cxnLst>
              <a:cxn ang="0">
                <a:pos x="T0" y="T1"/>
              </a:cxn>
              <a:cxn ang="0">
                <a:pos x="T2" y="T3"/>
              </a:cxn>
              <a:cxn ang="0">
                <a:pos x="T4" y="T5"/>
              </a:cxn>
              <a:cxn ang="0">
                <a:pos x="T6" y="T7"/>
              </a:cxn>
              <a:cxn ang="0">
                <a:pos x="T8" y="T9"/>
              </a:cxn>
            </a:cxnLst>
            <a:rect l="0" t="0" r="r" b="b"/>
            <a:pathLst>
              <a:path w="672" h="875">
                <a:moveTo>
                  <a:pt x="0" y="875"/>
                </a:moveTo>
                <a:lnTo>
                  <a:pt x="504" y="875"/>
                </a:lnTo>
                <a:lnTo>
                  <a:pt x="672" y="0"/>
                </a:lnTo>
                <a:lnTo>
                  <a:pt x="168" y="0"/>
                </a:lnTo>
                <a:lnTo>
                  <a:pt x="0" y="875"/>
                </a:lnTo>
                <a:close/>
              </a:path>
            </a:pathLst>
          </a:custGeom>
          <a:gradFill flip="none" rotWithShape="1">
            <a:gsLst>
              <a:gs pos="51000">
                <a:srgbClr val="1C83AE"/>
              </a:gs>
              <a:gs pos="0">
                <a:srgbClr val="329CD6"/>
              </a:gs>
              <a:gs pos="92000">
                <a:srgbClr val="623E98"/>
              </a:gs>
            </a:gsLst>
            <a:lin ang="27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400" b="1" dirty="0">
              <a:solidFill>
                <a:schemeClr val="lt1"/>
              </a:solidFill>
              <a:latin typeface="微软雅黑" panose="020B0503020204020204" pitchFamily="34" charset="-122"/>
              <a:ea typeface="微软雅黑" panose="020B0503020204020204" pitchFamily="34" charset="-122"/>
            </a:endParaRPr>
          </a:p>
        </p:txBody>
      </p:sp>
      <p:sp>
        <p:nvSpPr>
          <p:cNvPr id="5" name="五边形 20">
            <a:extLst>
              <a:ext uri="{FF2B5EF4-FFF2-40B4-BE49-F238E27FC236}">
                <a16:creationId xmlns:a16="http://schemas.microsoft.com/office/drawing/2014/main" id="{65654931-B740-A9A6-5C9B-1D8F42B1AC65}"/>
              </a:ext>
            </a:extLst>
          </p:cNvPr>
          <p:cNvSpPr/>
          <p:nvPr/>
        </p:nvSpPr>
        <p:spPr>
          <a:xfrm>
            <a:off x="7924800" y="2884392"/>
            <a:ext cx="1088864" cy="970076"/>
          </a:xfrm>
          <a:prstGeom prst="homePlate">
            <a:avLst/>
          </a:prstGeom>
          <a:gradFill flip="none" rotWithShape="1">
            <a:gsLst>
              <a:gs pos="54000">
                <a:srgbClr val="1C83AE"/>
              </a:gs>
              <a:gs pos="0">
                <a:srgbClr val="329CD6"/>
              </a:gs>
              <a:gs pos="100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tLang="zh-CN" sz="2400" b="1" dirty="0">
              <a:latin typeface="微软雅黑" panose="020B0503020204020204" pitchFamily="34" charset="-122"/>
              <a:ea typeface="微软雅黑" panose="020B0503020204020204" pitchFamily="34" charset="-122"/>
            </a:endParaRPr>
          </a:p>
        </p:txBody>
      </p:sp>
      <p:pic>
        <p:nvPicPr>
          <p:cNvPr id="3" name="Imagem 2" descr="Texto&#10;&#10;Descrição gerada automaticamente com confiança baixa">
            <a:extLst>
              <a:ext uri="{FF2B5EF4-FFF2-40B4-BE49-F238E27FC236}">
                <a16:creationId xmlns:a16="http://schemas.microsoft.com/office/drawing/2014/main" id="{3A08EB98-F025-D6F2-6C4A-1BAFAA3AEA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4713" y="35174"/>
            <a:ext cx="2261621" cy="627889"/>
          </a:xfrm>
          <a:prstGeom prst="rect">
            <a:avLst/>
          </a:prstGeom>
        </p:spPr>
      </p:pic>
    </p:spTree>
    <p:extLst>
      <p:ext uri="{BB962C8B-B14F-4D97-AF65-F5344CB8AC3E}">
        <p14:creationId xmlns:p14="http://schemas.microsoft.com/office/powerpoint/2010/main" val="231009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16"/>
                                        </p:tgtEl>
                                      </p:cBhvr>
                                    </p:animEffect>
                                    <p:animScale>
                                      <p:cBhvr>
                                        <p:cTn id="10" dur="250" autoRev="1" fill="hold"/>
                                        <p:tgtEl>
                                          <p:spTgt spid="16"/>
                                        </p:tgtEl>
                                      </p:cBhvr>
                                      <p:by x="105000" y="105000"/>
                                    </p:animScale>
                                  </p:childTnLst>
                                </p:cTn>
                              </p:par>
                            </p:childTnLst>
                          </p:cTn>
                        </p:par>
                        <p:par>
                          <p:cTn id="11" fill="hold">
                            <p:stCondLst>
                              <p:cond delay="500"/>
                            </p:stCondLst>
                            <p:childTnLst>
                              <p:par>
                                <p:cTn id="12" presetID="2" presetClass="entr" presetSubtype="8" decel="10000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0-#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animBg="1"/>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4">
            <a:extLst>
              <a:ext uri="{FF2B5EF4-FFF2-40B4-BE49-F238E27FC236}">
                <a16:creationId xmlns:a16="http://schemas.microsoft.com/office/drawing/2014/main" id="{F302C140-F193-37E0-B1BD-7BBAF5160D5F}"/>
              </a:ext>
            </a:extLst>
          </p:cNvPr>
          <p:cNvSpPr/>
          <p:nvPr/>
        </p:nvSpPr>
        <p:spPr>
          <a:xfrm>
            <a:off x="6442170" y="1721515"/>
            <a:ext cx="4784629" cy="4399658"/>
          </a:xfrm>
          <a:prstGeom prst="roundRect">
            <a:avLst>
              <a:gd name="adj" fmla="val 5288"/>
            </a:avLst>
          </a:prstGeom>
          <a:gradFill flip="none" rotWithShape="1">
            <a:gsLst>
              <a:gs pos="51000">
                <a:srgbClr val="1C83AE"/>
              </a:gs>
              <a:gs pos="0">
                <a:srgbClr val="329CD6"/>
              </a:gs>
              <a:gs pos="92000">
                <a:srgbClr val="623E98"/>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lvl="0">
              <a:spcBef>
                <a:spcPts val="1200"/>
              </a:spcBef>
              <a:defRPr/>
            </a:pPr>
            <a:r>
              <a:rPr lang="pt-BR" altLang="zh-CN" sz="2000" dirty="0">
                <a:solidFill>
                  <a:prstClr val="white"/>
                </a:solidFill>
                <a:latin typeface="微软雅黑" panose="020B0503020204020204" pitchFamily="34" charset="-122"/>
                <a:ea typeface="微软雅黑"/>
              </a:rPr>
              <a:t>No entorno da laje, é preciso fazer elementos de proteção para evitar quedas. Nas lajes em si, mesmo depois de concretadas, ficarão alguns buracos. </a:t>
            </a:r>
          </a:p>
          <a:p>
            <a:pPr lvl="0">
              <a:spcBef>
                <a:spcPts val="1200"/>
              </a:spcBef>
              <a:defRPr/>
            </a:pPr>
            <a:r>
              <a:rPr lang="pt-BR" altLang="zh-CN" sz="2000" dirty="0">
                <a:solidFill>
                  <a:prstClr val="white"/>
                </a:solidFill>
                <a:latin typeface="微软雅黑" panose="020B0503020204020204" pitchFamily="34" charset="-122"/>
                <a:ea typeface="微软雅黑"/>
              </a:rPr>
              <a:t>Eles são necessários para a passagem de instalações em mochetas ou outras finalidades. Em função disso, as aberturas nas lajes precisam ter fechamento para evitar quedas acidentais.</a:t>
            </a:r>
            <a:endParaRPr kumimoji="0" lang="zh-CN" altLang="en-US" sz="7200" b="1" i="0" u="none" strike="noStrike" kern="1200" cap="none" spc="0" normalizeH="0" baseline="0" noProof="0" dirty="0">
              <a:ln>
                <a:noFill/>
              </a:ln>
              <a:solidFill>
                <a:prstClr val="white"/>
              </a:solidFill>
              <a:effectLst/>
              <a:uLnTx/>
              <a:uFillTx/>
              <a:latin typeface="微软雅黑" panose="020B0503020204020204" pitchFamily="34" charset="-122"/>
              <a:ea typeface="微软雅黑"/>
              <a:cs typeface="+mn-cs"/>
            </a:endParaRPr>
          </a:p>
        </p:txBody>
      </p:sp>
      <p:pic>
        <p:nvPicPr>
          <p:cNvPr id="12290" name="Picture 2" descr="Gestão de segurança do trabalho: um guia completo para você">
            <a:extLst>
              <a:ext uri="{FF2B5EF4-FFF2-40B4-BE49-F238E27FC236}">
                <a16:creationId xmlns:a16="http://schemas.microsoft.com/office/drawing/2014/main" id="{E31F3C02-7D3F-39BC-1D56-D11D4181F48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989301" y="1721515"/>
            <a:ext cx="4339353" cy="2245859"/>
          </a:xfrm>
          <a:prstGeom prst="roundRect">
            <a:avLst>
              <a:gd name="adj" fmla="val 11820"/>
            </a:avLst>
          </a:prstGeom>
          <a:noFill/>
          <a:extLst>
            <a:ext uri="{909E8E84-426E-40DD-AFC4-6F175D3DCCD1}">
              <a14:hiddenFill xmlns:a14="http://schemas.microsoft.com/office/drawing/2010/main">
                <a:solidFill>
                  <a:srgbClr val="FFFFFF"/>
                </a:solidFill>
              </a14:hiddenFill>
            </a:ext>
          </a:extLst>
        </p:spPr>
      </p:pic>
      <p:pic>
        <p:nvPicPr>
          <p:cNvPr id="12292" name="Picture 4" descr="Gestão de Segurança do Trabalho: Confira as Características">
            <a:extLst>
              <a:ext uri="{FF2B5EF4-FFF2-40B4-BE49-F238E27FC236}">
                <a16:creationId xmlns:a16="http://schemas.microsoft.com/office/drawing/2014/main" id="{5691ADDA-2795-93D1-1C70-8DA17BC5B57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0"/>
                    </a14:imgEffect>
                  </a14:imgLayer>
                </a14:imgProps>
              </a:ext>
              <a:ext uri="{28A0092B-C50C-407E-A947-70E740481C1C}">
                <a14:useLocalDpi xmlns:a14="http://schemas.microsoft.com/office/drawing/2010/main" val="0"/>
              </a:ext>
            </a:extLst>
          </a:blip>
          <a:srcRect l="12500" r="21361"/>
          <a:stretch/>
        </p:blipFill>
        <p:spPr bwMode="auto">
          <a:xfrm>
            <a:off x="1989301" y="4067855"/>
            <a:ext cx="2035630" cy="2053318"/>
          </a:xfrm>
          <a:prstGeom prst="roundRect">
            <a:avLst>
              <a:gd name="adj" fmla="val 13458"/>
            </a:avLst>
          </a:prstGeom>
          <a:noFill/>
          <a:extLst>
            <a:ext uri="{909E8E84-426E-40DD-AFC4-6F175D3DCCD1}">
              <a14:hiddenFill xmlns:a14="http://schemas.microsoft.com/office/drawing/2010/main">
                <a:solidFill>
                  <a:srgbClr val="FFFFFF"/>
                </a:solidFill>
              </a14:hiddenFill>
            </a:ext>
          </a:extLst>
        </p:spPr>
      </p:pic>
      <p:pic>
        <p:nvPicPr>
          <p:cNvPr id="12294" name="Picture 6" descr="Principais termos de Saúde e Segurança do Trabalho que você precisa saber -  Blog Preveoeste">
            <a:extLst>
              <a:ext uri="{FF2B5EF4-FFF2-40B4-BE49-F238E27FC236}">
                <a16:creationId xmlns:a16="http://schemas.microsoft.com/office/drawing/2014/main" id="{890B36D7-D4D5-08C4-696B-02A52F93802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50000"/>
                    </a14:imgEffect>
                    <a14:imgEffect>
                      <a14:saturation sat="0"/>
                    </a14:imgEffect>
                  </a14:imgLayer>
                </a14:imgProps>
              </a:ext>
              <a:ext uri="{28A0092B-C50C-407E-A947-70E740481C1C}">
                <a14:useLocalDpi xmlns:a14="http://schemas.microsoft.com/office/drawing/2010/main" val="0"/>
              </a:ext>
            </a:extLst>
          </a:blip>
          <a:srcRect l="44000"/>
          <a:stretch/>
        </p:blipFill>
        <p:spPr bwMode="auto">
          <a:xfrm>
            <a:off x="4138448" y="4067855"/>
            <a:ext cx="2190206" cy="2053318"/>
          </a:xfrm>
          <a:prstGeom prst="roundRect">
            <a:avLst>
              <a:gd name="adj" fmla="val 11820"/>
            </a:avLst>
          </a:prstGeom>
          <a:noFill/>
          <a:extLst>
            <a:ext uri="{909E8E84-426E-40DD-AFC4-6F175D3DCCD1}">
              <a14:hiddenFill xmlns:a14="http://schemas.microsoft.com/office/drawing/2010/main">
                <a:solidFill>
                  <a:srgbClr val="FFFFFF"/>
                </a:solidFill>
              </a14:hiddenFill>
            </a:ext>
          </a:extLst>
        </p:spPr>
      </p:pic>
      <p:grpSp>
        <p:nvGrpSpPr>
          <p:cNvPr id="3" name="组合 7">
            <a:extLst>
              <a:ext uri="{FF2B5EF4-FFF2-40B4-BE49-F238E27FC236}">
                <a16:creationId xmlns:a16="http://schemas.microsoft.com/office/drawing/2014/main" id="{FB6EF4A9-C8AB-B1AA-9A78-90819D1BC697}"/>
              </a:ext>
            </a:extLst>
          </p:cNvPr>
          <p:cNvGrpSpPr/>
          <p:nvPr/>
        </p:nvGrpSpPr>
        <p:grpSpPr>
          <a:xfrm>
            <a:off x="521656" y="263135"/>
            <a:ext cx="5767434" cy="707886"/>
            <a:chOff x="521656" y="263135"/>
            <a:chExt cx="5767434" cy="707886"/>
          </a:xfrm>
        </p:grpSpPr>
        <p:sp>
          <p:nvSpPr>
            <p:cNvPr id="4" name="文本框 8">
              <a:extLst>
                <a:ext uri="{FF2B5EF4-FFF2-40B4-BE49-F238E27FC236}">
                  <a16:creationId xmlns:a16="http://schemas.microsoft.com/office/drawing/2014/main" id="{A90E26C3-240C-767C-C409-1E67784FB40F}"/>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04</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5" name="矩形 9">
              <a:extLst>
                <a:ext uri="{FF2B5EF4-FFF2-40B4-BE49-F238E27FC236}">
                  <a16:creationId xmlns:a16="http://schemas.microsoft.com/office/drawing/2014/main" id="{4F4367BB-C1AA-D49D-C491-F616F797764F}"/>
                </a:ext>
              </a:extLst>
            </p:cNvPr>
            <p:cNvSpPr/>
            <p:nvPr/>
          </p:nvSpPr>
          <p:spPr>
            <a:xfrm>
              <a:off x="1210520" y="432412"/>
              <a:ext cx="5078570"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Os serviços de construção de estruturas</a:t>
              </a:r>
            </a:p>
          </p:txBody>
        </p:sp>
      </p:grpSp>
      <p:pic>
        <p:nvPicPr>
          <p:cNvPr id="6" name="Imagem 5" descr="Texto&#10;&#10;Descrição gerada automaticamente com confiança baixa">
            <a:extLst>
              <a:ext uri="{FF2B5EF4-FFF2-40B4-BE49-F238E27FC236}">
                <a16:creationId xmlns:a16="http://schemas.microsoft.com/office/drawing/2014/main" id="{BE96217C-FD6C-E9A6-890C-176EEE685F7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19291" y="204633"/>
            <a:ext cx="2261621" cy="627889"/>
          </a:xfrm>
          <a:prstGeom prst="rect">
            <a:avLst/>
          </a:prstGeom>
        </p:spPr>
      </p:pic>
    </p:spTree>
    <p:extLst>
      <p:ext uri="{BB962C8B-B14F-4D97-AF65-F5344CB8AC3E}">
        <p14:creationId xmlns:p14="http://schemas.microsoft.com/office/powerpoint/2010/main" val="21486053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 fill="hold"/>
                                        <p:tgtEl>
                                          <p:spTgt spid="2"/>
                                        </p:tgtEl>
                                        <p:attrNameLst>
                                          <p:attrName>ppt_w</p:attrName>
                                        </p:attrNameLst>
                                      </p:cBhvr>
                                      <p:tavLst>
                                        <p:tav tm="0">
                                          <p:val>
                                            <p:fltVal val="0"/>
                                          </p:val>
                                        </p:tav>
                                        <p:tav tm="100000">
                                          <p:val>
                                            <p:strVal val="#ppt_w"/>
                                          </p:val>
                                        </p:tav>
                                      </p:tavLst>
                                    </p:anim>
                                    <p:anim calcmode="lin" valueType="num">
                                      <p:cBhvr>
                                        <p:cTn id="8" dur="300" fill="hold"/>
                                        <p:tgtEl>
                                          <p:spTgt spid="2"/>
                                        </p:tgtEl>
                                        <p:attrNameLst>
                                          <p:attrName>ppt_h</p:attrName>
                                        </p:attrNameLst>
                                      </p:cBhvr>
                                      <p:tavLst>
                                        <p:tav tm="0">
                                          <p:val>
                                            <p:fltVal val="0"/>
                                          </p:val>
                                        </p:tav>
                                        <p:tav tm="100000">
                                          <p:val>
                                            <p:strVal val="#ppt_h"/>
                                          </p:val>
                                        </p:tav>
                                      </p:tavLst>
                                    </p:anim>
                                    <p:animEffect transition="in" filter="fade">
                                      <p:cBhvr>
                                        <p:cTn id="9" dur="3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p:nvPr/>
        </p:nvSpPr>
        <p:spPr>
          <a:xfrm>
            <a:off x="604178" y="2324978"/>
            <a:ext cx="6514074" cy="4254498"/>
          </a:xfrm>
          <a:prstGeom prst="rect">
            <a:avLst/>
          </a:prstGeom>
          <a:noFill/>
        </p:spPr>
        <p:txBody>
          <a:bodyPr wrap="square" lIns="0" tIns="0" rIns="0" bIns="0" rtlCol="0">
            <a:spAutoFit/>
          </a:bodyPr>
          <a:lstStyle/>
          <a:p>
            <a:pPr lvl="0">
              <a:lnSpc>
                <a:spcPct val="150000"/>
              </a:lnSpc>
              <a:spcBef>
                <a:spcPts val="1200"/>
              </a:spcBef>
              <a:defRPr/>
            </a:pPr>
            <a:r>
              <a:rPr lang="pt-BR" altLang="zh-CN" sz="2000" dirty="0">
                <a:solidFill>
                  <a:schemeClr val="bg1">
                    <a:lumMod val="85000"/>
                  </a:schemeClr>
                </a:solidFill>
                <a:latin typeface="微软雅黑"/>
                <a:ea typeface="微软雅黑"/>
              </a:rPr>
              <a:t>Para o processo construtivo de paredes de concreto armado, ou em paredes de subsolos, muros e fundações, podem ser necessárias formas maiores e verticais. </a:t>
            </a:r>
          </a:p>
          <a:p>
            <a:pPr lvl="0">
              <a:lnSpc>
                <a:spcPct val="150000"/>
              </a:lnSpc>
              <a:spcBef>
                <a:spcPts val="1200"/>
              </a:spcBef>
              <a:defRPr/>
            </a:pPr>
            <a:r>
              <a:rPr lang="pt-BR" altLang="zh-CN" sz="2000" dirty="0">
                <a:solidFill>
                  <a:schemeClr val="bg1">
                    <a:lumMod val="85000"/>
                  </a:schemeClr>
                </a:solidFill>
                <a:latin typeface="微软雅黑"/>
                <a:ea typeface="微软雅黑"/>
              </a:rPr>
              <a:t>Na montagem dessas formas, também é muito importante tomar as medidas de prevenção contra queda em altura, com o uso de SPIQ e trabalhos usando plataformas mais estáveis, evitando trabalhar movimentando chapas e subindo em escadas.</a:t>
            </a:r>
            <a:endParaRPr lang="en-US" altLang="zh-CN" sz="2000" dirty="0">
              <a:solidFill>
                <a:schemeClr val="bg1">
                  <a:lumMod val="85000"/>
                </a:schemeClr>
              </a:solidFill>
              <a:latin typeface="微软雅黑"/>
              <a:ea typeface="微软雅黑"/>
            </a:endParaRPr>
          </a:p>
        </p:txBody>
      </p:sp>
      <p:sp>
        <p:nvSpPr>
          <p:cNvPr id="14" name="矩形 13">
            <a:extLst>
              <a:ext uri="{FF2B5EF4-FFF2-40B4-BE49-F238E27FC236}">
                <a16:creationId xmlns:a16="http://schemas.microsoft.com/office/drawing/2014/main" id="{EC715124-0563-4EFB-9F3D-9866CD97A68E}"/>
              </a:ext>
            </a:extLst>
          </p:cNvPr>
          <p:cNvSpPr/>
          <p:nvPr/>
        </p:nvSpPr>
        <p:spPr>
          <a:xfrm>
            <a:off x="546947" y="1739900"/>
            <a:ext cx="3136054" cy="510354"/>
          </a:xfrm>
          <a:prstGeom prst="rect">
            <a:avLst/>
          </a:prstGeom>
          <a:gradFill flip="none" rotWithShape="1">
            <a:gsLst>
              <a:gs pos="51000">
                <a:srgbClr val="1C83AE"/>
              </a:gs>
              <a:gs pos="0">
                <a:srgbClr val="329CD6"/>
              </a:gs>
              <a:gs pos="92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文本框 3">
            <a:extLst>
              <a:ext uri="{FF2B5EF4-FFF2-40B4-BE49-F238E27FC236}">
                <a16:creationId xmlns:a16="http://schemas.microsoft.com/office/drawing/2014/main" id="{7E566106-2B51-4728-B335-D3C0B843F07B}"/>
              </a:ext>
            </a:extLst>
          </p:cNvPr>
          <p:cNvSpPr txBox="1"/>
          <p:nvPr/>
        </p:nvSpPr>
        <p:spPr>
          <a:xfrm>
            <a:off x="781978" y="1795022"/>
            <a:ext cx="2594722" cy="400110"/>
          </a:xfrm>
          <a:prstGeom prst="rect">
            <a:avLst/>
          </a:prstGeom>
          <a:noFill/>
        </p:spPr>
        <p:txBody>
          <a:bodyPr wrap="square" rtlCol="0">
            <a:spAutoFit/>
          </a:bodyPr>
          <a:lstStyle/>
          <a:p>
            <a:r>
              <a:rPr lang="en-US" altLang="zh-CN" sz="2000" b="1" dirty="0" err="1">
                <a:solidFill>
                  <a:schemeClr val="bg1"/>
                </a:solidFill>
                <a:latin typeface="段宁毛笔行书" panose="03000509000000000000" pitchFamily="65" charset="-122"/>
                <a:ea typeface="段宁毛笔行书" panose="03000509000000000000" pitchFamily="65" charset="-122"/>
              </a:rPr>
              <a:t>Formas</a:t>
            </a:r>
            <a:r>
              <a:rPr lang="en-US" altLang="zh-CN" sz="2000" b="1" dirty="0">
                <a:solidFill>
                  <a:schemeClr val="bg1"/>
                </a:solidFill>
                <a:latin typeface="段宁毛笔行书" panose="03000509000000000000" pitchFamily="65" charset="-122"/>
                <a:ea typeface="段宁毛笔行书" panose="03000509000000000000" pitchFamily="65" charset="-122"/>
              </a:rPr>
              <a:t> de Paredes</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nvGrpSpPr>
          <p:cNvPr id="2" name="Agrupar 1">
            <a:extLst>
              <a:ext uri="{FF2B5EF4-FFF2-40B4-BE49-F238E27FC236}">
                <a16:creationId xmlns:a16="http://schemas.microsoft.com/office/drawing/2014/main" id="{E8AF020F-1E9D-A8BC-90C5-98B8CEFBB489}"/>
              </a:ext>
            </a:extLst>
          </p:cNvPr>
          <p:cNvGrpSpPr/>
          <p:nvPr/>
        </p:nvGrpSpPr>
        <p:grpSpPr>
          <a:xfrm>
            <a:off x="7940623" y="2250254"/>
            <a:ext cx="3325554" cy="4197720"/>
            <a:chOff x="6453446" y="1083302"/>
            <a:chExt cx="4015186" cy="5364672"/>
          </a:xfrm>
        </p:grpSpPr>
        <p:sp>
          <p:nvSpPr>
            <p:cNvPr id="11" name="Freeform 5"/>
            <p:cNvSpPr>
              <a:spLocks/>
            </p:cNvSpPr>
            <p:nvPr/>
          </p:nvSpPr>
          <p:spPr bwMode="auto">
            <a:xfrm>
              <a:off x="7831740" y="3843764"/>
              <a:ext cx="2604210" cy="2604210"/>
            </a:xfrm>
            <a:custGeom>
              <a:avLst/>
              <a:gdLst>
                <a:gd name="T0" fmla="*/ 1012 w 2024"/>
                <a:gd name="T1" fmla="*/ 0 h 2024"/>
                <a:gd name="T2" fmla="*/ 2024 w 2024"/>
                <a:gd name="T3" fmla="*/ 1012 h 2024"/>
                <a:gd name="T4" fmla="*/ 1012 w 2024"/>
                <a:gd name="T5" fmla="*/ 2024 h 2024"/>
                <a:gd name="T6" fmla="*/ 0 w 2024"/>
                <a:gd name="T7" fmla="*/ 1012 h 2024"/>
                <a:gd name="T8" fmla="*/ 1012 w 2024"/>
                <a:gd name="T9" fmla="*/ 0 h 2024"/>
              </a:gdLst>
              <a:ahLst/>
              <a:cxnLst>
                <a:cxn ang="0">
                  <a:pos x="T0" y="T1"/>
                </a:cxn>
                <a:cxn ang="0">
                  <a:pos x="T2" y="T3"/>
                </a:cxn>
                <a:cxn ang="0">
                  <a:pos x="T4" y="T5"/>
                </a:cxn>
                <a:cxn ang="0">
                  <a:pos x="T6" y="T7"/>
                </a:cxn>
                <a:cxn ang="0">
                  <a:pos x="T8" y="T9"/>
                </a:cxn>
              </a:cxnLst>
              <a:rect l="0" t="0" r="r" b="b"/>
              <a:pathLst>
                <a:path w="2024" h="2024">
                  <a:moveTo>
                    <a:pt x="1012" y="0"/>
                  </a:moveTo>
                  <a:lnTo>
                    <a:pt x="2024" y="1012"/>
                  </a:lnTo>
                  <a:lnTo>
                    <a:pt x="1012" y="2024"/>
                  </a:lnTo>
                  <a:lnTo>
                    <a:pt x="0" y="1012"/>
                  </a:lnTo>
                  <a:lnTo>
                    <a:pt x="1012" y="0"/>
                  </a:lnTo>
                  <a:close/>
                </a:path>
              </a:pathLst>
            </a:custGeom>
            <a:blipFill>
              <a:blip r:embed="rId3" cstate="screen">
                <a:extLst>
                  <a:ext uri="{28A0092B-C50C-407E-A947-70E740481C1C}">
                    <a14:useLocalDpi xmlns:a14="http://schemas.microsoft.com/office/drawing/2010/main"/>
                  </a:ext>
                </a:extLst>
              </a:blip>
              <a:stretch>
                <a:fillRect/>
              </a:stretch>
            </a:blipFill>
            <a:ln w="7938" cap="flat">
              <a:noFill/>
              <a:prstDash val="solid"/>
              <a:miter lim="800000"/>
              <a:headEnd/>
              <a:tailEnd/>
            </a:ln>
            <a:effectLst>
              <a:outerShdw blurRad="3048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a:cs typeface="+mn-cs"/>
              </a:endParaRPr>
            </a:p>
          </p:txBody>
        </p:sp>
        <p:sp>
          <p:nvSpPr>
            <p:cNvPr id="15" name="Freeform 6"/>
            <p:cNvSpPr>
              <a:spLocks/>
            </p:cNvSpPr>
            <p:nvPr/>
          </p:nvSpPr>
          <p:spPr bwMode="auto">
            <a:xfrm>
              <a:off x="6453470" y="2465482"/>
              <a:ext cx="2604185" cy="2604185"/>
            </a:xfrm>
            <a:custGeom>
              <a:avLst/>
              <a:gdLst>
                <a:gd name="T0" fmla="*/ 1166 w 2329"/>
                <a:gd name="T1" fmla="*/ 0 h 2332"/>
                <a:gd name="T2" fmla="*/ 2329 w 2329"/>
                <a:gd name="T3" fmla="*/ 1166 h 2332"/>
                <a:gd name="T4" fmla="*/ 1166 w 2329"/>
                <a:gd name="T5" fmla="*/ 2332 h 2332"/>
                <a:gd name="T6" fmla="*/ 0 w 2329"/>
                <a:gd name="T7" fmla="*/ 1166 h 2332"/>
                <a:gd name="T8" fmla="*/ 1166 w 2329"/>
                <a:gd name="T9" fmla="*/ 0 h 2332"/>
              </a:gdLst>
              <a:ahLst/>
              <a:cxnLst>
                <a:cxn ang="0">
                  <a:pos x="T0" y="T1"/>
                </a:cxn>
                <a:cxn ang="0">
                  <a:pos x="T2" y="T3"/>
                </a:cxn>
                <a:cxn ang="0">
                  <a:pos x="T4" y="T5"/>
                </a:cxn>
                <a:cxn ang="0">
                  <a:pos x="T6" y="T7"/>
                </a:cxn>
                <a:cxn ang="0">
                  <a:pos x="T8" y="T9"/>
                </a:cxn>
              </a:cxnLst>
              <a:rect l="0" t="0" r="r" b="b"/>
              <a:pathLst>
                <a:path w="2329" h="2332">
                  <a:moveTo>
                    <a:pt x="1166" y="0"/>
                  </a:moveTo>
                  <a:lnTo>
                    <a:pt x="2329" y="1166"/>
                  </a:lnTo>
                  <a:lnTo>
                    <a:pt x="1166" y="2332"/>
                  </a:lnTo>
                  <a:lnTo>
                    <a:pt x="0" y="1166"/>
                  </a:lnTo>
                  <a:lnTo>
                    <a:pt x="1166" y="0"/>
                  </a:lnTo>
                  <a:close/>
                </a:path>
              </a:pathLst>
            </a:custGeom>
            <a:blipFill>
              <a:blip r:embed="rId4" cstate="screen">
                <a:extLst>
                  <a:ext uri="{28A0092B-C50C-407E-A947-70E740481C1C}">
                    <a14:useLocalDpi xmlns:a14="http://schemas.microsoft.com/office/drawing/2010/main"/>
                  </a:ext>
                </a:extLst>
              </a:blip>
              <a:stretch>
                <a:fillRect/>
              </a:stretch>
            </a:blipFill>
            <a:ln w="7938" cap="flat">
              <a:noFill/>
              <a:prstDash val="solid"/>
              <a:miter lim="800000"/>
              <a:headEnd/>
              <a:tailEnd/>
            </a:ln>
            <a:effectLst>
              <a:outerShdw blurRad="3048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a:cs typeface="+mn-cs"/>
              </a:endParaRPr>
            </a:p>
          </p:txBody>
        </p:sp>
        <p:sp>
          <p:nvSpPr>
            <p:cNvPr id="17" name="Freeform 7"/>
            <p:cNvSpPr>
              <a:spLocks/>
            </p:cNvSpPr>
            <p:nvPr/>
          </p:nvSpPr>
          <p:spPr bwMode="auto">
            <a:xfrm>
              <a:off x="7864422" y="1083302"/>
              <a:ext cx="2604210" cy="2608070"/>
            </a:xfrm>
            <a:custGeom>
              <a:avLst/>
              <a:gdLst>
                <a:gd name="T0" fmla="*/ 1012 w 2024"/>
                <a:gd name="T1" fmla="*/ 0 h 2027"/>
                <a:gd name="T2" fmla="*/ 2024 w 2024"/>
                <a:gd name="T3" fmla="*/ 1014 h 2027"/>
                <a:gd name="T4" fmla="*/ 1012 w 2024"/>
                <a:gd name="T5" fmla="*/ 2027 h 2027"/>
                <a:gd name="T6" fmla="*/ 0 w 2024"/>
                <a:gd name="T7" fmla="*/ 1014 h 2027"/>
                <a:gd name="T8" fmla="*/ 1012 w 2024"/>
                <a:gd name="T9" fmla="*/ 0 h 2027"/>
              </a:gdLst>
              <a:ahLst/>
              <a:cxnLst>
                <a:cxn ang="0">
                  <a:pos x="T0" y="T1"/>
                </a:cxn>
                <a:cxn ang="0">
                  <a:pos x="T2" y="T3"/>
                </a:cxn>
                <a:cxn ang="0">
                  <a:pos x="T4" y="T5"/>
                </a:cxn>
                <a:cxn ang="0">
                  <a:pos x="T6" y="T7"/>
                </a:cxn>
                <a:cxn ang="0">
                  <a:pos x="T8" y="T9"/>
                </a:cxn>
              </a:cxnLst>
              <a:rect l="0" t="0" r="r" b="b"/>
              <a:pathLst>
                <a:path w="2024" h="2027">
                  <a:moveTo>
                    <a:pt x="1012" y="0"/>
                  </a:moveTo>
                  <a:lnTo>
                    <a:pt x="2024" y="1014"/>
                  </a:lnTo>
                  <a:lnTo>
                    <a:pt x="1012" y="2027"/>
                  </a:lnTo>
                  <a:lnTo>
                    <a:pt x="0" y="1014"/>
                  </a:lnTo>
                  <a:lnTo>
                    <a:pt x="1012" y="0"/>
                  </a:lnTo>
                  <a:close/>
                </a:path>
              </a:pathLst>
            </a:custGeom>
            <a:blipFill>
              <a:blip r:embed="rId5"/>
              <a:stretch>
                <a:fillRect/>
              </a:stretch>
            </a:blipFill>
            <a:ln w="7938" cap="flat">
              <a:noFill/>
              <a:prstDash val="solid"/>
              <a:miter lim="800000"/>
              <a:headEnd/>
              <a:tailEnd/>
            </a:ln>
            <a:effectLst>
              <a:outerShdw blurRad="3048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a:cs typeface="+mn-cs"/>
              </a:endParaRPr>
            </a:p>
          </p:txBody>
        </p:sp>
        <p:pic>
          <p:nvPicPr>
            <p:cNvPr id="6146" name="Picture 2" descr="Segurança do Trabalho: O que é o GRO e qual será o impacto na SST? -  Abcsafety Consultoria Empresarial">
              <a:extLst>
                <a:ext uri="{FF2B5EF4-FFF2-40B4-BE49-F238E27FC236}">
                  <a16:creationId xmlns:a16="http://schemas.microsoft.com/office/drawing/2014/main" id="{400BE458-3525-6C33-9565-1483AEE6BB2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6366" r="26562" b="8442"/>
            <a:stretch/>
          </p:blipFill>
          <p:spPr bwMode="auto">
            <a:xfrm>
              <a:off x="6453446" y="2458848"/>
              <a:ext cx="2604210" cy="2604185"/>
            </a:xfrm>
            <a:prstGeom prst="diamond">
              <a:avLst/>
            </a:prstGeom>
            <a:noFill/>
            <a:extLst>
              <a:ext uri="{909E8E84-426E-40DD-AFC4-6F175D3DCCD1}">
                <a14:hiddenFill xmlns:a14="http://schemas.microsoft.com/office/drawing/2010/main">
                  <a:solidFill>
                    <a:srgbClr val="FFFFFF"/>
                  </a:solidFill>
                </a14:hiddenFill>
              </a:ext>
            </a:extLst>
          </p:spPr>
        </p:pic>
        <p:pic>
          <p:nvPicPr>
            <p:cNvPr id="6148" name="Picture 4" descr="PGR: o que é o Plano de Ação e como elaborá-lo?">
              <a:extLst>
                <a:ext uri="{FF2B5EF4-FFF2-40B4-BE49-F238E27FC236}">
                  <a16:creationId xmlns:a16="http://schemas.microsoft.com/office/drawing/2014/main" id="{5E250FE1-1454-FCA2-5388-44B6F9C44E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31740" y="3843763"/>
              <a:ext cx="2602800" cy="2594815"/>
            </a:xfrm>
            <a:prstGeom prst="diamond">
              <a:avLst/>
            </a:prstGeom>
            <a:noFill/>
            <a:extLst>
              <a:ext uri="{909E8E84-426E-40DD-AFC4-6F175D3DCCD1}">
                <a14:hiddenFill xmlns:a14="http://schemas.microsoft.com/office/drawing/2010/main">
                  <a:solidFill>
                    <a:srgbClr val="FFFFFF"/>
                  </a:solidFill>
                </a14:hiddenFill>
              </a:ext>
            </a:extLst>
          </p:spPr>
        </p:pic>
        <p:pic>
          <p:nvPicPr>
            <p:cNvPr id="6150" name="Picture 6" descr="META | Medicina e Segurança de Trabalho - O que é o PGR e como elaborar?">
              <a:extLst>
                <a:ext uri="{FF2B5EF4-FFF2-40B4-BE49-F238E27FC236}">
                  <a16:creationId xmlns:a16="http://schemas.microsoft.com/office/drawing/2014/main" id="{7433A2F5-AF00-74C7-76E2-3E6F6208D6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64447" y="1096571"/>
              <a:ext cx="2602800" cy="2594801"/>
            </a:xfrm>
            <a:prstGeom prst="diamond">
              <a:avLst/>
            </a:prstGeom>
            <a:noFill/>
            <a:extLst>
              <a:ext uri="{909E8E84-426E-40DD-AFC4-6F175D3DCCD1}">
                <a14:hiddenFill xmlns:a14="http://schemas.microsoft.com/office/drawing/2010/main">
                  <a:solidFill>
                    <a:srgbClr val="FFFFFF"/>
                  </a:solidFill>
                </a14:hiddenFill>
              </a:ext>
            </a:extLst>
          </p:spPr>
        </p:pic>
      </p:grpSp>
      <p:grpSp>
        <p:nvGrpSpPr>
          <p:cNvPr id="3" name="组合 7">
            <a:extLst>
              <a:ext uri="{FF2B5EF4-FFF2-40B4-BE49-F238E27FC236}">
                <a16:creationId xmlns:a16="http://schemas.microsoft.com/office/drawing/2014/main" id="{7477041C-BDC1-FA5D-A41C-3961FDF528AC}"/>
              </a:ext>
            </a:extLst>
          </p:cNvPr>
          <p:cNvGrpSpPr/>
          <p:nvPr/>
        </p:nvGrpSpPr>
        <p:grpSpPr>
          <a:xfrm>
            <a:off x="521656" y="263135"/>
            <a:ext cx="5767434" cy="707886"/>
            <a:chOff x="521656" y="263135"/>
            <a:chExt cx="5767434" cy="707886"/>
          </a:xfrm>
        </p:grpSpPr>
        <p:sp>
          <p:nvSpPr>
            <p:cNvPr id="8" name="文本框 8">
              <a:extLst>
                <a:ext uri="{FF2B5EF4-FFF2-40B4-BE49-F238E27FC236}">
                  <a16:creationId xmlns:a16="http://schemas.microsoft.com/office/drawing/2014/main" id="{4C42794C-EEC9-0820-8D08-0357EAD2D663}"/>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04</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9" name="矩形 9">
              <a:extLst>
                <a:ext uri="{FF2B5EF4-FFF2-40B4-BE49-F238E27FC236}">
                  <a16:creationId xmlns:a16="http://schemas.microsoft.com/office/drawing/2014/main" id="{8CD957BC-C2B1-F095-34F6-DA1F06534C1C}"/>
                </a:ext>
              </a:extLst>
            </p:cNvPr>
            <p:cNvSpPr/>
            <p:nvPr/>
          </p:nvSpPr>
          <p:spPr>
            <a:xfrm>
              <a:off x="1210520" y="432412"/>
              <a:ext cx="5078570"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Os serviços de construção de estruturas</a:t>
              </a:r>
            </a:p>
          </p:txBody>
        </p:sp>
      </p:grpSp>
      <p:pic>
        <p:nvPicPr>
          <p:cNvPr id="5" name="Imagem 4" descr="Texto&#10;&#10;Descrição gerada automaticamente com confiança baixa">
            <a:extLst>
              <a:ext uri="{FF2B5EF4-FFF2-40B4-BE49-F238E27FC236}">
                <a16:creationId xmlns:a16="http://schemas.microsoft.com/office/drawing/2014/main" id="{CC738C09-CCF4-50E2-FCBC-9B14E3387C2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19291" y="204633"/>
            <a:ext cx="2261621" cy="627889"/>
          </a:xfrm>
          <a:prstGeom prst="rect">
            <a:avLst/>
          </a:prstGeom>
        </p:spPr>
      </p:pic>
    </p:spTree>
    <p:extLst>
      <p:ext uri="{BB962C8B-B14F-4D97-AF65-F5344CB8AC3E}">
        <p14:creationId xmlns:p14="http://schemas.microsoft.com/office/powerpoint/2010/main" val="3278906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3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8" dur="300" fill="hold"/>
                                        <p:tgtEl>
                                          <p:spTgt spid="21"/>
                                        </p:tgtEl>
                                        <p:attrNameLst>
                                          <p:attrName>ppt_y</p:attrName>
                                        </p:attrNameLst>
                                      </p:cBhvr>
                                      <p:tavLst>
                                        <p:tav tm="0">
                                          <p:val>
                                            <p:strVal val="#ppt_y"/>
                                          </p:val>
                                        </p:tav>
                                        <p:tav tm="100000">
                                          <p:val>
                                            <p:strVal val="#ppt_y"/>
                                          </p:val>
                                        </p:tav>
                                      </p:tavLst>
                                    </p:anim>
                                    <p:anim calcmode="lin" valueType="num">
                                      <p:cBhvr>
                                        <p:cTn id="9" dur="3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10" dur="3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300" tmFilter="0,0; .5, 1; 1, 1"/>
                                        <p:tgtEl>
                                          <p:spTgt spid="21"/>
                                        </p:tgtEl>
                                      </p:cBhvr>
                                    </p:animEffect>
                                  </p:childTnLst>
                                </p:cTn>
                              </p:par>
                            </p:childTnLst>
                          </p:cTn>
                        </p:par>
                        <p:par>
                          <p:cTn id="12" fill="hold">
                            <p:stCondLst>
                              <p:cond delay="300"/>
                            </p:stCondLst>
                            <p:childTnLst>
                              <p:par>
                                <p:cTn id="13" presetID="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Planos de Gestão de SST - Portal da Indústria">
            <a:extLst>
              <a:ext uri="{FF2B5EF4-FFF2-40B4-BE49-F238E27FC236}">
                <a16:creationId xmlns:a16="http://schemas.microsoft.com/office/drawing/2014/main" id="{EB310B2B-B6B1-5B0F-8A7C-1C2CA8BF8080}"/>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5016120" y="191968"/>
            <a:ext cx="6654224" cy="6402897"/>
          </a:xfrm>
          <a:prstGeom prst="rect">
            <a:avLst/>
          </a:prstGeom>
          <a:noFill/>
          <a:extLst>
            <a:ext uri="{909E8E84-426E-40DD-AFC4-6F175D3DCCD1}">
              <a14:hiddenFill xmlns:a14="http://schemas.microsoft.com/office/drawing/2010/main">
                <a:solidFill>
                  <a:srgbClr val="FFFFFF"/>
                </a:solidFill>
              </a14:hiddenFill>
            </a:ext>
          </a:extLst>
        </p:spPr>
      </p:pic>
      <p:sp>
        <p:nvSpPr>
          <p:cNvPr id="4" name="矩形标注 14">
            <a:extLst>
              <a:ext uri="{FF2B5EF4-FFF2-40B4-BE49-F238E27FC236}">
                <a16:creationId xmlns:a16="http://schemas.microsoft.com/office/drawing/2014/main" id="{0937E5C2-E303-F915-2353-CBB4A81E54E1}"/>
              </a:ext>
            </a:extLst>
          </p:cNvPr>
          <p:cNvSpPr/>
          <p:nvPr/>
        </p:nvSpPr>
        <p:spPr>
          <a:xfrm>
            <a:off x="745491" y="4569298"/>
            <a:ext cx="6395538" cy="2025567"/>
          </a:xfrm>
          <a:prstGeom prst="wedgeRectCallout">
            <a:avLst>
              <a:gd name="adj1" fmla="val 52778"/>
              <a:gd name="adj2" fmla="val -95488"/>
            </a:avLst>
          </a:prstGeom>
          <a:gradFill flip="none" rotWithShape="1">
            <a:gsLst>
              <a:gs pos="51000">
                <a:srgbClr val="1C83AE"/>
              </a:gs>
              <a:gs pos="0">
                <a:srgbClr val="329CD6"/>
              </a:gs>
              <a:gs pos="92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altLang="zh-CN" sz="2000" dirty="0"/>
              <a:t>Nas paredes de concreto, diferentemente de outros processos construtivos, a armação é feita antes de fechar as formas. Isso exige cuidado com pontas de vergalhões nas telas estruturais, durante o serviço.</a:t>
            </a:r>
            <a:endParaRPr lang="zh-CN" altLang="en-US" sz="1600" dirty="0"/>
          </a:p>
        </p:txBody>
      </p:sp>
      <p:grpSp>
        <p:nvGrpSpPr>
          <p:cNvPr id="3" name="组合 7">
            <a:extLst>
              <a:ext uri="{FF2B5EF4-FFF2-40B4-BE49-F238E27FC236}">
                <a16:creationId xmlns:a16="http://schemas.microsoft.com/office/drawing/2014/main" id="{D3F4E9C4-5C85-2166-B673-52D139A7C257}"/>
              </a:ext>
            </a:extLst>
          </p:cNvPr>
          <p:cNvGrpSpPr/>
          <p:nvPr/>
        </p:nvGrpSpPr>
        <p:grpSpPr>
          <a:xfrm>
            <a:off x="521656" y="263135"/>
            <a:ext cx="5767434" cy="707886"/>
            <a:chOff x="521656" y="263135"/>
            <a:chExt cx="5767434" cy="707886"/>
          </a:xfrm>
        </p:grpSpPr>
        <p:sp>
          <p:nvSpPr>
            <p:cNvPr id="5" name="文本框 8">
              <a:extLst>
                <a:ext uri="{FF2B5EF4-FFF2-40B4-BE49-F238E27FC236}">
                  <a16:creationId xmlns:a16="http://schemas.microsoft.com/office/drawing/2014/main" id="{C168C923-5EDD-EE0A-CFF7-5B5C02F82C08}"/>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04</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6" name="矩形 9">
              <a:extLst>
                <a:ext uri="{FF2B5EF4-FFF2-40B4-BE49-F238E27FC236}">
                  <a16:creationId xmlns:a16="http://schemas.microsoft.com/office/drawing/2014/main" id="{4F83EDA5-2501-AD03-27BC-2177681B2672}"/>
                </a:ext>
              </a:extLst>
            </p:cNvPr>
            <p:cNvSpPr/>
            <p:nvPr/>
          </p:nvSpPr>
          <p:spPr>
            <a:xfrm>
              <a:off x="1210520" y="432412"/>
              <a:ext cx="5078570"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Os serviços de construção de estruturas</a:t>
              </a:r>
            </a:p>
          </p:txBody>
        </p:sp>
      </p:grpSp>
    </p:spTree>
    <p:extLst>
      <p:ext uri="{BB962C8B-B14F-4D97-AF65-F5344CB8AC3E}">
        <p14:creationId xmlns:p14="http://schemas.microsoft.com/office/powerpoint/2010/main" val="2631365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5">
            <a:extLst>
              <a:ext uri="{FF2B5EF4-FFF2-40B4-BE49-F238E27FC236}">
                <a16:creationId xmlns:a16="http://schemas.microsoft.com/office/drawing/2014/main" id="{ECAF1D6D-E778-1F2B-2517-B8882FAD0CC1}"/>
              </a:ext>
            </a:extLst>
          </p:cNvPr>
          <p:cNvSpPr/>
          <p:nvPr/>
        </p:nvSpPr>
        <p:spPr>
          <a:xfrm>
            <a:off x="7480300" y="0"/>
            <a:ext cx="4711700" cy="6857999"/>
          </a:xfrm>
          <a:prstGeom prst="rect">
            <a:avLst/>
          </a:prstGeom>
          <a:gradFill flip="none" rotWithShape="1">
            <a:gsLst>
              <a:gs pos="50000">
                <a:srgbClr val="1C83AE"/>
              </a:gs>
              <a:gs pos="0">
                <a:srgbClr val="329CD6"/>
              </a:gs>
              <a:gs pos="100000">
                <a:srgbClr val="623E98"/>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16000" rIns="288000" bIns="288000" numCol="1" spcCol="0" rtlCol="0" fromWordArt="0" anchor="t" anchorCtr="0" forceAA="0" compatLnSpc="1">
            <a:prstTxWarp prst="textNoShape">
              <a:avLst/>
            </a:prstTxWarp>
            <a:noAutofit/>
          </a:bodyPr>
          <a:lstStyle/>
          <a:p>
            <a:pPr lvl="0">
              <a:lnSpc>
                <a:spcPct val="150000"/>
              </a:lnSpc>
              <a:spcBef>
                <a:spcPts val="1200"/>
              </a:spcBef>
              <a:defRPr/>
            </a:pPr>
            <a:endParaRPr lang="pt-BR" altLang="zh-CN" sz="2400" dirty="0">
              <a:solidFill>
                <a:prstClr val="white"/>
              </a:solidFill>
              <a:latin typeface="Gesta Md"/>
              <a:ea typeface="微软雅黑"/>
              <a:sym typeface="+mn-lt"/>
            </a:endParaRPr>
          </a:p>
          <a:p>
            <a:pPr lvl="0">
              <a:lnSpc>
                <a:spcPct val="150000"/>
              </a:lnSpc>
              <a:spcBef>
                <a:spcPts val="1200"/>
              </a:spcBef>
              <a:defRPr/>
            </a:pPr>
            <a:r>
              <a:rPr lang="pt-BR" altLang="zh-CN" sz="2400" dirty="0">
                <a:solidFill>
                  <a:prstClr val="white"/>
                </a:solidFill>
                <a:latin typeface="Gesta Md"/>
                <a:ea typeface="微软雅黑"/>
                <a:sym typeface="+mn-lt"/>
              </a:rPr>
              <a:t>Nessa foto, vimos formas industrializadas. Algumas construções com paredes de concreto usam chapas de madeirite resinado. Note que não é possível manusear com apenas um funcionário, sob o risco de acidentes como quedas, mesmo estando trabalhando ao nível do chão.</a:t>
            </a:r>
            <a:endParaRPr kumimoji="0" lang="en-US" altLang="zh-CN" sz="4000" b="1" i="0" u="none" strike="noStrike" kern="1200" cap="none" spc="0" normalizeH="0" baseline="0" noProof="0" dirty="0">
              <a:ln>
                <a:noFill/>
              </a:ln>
              <a:solidFill>
                <a:prstClr val="white"/>
              </a:solidFill>
              <a:effectLst/>
              <a:uLnTx/>
              <a:uFillTx/>
              <a:latin typeface="Gesta Md"/>
              <a:ea typeface="微软雅黑"/>
              <a:cs typeface="+mn-cs"/>
              <a:sym typeface="+mn-lt"/>
            </a:endParaRPr>
          </a:p>
        </p:txBody>
      </p:sp>
      <p:grpSp>
        <p:nvGrpSpPr>
          <p:cNvPr id="5" name="组合 12">
            <a:extLst>
              <a:ext uri="{FF2B5EF4-FFF2-40B4-BE49-F238E27FC236}">
                <a16:creationId xmlns:a16="http://schemas.microsoft.com/office/drawing/2014/main" id="{8DED3DC8-F7D2-0935-5E4C-15F0C2F250FC}"/>
              </a:ext>
            </a:extLst>
          </p:cNvPr>
          <p:cNvGrpSpPr/>
          <p:nvPr/>
        </p:nvGrpSpPr>
        <p:grpSpPr>
          <a:xfrm>
            <a:off x="9471559" y="209001"/>
            <a:ext cx="729182" cy="804194"/>
            <a:chOff x="5841725" y="3831772"/>
            <a:chExt cx="1470578" cy="1621861"/>
          </a:xfrm>
        </p:grpSpPr>
        <p:pic>
          <p:nvPicPr>
            <p:cNvPr id="8" name="Picture 4">
              <a:extLst>
                <a:ext uri="{FF2B5EF4-FFF2-40B4-BE49-F238E27FC236}">
                  <a16:creationId xmlns:a16="http://schemas.microsoft.com/office/drawing/2014/main" id="{468E104A-2ED9-CD9A-4276-6E161F4F755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41725" y="4747193"/>
              <a:ext cx="1470578" cy="706440"/>
            </a:xfrm>
            <a:prstGeom prst="rect">
              <a:avLst/>
            </a:prstGeom>
          </p:spPr>
        </p:pic>
        <p:sp>
          <p:nvSpPr>
            <p:cNvPr id="9" name="Freeform 5">
              <a:extLst>
                <a:ext uri="{FF2B5EF4-FFF2-40B4-BE49-F238E27FC236}">
                  <a16:creationId xmlns:a16="http://schemas.microsoft.com/office/drawing/2014/main" id="{5DA74047-CCE2-2056-982A-AA4B93CB9D71}"/>
                </a:ext>
              </a:extLst>
            </p:cNvPr>
            <p:cNvSpPr>
              <a:spLocks/>
            </p:cNvSpPr>
            <p:nvPr/>
          </p:nvSpPr>
          <p:spPr bwMode="auto">
            <a:xfrm>
              <a:off x="6071735" y="3831772"/>
              <a:ext cx="1020763" cy="1546225"/>
            </a:xfrm>
            <a:custGeom>
              <a:avLst/>
              <a:gdLst>
                <a:gd name="T0" fmla="*/ 272 w 272"/>
                <a:gd name="T1" fmla="*/ 136 h 411"/>
                <a:gd name="T2" fmla="*/ 136 w 272"/>
                <a:gd name="T3" fmla="*/ 411 h 411"/>
                <a:gd name="T4" fmla="*/ 0 w 272"/>
                <a:gd name="T5" fmla="*/ 136 h 411"/>
                <a:gd name="T6" fmla="*/ 136 w 272"/>
                <a:gd name="T7" fmla="*/ 0 h 411"/>
                <a:gd name="T8" fmla="*/ 272 w 272"/>
                <a:gd name="T9" fmla="*/ 136 h 411"/>
              </a:gdLst>
              <a:ahLst/>
              <a:cxnLst>
                <a:cxn ang="0">
                  <a:pos x="T0" y="T1"/>
                </a:cxn>
                <a:cxn ang="0">
                  <a:pos x="T2" y="T3"/>
                </a:cxn>
                <a:cxn ang="0">
                  <a:pos x="T4" y="T5"/>
                </a:cxn>
                <a:cxn ang="0">
                  <a:pos x="T6" y="T7"/>
                </a:cxn>
                <a:cxn ang="0">
                  <a:pos x="T8" y="T9"/>
                </a:cxn>
              </a:cxnLst>
              <a:rect l="0" t="0" r="r" b="b"/>
              <a:pathLst>
                <a:path w="272" h="411">
                  <a:moveTo>
                    <a:pt x="272" y="136"/>
                  </a:moveTo>
                  <a:cubicBezTo>
                    <a:pt x="272" y="245"/>
                    <a:pt x="136" y="411"/>
                    <a:pt x="136" y="411"/>
                  </a:cubicBezTo>
                  <a:cubicBezTo>
                    <a:pt x="136" y="411"/>
                    <a:pt x="0" y="248"/>
                    <a:pt x="0" y="136"/>
                  </a:cubicBezTo>
                  <a:cubicBezTo>
                    <a:pt x="0" y="61"/>
                    <a:pt x="61" y="0"/>
                    <a:pt x="136" y="0"/>
                  </a:cubicBezTo>
                  <a:cubicBezTo>
                    <a:pt x="211" y="0"/>
                    <a:pt x="272" y="61"/>
                    <a:pt x="272" y="136"/>
                  </a:cubicBezTo>
                  <a:close/>
                </a:path>
              </a:pathLst>
            </a:custGeom>
            <a:gradFill flip="none" rotWithShape="1">
              <a:gsLst>
                <a:gs pos="50000">
                  <a:srgbClr val="1C83AE"/>
                </a:gs>
                <a:gs pos="0">
                  <a:srgbClr val="329CD6"/>
                </a:gs>
                <a:gs pos="100000">
                  <a:srgbClr val="623E98"/>
                </a:gs>
              </a:gsLst>
              <a:lin ang="81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Gesta Md"/>
                <a:ea typeface="微软雅黑"/>
                <a:cs typeface="+mn-ea"/>
                <a:sym typeface="+mn-lt"/>
              </a:endParaRPr>
            </a:p>
          </p:txBody>
        </p:sp>
        <p:sp>
          <p:nvSpPr>
            <p:cNvPr id="10" name="Oval 6">
              <a:extLst>
                <a:ext uri="{FF2B5EF4-FFF2-40B4-BE49-F238E27FC236}">
                  <a16:creationId xmlns:a16="http://schemas.microsoft.com/office/drawing/2014/main" id="{C2B3AC21-E109-C323-C14F-1C72DDCC30E1}"/>
                </a:ext>
              </a:extLst>
            </p:cNvPr>
            <p:cNvSpPr>
              <a:spLocks noChangeArrowheads="1"/>
            </p:cNvSpPr>
            <p:nvPr/>
          </p:nvSpPr>
          <p:spPr bwMode="auto">
            <a:xfrm>
              <a:off x="6206672" y="3968297"/>
              <a:ext cx="750888" cy="747713"/>
            </a:xfrm>
            <a:prstGeom prst="ellipse">
              <a:avLst/>
            </a:prstGeom>
            <a:solidFill>
              <a:srgbClr val="F8F8F8"/>
            </a:solidFill>
            <a:ln w="12700">
              <a:gradFill flip="none" rotWithShape="1">
                <a:gsLst>
                  <a:gs pos="48000">
                    <a:schemeClr val="bg1"/>
                  </a:gs>
                  <a:gs pos="100000">
                    <a:schemeClr val="bg1">
                      <a:lumMod val="75000"/>
                    </a:schemeClr>
                  </a:gs>
                </a:gsLst>
                <a:lin ang="8100000" scaled="1"/>
                <a:tileRect/>
              </a:gradFill>
            </a:ln>
            <a:effectLst>
              <a:outerShdw blurRad="76200" dist="101600" dir="8100000" sx="95000" sy="9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119ABC"/>
                </a:solidFill>
                <a:effectLst/>
                <a:uLnTx/>
                <a:uFillTx/>
                <a:latin typeface="Gesta Md"/>
                <a:ea typeface="微软雅黑"/>
                <a:cs typeface="+mn-ea"/>
                <a:sym typeface="+mn-lt"/>
              </a:endParaRPr>
            </a:p>
          </p:txBody>
        </p:sp>
      </p:grpSp>
      <p:pic>
        <p:nvPicPr>
          <p:cNvPr id="2" name="Imagem 1" descr="parede de concreto - YouTube | Paredes de concreto, Habitação modular,  Concreto">
            <a:extLst>
              <a:ext uri="{FF2B5EF4-FFF2-40B4-BE49-F238E27FC236}">
                <a16:creationId xmlns:a16="http://schemas.microsoft.com/office/drawing/2014/main" id="{580F73AC-DC78-5506-3EDE-7F4450EB2C8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3100" y="1196308"/>
            <a:ext cx="6211188" cy="4658391"/>
          </a:xfrm>
          <a:prstGeom prst="rect">
            <a:avLst/>
          </a:prstGeom>
          <a:noFill/>
          <a:ln>
            <a:noFill/>
          </a:ln>
          <a:effectLst>
            <a:outerShdw blurRad="63500" sx="102000" sy="102000" algn="ctr" rotWithShape="0">
              <a:prstClr val="black">
                <a:alpha val="40000"/>
              </a:prstClr>
            </a:outerShdw>
          </a:effectLst>
        </p:spPr>
      </p:pic>
      <p:pic>
        <p:nvPicPr>
          <p:cNvPr id="3" name="Imagem 2" descr="Texto&#10;&#10;Descrição gerada automaticamente com confiança baixa">
            <a:extLst>
              <a:ext uri="{FF2B5EF4-FFF2-40B4-BE49-F238E27FC236}">
                <a16:creationId xmlns:a16="http://schemas.microsoft.com/office/drawing/2014/main" id="{4883F927-2FE1-9CBB-E476-47C509368C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141" y="276696"/>
            <a:ext cx="2261621" cy="627889"/>
          </a:xfrm>
          <a:prstGeom prst="rect">
            <a:avLst/>
          </a:prstGeom>
        </p:spPr>
      </p:pic>
    </p:spTree>
    <p:extLst>
      <p:ext uri="{BB962C8B-B14F-4D97-AF65-F5344CB8AC3E}">
        <p14:creationId xmlns:p14="http://schemas.microsoft.com/office/powerpoint/2010/main" val="27767231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47"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rabalhador e textura escura no fundo. conceito de sst (segurança e saúde  ocupacional) | Foto Premium">
            <a:extLst>
              <a:ext uri="{FF2B5EF4-FFF2-40B4-BE49-F238E27FC236}">
                <a16:creationId xmlns:a16="http://schemas.microsoft.com/office/drawing/2014/main" id="{ABCA7106-DC62-AFB0-07A8-C1FD2D57353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b="630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13">
            <a:extLst>
              <a:ext uri="{FF2B5EF4-FFF2-40B4-BE49-F238E27FC236}">
                <a16:creationId xmlns:a16="http://schemas.microsoft.com/office/drawing/2014/main" id="{6C0251AA-5ABE-9C4B-1056-E230218F25F9}"/>
              </a:ext>
            </a:extLst>
          </p:cNvPr>
          <p:cNvSpPr/>
          <p:nvPr/>
        </p:nvSpPr>
        <p:spPr>
          <a:xfrm>
            <a:off x="0" y="3189514"/>
            <a:ext cx="8175171" cy="3173186"/>
          </a:xfrm>
          <a:prstGeom prst="rect">
            <a:avLst/>
          </a:prstGeom>
          <a:gradFill flip="none" rotWithShape="1">
            <a:gsLst>
              <a:gs pos="51000">
                <a:srgbClr val="1C83AE"/>
              </a:gs>
              <a:gs pos="0">
                <a:srgbClr val="329CD6"/>
              </a:gs>
              <a:gs pos="92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TextBox 21">
            <a:extLst>
              <a:ext uri="{FF2B5EF4-FFF2-40B4-BE49-F238E27FC236}">
                <a16:creationId xmlns:a16="http://schemas.microsoft.com/office/drawing/2014/main" id="{2F329E4D-BB1D-F85C-2F1C-389E3BC90EBE}"/>
              </a:ext>
            </a:extLst>
          </p:cNvPr>
          <p:cNvSpPr txBox="1"/>
          <p:nvPr/>
        </p:nvSpPr>
        <p:spPr>
          <a:xfrm>
            <a:off x="548424" y="4072836"/>
            <a:ext cx="7078321" cy="1330621"/>
          </a:xfrm>
          <a:prstGeom prst="rect">
            <a:avLst/>
          </a:prstGeom>
          <a:noFill/>
        </p:spPr>
        <p:txBody>
          <a:bodyPr wrap="square" lIns="0" tIns="0" rIns="0" bIns="0" rtlCol="0">
            <a:spAutoFit/>
          </a:bodyPr>
          <a:lstStyle/>
          <a:p>
            <a:pPr lvl="0">
              <a:lnSpc>
                <a:spcPct val="150000"/>
              </a:lnSpc>
              <a:spcBef>
                <a:spcPts val="1200"/>
              </a:spcBef>
              <a:defRPr/>
            </a:pPr>
            <a:r>
              <a:rPr lang="pt-BR" altLang="zh-CN" sz="2000" b="1" dirty="0">
                <a:solidFill>
                  <a:schemeClr val="bg1"/>
                </a:solidFill>
                <a:latin typeface="微软雅黑"/>
                <a:ea typeface="微软雅黑"/>
              </a:rPr>
              <a:t>Neste material, iremos falar sobre segurança nos serviços de formas, armação e concretagem, necessários para a produção de elementos estruturais.</a:t>
            </a:r>
            <a:endParaRPr kumimoji="0" lang="en-US" altLang="zh-CN" sz="2000" i="0" u="none" strike="noStrike" kern="1200" cap="none" spc="0" normalizeH="0" baseline="0" noProof="0" dirty="0">
              <a:ln>
                <a:noFill/>
              </a:ln>
              <a:solidFill>
                <a:schemeClr val="bg1"/>
              </a:solidFill>
              <a:effectLst/>
              <a:uLnTx/>
              <a:uFillTx/>
              <a:latin typeface="微软雅黑"/>
              <a:ea typeface="微软雅黑"/>
            </a:endParaRPr>
          </a:p>
        </p:txBody>
      </p:sp>
      <p:grpSp>
        <p:nvGrpSpPr>
          <p:cNvPr id="5" name="组合 7">
            <a:extLst>
              <a:ext uri="{FF2B5EF4-FFF2-40B4-BE49-F238E27FC236}">
                <a16:creationId xmlns:a16="http://schemas.microsoft.com/office/drawing/2014/main" id="{842E4352-D08B-01B5-3F79-A54C74BEE534}"/>
              </a:ext>
            </a:extLst>
          </p:cNvPr>
          <p:cNvGrpSpPr/>
          <p:nvPr/>
        </p:nvGrpSpPr>
        <p:grpSpPr>
          <a:xfrm>
            <a:off x="521656" y="263135"/>
            <a:ext cx="2216398" cy="707886"/>
            <a:chOff x="521656" y="263135"/>
            <a:chExt cx="2216398" cy="707886"/>
          </a:xfrm>
        </p:grpSpPr>
        <p:sp>
          <p:nvSpPr>
            <p:cNvPr id="6" name="文本框 8">
              <a:extLst>
                <a:ext uri="{FF2B5EF4-FFF2-40B4-BE49-F238E27FC236}">
                  <a16:creationId xmlns:a16="http://schemas.microsoft.com/office/drawing/2014/main" id="{7705EEAB-2DED-FD36-B9A8-42F07641117E}"/>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01</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7" name="矩形 9">
              <a:extLst>
                <a:ext uri="{FF2B5EF4-FFF2-40B4-BE49-F238E27FC236}">
                  <a16:creationId xmlns:a16="http://schemas.microsoft.com/office/drawing/2014/main" id="{E86ACA95-40F8-CCB9-F804-977DC7B44345}"/>
                </a:ext>
              </a:extLst>
            </p:cNvPr>
            <p:cNvSpPr/>
            <p:nvPr/>
          </p:nvSpPr>
          <p:spPr>
            <a:xfrm>
              <a:off x="1210520" y="432412"/>
              <a:ext cx="1527534" cy="400110"/>
            </a:xfrm>
            <a:prstGeom prst="rect">
              <a:avLst/>
            </a:prstGeom>
          </p:spPr>
          <p:txBody>
            <a:bodyPr wrap="none">
              <a:spAutoFit/>
            </a:bodyPr>
            <a:lstStyle/>
            <a:p>
              <a:r>
                <a:rPr lang="pt-BR" altLang="zh-CN" sz="2000" dirty="0">
                  <a:solidFill>
                    <a:srgbClr val="002060"/>
                  </a:solidFill>
                  <a:latin typeface="微软雅黑" panose="020B0503020204020204" pitchFamily="34" charset="-122"/>
                  <a:ea typeface="微软雅黑" panose="020B0503020204020204" pitchFamily="34" charset="-122"/>
                </a:rPr>
                <a:t>Introdução</a:t>
              </a:r>
            </a:p>
          </p:txBody>
        </p:sp>
      </p:grpSp>
      <p:pic>
        <p:nvPicPr>
          <p:cNvPr id="2" name="Imagem 1" descr="Texto&#10;&#10;Descrição gerada automaticamente com confiança baixa">
            <a:extLst>
              <a:ext uri="{FF2B5EF4-FFF2-40B4-BE49-F238E27FC236}">
                <a16:creationId xmlns:a16="http://schemas.microsoft.com/office/drawing/2014/main" id="{172EE007-C0E4-B9A6-E290-6DC252C376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05224" y="6048755"/>
            <a:ext cx="2261621" cy="627889"/>
          </a:xfrm>
          <a:prstGeom prst="rect">
            <a:avLst/>
          </a:prstGeom>
        </p:spPr>
      </p:pic>
    </p:spTree>
    <p:extLst>
      <p:ext uri="{BB962C8B-B14F-4D97-AF65-F5344CB8AC3E}">
        <p14:creationId xmlns:p14="http://schemas.microsoft.com/office/powerpoint/2010/main" val="2693699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iterate type="lt">
                                    <p:tmPct val="10000"/>
                                  </p:iterate>
                                  <p:childTnLst>
                                    <p:set>
                                      <p:cBhvr>
                                        <p:cTn id="11" dur="1" fill="hold">
                                          <p:stCondLst>
                                            <p:cond delay="0"/>
                                          </p:stCondLst>
                                        </p:cTn>
                                        <p:tgtEl>
                                          <p:spTgt spid="9"/>
                                        </p:tgtEl>
                                        <p:attrNameLst>
                                          <p:attrName>style.visibility</p:attrName>
                                        </p:attrNameLst>
                                      </p:cBhvr>
                                      <p:to>
                                        <p:strVal val="visible"/>
                                      </p:to>
                                    </p:set>
                                    <p:anim calcmode="lin" valueType="num">
                                      <p:cBhvr>
                                        <p:cTn id="12" dur="200" fill="hold"/>
                                        <p:tgtEl>
                                          <p:spTgt spid="9"/>
                                        </p:tgtEl>
                                        <p:attrNameLst>
                                          <p:attrName>ppt_w</p:attrName>
                                        </p:attrNameLst>
                                      </p:cBhvr>
                                      <p:tavLst>
                                        <p:tav tm="0">
                                          <p:val>
                                            <p:fltVal val="0"/>
                                          </p:val>
                                        </p:tav>
                                        <p:tav tm="100000">
                                          <p:val>
                                            <p:strVal val="#ppt_w"/>
                                          </p:val>
                                        </p:tav>
                                      </p:tavLst>
                                    </p:anim>
                                    <p:anim calcmode="lin" valueType="num">
                                      <p:cBhvr>
                                        <p:cTn id="13" dur="200" fill="hold"/>
                                        <p:tgtEl>
                                          <p:spTgt spid="9"/>
                                        </p:tgtEl>
                                        <p:attrNameLst>
                                          <p:attrName>ppt_h</p:attrName>
                                        </p:attrNameLst>
                                      </p:cBhvr>
                                      <p:tavLst>
                                        <p:tav tm="0">
                                          <p:val>
                                            <p:fltVal val="0"/>
                                          </p:val>
                                        </p:tav>
                                        <p:tav tm="100000">
                                          <p:val>
                                            <p:strVal val="#ppt_h"/>
                                          </p:val>
                                        </p:tav>
                                      </p:tavLst>
                                    </p:anim>
                                    <p:animEffect transition="in" filter="fade">
                                      <p:cBhvr>
                                        <p:cTn id="14" dur="2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5">
            <a:extLst>
              <a:ext uri="{FF2B5EF4-FFF2-40B4-BE49-F238E27FC236}">
                <a16:creationId xmlns:a16="http://schemas.microsoft.com/office/drawing/2014/main" id="{1F4D45AB-11D6-36EE-0293-71D6946B72FD}"/>
              </a:ext>
            </a:extLst>
          </p:cNvPr>
          <p:cNvSpPr>
            <a:spLocks noChangeArrowheads="1"/>
          </p:cNvSpPr>
          <p:nvPr/>
        </p:nvSpPr>
        <p:spPr bwMode="auto">
          <a:xfrm>
            <a:off x="-230457" y="4602453"/>
            <a:ext cx="2881954" cy="2942659"/>
          </a:xfrm>
          <a:prstGeom prst="ellipse">
            <a:avLst/>
          </a:prstGeom>
          <a:gradFill>
            <a:gsLst>
              <a:gs pos="54000">
                <a:srgbClr val="1C83AE"/>
              </a:gs>
              <a:gs pos="0">
                <a:srgbClr val="329CD6"/>
              </a:gs>
              <a:gs pos="100000">
                <a:srgbClr val="623E98"/>
              </a:gs>
            </a:gsLst>
            <a:lin ang="5400000" scaled="1"/>
          </a:gra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ym typeface="+mn-lt"/>
            </a:endParaRPr>
          </a:p>
        </p:txBody>
      </p:sp>
      <p:sp>
        <p:nvSpPr>
          <p:cNvPr id="41" name="TextBox 38"/>
          <p:cNvSpPr txBox="1"/>
          <p:nvPr/>
        </p:nvSpPr>
        <p:spPr>
          <a:xfrm>
            <a:off x="4057361" y="2905412"/>
            <a:ext cx="7220240" cy="2841996"/>
          </a:xfrm>
          <a:prstGeom prst="rect">
            <a:avLst/>
          </a:prstGeom>
          <a:noFill/>
        </p:spPr>
        <p:txBody>
          <a:bodyPr wrap="square" lIns="0" tIns="0" rIns="0" bIns="0" rtlCol="0">
            <a:spAutoFit/>
          </a:bodyPr>
          <a:lstStyle/>
          <a:p>
            <a:pPr lvl="0" algn="just">
              <a:lnSpc>
                <a:spcPct val="130000"/>
              </a:lnSpc>
              <a:defRPr/>
            </a:pPr>
            <a:r>
              <a:rPr lang="pt-BR" altLang="zh-CN" sz="2400" dirty="0">
                <a:solidFill>
                  <a:prstClr val="white"/>
                </a:solidFill>
                <a:latin typeface="Gesta Md"/>
                <a:ea typeface="微软雅黑"/>
                <a:cs typeface="+mn-ea"/>
                <a:sym typeface="+mn-lt"/>
              </a:rPr>
              <a:t>Nas fundações, geralmente os elementos estruturais são escavados. Os locais onde são feitas essas fundações, segundo a NR-18, precisam ser bem sinalizados, com advertência em placas e sinais inclusive noturnos. </a:t>
            </a:r>
          </a:p>
          <a:p>
            <a:pPr lvl="0" algn="just">
              <a:lnSpc>
                <a:spcPct val="130000"/>
              </a:lnSpc>
              <a:defRPr/>
            </a:pPr>
            <a:endParaRPr lang="pt-BR" altLang="zh-CN" sz="2400" dirty="0">
              <a:solidFill>
                <a:prstClr val="white"/>
              </a:solidFill>
              <a:latin typeface="Gesta Md"/>
              <a:ea typeface="微软雅黑"/>
              <a:cs typeface="+mn-ea"/>
              <a:sym typeface="+mn-lt"/>
            </a:endParaRPr>
          </a:p>
          <a:p>
            <a:pPr lvl="0" algn="just">
              <a:lnSpc>
                <a:spcPct val="130000"/>
              </a:lnSpc>
              <a:defRPr/>
            </a:pPr>
            <a:r>
              <a:rPr lang="pt-BR" altLang="zh-CN" sz="2400" dirty="0">
                <a:solidFill>
                  <a:prstClr val="white"/>
                </a:solidFill>
                <a:latin typeface="Gesta Md"/>
                <a:ea typeface="微软雅黑"/>
                <a:cs typeface="+mn-ea"/>
                <a:sym typeface="+mn-lt"/>
              </a:rPr>
              <a:t>O perímetro precisa ser isolado.</a:t>
            </a:r>
          </a:p>
        </p:txBody>
      </p:sp>
      <p:sp>
        <p:nvSpPr>
          <p:cNvPr id="42" name="圆角矩形 41"/>
          <p:cNvSpPr/>
          <p:nvPr/>
        </p:nvSpPr>
        <p:spPr>
          <a:xfrm>
            <a:off x="4006560" y="1932836"/>
            <a:ext cx="4248440" cy="594151"/>
          </a:xfrm>
          <a:prstGeom prst="roundRect">
            <a:avLst>
              <a:gd name="adj" fmla="val 48646"/>
            </a:avLst>
          </a:prstGeom>
          <a:solidFill>
            <a:srgbClr val="E6E6E6"/>
          </a:solidFill>
          <a:ln>
            <a:noFill/>
          </a:ln>
          <a:effectLst>
            <a:outerShdw blurRad="241300" dist="177800" dir="2700000" sx="95000" sy="95000" algn="t" rotWithShape="0">
              <a:prstClr val="black">
                <a:alpha val="30000"/>
              </a:prstClr>
            </a:outerShdw>
          </a:effectLst>
        </p:spPr>
        <p:txBody>
          <a:bodyPr vert="horz" wrap="square" lIns="91440" tIns="45720" rIns="91440" bIns="45720" numCol="1" anchor="ctr" anchorCtr="0" compatLnSpc="1">
            <a:prstTxWarp prst="textNoShape">
              <a:avLst/>
            </a:prstTxWarp>
          </a:bodyPr>
          <a:lstStyle/>
          <a:p>
            <a:pPr lvl="0" algn="ctr">
              <a:defRPr/>
            </a:pPr>
            <a:r>
              <a:rPr lang="pt-BR" altLang="zh-CN" sz="2400" b="1" dirty="0">
                <a:solidFill>
                  <a:prstClr val="black"/>
                </a:solidFill>
                <a:latin typeface="Gesta Md"/>
                <a:ea typeface="微软雅黑"/>
                <a:cs typeface="+mn-ea"/>
                <a:sym typeface="+mn-lt"/>
              </a:rPr>
              <a:t>Formas de Fundações</a:t>
            </a:r>
          </a:p>
        </p:txBody>
      </p:sp>
      <p:pic>
        <p:nvPicPr>
          <p:cNvPr id="15362" name="Picture 2" descr="Gestão de Implantação de SST para o eSocial - Segurança e Medicina do  Trabalho | Exames Ocupacionais | PRO LABORE">
            <a:extLst>
              <a:ext uri="{FF2B5EF4-FFF2-40B4-BE49-F238E27FC236}">
                <a16:creationId xmlns:a16="http://schemas.microsoft.com/office/drawing/2014/main" id="{2CB9637A-5462-6B88-FAE9-29BCC79869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653" y="5028588"/>
            <a:ext cx="1881734" cy="188173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7">
            <a:extLst>
              <a:ext uri="{FF2B5EF4-FFF2-40B4-BE49-F238E27FC236}">
                <a16:creationId xmlns:a16="http://schemas.microsoft.com/office/drawing/2014/main" id="{00517CA4-5F04-FD8C-9C16-C365802DA553}"/>
              </a:ext>
            </a:extLst>
          </p:cNvPr>
          <p:cNvGrpSpPr/>
          <p:nvPr/>
        </p:nvGrpSpPr>
        <p:grpSpPr>
          <a:xfrm>
            <a:off x="521656" y="263135"/>
            <a:ext cx="5767434" cy="707886"/>
            <a:chOff x="521656" y="263135"/>
            <a:chExt cx="5767434" cy="707886"/>
          </a:xfrm>
        </p:grpSpPr>
        <p:sp>
          <p:nvSpPr>
            <p:cNvPr id="6" name="文本框 8">
              <a:extLst>
                <a:ext uri="{FF2B5EF4-FFF2-40B4-BE49-F238E27FC236}">
                  <a16:creationId xmlns:a16="http://schemas.microsoft.com/office/drawing/2014/main" id="{EB41C75E-29F0-C69C-7A3F-E51FDC6AF654}"/>
                </a:ext>
              </a:extLst>
            </p:cNvPr>
            <p:cNvSpPr txBox="1"/>
            <p:nvPr/>
          </p:nvSpPr>
          <p:spPr>
            <a:xfrm>
              <a:off x="521656" y="263135"/>
              <a:ext cx="849086" cy="707886"/>
            </a:xfrm>
            <a:prstGeom prst="rect">
              <a:avLst/>
            </a:prstGeom>
            <a:noFill/>
          </p:spPr>
          <p:txBody>
            <a:bodyPr wrap="square" rtlCol="0">
              <a:spAutoFit/>
            </a:bodyPr>
            <a:lstStyle/>
            <a:p>
              <a:r>
                <a:rPr lang="en-US" altLang="zh-CN" sz="4000" dirty="0">
                  <a:solidFill>
                    <a:schemeClr val="bg1"/>
                  </a:solidFill>
                  <a:latin typeface="CastleTUlt" panose="020E0902050906030204" pitchFamily="34" charset="0"/>
                </a:rPr>
                <a:t>04</a:t>
              </a:r>
              <a:endParaRPr lang="zh-CN" altLang="en-US" sz="4000" dirty="0">
                <a:solidFill>
                  <a:schemeClr val="bg1"/>
                </a:solidFill>
                <a:latin typeface="CastleTUlt" panose="020E0902050906030204" pitchFamily="34" charset="0"/>
              </a:endParaRPr>
            </a:p>
          </p:txBody>
        </p:sp>
        <p:sp>
          <p:nvSpPr>
            <p:cNvPr id="7" name="矩形 9">
              <a:extLst>
                <a:ext uri="{FF2B5EF4-FFF2-40B4-BE49-F238E27FC236}">
                  <a16:creationId xmlns:a16="http://schemas.microsoft.com/office/drawing/2014/main" id="{AF1D6A10-218C-81DC-A8A1-19365F34F2B2}"/>
                </a:ext>
              </a:extLst>
            </p:cNvPr>
            <p:cNvSpPr/>
            <p:nvPr/>
          </p:nvSpPr>
          <p:spPr>
            <a:xfrm>
              <a:off x="1210520" y="432412"/>
              <a:ext cx="5078570" cy="400110"/>
            </a:xfrm>
            <a:prstGeom prst="rect">
              <a:avLst/>
            </a:prstGeom>
          </p:spPr>
          <p:txBody>
            <a:bodyPr wrap="none">
              <a:spAutoFit/>
            </a:bodyPr>
            <a:lstStyle/>
            <a:p>
              <a:r>
                <a:rPr lang="pt-BR" altLang="zh-CN" sz="2000" dirty="0">
                  <a:solidFill>
                    <a:schemeClr val="bg1"/>
                  </a:solidFill>
                  <a:latin typeface="微软雅黑" panose="020B0503020204020204" pitchFamily="34" charset="-122"/>
                  <a:ea typeface="微软雅黑" panose="020B0503020204020204" pitchFamily="34" charset="-122"/>
                </a:rPr>
                <a:t>Os serviços de construção de estruturas</a:t>
              </a:r>
            </a:p>
          </p:txBody>
        </p:sp>
      </p:grpSp>
      <p:pic>
        <p:nvPicPr>
          <p:cNvPr id="2" name="Imagem 1" descr="Texto&#10;&#10;Descrição gerada automaticamente com confiança baixa">
            <a:extLst>
              <a:ext uri="{FF2B5EF4-FFF2-40B4-BE49-F238E27FC236}">
                <a16:creationId xmlns:a16="http://schemas.microsoft.com/office/drawing/2014/main" id="{489CBFF1-D9B3-9955-B603-50FE444014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9291" y="204633"/>
            <a:ext cx="2261621" cy="627889"/>
          </a:xfrm>
          <a:prstGeom prst="rect">
            <a:avLst/>
          </a:prstGeom>
        </p:spPr>
      </p:pic>
    </p:spTree>
    <p:extLst>
      <p:ext uri="{BB962C8B-B14F-4D97-AF65-F5344CB8AC3E}">
        <p14:creationId xmlns:p14="http://schemas.microsoft.com/office/powerpoint/2010/main" val="338545265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1000" fill="hold"/>
                                        <p:tgtEl>
                                          <p:spTgt spid="42"/>
                                        </p:tgtEl>
                                        <p:attrNameLst>
                                          <p:attrName>ppt_x</p:attrName>
                                        </p:attrNameLst>
                                      </p:cBhvr>
                                      <p:tavLst>
                                        <p:tav tm="0">
                                          <p:val>
                                            <p:strVal val="1+#ppt_w/2"/>
                                          </p:val>
                                        </p:tav>
                                        <p:tav tm="100000">
                                          <p:val>
                                            <p:strVal val="#ppt_x"/>
                                          </p:val>
                                        </p:tav>
                                      </p:tavLst>
                                    </p:anim>
                                    <p:anim calcmode="lin" valueType="num">
                                      <p:cBhvr additive="base">
                                        <p:cTn id="8" dur="1000" fill="hold"/>
                                        <p:tgtEl>
                                          <p:spTgt spid="4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childTnLst>
                          </p:cTn>
                        </p:par>
                        <p:par>
                          <p:cTn id="13" fill="hold">
                            <p:stCondLst>
                              <p:cond delay="1500"/>
                            </p:stCondLst>
                            <p:childTnLst>
                              <p:par>
                                <p:cTn id="14" presetID="42"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1" grpId="0"/>
      <p:bldP spid="4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Bloco de Coroamento: o que é, método de cálculo e execução - Escola  Engenharia">
            <a:extLst>
              <a:ext uri="{FF2B5EF4-FFF2-40B4-BE49-F238E27FC236}">
                <a16:creationId xmlns:a16="http://schemas.microsoft.com/office/drawing/2014/main" id="{B9CACBEA-09A6-D0E1-D321-6430A51D65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53062" y="1591855"/>
            <a:ext cx="6402916" cy="4268611"/>
          </a:xfrm>
          <a:prstGeom prst="rect">
            <a:avLst/>
          </a:prstGeom>
          <a:noFill/>
          <a:ln>
            <a:noFill/>
          </a:ln>
        </p:spPr>
      </p:pic>
      <p:sp>
        <p:nvSpPr>
          <p:cNvPr id="13" name="TextBox 11"/>
          <p:cNvSpPr txBox="1"/>
          <p:nvPr/>
        </p:nvSpPr>
        <p:spPr>
          <a:xfrm>
            <a:off x="336022" y="1934756"/>
            <a:ext cx="4147078" cy="4134465"/>
          </a:xfrm>
          <a:prstGeom prst="rect">
            <a:avLst/>
          </a:prstGeom>
          <a:noFill/>
        </p:spPr>
        <p:txBody>
          <a:bodyPr wrap="square" lIns="0" tIns="0" rIns="0" bIns="0" rtlCol="0">
            <a:spAutoFit/>
          </a:bodyPr>
          <a:lstStyle>
            <a:defPPr>
              <a:defRPr lang="zh-CN"/>
            </a:defPPr>
            <a:lvl1pPr algn="just">
              <a:lnSpc>
                <a:spcPts val="1800"/>
              </a:lnSpc>
              <a:defRPr sz="1000">
                <a:solidFill>
                  <a:schemeClr val="tx1">
                    <a:lumMod val="65000"/>
                    <a:lumOff val="35000"/>
                  </a:schemeClr>
                </a:solidFill>
                <a:latin typeface="微软雅黑" pitchFamily="34" charset="-122"/>
                <a:ea typeface="微软雅黑" pitchFamily="34" charset="-122"/>
              </a:defRPr>
            </a:lvl1pPr>
          </a:lstStyle>
          <a:p>
            <a:pPr lvl="0" algn="l">
              <a:lnSpc>
                <a:spcPct val="100000"/>
              </a:lnSpc>
              <a:spcAft>
                <a:spcPts val="1000"/>
              </a:spcAft>
              <a:defRPr/>
            </a:pPr>
            <a:r>
              <a:rPr lang="pt-BR" altLang="zh-CN" sz="2800" dirty="0">
                <a:solidFill>
                  <a:schemeClr val="tx1">
                    <a:lumMod val="75000"/>
                    <a:lumOff val="25000"/>
                  </a:schemeClr>
                </a:solidFill>
                <a:latin typeface="CastleTUlt" panose="020E0902050906030204" pitchFamily="34" charset="0"/>
                <a:ea typeface="+mn-ea"/>
                <a:sym typeface="+mn-lt"/>
              </a:rPr>
              <a:t>O trabalhador, quando se aproximar das fundações, deve ter cuidado para não desbarrancar o solo e sofrer quedas. </a:t>
            </a:r>
          </a:p>
          <a:p>
            <a:pPr lvl="0" algn="l">
              <a:lnSpc>
                <a:spcPct val="100000"/>
              </a:lnSpc>
              <a:spcAft>
                <a:spcPts val="1000"/>
              </a:spcAft>
              <a:defRPr/>
            </a:pPr>
            <a:endParaRPr lang="pt-BR" altLang="zh-CN" sz="2800" b="1" dirty="0">
              <a:gradFill>
                <a:gsLst>
                  <a:gs pos="0">
                    <a:srgbClr val="1C83AE"/>
                  </a:gs>
                  <a:gs pos="100000">
                    <a:srgbClr val="623E98"/>
                  </a:gs>
                </a:gsLst>
                <a:lin ang="10800000" scaled="1"/>
              </a:gradFill>
              <a:latin typeface="CastleTUlt" panose="020E0902050906030204" pitchFamily="34" charset="0"/>
              <a:ea typeface="+mn-ea"/>
              <a:sym typeface="+mn-lt"/>
            </a:endParaRPr>
          </a:p>
          <a:p>
            <a:pPr lvl="0" algn="l">
              <a:lnSpc>
                <a:spcPct val="100000"/>
              </a:lnSpc>
              <a:spcAft>
                <a:spcPts val="1000"/>
              </a:spcAft>
              <a:defRPr/>
            </a:pPr>
            <a:r>
              <a:rPr lang="pt-BR" altLang="zh-CN" sz="2800" b="1" dirty="0">
                <a:gradFill>
                  <a:gsLst>
                    <a:gs pos="0">
                      <a:srgbClr val="1C83AE"/>
                    </a:gs>
                    <a:gs pos="100000">
                      <a:srgbClr val="623E98"/>
                    </a:gs>
                  </a:gsLst>
                  <a:lin ang="10800000" scaled="1"/>
                </a:gradFill>
                <a:latin typeface="CastleTUlt" panose="020E0902050906030204" pitchFamily="34" charset="0"/>
                <a:ea typeface="+mn-ea"/>
                <a:sym typeface="+mn-lt"/>
              </a:rPr>
              <a:t>Cuidado maior deve ser dedicado em períodos mais chuvosos.</a:t>
            </a:r>
            <a:endParaRPr kumimoji="0" lang="zh-CN" altLang="en-US" sz="1800" b="0" i="0" u="none" strike="noStrike" kern="1200" cap="none" spc="0" normalizeH="0" baseline="0" noProof="0" dirty="0">
              <a:ln>
                <a:noFill/>
              </a:ln>
              <a:solidFill>
                <a:prstClr val="black">
                  <a:lumMod val="65000"/>
                  <a:lumOff val="35000"/>
                </a:prstClr>
              </a:solidFill>
              <a:effectLst/>
              <a:uLnTx/>
              <a:uFillTx/>
              <a:ea typeface="微软雅黑"/>
              <a:cs typeface="+mn-ea"/>
              <a:sym typeface="+mn-lt"/>
            </a:endParaRPr>
          </a:p>
        </p:txBody>
      </p:sp>
      <p:sp>
        <p:nvSpPr>
          <p:cNvPr id="4" name="任意多边形 3"/>
          <p:cNvSpPr/>
          <p:nvPr/>
        </p:nvSpPr>
        <p:spPr>
          <a:xfrm>
            <a:off x="4412722" y="515478"/>
            <a:ext cx="2112540" cy="2112540"/>
          </a:xfrm>
          <a:custGeom>
            <a:avLst/>
            <a:gdLst>
              <a:gd name="connsiteX0" fmla="*/ 1122362 w 2244725"/>
              <a:gd name="connsiteY0" fmla="*/ 0 h 2244724"/>
              <a:gd name="connsiteX1" fmla="*/ 2244725 w 2244725"/>
              <a:gd name="connsiteY1" fmla="*/ 1122362 h 2244724"/>
              <a:gd name="connsiteX2" fmla="*/ 1122362 w 2244725"/>
              <a:gd name="connsiteY2" fmla="*/ 2244724 h 2244724"/>
              <a:gd name="connsiteX3" fmla="*/ 0 w 2244725"/>
              <a:gd name="connsiteY3" fmla="*/ 1122362 h 2244724"/>
            </a:gdLst>
            <a:ahLst/>
            <a:cxnLst>
              <a:cxn ang="0">
                <a:pos x="connsiteX0" y="connsiteY0"/>
              </a:cxn>
              <a:cxn ang="0">
                <a:pos x="connsiteX1" y="connsiteY1"/>
              </a:cxn>
              <a:cxn ang="0">
                <a:pos x="connsiteX2" y="connsiteY2"/>
              </a:cxn>
              <a:cxn ang="0">
                <a:pos x="connsiteX3" y="connsiteY3"/>
              </a:cxn>
            </a:cxnLst>
            <a:rect l="l" t="t" r="r" b="b"/>
            <a:pathLst>
              <a:path w="2244725" h="2244724">
                <a:moveTo>
                  <a:pt x="1122362" y="0"/>
                </a:moveTo>
                <a:lnTo>
                  <a:pt x="2244725" y="1122362"/>
                </a:lnTo>
                <a:lnTo>
                  <a:pt x="1122362" y="2244724"/>
                </a:lnTo>
                <a:lnTo>
                  <a:pt x="0" y="1122362"/>
                </a:lnTo>
                <a:close/>
              </a:path>
            </a:pathLst>
          </a:custGeom>
          <a:gradFill flip="none" rotWithShape="1">
            <a:gsLst>
              <a:gs pos="51000">
                <a:srgbClr val="1C83AE"/>
              </a:gs>
              <a:gs pos="0">
                <a:srgbClr val="329CD6"/>
              </a:gs>
              <a:gs pos="92000">
                <a:srgbClr val="623E98"/>
              </a:gs>
            </a:gsLst>
            <a:lin ang="162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200" b="1" dirty="0">
                <a:effectLst>
                  <a:outerShdw blurRad="38100" dist="38100" dir="2700000" algn="tl">
                    <a:srgbClr val="000000">
                      <a:alpha val="43137"/>
                    </a:srgbClr>
                  </a:outerShdw>
                </a:effectLst>
              </a:rPr>
              <a:t>NR 18</a:t>
            </a:r>
            <a:endParaRPr lang="zh-CN" alt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69396115"/>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 fill="hold"/>
                                        <p:tgtEl>
                                          <p:spTgt spid="4"/>
                                        </p:tgtEl>
                                        <p:attrNameLst>
                                          <p:attrName>ppt_w</p:attrName>
                                        </p:attrNameLst>
                                      </p:cBhvr>
                                      <p:tavLst>
                                        <p:tav tm="0">
                                          <p:val>
                                            <p:fltVal val="0"/>
                                          </p:val>
                                        </p:tav>
                                        <p:tav tm="100000">
                                          <p:val>
                                            <p:strVal val="#ppt_w"/>
                                          </p:val>
                                        </p:tav>
                                      </p:tavLst>
                                    </p:anim>
                                    <p:anim calcmode="lin" valueType="num">
                                      <p:cBhvr>
                                        <p:cTn id="8" dur="300" fill="hold"/>
                                        <p:tgtEl>
                                          <p:spTgt spid="4"/>
                                        </p:tgtEl>
                                        <p:attrNameLst>
                                          <p:attrName>ppt_h</p:attrName>
                                        </p:attrNameLst>
                                      </p:cBhvr>
                                      <p:tavLst>
                                        <p:tav tm="0">
                                          <p:val>
                                            <p:fltVal val="0"/>
                                          </p:val>
                                        </p:tav>
                                        <p:tav tm="100000">
                                          <p:val>
                                            <p:strVal val="#ppt_h"/>
                                          </p:val>
                                        </p:tav>
                                      </p:tavLst>
                                    </p:anim>
                                    <p:animEffect transition="in" filter="fade">
                                      <p:cBhvr>
                                        <p:cTn id="9" dur="300"/>
                                        <p:tgtEl>
                                          <p:spTgt spid="4"/>
                                        </p:tgtEl>
                                      </p:cBhvr>
                                    </p:animEffect>
                                  </p:childTnLst>
                                </p:cTn>
                              </p:par>
                            </p:childTnLst>
                          </p:cTn>
                        </p:par>
                        <p:par>
                          <p:cTn id="10" fill="hold">
                            <p:stCondLst>
                              <p:cond delay="300"/>
                            </p:stCondLst>
                            <p:childTnLst>
                              <p:par>
                                <p:cTn id="11" presetID="41"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3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14" dur="300" fill="hold"/>
                                        <p:tgtEl>
                                          <p:spTgt spid="13"/>
                                        </p:tgtEl>
                                        <p:attrNameLst>
                                          <p:attrName>ppt_y</p:attrName>
                                        </p:attrNameLst>
                                      </p:cBhvr>
                                      <p:tavLst>
                                        <p:tav tm="0">
                                          <p:val>
                                            <p:strVal val="#ppt_y"/>
                                          </p:val>
                                        </p:tav>
                                        <p:tav tm="100000">
                                          <p:val>
                                            <p:strVal val="#ppt_y"/>
                                          </p:val>
                                        </p:tav>
                                      </p:tavLst>
                                    </p:anim>
                                    <p:anim calcmode="lin" valueType="num">
                                      <p:cBhvr>
                                        <p:cTn id="15" dur="3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6" dur="3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7" dur="30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rabalhador e textura escura no fundo. conceito de sst (segurança e saúde  ocupacional) | Foto Premium">
            <a:extLst>
              <a:ext uri="{FF2B5EF4-FFF2-40B4-BE49-F238E27FC236}">
                <a16:creationId xmlns:a16="http://schemas.microsoft.com/office/drawing/2014/main" id="{ABCA7106-DC62-AFB0-07A8-C1FD2D57353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b="630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13">
            <a:extLst>
              <a:ext uri="{FF2B5EF4-FFF2-40B4-BE49-F238E27FC236}">
                <a16:creationId xmlns:a16="http://schemas.microsoft.com/office/drawing/2014/main" id="{6C0251AA-5ABE-9C4B-1056-E230218F25F9}"/>
              </a:ext>
            </a:extLst>
          </p:cNvPr>
          <p:cNvSpPr/>
          <p:nvPr/>
        </p:nvSpPr>
        <p:spPr>
          <a:xfrm>
            <a:off x="0" y="2819399"/>
            <a:ext cx="8175171" cy="3775465"/>
          </a:xfrm>
          <a:prstGeom prst="rect">
            <a:avLst/>
          </a:prstGeom>
          <a:gradFill flip="none" rotWithShape="1">
            <a:gsLst>
              <a:gs pos="51000">
                <a:srgbClr val="1C83AE"/>
              </a:gs>
              <a:gs pos="0">
                <a:srgbClr val="329CD6"/>
              </a:gs>
              <a:gs pos="92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TextBox 21">
            <a:extLst>
              <a:ext uri="{FF2B5EF4-FFF2-40B4-BE49-F238E27FC236}">
                <a16:creationId xmlns:a16="http://schemas.microsoft.com/office/drawing/2014/main" id="{2F329E4D-BB1D-F85C-2F1C-389E3BC90EBE}"/>
              </a:ext>
            </a:extLst>
          </p:cNvPr>
          <p:cNvSpPr txBox="1"/>
          <p:nvPr/>
        </p:nvSpPr>
        <p:spPr>
          <a:xfrm>
            <a:off x="260827" y="3007496"/>
            <a:ext cx="7653515" cy="3331168"/>
          </a:xfrm>
          <a:prstGeom prst="rect">
            <a:avLst/>
          </a:prstGeom>
          <a:noFill/>
        </p:spPr>
        <p:txBody>
          <a:bodyPr wrap="square" lIns="0" tIns="0" rIns="0" bIns="0" rtlCol="0">
            <a:spAutoFit/>
          </a:bodyPr>
          <a:lstStyle/>
          <a:p>
            <a:pPr lvl="0">
              <a:lnSpc>
                <a:spcPct val="150000"/>
              </a:lnSpc>
              <a:spcBef>
                <a:spcPts val="1200"/>
              </a:spcBef>
              <a:defRPr/>
            </a:pPr>
            <a:r>
              <a:rPr lang="pt-BR" altLang="zh-CN" sz="2000" b="1" dirty="0">
                <a:solidFill>
                  <a:srgbClr val="FFFF99"/>
                </a:solidFill>
                <a:effectLst>
                  <a:outerShdw blurRad="38100" dist="38100" dir="2700000" algn="tl">
                    <a:srgbClr val="000000">
                      <a:alpha val="43137"/>
                    </a:srgbClr>
                  </a:outerShdw>
                </a:effectLst>
                <a:latin typeface="微软雅黑"/>
                <a:ea typeface="微软雅黑"/>
              </a:rPr>
              <a:t>Formas trepantes ou deslizantes</a:t>
            </a:r>
          </a:p>
          <a:p>
            <a:pPr lvl="0">
              <a:lnSpc>
                <a:spcPct val="150000"/>
              </a:lnSpc>
              <a:spcBef>
                <a:spcPts val="1200"/>
              </a:spcBef>
              <a:defRPr/>
            </a:pPr>
            <a:r>
              <a:rPr lang="pt-BR" altLang="zh-CN" sz="2000" dirty="0">
                <a:solidFill>
                  <a:schemeClr val="bg1"/>
                </a:solidFill>
                <a:latin typeface="微软雅黑"/>
                <a:ea typeface="微软雅黑"/>
              </a:rPr>
              <a:t>Formas trepantes e formas deslizantes são tipos diferentes de formas usadas para grandes estruturas de concreto que vão sendo feitas de forma contínua. Uma caixa d’água de condomínio pode ser feita com elas, por exemplo. Os cuidados podem incluir trabalho em altura e a necessidade de andaimes ou escadas metálicas seguras até o local de trabalho. </a:t>
            </a:r>
          </a:p>
        </p:txBody>
      </p:sp>
      <p:grpSp>
        <p:nvGrpSpPr>
          <p:cNvPr id="5" name="组合 7">
            <a:extLst>
              <a:ext uri="{FF2B5EF4-FFF2-40B4-BE49-F238E27FC236}">
                <a16:creationId xmlns:a16="http://schemas.microsoft.com/office/drawing/2014/main" id="{5D90C0CE-EAD5-E8AD-B012-C875FF4AF04A}"/>
              </a:ext>
            </a:extLst>
          </p:cNvPr>
          <p:cNvGrpSpPr/>
          <p:nvPr/>
        </p:nvGrpSpPr>
        <p:grpSpPr>
          <a:xfrm>
            <a:off x="521656" y="263135"/>
            <a:ext cx="5767434" cy="707886"/>
            <a:chOff x="521656" y="263135"/>
            <a:chExt cx="5767434" cy="707886"/>
          </a:xfrm>
        </p:grpSpPr>
        <p:sp>
          <p:nvSpPr>
            <p:cNvPr id="6" name="文本框 8">
              <a:extLst>
                <a:ext uri="{FF2B5EF4-FFF2-40B4-BE49-F238E27FC236}">
                  <a16:creationId xmlns:a16="http://schemas.microsoft.com/office/drawing/2014/main" id="{3D210CBA-6BE4-9E24-FE39-FDA9393A64E4}"/>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04</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7" name="矩形 9">
              <a:extLst>
                <a:ext uri="{FF2B5EF4-FFF2-40B4-BE49-F238E27FC236}">
                  <a16:creationId xmlns:a16="http://schemas.microsoft.com/office/drawing/2014/main" id="{1A49357D-1967-C777-175A-1520E37C13C9}"/>
                </a:ext>
              </a:extLst>
            </p:cNvPr>
            <p:cNvSpPr/>
            <p:nvPr/>
          </p:nvSpPr>
          <p:spPr>
            <a:xfrm>
              <a:off x="1210520" y="432412"/>
              <a:ext cx="5078570" cy="400110"/>
            </a:xfrm>
            <a:prstGeom prst="rect">
              <a:avLst/>
            </a:prstGeom>
          </p:spPr>
          <p:txBody>
            <a:bodyPr wrap="none">
              <a:spAutoFit/>
            </a:bodyPr>
            <a:lstStyle/>
            <a:p>
              <a:r>
                <a:rPr lang="pt-BR" altLang="zh-CN" sz="2000" dirty="0">
                  <a:solidFill>
                    <a:srgbClr val="002060"/>
                  </a:solidFill>
                  <a:latin typeface="微软雅黑" panose="020B0503020204020204" pitchFamily="34" charset="-122"/>
                  <a:ea typeface="微软雅黑" panose="020B0503020204020204" pitchFamily="34" charset="-122"/>
                </a:rPr>
                <a:t>Os serviços de construção de estruturas</a:t>
              </a:r>
            </a:p>
          </p:txBody>
        </p:sp>
      </p:grpSp>
      <p:pic>
        <p:nvPicPr>
          <p:cNvPr id="2" name="Imagem 1" descr="Texto&#10;&#10;Descrição gerada automaticamente com confiança baixa">
            <a:extLst>
              <a:ext uri="{FF2B5EF4-FFF2-40B4-BE49-F238E27FC236}">
                <a16:creationId xmlns:a16="http://schemas.microsoft.com/office/drawing/2014/main" id="{0DBC8F0F-7095-CC5F-5830-4275B6F8AB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69552" y="5966975"/>
            <a:ext cx="2261621" cy="627889"/>
          </a:xfrm>
          <a:prstGeom prst="rect">
            <a:avLst/>
          </a:prstGeom>
        </p:spPr>
      </p:pic>
    </p:spTree>
    <p:extLst>
      <p:ext uri="{BB962C8B-B14F-4D97-AF65-F5344CB8AC3E}">
        <p14:creationId xmlns:p14="http://schemas.microsoft.com/office/powerpoint/2010/main" val="3343661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iterate type="lt">
                                    <p:tmPct val="10000"/>
                                  </p:iterate>
                                  <p:childTnLst>
                                    <p:set>
                                      <p:cBhvr>
                                        <p:cTn id="11" dur="1" fill="hold">
                                          <p:stCondLst>
                                            <p:cond delay="0"/>
                                          </p:stCondLst>
                                        </p:cTn>
                                        <p:tgtEl>
                                          <p:spTgt spid="9"/>
                                        </p:tgtEl>
                                        <p:attrNameLst>
                                          <p:attrName>style.visibility</p:attrName>
                                        </p:attrNameLst>
                                      </p:cBhvr>
                                      <p:to>
                                        <p:strVal val="visible"/>
                                      </p:to>
                                    </p:set>
                                    <p:anim calcmode="lin" valueType="num">
                                      <p:cBhvr>
                                        <p:cTn id="12" dur="200" fill="hold"/>
                                        <p:tgtEl>
                                          <p:spTgt spid="9"/>
                                        </p:tgtEl>
                                        <p:attrNameLst>
                                          <p:attrName>ppt_w</p:attrName>
                                        </p:attrNameLst>
                                      </p:cBhvr>
                                      <p:tavLst>
                                        <p:tav tm="0">
                                          <p:val>
                                            <p:fltVal val="0"/>
                                          </p:val>
                                        </p:tav>
                                        <p:tav tm="100000">
                                          <p:val>
                                            <p:strVal val="#ppt_w"/>
                                          </p:val>
                                        </p:tav>
                                      </p:tavLst>
                                    </p:anim>
                                    <p:anim calcmode="lin" valueType="num">
                                      <p:cBhvr>
                                        <p:cTn id="13" dur="200" fill="hold"/>
                                        <p:tgtEl>
                                          <p:spTgt spid="9"/>
                                        </p:tgtEl>
                                        <p:attrNameLst>
                                          <p:attrName>ppt_h</p:attrName>
                                        </p:attrNameLst>
                                      </p:cBhvr>
                                      <p:tavLst>
                                        <p:tav tm="0">
                                          <p:val>
                                            <p:fltVal val="0"/>
                                          </p:val>
                                        </p:tav>
                                        <p:tav tm="100000">
                                          <p:val>
                                            <p:strVal val="#ppt_h"/>
                                          </p:val>
                                        </p:tav>
                                      </p:tavLst>
                                    </p:anim>
                                    <p:animEffect transition="in" filter="fade">
                                      <p:cBhvr>
                                        <p:cTn id="14" dur="2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8">
            <a:extLst>
              <a:ext uri="{FF2B5EF4-FFF2-40B4-BE49-F238E27FC236}">
                <a16:creationId xmlns:a16="http://schemas.microsoft.com/office/drawing/2014/main" id="{1B1AD36F-047C-ED75-EDF7-F2B5387622D8}"/>
              </a:ext>
            </a:extLst>
          </p:cNvPr>
          <p:cNvSpPr/>
          <p:nvPr/>
        </p:nvSpPr>
        <p:spPr>
          <a:xfrm>
            <a:off x="313892" y="5248438"/>
            <a:ext cx="5400000" cy="167663"/>
          </a:xfrm>
          <a:prstGeom prst="rect">
            <a:avLst/>
          </a:prstGeom>
          <a:gradFill flip="none" rotWithShape="1">
            <a:gsLst>
              <a:gs pos="51000">
                <a:srgbClr val="1C83AE"/>
              </a:gs>
              <a:gs pos="0">
                <a:srgbClr val="329CD6"/>
              </a:gs>
              <a:gs pos="92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 name="TextBox 21">
            <a:extLst>
              <a:ext uri="{FF2B5EF4-FFF2-40B4-BE49-F238E27FC236}">
                <a16:creationId xmlns:a16="http://schemas.microsoft.com/office/drawing/2014/main" id="{6846079B-2CDB-DF46-7308-F40D1E790360}"/>
              </a:ext>
            </a:extLst>
          </p:cNvPr>
          <p:cNvSpPr txBox="1"/>
          <p:nvPr/>
        </p:nvSpPr>
        <p:spPr>
          <a:xfrm>
            <a:off x="5987313" y="2667628"/>
            <a:ext cx="5649494" cy="2253950"/>
          </a:xfrm>
          <a:prstGeom prst="rect">
            <a:avLst/>
          </a:prstGeom>
          <a:noFill/>
        </p:spPr>
        <p:txBody>
          <a:bodyPr wrap="square" lIns="0" tIns="0" rIns="0" bIns="0" rtlCol="0">
            <a:spAutoFit/>
          </a:bodyPr>
          <a:lstStyle/>
          <a:p>
            <a:pPr lvl="0" algn="just">
              <a:lnSpc>
                <a:spcPct val="150000"/>
              </a:lnSpc>
              <a:spcBef>
                <a:spcPts val="1200"/>
              </a:spcBef>
              <a:defRPr/>
            </a:pPr>
            <a:r>
              <a:rPr lang="pt-BR" altLang="zh-CN" sz="2000" dirty="0">
                <a:solidFill>
                  <a:schemeClr val="tx1">
                    <a:lumMod val="75000"/>
                  </a:schemeClr>
                </a:solidFill>
                <a:latin typeface="微软雅黑"/>
                <a:ea typeface="微软雅黑"/>
              </a:rPr>
              <a:t>Essa é uma imagem de forma trepante. Ela vai sendo subida com a construção, que é feita com um concreto que não terá emendas, usando um aditivo especial para retardar a pega (ganho de resistência) do concreto.</a:t>
            </a:r>
            <a:endParaRPr kumimoji="0" lang="en-US" altLang="zh-CN" sz="2000" b="0" i="0" u="none" strike="noStrike" kern="1200" cap="none" spc="0" normalizeH="0" baseline="0" noProof="0" dirty="0">
              <a:ln>
                <a:noFill/>
              </a:ln>
              <a:solidFill>
                <a:schemeClr val="tx1">
                  <a:lumMod val="75000"/>
                </a:schemeClr>
              </a:solidFill>
              <a:effectLst/>
              <a:uLnTx/>
              <a:uFillTx/>
              <a:latin typeface="微软雅黑"/>
              <a:ea typeface="微软雅黑"/>
            </a:endParaRPr>
          </a:p>
        </p:txBody>
      </p:sp>
      <p:sp>
        <p:nvSpPr>
          <p:cNvPr id="5" name="文本框 24">
            <a:extLst>
              <a:ext uri="{FF2B5EF4-FFF2-40B4-BE49-F238E27FC236}">
                <a16:creationId xmlns:a16="http://schemas.microsoft.com/office/drawing/2014/main" id="{6EA4ABCC-6161-151E-5F6A-A63459C6F886}"/>
              </a:ext>
            </a:extLst>
          </p:cNvPr>
          <p:cNvSpPr txBox="1"/>
          <p:nvPr/>
        </p:nvSpPr>
        <p:spPr>
          <a:xfrm>
            <a:off x="5987313" y="1744931"/>
            <a:ext cx="5963386" cy="384208"/>
          </a:xfrm>
          <a:prstGeom prst="rect">
            <a:avLst/>
          </a:prstGeom>
          <a:noFill/>
        </p:spPr>
        <p:txBody>
          <a:bodyPr wrap="square" lIns="0" tIns="0" rIns="0" bIns="0" rtlCol="0">
            <a:spAutoFit/>
          </a:bodyPr>
          <a:lstStyle/>
          <a:p>
            <a:pPr lvl="0">
              <a:lnSpc>
                <a:spcPct val="110000"/>
              </a:lnSpc>
              <a:defRPr/>
            </a:pPr>
            <a:r>
              <a:rPr lang="pt-BR" altLang="zh-CN" sz="2400" b="1" dirty="0">
                <a:solidFill>
                  <a:srgbClr val="00B0F0"/>
                </a:solidFill>
                <a:latin typeface="微软雅黑"/>
                <a:ea typeface="微软雅黑"/>
                <a:cs typeface="+mn-ea"/>
                <a:sym typeface="+mn-lt"/>
              </a:rPr>
              <a:t>Forma Trepante</a:t>
            </a:r>
            <a:endParaRPr kumimoji="0" lang="zh-CN" altLang="en-US" sz="1400" b="0" i="0" u="none" strike="noStrike" kern="1200" cap="none" spc="0" normalizeH="0" baseline="0" noProof="0" dirty="0">
              <a:ln>
                <a:noFill/>
              </a:ln>
              <a:solidFill>
                <a:srgbClr val="00B0F0"/>
              </a:solidFill>
              <a:effectLst/>
              <a:uLnTx/>
              <a:uFillTx/>
              <a:latin typeface="Gesta Md"/>
              <a:ea typeface="微软雅黑"/>
              <a:cs typeface="+mn-ea"/>
              <a:sym typeface="+mn-lt"/>
            </a:endParaRPr>
          </a:p>
        </p:txBody>
      </p:sp>
      <p:cxnSp>
        <p:nvCxnSpPr>
          <p:cNvPr id="6" name="直接连接符 27">
            <a:extLst>
              <a:ext uri="{FF2B5EF4-FFF2-40B4-BE49-F238E27FC236}">
                <a16:creationId xmlns:a16="http://schemas.microsoft.com/office/drawing/2014/main" id="{9C16DADC-94C9-D226-8BA6-7475CE0A4CE4}"/>
              </a:ext>
            </a:extLst>
          </p:cNvPr>
          <p:cNvCxnSpPr/>
          <p:nvPr/>
        </p:nvCxnSpPr>
        <p:spPr>
          <a:xfrm>
            <a:off x="5987313" y="2317422"/>
            <a:ext cx="3564000" cy="0"/>
          </a:xfrm>
          <a:prstGeom prst="line">
            <a:avLst/>
          </a:prstGeom>
          <a:ln w="9525">
            <a:gradFill flip="none" rotWithShape="1">
              <a:gsLst>
                <a:gs pos="0">
                  <a:schemeClr val="accent3"/>
                </a:gs>
                <a:gs pos="50000">
                  <a:schemeClr val="accent2"/>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8" name="Imagem 7" descr="Mills . Fôrmas - Fôrma Trepante">
            <a:extLst>
              <a:ext uri="{FF2B5EF4-FFF2-40B4-BE49-F238E27FC236}">
                <a16:creationId xmlns:a16="http://schemas.microsoft.com/office/drawing/2014/main" id="{48566445-2610-4C39-7293-65320DAB787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6592" y="1054100"/>
            <a:ext cx="5387300" cy="4189402"/>
          </a:xfrm>
          <a:prstGeom prst="rect">
            <a:avLst/>
          </a:prstGeom>
          <a:noFill/>
          <a:ln>
            <a:noFill/>
          </a:ln>
        </p:spPr>
      </p:pic>
      <p:pic>
        <p:nvPicPr>
          <p:cNvPr id="2" name="Imagem 1" descr="Texto&#10;&#10;Descrição gerada automaticamente com confiança baixa">
            <a:extLst>
              <a:ext uri="{FF2B5EF4-FFF2-40B4-BE49-F238E27FC236}">
                <a16:creationId xmlns:a16="http://schemas.microsoft.com/office/drawing/2014/main" id="{BB0BC295-5E9E-90F2-2600-2185B8DAA0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9291" y="204633"/>
            <a:ext cx="2261621" cy="627889"/>
          </a:xfrm>
          <a:prstGeom prst="rect">
            <a:avLst/>
          </a:prstGeom>
        </p:spPr>
      </p:pic>
    </p:spTree>
    <p:extLst>
      <p:ext uri="{BB962C8B-B14F-4D97-AF65-F5344CB8AC3E}">
        <p14:creationId xmlns:p14="http://schemas.microsoft.com/office/powerpoint/2010/main" val="42220220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1000"/>
                            </p:stCondLst>
                            <p:childTnLst>
                              <p:par>
                                <p:cTn id="16" presetID="53" presetClass="entr" presetSubtype="16" fill="hold" grpId="0" nodeType="afterEffect">
                                  <p:stCondLst>
                                    <p:cond delay="0"/>
                                  </p:stCondLst>
                                  <p:iterate type="lt">
                                    <p:tmPct val="10000"/>
                                  </p:iterate>
                                  <p:childTnLst>
                                    <p:set>
                                      <p:cBhvr>
                                        <p:cTn id="17" dur="1" fill="hold">
                                          <p:stCondLst>
                                            <p:cond delay="0"/>
                                          </p:stCondLst>
                                        </p:cTn>
                                        <p:tgtEl>
                                          <p:spTgt spid="3"/>
                                        </p:tgtEl>
                                        <p:attrNameLst>
                                          <p:attrName>style.visibility</p:attrName>
                                        </p:attrNameLst>
                                      </p:cBhvr>
                                      <p:to>
                                        <p:strVal val="visible"/>
                                      </p:to>
                                    </p:set>
                                    <p:anim calcmode="lin" valueType="num">
                                      <p:cBhvr>
                                        <p:cTn id="18" dur="200" fill="hold"/>
                                        <p:tgtEl>
                                          <p:spTgt spid="3"/>
                                        </p:tgtEl>
                                        <p:attrNameLst>
                                          <p:attrName>ppt_w</p:attrName>
                                        </p:attrNameLst>
                                      </p:cBhvr>
                                      <p:tavLst>
                                        <p:tav tm="0">
                                          <p:val>
                                            <p:fltVal val="0"/>
                                          </p:val>
                                        </p:tav>
                                        <p:tav tm="100000">
                                          <p:val>
                                            <p:strVal val="#ppt_w"/>
                                          </p:val>
                                        </p:tav>
                                      </p:tavLst>
                                    </p:anim>
                                    <p:anim calcmode="lin" valueType="num">
                                      <p:cBhvr>
                                        <p:cTn id="19" dur="200" fill="hold"/>
                                        <p:tgtEl>
                                          <p:spTgt spid="3"/>
                                        </p:tgtEl>
                                        <p:attrNameLst>
                                          <p:attrName>ppt_h</p:attrName>
                                        </p:attrNameLst>
                                      </p:cBhvr>
                                      <p:tavLst>
                                        <p:tav tm="0">
                                          <p:val>
                                            <p:fltVal val="0"/>
                                          </p:val>
                                        </p:tav>
                                        <p:tav tm="100000">
                                          <p:val>
                                            <p:strVal val="#ppt_h"/>
                                          </p:val>
                                        </p:tav>
                                      </p:tavLst>
                                    </p:anim>
                                    <p:animEffect transition="in" filter="fade">
                                      <p:cBhvr>
                                        <p:cTn id="20" dur="2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268920" y="1827575"/>
            <a:ext cx="7745280" cy="3657599"/>
          </a:xfrm>
          <a:prstGeom prst="rect">
            <a:avLst/>
          </a:prstGeom>
          <a:gradFill flip="none" rotWithShape="1">
            <a:gsLst>
              <a:gs pos="50000">
                <a:srgbClr val="1C83AE"/>
              </a:gs>
              <a:gs pos="0">
                <a:srgbClr val="329CD6"/>
              </a:gs>
              <a:gs pos="100000">
                <a:srgbClr val="623E98"/>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16000" rIns="288000" bIns="288000" numCol="1" spcCol="0" rtlCol="0" fromWordArt="0" anchor="t" anchorCtr="0" forceAA="0" compatLnSpc="1">
            <a:prstTxWarp prst="textNoShape">
              <a:avLst/>
            </a:prstTxWarp>
            <a:noAutofit/>
          </a:bodyPr>
          <a:lstStyle/>
          <a:p>
            <a:pPr lvl="0">
              <a:spcBef>
                <a:spcPts val="1200"/>
              </a:spcBef>
              <a:defRPr/>
            </a:pPr>
            <a:r>
              <a:rPr lang="pt-BR" altLang="zh-CN" sz="2400" b="1" dirty="0" err="1">
                <a:solidFill>
                  <a:srgbClr val="FFFF99"/>
                </a:solidFill>
                <a:effectLst>
                  <a:outerShdw blurRad="38100" dist="38100" dir="2700000" algn="tl">
                    <a:srgbClr val="000000">
                      <a:alpha val="43137"/>
                    </a:srgbClr>
                  </a:outerShdw>
                </a:effectLst>
                <a:latin typeface="Gesta Md"/>
                <a:ea typeface="微软雅黑"/>
                <a:sym typeface="+mn-lt"/>
              </a:rPr>
              <a:t>Cimbramento</a:t>
            </a:r>
            <a:r>
              <a:rPr lang="pt-BR" altLang="zh-CN" sz="2400" b="1" dirty="0">
                <a:solidFill>
                  <a:srgbClr val="FFFF99"/>
                </a:solidFill>
                <a:effectLst>
                  <a:outerShdw blurRad="38100" dist="38100" dir="2700000" algn="tl">
                    <a:srgbClr val="000000">
                      <a:alpha val="43137"/>
                    </a:srgbClr>
                  </a:outerShdw>
                </a:effectLst>
                <a:latin typeface="Gesta Md"/>
                <a:ea typeface="微软雅黑"/>
                <a:sym typeface="+mn-lt"/>
              </a:rPr>
              <a:t> e escoramento</a:t>
            </a:r>
          </a:p>
          <a:p>
            <a:pPr lvl="0">
              <a:spcBef>
                <a:spcPts val="1200"/>
              </a:spcBef>
              <a:defRPr/>
            </a:pPr>
            <a:endParaRPr lang="pt-BR" altLang="zh-CN" sz="2400" dirty="0">
              <a:solidFill>
                <a:prstClr val="white"/>
              </a:solidFill>
              <a:latin typeface="Gesta Md"/>
              <a:ea typeface="微软雅黑"/>
              <a:sym typeface="+mn-lt"/>
            </a:endParaRPr>
          </a:p>
          <a:p>
            <a:pPr lvl="0">
              <a:spcBef>
                <a:spcPts val="1200"/>
              </a:spcBef>
              <a:defRPr/>
            </a:pPr>
            <a:r>
              <a:rPr lang="pt-BR" altLang="zh-CN" sz="2400" dirty="0" err="1">
                <a:solidFill>
                  <a:prstClr val="white"/>
                </a:solidFill>
                <a:latin typeface="Gesta Md"/>
                <a:ea typeface="微软雅黑"/>
                <a:sym typeface="+mn-lt"/>
              </a:rPr>
              <a:t>Cimbramento</a:t>
            </a:r>
            <a:r>
              <a:rPr lang="pt-BR" altLang="zh-CN" sz="2400" dirty="0">
                <a:solidFill>
                  <a:prstClr val="white"/>
                </a:solidFill>
                <a:latin typeface="Gesta Md"/>
                <a:ea typeface="微软雅黑"/>
                <a:sym typeface="+mn-lt"/>
              </a:rPr>
              <a:t> é muito importante. É aquele conjunto de estruturas que você vai fazer para apoiar as formas na posição correta, sem cair. Isso inclui mãos francesas, </a:t>
            </a:r>
            <a:r>
              <a:rPr lang="pt-BR" altLang="zh-CN" sz="2400" dirty="0" err="1">
                <a:solidFill>
                  <a:prstClr val="white"/>
                </a:solidFill>
                <a:latin typeface="Gesta Md"/>
                <a:ea typeface="微软雅黑"/>
                <a:sym typeface="+mn-lt"/>
              </a:rPr>
              <a:t>barroteamentos</a:t>
            </a:r>
            <a:r>
              <a:rPr lang="pt-BR" altLang="zh-CN" sz="2400" dirty="0">
                <a:solidFill>
                  <a:prstClr val="white"/>
                </a:solidFill>
                <a:latin typeface="Gesta Md"/>
                <a:ea typeface="微软雅黑"/>
                <a:sym typeface="+mn-lt"/>
              </a:rPr>
              <a:t> e amarrações para firmar as formas. </a:t>
            </a:r>
            <a:endParaRPr kumimoji="0" lang="en-US" altLang="zh-CN" sz="4800" b="1" i="0" u="none" strike="noStrike" kern="1200" cap="none" spc="0" normalizeH="0" baseline="0" noProof="0" dirty="0">
              <a:ln>
                <a:noFill/>
              </a:ln>
              <a:solidFill>
                <a:prstClr val="white"/>
              </a:solidFill>
              <a:effectLst/>
              <a:uLnTx/>
              <a:uFillTx/>
              <a:latin typeface="Gesta Md"/>
              <a:ea typeface="微软雅黑"/>
              <a:sym typeface="+mn-lt"/>
            </a:endParaRPr>
          </a:p>
        </p:txBody>
      </p:sp>
      <p:pic>
        <p:nvPicPr>
          <p:cNvPr id="2050" name="Picture 2" descr="Norma de segurança na construção civil - conheça a NR18 - Blog Safe: Tudo  sobre Saúde, Segurança do trabalho e Meio ambiente">
            <a:extLst>
              <a:ext uri="{FF2B5EF4-FFF2-40B4-BE49-F238E27FC236}">
                <a16:creationId xmlns:a16="http://schemas.microsoft.com/office/drawing/2014/main" id="{ACEA8F8C-CE06-82C1-ACAF-3086BE516980}"/>
              </a:ext>
            </a:extLst>
          </p:cNvPr>
          <p:cNvPicPr>
            <a:picLocks noChangeAspect="1" noChangeArrowheads="1"/>
          </p:cNvPicPr>
          <p:nvPr/>
        </p:nvPicPr>
        <p:blipFill rotWithShape="1">
          <a:blip r:embed="rId3">
            <a:duotone>
              <a:prstClr val="black"/>
              <a:schemeClr val="accent4">
                <a:tint val="45000"/>
                <a:satMod val="400000"/>
              </a:schemeClr>
            </a:duotone>
            <a:extLst>
              <a:ext uri="{28A0092B-C50C-407E-A947-70E740481C1C}">
                <a14:useLocalDpi xmlns:a14="http://schemas.microsoft.com/office/drawing/2010/main" val="0"/>
              </a:ext>
            </a:extLst>
          </a:blip>
          <a:srcRect r="14572"/>
          <a:stretch/>
        </p:blipFill>
        <p:spPr bwMode="auto">
          <a:xfrm>
            <a:off x="190500" y="1827575"/>
            <a:ext cx="3926020" cy="365759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7">
            <a:extLst>
              <a:ext uri="{FF2B5EF4-FFF2-40B4-BE49-F238E27FC236}">
                <a16:creationId xmlns:a16="http://schemas.microsoft.com/office/drawing/2014/main" id="{063E7BC8-414B-6D4B-F182-DE2C0D41FF4A}"/>
              </a:ext>
            </a:extLst>
          </p:cNvPr>
          <p:cNvGrpSpPr/>
          <p:nvPr/>
        </p:nvGrpSpPr>
        <p:grpSpPr>
          <a:xfrm>
            <a:off x="521656" y="263135"/>
            <a:ext cx="5767434" cy="707886"/>
            <a:chOff x="521656" y="263135"/>
            <a:chExt cx="5767434" cy="707886"/>
          </a:xfrm>
        </p:grpSpPr>
        <p:sp>
          <p:nvSpPr>
            <p:cNvPr id="3" name="文本框 8">
              <a:extLst>
                <a:ext uri="{FF2B5EF4-FFF2-40B4-BE49-F238E27FC236}">
                  <a16:creationId xmlns:a16="http://schemas.microsoft.com/office/drawing/2014/main" id="{C3BE06F7-C0ED-04CC-14AA-EA62505AA26E}"/>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04</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4" name="矩形 9">
              <a:extLst>
                <a:ext uri="{FF2B5EF4-FFF2-40B4-BE49-F238E27FC236}">
                  <a16:creationId xmlns:a16="http://schemas.microsoft.com/office/drawing/2014/main" id="{1DD2006D-FE83-05E4-4536-600C8C6652FF}"/>
                </a:ext>
              </a:extLst>
            </p:cNvPr>
            <p:cNvSpPr/>
            <p:nvPr/>
          </p:nvSpPr>
          <p:spPr>
            <a:xfrm>
              <a:off x="1210520" y="432412"/>
              <a:ext cx="5078570"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Os serviços de construção de estruturas</a:t>
              </a:r>
            </a:p>
          </p:txBody>
        </p:sp>
      </p:grpSp>
    </p:spTree>
    <p:extLst>
      <p:ext uri="{BB962C8B-B14F-4D97-AF65-F5344CB8AC3E}">
        <p14:creationId xmlns:p14="http://schemas.microsoft.com/office/powerpoint/2010/main" val="2948632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剪去单角的矩形 19">
            <a:extLst>
              <a:ext uri="{FF2B5EF4-FFF2-40B4-BE49-F238E27FC236}">
                <a16:creationId xmlns:a16="http://schemas.microsoft.com/office/drawing/2014/main" id="{19F52B48-AC98-E751-4940-117DA3CB8945}"/>
              </a:ext>
            </a:extLst>
          </p:cNvPr>
          <p:cNvSpPr/>
          <p:nvPr/>
        </p:nvSpPr>
        <p:spPr>
          <a:xfrm>
            <a:off x="2273300" y="2917657"/>
            <a:ext cx="7462156" cy="2972480"/>
          </a:xfrm>
          <a:prstGeom prst="snip1Rect">
            <a:avLst>
              <a:gd name="adj" fmla="val 21082"/>
            </a:avLst>
          </a:prstGeom>
          <a:solidFill>
            <a:schemeClr val="bg1"/>
          </a:solidFill>
          <a:ln>
            <a:noFill/>
          </a:ln>
          <a:effectLst>
            <a:outerShdw blurRad="381000" dist="152400" dir="2700000" sx="95000" sy="95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a:cs typeface="+mn-cs"/>
            </a:endParaRPr>
          </a:p>
        </p:txBody>
      </p:sp>
      <p:sp>
        <p:nvSpPr>
          <p:cNvPr id="7" name="五边形 20">
            <a:extLst>
              <a:ext uri="{FF2B5EF4-FFF2-40B4-BE49-F238E27FC236}">
                <a16:creationId xmlns:a16="http://schemas.microsoft.com/office/drawing/2014/main" id="{7334F255-40A3-AFCD-55FC-805C9223E489}"/>
              </a:ext>
            </a:extLst>
          </p:cNvPr>
          <p:cNvSpPr/>
          <p:nvPr/>
        </p:nvSpPr>
        <p:spPr>
          <a:xfrm>
            <a:off x="2273300" y="2712826"/>
            <a:ext cx="7462156" cy="562303"/>
          </a:xfrm>
          <a:prstGeom prst="homePlate">
            <a:avLst/>
          </a:prstGeom>
          <a:gradFill flip="none" rotWithShape="1">
            <a:gsLst>
              <a:gs pos="54000">
                <a:srgbClr val="1C83AE"/>
              </a:gs>
              <a:gs pos="0">
                <a:srgbClr val="329CD6"/>
              </a:gs>
              <a:gs pos="100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tLang="zh-CN" sz="2400" b="1" dirty="0">
              <a:latin typeface="微软雅黑" panose="020B0503020204020204" pitchFamily="34" charset="-122"/>
              <a:ea typeface="微软雅黑" panose="020B0503020204020204" pitchFamily="34" charset="-122"/>
            </a:endParaRPr>
          </a:p>
        </p:txBody>
      </p:sp>
      <p:sp>
        <p:nvSpPr>
          <p:cNvPr id="13" name="Rectangle 8">
            <a:extLst>
              <a:ext uri="{FF2B5EF4-FFF2-40B4-BE49-F238E27FC236}">
                <a16:creationId xmlns:a16="http://schemas.microsoft.com/office/drawing/2014/main" id="{E19FC66E-28B7-D6E1-14FD-2763B96F728B}"/>
              </a:ext>
            </a:extLst>
          </p:cNvPr>
          <p:cNvSpPr/>
          <p:nvPr/>
        </p:nvSpPr>
        <p:spPr>
          <a:xfrm>
            <a:off x="2543515" y="3429000"/>
            <a:ext cx="6041686" cy="2253950"/>
          </a:xfrm>
          <a:prstGeom prst="rect">
            <a:avLst/>
          </a:prstGeom>
        </p:spPr>
        <p:txBody>
          <a:bodyPr wrap="square" lIns="0" tIns="0" rIns="0" bIns="0">
            <a:spAutoFit/>
          </a:bodyPr>
          <a:lstStyle/>
          <a:p>
            <a:pPr lvl="0">
              <a:lnSpc>
                <a:spcPct val="150000"/>
              </a:lnSpc>
              <a:spcBef>
                <a:spcPts val="800"/>
              </a:spcBef>
              <a:defRPr/>
            </a:pPr>
            <a:r>
              <a:rPr lang="pt-BR" altLang="zh-CN" sz="2000" dirty="0">
                <a:solidFill>
                  <a:prstClr val="black">
                    <a:lumMod val="85000"/>
                    <a:lumOff val="15000"/>
                  </a:prstClr>
                </a:solidFill>
                <a:latin typeface="微软雅黑" panose="020B0503020204020204" pitchFamily="34" charset="-122"/>
                <a:ea typeface="微软雅黑"/>
                <a:cs typeface="+mn-ea"/>
                <a:sym typeface="+mn-lt"/>
              </a:rPr>
              <a:t>Escoramento, por sua vez, é o nome dado a um conjunto de peças verticais que suportam as formas de vigas e lajes, mantendo sua altura e posição enquanto o concreto não ganha resistência.</a:t>
            </a:r>
            <a:endParaRPr kumimoji="0" lang="zh-CN" altLang="en-US" sz="1600" b="0"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a:cs typeface="+mn-ea"/>
              <a:sym typeface="+mn-lt"/>
            </a:endParaRPr>
          </a:p>
        </p:txBody>
      </p:sp>
      <p:pic>
        <p:nvPicPr>
          <p:cNvPr id="18" name="Picture 2" descr="Segurança do trabalho: arquivos, logo, bonecos e imagens em png - Getwet">
            <a:extLst>
              <a:ext uri="{FF2B5EF4-FFF2-40B4-BE49-F238E27FC236}">
                <a16:creationId xmlns:a16="http://schemas.microsoft.com/office/drawing/2014/main" id="{275A617B-41AE-D189-108F-682E799289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0728" y="4533484"/>
            <a:ext cx="1804728" cy="232451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7">
            <a:extLst>
              <a:ext uri="{FF2B5EF4-FFF2-40B4-BE49-F238E27FC236}">
                <a16:creationId xmlns:a16="http://schemas.microsoft.com/office/drawing/2014/main" id="{4FFA0B69-558B-DDAC-AB65-F146B756E01A}"/>
              </a:ext>
            </a:extLst>
          </p:cNvPr>
          <p:cNvGrpSpPr/>
          <p:nvPr/>
        </p:nvGrpSpPr>
        <p:grpSpPr>
          <a:xfrm>
            <a:off x="521656" y="263135"/>
            <a:ext cx="5767434" cy="707886"/>
            <a:chOff x="521656" y="263135"/>
            <a:chExt cx="5767434" cy="707886"/>
          </a:xfrm>
        </p:grpSpPr>
        <p:sp>
          <p:nvSpPr>
            <p:cNvPr id="3" name="文本框 8">
              <a:extLst>
                <a:ext uri="{FF2B5EF4-FFF2-40B4-BE49-F238E27FC236}">
                  <a16:creationId xmlns:a16="http://schemas.microsoft.com/office/drawing/2014/main" id="{8EA14C3C-3F16-2032-A4C7-2720CDE1EFC1}"/>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04</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4" name="矩形 9">
              <a:extLst>
                <a:ext uri="{FF2B5EF4-FFF2-40B4-BE49-F238E27FC236}">
                  <a16:creationId xmlns:a16="http://schemas.microsoft.com/office/drawing/2014/main" id="{9F03EFE4-F1DC-C241-47C3-EB762A9BDC48}"/>
                </a:ext>
              </a:extLst>
            </p:cNvPr>
            <p:cNvSpPr/>
            <p:nvPr/>
          </p:nvSpPr>
          <p:spPr>
            <a:xfrm>
              <a:off x="1210520" y="432412"/>
              <a:ext cx="5078570"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Os serviços de construção de estruturas</a:t>
              </a:r>
            </a:p>
          </p:txBody>
        </p:sp>
      </p:grpSp>
      <p:pic>
        <p:nvPicPr>
          <p:cNvPr id="5" name="Imagem 4" descr="Texto&#10;&#10;Descrição gerada automaticamente com confiança baixa">
            <a:extLst>
              <a:ext uri="{FF2B5EF4-FFF2-40B4-BE49-F238E27FC236}">
                <a16:creationId xmlns:a16="http://schemas.microsoft.com/office/drawing/2014/main" id="{93753DB2-27DD-E5B9-F60D-2F7DABF120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9291" y="204633"/>
            <a:ext cx="2261621" cy="627889"/>
          </a:xfrm>
          <a:prstGeom prst="rect">
            <a:avLst/>
          </a:prstGeom>
        </p:spPr>
      </p:pic>
    </p:spTree>
    <p:extLst>
      <p:ext uri="{BB962C8B-B14F-4D97-AF65-F5344CB8AC3E}">
        <p14:creationId xmlns:p14="http://schemas.microsoft.com/office/powerpoint/2010/main" val="40975109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par>
                          <p:cTn id="13" fill="hold">
                            <p:stCondLst>
                              <p:cond delay="1000"/>
                            </p:stCondLst>
                            <p:childTnLst>
                              <p:par>
                                <p:cTn id="14" presetID="41"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3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17" dur="300" fill="hold"/>
                                        <p:tgtEl>
                                          <p:spTgt spid="13"/>
                                        </p:tgtEl>
                                        <p:attrNameLst>
                                          <p:attrName>ppt_y</p:attrName>
                                        </p:attrNameLst>
                                      </p:cBhvr>
                                      <p:tavLst>
                                        <p:tav tm="0">
                                          <p:val>
                                            <p:strVal val="#ppt_y"/>
                                          </p:val>
                                        </p:tav>
                                        <p:tav tm="100000">
                                          <p:val>
                                            <p:strVal val="#ppt_y"/>
                                          </p:val>
                                        </p:tav>
                                      </p:tavLst>
                                    </p:anim>
                                    <p:anim calcmode="lin" valueType="num">
                                      <p:cBhvr>
                                        <p:cTn id="18" dur="3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9" dur="3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0" dur="300" tmFilter="0,0; .5, 1; 1, 1"/>
                                        <p:tgtEl>
                                          <p:spTgt spid="13"/>
                                        </p:tgtEl>
                                      </p:cBhvr>
                                    </p:animEffect>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PGR: o que é o Plano de Ação e como elaborá-lo?">
            <a:extLst>
              <a:ext uri="{FF2B5EF4-FFF2-40B4-BE49-F238E27FC236}">
                <a16:creationId xmlns:a16="http://schemas.microsoft.com/office/drawing/2014/main" id="{E176FCAF-0C60-5F31-46F9-97729BB0438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286001" y="1346607"/>
            <a:ext cx="7663543" cy="4912786"/>
          </a:xfrm>
          <a:prstGeom prst="rect">
            <a:avLst/>
          </a:prstGeom>
          <a:extLst>
            <a:ext uri="{909E8E84-426E-40DD-AFC4-6F175D3DCCD1}">
              <a14:hiddenFill xmlns:a14="http://schemas.microsoft.com/office/drawing/2010/main">
                <a:solidFill>
                  <a:srgbClr val="FFFFFF"/>
                </a:solidFill>
              </a14:hiddenFill>
            </a:ext>
          </a:extLst>
        </p:spPr>
      </p:pic>
      <p:sp>
        <p:nvSpPr>
          <p:cNvPr id="3" name="Rectangle 11">
            <a:extLst>
              <a:ext uri="{FF2B5EF4-FFF2-40B4-BE49-F238E27FC236}">
                <a16:creationId xmlns:a16="http://schemas.microsoft.com/office/drawing/2014/main" id="{DED0AE1F-42EB-2F44-032E-44F1363FFB8E}"/>
              </a:ext>
            </a:extLst>
          </p:cNvPr>
          <p:cNvSpPr/>
          <p:nvPr/>
        </p:nvSpPr>
        <p:spPr>
          <a:xfrm>
            <a:off x="2280558" y="1346607"/>
            <a:ext cx="4441372" cy="4912786"/>
          </a:xfrm>
          <a:prstGeom prst="rect">
            <a:avLst/>
          </a:prstGeom>
          <a:solidFill>
            <a:schemeClr val="accent2">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a:cs typeface="+mn-cs"/>
              <a:sym typeface="+mn-lt"/>
            </a:endParaRPr>
          </a:p>
        </p:txBody>
      </p:sp>
      <p:sp>
        <p:nvSpPr>
          <p:cNvPr id="4" name="Rectangle 14">
            <a:extLst>
              <a:ext uri="{FF2B5EF4-FFF2-40B4-BE49-F238E27FC236}">
                <a16:creationId xmlns:a16="http://schemas.microsoft.com/office/drawing/2014/main" id="{C46F6284-3C2E-6010-D8A6-644F6327F5A8}"/>
              </a:ext>
            </a:extLst>
          </p:cNvPr>
          <p:cNvSpPr/>
          <p:nvPr/>
        </p:nvSpPr>
        <p:spPr>
          <a:xfrm>
            <a:off x="2413000" y="1752695"/>
            <a:ext cx="4140200" cy="4100610"/>
          </a:xfrm>
          <a:prstGeom prst="rect">
            <a:avLst/>
          </a:prstGeom>
        </p:spPr>
        <p:txBody>
          <a:bodyPr wrap="square" lIns="0" tIns="0" rIns="0" bIns="0" anchor="ctr">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pt-BR" altLang="zh-CN" sz="2000" b="0" i="0" u="none" strike="noStrike" kern="1200" cap="none" spc="0" normalizeH="0" baseline="0" noProof="0" dirty="0">
                <a:ln>
                  <a:noFill/>
                </a:ln>
                <a:solidFill>
                  <a:srgbClr val="329CD6"/>
                </a:solidFill>
                <a:effectLst>
                  <a:outerShdw blurRad="38100" dist="38100" dir="2700000" algn="tl">
                    <a:srgbClr val="000000">
                      <a:alpha val="43137"/>
                    </a:srgbClr>
                  </a:outerShdw>
                </a:effectLst>
                <a:uLnTx/>
                <a:uFillTx/>
                <a:latin typeface="微软雅黑"/>
                <a:ea typeface="微软雅黑"/>
                <a:cs typeface="+mn-ea"/>
                <a:sym typeface="+mn-lt"/>
              </a:rPr>
              <a:t>O escoramento é feito com peças de madeira, usualmente de reflorestamento como eucalipto. Nesse tipo de escoramento, o carpinteiro corta na altura necessária. </a:t>
            </a:r>
          </a:p>
          <a:p>
            <a:pPr marL="0" marR="0" lvl="0" indent="0" defTabSz="914400" rtl="0" eaLnBrk="1" fontAlgn="auto" latinLnBrk="0" hangingPunct="1">
              <a:lnSpc>
                <a:spcPct val="150000"/>
              </a:lnSpc>
              <a:spcBef>
                <a:spcPts val="0"/>
              </a:spcBef>
              <a:spcAft>
                <a:spcPts val="0"/>
              </a:spcAft>
              <a:buClrTx/>
              <a:buSzTx/>
              <a:buFontTx/>
              <a:buNone/>
              <a:tabLst/>
              <a:defRPr/>
            </a:pPr>
            <a:endParaRPr lang="pt-BR" altLang="zh-CN" sz="2000" dirty="0">
              <a:solidFill>
                <a:srgbClr val="329CD6"/>
              </a:solidFill>
              <a:effectLst>
                <a:outerShdw blurRad="38100" dist="38100" dir="2700000" algn="tl">
                  <a:srgbClr val="000000">
                    <a:alpha val="43137"/>
                  </a:srgbClr>
                </a:outerShdw>
              </a:effectLst>
              <a:latin typeface="微软雅黑"/>
              <a:ea typeface="微软雅黑"/>
              <a:cs typeface="+mn-ea"/>
              <a:sym typeface="+mn-lt"/>
            </a:endParaRPr>
          </a:p>
          <a:p>
            <a:pPr marL="0" marR="0" lvl="0" indent="0" defTabSz="914400" rtl="0" eaLnBrk="1" fontAlgn="auto" latinLnBrk="0" hangingPunct="1">
              <a:lnSpc>
                <a:spcPct val="150000"/>
              </a:lnSpc>
              <a:spcBef>
                <a:spcPts val="0"/>
              </a:spcBef>
              <a:spcAft>
                <a:spcPts val="0"/>
              </a:spcAft>
              <a:buClrTx/>
              <a:buSzTx/>
              <a:buFontTx/>
              <a:buNone/>
              <a:tabLst/>
              <a:defRPr/>
            </a:pPr>
            <a:r>
              <a:rPr kumimoji="0" lang="pt-BR" altLang="zh-CN" sz="2000" b="0" i="0" u="none" strike="noStrike" kern="1200" cap="none" spc="0" normalizeH="0" baseline="0" noProof="0" dirty="0">
                <a:ln>
                  <a:noFill/>
                </a:ln>
                <a:solidFill>
                  <a:srgbClr val="329CD6"/>
                </a:solidFill>
                <a:effectLst>
                  <a:outerShdw blurRad="38100" dist="38100" dir="2700000" algn="tl">
                    <a:srgbClr val="000000">
                      <a:alpha val="43137"/>
                    </a:srgbClr>
                  </a:outerShdw>
                </a:effectLst>
                <a:uLnTx/>
                <a:uFillTx/>
                <a:latin typeface="微软雅黑"/>
                <a:ea typeface="微软雅黑"/>
                <a:cs typeface="+mn-ea"/>
                <a:sym typeface="+mn-lt"/>
              </a:rPr>
              <a:t>É uma madeira roliça, que pode ter farpas e irregularidades. </a:t>
            </a:r>
            <a:endParaRPr kumimoji="0" lang="pt-BR" altLang="zh-CN" sz="2000" b="1" i="0" u="none" strike="noStrike" kern="1200" cap="none" spc="0" normalizeH="0" baseline="0" noProof="0" dirty="0">
              <a:ln>
                <a:noFill/>
              </a:ln>
              <a:solidFill>
                <a:srgbClr val="329CD6"/>
              </a:solidFill>
              <a:effectLst>
                <a:outerShdw blurRad="38100" dist="38100" dir="2700000" algn="tl">
                  <a:srgbClr val="000000">
                    <a:alpha val="43137"/>
                  </a:srgbClr>
                </a:outerShdw>
              </a:effectLst>
              <a:uLnTx/>
              <a:uFillTx/>
              <a:latin typeface="微软雅黑"/>
              <a:ea typeface="微软雅黑"/>
              <a:cs typeface="+mn-ea"/>
              <a:sym typeface="+mn-lt"/>
            </a:endParaRPr>
          </a:p>
        </p:txBody>
      </p:sp>
      <p:grpSp>
        <p:nvGrpSpPr>
          <p:cNvPr id="5" name="组合 7">
            <a:extLst>
              <a:ext uri="{FF2B5EF4-FFF2-40B4-BE49-F238E27FC236}">
                <a16:creationId xmlns:a16="http://schemas.microsoft.com/office/drawing/2014/main" id="{4733C9F5-0287-1E2F-ACA9-82EF41A552BF}"/>
              </a:ext>
            </a:extLst>
          </p:cNvPr>
          <p:cNvGrpSpPr/>
          <p:nvPr/>
        </p:nvGrpSpPr>
        <p:grpSpPr>
          <a:xfrm>
            <a:off x="521656" y="263135"/>
            <a:ext cx="5767434" cy="707886"/>
            <a:chOff x="521656" y="263135"/>
            <a:chExt cx="5767434" cy="707886"/>
          </a:xfrm>
        </p:grpSpPr>
        <p:sp>
          <p:nvSpPr>
            <p:cNvPr id="8" name="文本框 8">
              <a:extLst>
                <a:ext uri="{FF2B5EF4-FFF2-40B4-BE49-F238E27FC236}">
                  <a16:creationId xmlns:a16="http://schemas.microsoft.com/office/drawing/2014/main" id="{26944CE8-91E0-DA1F-B6B8-77934B66097A}"/>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04</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9" name="矩形 9">
              <a:extLst>
                <a:ext uri="{FF2B5EF4-FFF2-40B4-BE49-F238E27FC236}">
                  <a16:creationId xmlns:a16="http://schemas.microsoft.com/office/drawing/2014/main" id="{A5451A5C-A63A-0144-A1D5-96244DCEA41E}"/>
                </a:ext>
              </a:extLst>
            </p:cNvPr>
            <p:cNvSpPr/>
            <p:nvPr/>
          </p:nvSpPr>
          <p:spPr>
            <a:xfrm>
              <a:off x="1210520" y="432412"/>
              <a:ext cx="5078570"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Os serviços de construção de estruturas</a:t>
              </a:r>
            </a:p>
          </p:txBody>
        </p:sp>
      </p:grpSp>
      <p:pic>
        <p:nvPicPr>
          <p:cNvPr id="2" name="Imagem 1" descr="Texto&#10;&#10;Descrição gerada automaticamente com confiança baixa">
            <a:extLst>
              <a:ext uri="{FF2B5EF4-FFF2-40B4-BE49-F238E27FC236}">
                <a16:creationId xmlns:a16="http://schemas.microsoft.com/office/drawing/2014/main" id="{502CFBF8-A18B-7F0A-A501-5036EB15DC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14713" y="35174"/>
            <a:ext cx="2261621" cy="627889"/>
          </a:xfrm>
          <a:prstGeom prst="rect">
            <a:avLst/>
          </a:prstGeom>
        </p:spPr>
      </p:pic>
    </p:spTree>
    <p:extLst>
      <p:ext uri="{BB962C8B-B14F-4D97-AF65-F5344CB8AC3E}">
        <p14:creationId xmlns:p14="http://schemas.microsoft.com/office/powerpoint/2010/main" val="17597604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4">
            <a:extLst>
              <a:ext uri="{FF2B5EF4-FFF2-40B4-BE49-F238E27FC236}">
                <a16:creationId xmlns:a16="http://schemas.microsoft.com/office/drawing/2014/main" id="{F302C140-F193-37E0-B1BD-7BBAF5160D5F}"/>
              </a:ext>
            </a:extLst>
          </p:cNvPr>
          <p:cNvSpPr/>
          <p:nvPr/>
        </p:nvSpPr>
        <p:spPr>
          <a:xfrm>
            <a:off x="4739003" y="1707447"/>
            <a:ext cx="2469177" cy="4399658"/>
          </a:xfrm>
          <a:prstGeom prst="roundRect">
            <a:avLst>
              <a:gd name="adj" fmla="val 7345"/>
            </a:avLst>
          </a:prstGeom>
          <a:gradFill flip="none" rotWithShape="1">
            <a:gsLst>
              <a:gs pos="51000">
                <a:srgbClr val="1C83AE"/>
              </a:gs>
              <a:gs pos="0">
                <a:srgbClr val="329CD6"/>
              </a:gs>
              <a:gs pos="92000">
                <a:srgbClr val="623E98"/>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lvl="0" algn="ctr">
              <a:spcBef>
                <a:spcPts val="1200"/>
              </a:spcBef>
              <a:defRPr/>
            </a:pPr>
            <a:r>
              <a:rPr lang="pt-BR" altLang="zh-CN" sz="2000" dirty="0">
                <a:solidFill>
                  <a:prstClr val="white"/>
                </a:solidFill>
                <a:latin typeface="微软雅黑" panose="020B0503020204020204" pitchFamily="34" charset="-122"/>
                <a:ea typeface="微软雅黑"/>
              </a:rPr>
              <a:t>Por conta disso, é preciso usar luvas durante todo o trabalho para proteger as mãos.</a:t>
            </a:r>
            <a:endParaRPr kumimoji="0" lang="zh-CN" altLang="en-US" sz="7200" b="1" i="0" u="none" strike="noStrike" kern="1200" cap="none" spc="0" normalizeH="0" baseline="0" noProof="0" dirty="0">
              <a:ln>
                <a:noFill/>
              </a:ln>
              <a:solidFill>
                <a:prstClr val="white"/>
              </a:solidFill>
              <a:effectLst/>
              <a:uLnTx/>
              <a:uFillTx/>
              <a:latin typeface="微软雅黑" panose="020B0503020204020204" pitchFamily="34" charset="-122"/>
              <a:ea typeface="微软雅黑"/>
              <a:cs typeface="+mn-cs"/>
            </a:endParaRPr>
          </a:p>
        </p:txBody>
      </p:sp>
      <p:pic>
        <p:nvPicPr>
          <p:cNvPr id="12290" name="Picture 2" descr="Gestão de segurança do trabalho: um guia completo para você">
            <a:extLst>
              <a:ext uri="{FF2B5EF4-FFF2-40B4-BE49-F238E27FC236}">
                <a16:creationId xmlns:a16="http://schemas.microsoft.com/office/drawing/2014/main" id="{E31F3C02-7D3F-39BC-1D56-D11D4181F48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00201" y="1721515"/>
            <a:ext cx="4339353" cy="2245859"/>
          </a:xfrm>
          <a:prstGeom prst="roundRect">
            <a:avLst>
              <a:gd name="adj" fmla="val 11820"/>
            </a:avLst>
          </a:prstGeom>
          <a:noFill/>
          <a:extLst>
            <a:ext uri="{909E8E84-426E-40DD-AFC4-6F175D3DCCD1}">
              <a14:hiddenFill xmlns:a14="http://schemas.microsoft.com/office/drawing/2010/main">
                <a:solidFill>
                  <a:srgbClr val="FFFFFF"/>
                </a:solidFill>
              </a14:hiddenFill>
            </a:ext>
          </a:extLst>
        </p:spPr>
      </p:pic>
      <p:pic>
        <p:nvPicPr>
          <p:cNvPr id="12292" name="Picture 4" descr="Gestão de Segurança do Trabalho: Confira as Características">
            <a:extLst>
              <a:ext uri="{FF2B5EF4-FFF2-40B4-BE49-F238E27FC236}">
                <a16:creationId xmlns:a16="http://schemas.microsoft.com/office/drawing/2014/main" id="{5691ADDA-2795-93D1-1C70-8DA17BC5B57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0"/>
                    </a14:imgEffect>
                  </a14:imgLayer>
                </a14:imgProps>
              </a:ext>
              <a:ext uri="{28A0092B-C50C-407E-A947-70E740481C1C}">
                <a14:useLocalDpi xmlns:a14="http://schemas.microsoft.com/office/drawing/2010/main" val="0"/>
              </a:ext>
            </a:extLst>
          </a:blip>
          <a:srcRect l="12500" r="21361"/>
          <a:stretch/>
        </p:blipFill>
        <p:spPr bwMode="auto">
          <a:xfrm>
            <a:off x="300201" y="4067855"/>
            <a:ext cx="2035630" cy="2053318"/>
          </a:xfrm>
          <a:prstGeom prst="roundRect">
            <a:avLst>
              <a:gd name="adj" fmla="val 13458"/>
            </a:avLst>
          </a:prstGeom>
          <a:noFill/>
          <a:extLst>
            <a:ext uri="{909E8E84-426E-40DD-AFC4-6F175D3DCCD1}">
              <a14:hiddenFill xmlns:a14="http://schemas.microsoft.com/office/drawing/2010/main">
                <a:solidFill>
                  <a:srgbClr val="FFFFFF"/>
                </a:solidFill>
              </a14:hiddenFill>
            </a:ext>
          </a:extLst>
        </p:spPr>
      </p:pic>
      <p:pic>
        <p:nvPicPr>
          <p:cNvPr id="12294" name="Picture 6" descr="Principais termos de Saúde e Segurança do Trabalho que você precisa saber -  Blog Preveoeste">
            <a:extLst>
              <a:ext uri="{FF2B5EF4-FFF2-40B4-BE49-F238E27FC236}">
                <a16:creationId xmlns:a16="http://schemas.microsoft.com/office/drawing/2014/main" id="{890B36D7-D4D5-08C4-696B-02A52F93802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50000"/>
                    </a14:imgEffect>
                    <a14:imgEffect>
                      <a14:saturation sat="0"/>
                    </a14:imgEffect>
                  </a14:imgLayer>
                </a14:imgProps>
              </a:ext>
              <a:ext uri="{28A0092B-C50C-407E-A947-70E740481C1C}">
                <a14:useLocalDpi xmlns:a14="http://schemas.microsoft.com/office/drawing/2010/main" val="0"/>
              </a:ext>
            </a:extLst>
          </a:blip>
          <a:srcRect l="44000"/>
          <a:stretch/>
        </p:blipFill>
        <p:spPr bwMode="auto">
          <a:xfrm>
            <a:off x="2449348" y="4067855"/>
            <a:ext cx="2190206" cy="2053318"/>
          </a:xfrm>
          <a:prstGeom prst="roundRect">
            <a:avLst>
              <a:gd name="adj" fmla="val 11820"/>
            </a:avLst>
          </a:prstGeom>
          <a:noFill/>
          <a:extLst>
            <a:ext uri="{909E8E84-426E-40DD-AFC4-6F175D3DCCD1}">
              <a14:hiddenFill xmlns:a14="http://schemas.microsoft.com/office/drawing/2010/main">
                <a:solidFill>
                  <a:srgbClr val="FFFFFF"/>
                </a:solidFill>
              </a14:hiddenFill>
            </a:ext>
          </a:extLst>
        </p:spPr>
      </p:pic>
      <p:pic>
        <p:nvPicPr>
          <p:cNvPr id="3" name="Imagem 2" descr="Escoramento de lajes | Sua Obra">
            <a:extLst>
              <a:ext uri="{FF2B5EF4-FFF2-40B4-BE49-F238E27FC236}">
                <a16:creationId xmlns:a16="http://schemas.microsoft.com/office/drawing/2014/main" id="{8327D814-01A8-F137-79E1-FC0F56752FA1}"/>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35766" y="1721514"/>
            <a:ext cx="4475235" cy="4399657"/>
          </a:xfrm>
          <a:prstGeom prst="roundRect">
            <a:avLst>
              <a:gd name="adj" fmla="val 4255"/>
            </a:avLst>
          </a:prstGeom>
          <a:noFill/>
          <a:ln>
            <a:noFill/>
          </a:ln>
        </p:spPr>
      </p:pic>
      <p:grpSp>
        <p:nvGrpSpPr>
          <p:cNvPr id="4" name="组合 7">
            <a:extLst>
              <a:ext uri="{FF2B5EF4-FFF2-40B4-BE49-F238E27FC236}">
                <a16:creationId xmlns:a16="http://schemas.microsoft.com/office/drawing/2014/main" id="{45FB8D04-B820-F857-BA71-17393248BC06}"/>
              </a:ext>
            </a:extLst>
          </p:cNvPr>
          <p:cNvGrpSpPr/>
          <p:nvPr/>
        </p:nvGrpSpPr>
        <p:grpSpPr>
          <a:xfrm>
            <a:off x="521656" y="263135"/>
            <a:ext cx="5767434" cy="707886"/>
            <a:chOff x="521656" y="263135"/>
            <a:chExt cx="5767434" cy="707886"/>
          </a:xfrm>
        </p:grpSpPr>
        <p:sp>
          <p:nvSpPr>
            <p:cNvPr id="5" name="文本框 8">
              <a:extLst>
                <a:ext uri="{FF2B5EF4-FFF2-40B4-BE49-F238E27FC236}">
                  <a16:creationId xmlns:a16="http://schemas.microsoft.com/office/drawing/2014/main" id="{ED2C0EBC-C5CE-0C16-CE4C-176D8C313C86}"/>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04</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6" name="矩形 9">
              <a:extLst>
                <a:ext uri="{FF2B5EF4-FFF2-40B4-BE49-F238E27FC236}">
                  <a16:creationId xmlns:a16="http://schemas.microsoft.com/office/drawing/2014/main" id="{DECFFFEB-113A-5173-FE11-741824487EF9}"/>
                </a:ext>
              </a:extLst>
            </p:cNvPr>
            <p:cNvSpPr/>
            <p:nvPr/>
          </p:nvSpPr>
          <p:spPr>
            <a:xfrm>
              <a:off x="1210520" y="432412"/>
              <a:ext cx="5078570"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Os serviços de construção de estruturas</a:t>
              </a:r>
            </a:p>
          </p:txBody>
        </p:sp>
      </p:grpSp>
      <p:pic>
        <p:nvPicPr>
          <p:cNvPr id="7" name="Imagem 6" descr="Texto&#10;&#10;Descrição gerada automaticamente com confiança baixa">
            <a:extLst>
              <a:ext uri="{FF2B5EF4-FFF2-40B4-BE49-F238E27FC236}">
                <a16:creationId xmlns:a16="http://schemas.microsoft.com/office/drawing/2014/main" id="{9F0F85DE-8C95-E668-E966-9A32D6831EF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91155" y="246837"/>
            <a:ext cx="2261621" cy="627889"/>
          </a:xfrm>
          <a:prstGeom prst="rect">
            <a:avLst/>
          </a:prstGeom>
        </p:spPr>
      </p:pic>
    </p:spTree>
    <p:extLst>
      <p:ext uri="{BB962C8B-B14F-4D97-AF65-F5344CB8AC3E}">
        <p14:creationId xmlns:p14="http://schemas.microsoft.com/office/powerpoint/2010/main" val="6954505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 fill="hold"/>
                                        <p:tgtEl>
                                          <p:spTgt spid="2"/>
                                        </p:tgtEl>
                                        <p:attrNameLst>
                                          <p:attrName>ppt_w</p:attrName>
                                        </p:attrNameLst>
                                      </p:cBhvr>
                                      <p:tavLst>
                                        <p:tav tm="0">
                                          <p:val>
                                            <p:fltVal val="0"/>
                                          </p:val>
                                        </p:tav>
                                        <p:tav tm="100000">
                                          <p:val>
                                            <p:strVal val="#ppt_w"/>
                                          </p:val>
                                        </p:tav>
                                      </p:tavLst>
                                    </p:anim>
                                    <p:anim calcmode="lin" valueType="num">
                                      <p:cBhvr>
                                        <p:cTn id="8" dur="300" fill="hold"/>
                                        <p:tgtEl>
                                          <p:spTgt spid="2"/>
                                        </p:tgtEl>
                                        <p:attrNameLst>
                                          <p:attrName>ppt_h</p:attrName>
                                        </p:attrNameLst>
                                      </p:cBhvr>
                                      <p:tavLst>
                                        <p:tav tm="0">
                                          <p:val>
                                            <p:fltVal val="0"/>
                                          </p:val>
                                        </p:tav>
                                        <p:tav tm="100000">
                                          <p:val>
                                            <p:strVal val="#ppt_h"/>
                                          </p:val>
                                        </p:tav>
                                      </p:tavLst>
                                    </p:anim>
                                    <p:animEffect transition="in" filter="fade">
                                      <p:cBhvr>
                                        <p:cTn id="9" dur="3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Cuidados com escoramento: quais os cuidados recomendados durante o processo  de escoramento">
            <a:extLst>
              <a:ext uri="{FF2B5EF4-FFF2-40B4-BE49-F238E27FC236}">
                <a16:creationId xmlns:a16="http://schemas.microsoft.com/office/drawing/2014/main" id="{5961116F-8C4F-7E41-CC2E-D389D0670788}"/>
              </a:ext>
            </a:extLst>
          </p:cNvPr>
          <p:cNvPicPr>
            <a:picLocks noChangeAspect="1"/>
          </p:cNvPicPr>
          <p:nvPr/>
        </p:nvPicPr>
        <p:blipFill rotWithShape="1">
          <a:blip r:embed="rId3">
            <a:extLst>
              <a:ext uri="{28A0092B-C50C-407E-A947-70E740481C1C}">
                <a14:useLocalDpi xmlns:a14="http://schemas.microsoft.com/office/drawing/2010/main" val="0"/>
              </a:ext>
            </a:extLst>
          </a:blip>
          <a:srcRect b="1998"/>
          <a:stretch/>
        </p:blipFill>
        <p:spPr bwMode="auto">
          <a:xfrm>
            <a:off x="0" y="5470"/>
            <a:ext cx="12192000" cy="6852530"/>
          </a:xfrm>
          <a:prstGeom prst="rect">
            <a:avLst/>
          </a:prstGeom>
          <a:noFill/>
          <a:ln>
            <a:noFill/>
          </a:ln>
        </p:spPr>
      </p:pic>
      <p:sp>
        <p:nvSpPr>
          <p:cNvPr id="4" name="矩形标注 14">
            <a:extLst>
              <a:ext uri="{FF2B5EF4-FFF2-40B4-BE49-F238E27FC236}">
                <a16:creationId xmlns:a16="http://schemas.microsoft.com/office/drawing/2014/main" id="{0937E5C2-E303-F915-2353-CBB4A81E54E1}"/>
              </a:ext>
            </a:extLst>
          </p:cNvPr>
          <p:cNvSpPr/>
          <p:nvPr/>
        </p:nvSpPr>
        <p:spPr>
          <a:xfrm>
            <a:off x="241299" y="1418835"/>
            <a:ext cx="5016501" cy="2010165"/>
          </a:xfrm>
          <a:prstGeom prst="wedgeRectCallout">
            <a:avLst>
              <a:gd name="adj1" fmla="val 52778"/>
              <a:gd name="adj2" fmla="val -95488"/>
            </a:avLst>
          </a:prstGeom>
          <a:gradFill flip="none" rotWithShape="1">
            <a:gsLst>
              <a:gs pos="51000">
                <a:srgbClr val="1C83AE">
                  <a:alpha val="53000"/>
                </a:srgbClr>
              </a:gs>
              <a:gs pos="0">
                <a:srgbClr val="329CD6">
                  <a:alpha val="79000"/>
                </a:srgbClr>
              </a:gs>
              <a:gs pos="92000">
                <a:srgbClr val="623E98">
                  <a:alpha val="61000"/>
                </a:srgbClr>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altLang="zh-CN" sz="2000" b="1" dirty="0"/>
              <a:t>Também é possível comprar ou alugar escoras metálicas. Essas escoras têm altura ajustável.</a:t>
            </a:r>
            <a:endParaRPr lang="zh-CN" altLang="en-US" sz="2000" b="1" dirty="0"/>
          </a:p>
        </p:txBody>
      </p:sp>
      <p:pic>
        <p:nvPicPr>
          <p:cNvPr id="2" name="Imagem 1" descr="Texto&#10;&#10;Descrição gerada automaticamente com confiança baixa">
            <a:extLst>
              <a:ext uri="{FF2B5EF4-FFF2-40B4-BE49-F238E27FC236}">
                <a16:creationId xmlns:a16="http://schemas.microsoft.com/office/drawing/2014/main" id="{04DF1412-E0EF-1A18-4610-FF97269F0D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9291" y="204633"/>
            <a:ext cx="2261621" cy="627889"/>
          </a:xfrm>
          <a:prstGeom prst="rect">
            <a:avLst/>
          </a:prstGeom>
        </p:spPr>
      </p:pic>
    </p:spTree>
    <p:extLst>
      <p:ext uri="{BB962C8B-B14F-4D97-AF65-F5344CB8AC3E}">
        <p14:creationId xmlns:p14="http://schemas.microsoft.com/office/powerpoint/2010/main" val="10743317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5">
            <a:extLst>
              <a:ext uri="{FF2B5EF4-FFF2-40B4-BE49-F238E27FC236}">
                <a16:creationId xmlns:a16="http://schemas.microsoft.com/office/drawing/2014/main" id="{EED1309F-C9DD-4E6D-853A-356578C4C007}"/>
              </a:ext>
            </a:extLst>
          </p:cNvPr>
          <p:cNvSpPr/>
          <p:nvPr/>
        </p:nvSpPr>
        <p:spPr>
          <a:xfrm>
            <a:off x="8089966" y="0"/>
            <a:ext cx="4102033" cy="6857999"/>
          </a:xfrm>
          <a:prstGeom prst="rect">
            <a:avLst/>
          </a:prstGeom>
          <a:gradFill flip="none" rotWithShape="1">
            <a:gsLst>
              <a:gs pos="50000">
                <a:srgbClr val="1C83AE"/>
              </a:gs>
              <a:gs pos="0">
                <a:srgbClr val="329CD6"/>
              </a:gs>
              <a:gs pos="100000">
                <a:srgbClr val="623E98"/>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16000" rIns="288000" bIns="288000" numCol="1" spcCol="0" rtlCol="0" fromWordArt="0" anchor="ctr" anchorCtr="0" forceAA="0" compatLnSpc="1">
            <a:prstTxWarp prst="textNoShape">
              <a:avLst/>
            </a:prstTxWarp>
            <a:noAutofit/>
          </a:bodyPr>
          <a:lstStyle/>
          <a:p>
            <a:pPr lvl="0" algn="ctr">
              <a:lnSpc>
                <a:spcPct val="150000"/>
              </a:lnSpc>
              <a:spcBef>
                <a:spcPts val="1200"/>
              </a:spcBef>
              <a:defRPr/>
            </a:pPr>
            <a:r>
              <a:rPr lang="pt-BR" altLang="zh-CN" sz="2400" dirty="0">
                <a:solidFill>
                  <a:prstClr val="white"/>
                </a:solidFill>
                <a:latin typeface="Gesta Md"/>
                <a:ea typeface="微软雅黑"/>
                <a:sym typeface="+mn-lt"/>
              </a:rPr>
              <a:t>Tanto as escoras de madeira quanto as escoras metálicas não podem ser colocadas conforme escolha do carpinteiro ou do mestre de obras. Existe uma questão de segurança muito importante na posição das escoras. </a:t>
            </a:r>
          </a:p>
        </p:txBody>
      </p:sp>
      <p:pic>
        <p:nvPicPr>
          <p:cNvPr id="8194" name="Picture 2">
            <a:extLst>
              <a:ext uri="{FF2B5EF4-FFF2-40B4-BE49-F238E27FC236}">
                <a16:creationId xmlns:a16="http://schemas.microsoft.com/office/drawing/2014/main" id="{C72B2168-449B-C914-DA2B-26A7F972BE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505"/>
          <a:stretch/>
        </p:blipFill>
        <p:spPr bwMode="auto">
          <a:xfrm>
            <a:off x="0" y="1184384"/>
            <a:ext cx="4459319" cy="567361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7">
            <a:extLst>
              <a:ext uri="{FF2B5EF4-FFF2-40B4-BE49-F238E27FC236}">
                <a16:creationId xmlns:a16="http://schemas.microsoft.com/office/drawing/2014/main" id="{8F0594E6-249E-E1A9-9D77-5D46BFD4CC5E}"/>
              </a:ext>
            </a:extLst>
          </p:cNvPr>
          <p:cNvGrpSpPr/>
          <p:nvPr/>
        </p:nvGrpSpPr>
        <p:grpSpPr>
          <a:xfrm>
            <a:off x="521656" y="263135"/>
            <a:ext cx="5767434" cy="707886"/>
            <a:chOff x="521656" y="263135"/>
            <a:chExt cx="5767434" cy="707886"/>
          </a:xfrm>
        </p:grpSpPr>
        <p:sp>
          <p:nvSpPr>
            <p:cNvPr id="3" name="文本框 8">
              <a:extLst>
                <a:ext uri="{FF2B5EF4-FFF2-40B4-BE49-F238E27FC236}">
                  <a16:creationId xmlns:a16="http://schemas.microsoft.com/office/drawing/2014/main" id="{B9BD7C71-4BD8-F55E-573C-058EAA95410A}"/>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04</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5" name="矩形 9">
              <a:extLst>
                <a:ext uri="{FF2B5EF4-FFF2-40B4-BE49-F238E27FC236}">
                  <a16:creationId xmlns:a16="http://schemas.microsoft.com/office/drawing/2014/main" id="{AF723E18-5834-2080-2CF1-C31A7CFE9494}"/>
                </a:ext>
              </a:extLst>
            </p:cNvPr>
            <p:cNvSpPr/>
            <p:nvPr/>
          </p:nvSpPr>
          <p:spPr>
            <a:xfrm>
              <a:off x="1210520" y="432412"/>
              <a:ext cx="5078570"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Os serviços de construção de estruturas</a:t>
              </a:r>
            </a:p>
          </p:txBody>
        </p:sp>
      </p:grpSp>
      <p:pic>
        <p:nvPicPr>
          <p:cNvPr id="6" name="Imagem 5" descr="Texto&#10;&#10;Descrição gerada automaticamente com confiança baixa">
            <a:extLst>
              <a:ext uri="{FF2B5EF4-FFF2-40B4-BE49-F238E27FC236}">
                <a16:creationId xmlns:a16="http://schemas.microsoft.com/office/drawing/2014/main" id="{22401DED-CF60-A62F-8358-5FDCC9F2AC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9291" y="204633"/>
            <a:ext cx="2261621" cy="627889"/>
          </a:xfrm>
          <a:prstGeom prst="rect">
            <a:avLst/>
          </a:prstGeom>
        </p:spPr>
      </p:pic>
    </p:spTree>
    <p:extLst>
      <p:ext uri="{BB962C8B-B14F-4D97-AF65-F5344CB8AC3E}">
        <p14:creationId xmlns:p14="http://schemas.microsoft.com/office/powerpoint/2010/main" val="24550096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D39B4EB-4A41-E54C-75BC-A755C5701351}"/>
              </a:ext>
            </a:extLst>
          </p:cNvPr>
          <p:cNvSpPr/>
          <p:nvPr/>
        </p:nvSpPr>
        <p:spPr>
          <a:xfrm>
            <a:off x="1273247" y="1907096"/>
            <a:ext cx="1134464" cy="1134464"/>
          </a:xfrm>
          <a:prstGeom prst="rect">
            <a:avLst/>
          </a:prstGeom>
          <a:solidFill>
            <a:srgbClr val="2D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F0502020204030204"/>
              <a:ea typeface="Microsoft YaHei"/>
              <a:cs typeface="+mn-cs"/>
            </a:endParaRPr>
          </a:p>
        </p:txBody>
      </p:sp>
      <p:sp>
        <p:nvSpPr>
          <p:cNvPr id="3" name="矩形 2">
            <a:extLst>
              <a:ext uri="{FF2B5EF4-FFF2-40B4-BE49-F238E27FC236}">
                <a16:creationId xmlns:a16="http://schemas.microsoft.com/office/drawing/2014/main" id="{466AF5CE-6FA4-8DC3-D31B-829256D5D05C}"/>
              </a:ext>
            </a:extLst>
          </p:cNvPr>
          <p:cNvSpPr/>
          <p:nvPr/>
        </p:nvSpPr>
        <p:spPr>
          <a:xfrm>
            <a:off x="2496289" y="1907096"/>
            <a:ext cx="1134464" cy="1134464"/>
          </a:xfrm>
          <a:prstGeom prst="rect">
            <a:avLst/>
          </a:prstGeom>
          <a:solidFill>
            <a:srgbClr val="329CD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F0502020204030204"/>
              <a:ea typeface="Microsoft YaHei"/>
              <a:cs typeface="+mn-cs"/>
            </a:endParaRPr>
          </a:p>
        </p:txBody>
      </p:sp>
      <p:sp>
        <p:nvSpPr>
          <p:cNvPr id="4" name="矩形 3">
            <a:extLst>
              <a:ext uri="{FF2B5EF4-FFF2-40B4-BE49-F238E27FC236}">
                <a16:creationId xmlns:a16="http://schemas.microsoft.com/office/drawing/2014/main" id="{DA014250-C1FB-CE52-DE91-4ABED0CE23C8}"/>
              </a:ext>
            </a:extLst>
          </p:cNvPr>
          <p:cNvSpPr/>
          <p:nvPr/>
        </p:nvSpPr>
        <p:spPr>
          <a:xfrm>
            <a:off x="3719330" y="1907096"/>
            <a:ext cx="1134464" cy="1134464"/>
          </a:xfrm>
          <a:prstGeom prst="rect">
            <a:avLst/>
          </a:prstGeom>
          <a:solidFill>
            <a:srgbClr val="2D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F0502020204030204"/>
              <a:ea typeface="Microsoft YaHei"/>
              <a:cs typeface="+mn-cs"/>
            </a:endParaRPr>
          </a:p>
        </p:txBody>
      </p:sp>
      <p:sp>
        <p:nvSpPr>
          <p:cNvPr id="5" name="矩形 4">
            <a:extLst>
              <a:ext uri="{FF2B5EF4-FFF2-40B4-BE49-F238E27FC236}">
                <a16:creationId xmlns:a16="http://schemas.microsoft.com/office/drawing/2014/main" id="{F4C79595-6116-7245-7C6A-397370426B68}"/>
              </a:ext>
            </a:extLst>
          </p:cNvPr>
          <p:cNvSpPr/>
          <p:nvPr/>
        </p:nvSpPr>
        <p:spPr>
          <a:xfrm>
            <a:off x="1273247" y="3120318"/>
            <a:ext cx="1134464" cy="1134464"/>
          </a:xfrm>
          <a:prstGeom prst="rect">
            <a:avLst/>
          </a:prstGeom>
          <a:solidFill>
            <a:srgbClr val="1C8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F0502020204030204"/>
              <a:ea typeface="Microsoft YaHei"/>
              <a:cs typeface="+mn-cs"/>
            </a:endParaRPr>
          </a:p>
        </p:txBody>
      </p:sp>
      <p:sp>
        <p:nvSpPr>
          <p:cNvPr id="7" name="矩形 5">
            <a:extLst>
              <a:ext uri="{FF2B5EF4-FFF2-40B4-BE49-F238E27FC236}">
                <a16:creationId xmlns:a16="http://schemas.microsoft.com/office/drawing/2014/main" id="{20693AB1-C1AB-E250-BA4F-D8F8E20B2082}"/>
              </a:ext>
            </a:extLst>
          </p:cNvPr>
          <p:cNvSpPr/>
          <p:nvPr/>
        </p:nvSpPr>
        <p:spPr>
          <a:xfrm>
            <a:off x="2496289" y="3120318"/>
            <a:ext cx="1134464" cy="113446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F0502020204030204"/>
              <a:ea typeface="Microsoft YaHei"/>
              <a:cs typeface="+mn-cs"/>
            </a:endParaRPr>
          </a:p>
        </p:txBody>
      </p:sp>
      <p:sp>
        <p:nvSpPr>
          <p:cNvPr id="11" name="矩形 6">
            <a:extLst>
              <a:ext uri="{FF2B5EF4-FFF2-40B4-BE49-F238E27FC236}">
                <a16:creationId xmlns:a16="http://schemas.microsoft.com/office/drawing/2014/main" id="{86BE44E6-9D61-F824-2CC2-13440E076014}"/>
              </a:ext>
            </a:extLst>
          </p:cNvPr>
          <p:cNvSpPr/>
          <p:nvPr/>
        </p:nvSpPr>
        <p:spPr>
          <a:xfrm>
            <a:off x="3719330" y="3120318"/>
            <a:ext cx="1134464" cy="1134464"/>
          </a:xfrm>
          <a:prstGeom prst="rect">
            <a:avLst/>
          </a:prstGeom>
          <a:gradFill flip="none" rotWithShape="1">
            <a:gsLst>
              <a:gs pos="54000">
                <a:srgbClr val="1C83AE"/>
              </a:gs>
              <a:gs pos="0">
                <a:srgbClr val="329CD6"/>
              </a:gs>
              <a:gs pos="100000">
                <a:srgbClr val="623E98"/>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F0502020204030204"/>
              <a:ea typeface="Microsoft YaHei"/>
              <a:cs typeface="+mn-cs"/>
            </a:endParaRPr>
          </a:p>
        </p:txBody>
      </p:sp>
      <p:sp>
        <p:nvSpPr>
          <p:cNvPr id="12" name="矩形 7">
            <a:extLst>
              <a:ext uri="{FF2B5EF4-FFF2-40B4-BE49-F238E27FC236}">
                <a16:creationId xmlns:a16="http://schemas.microsoft.com/office/drawing/2014/main" id="{154C348D-58BC-33EC-E7FE-CCF0766125BB}"/>
              </a:ext>
            </a:extLst>
          </p:cNvPr>
          <p:cNvSpPr/>
          <p:nvPr/>
        </p:nvSpPr>
        <p:spPr>
          <a:xfrm>
            <a:off x="1273247" y="4333539"/>
            <a:ext cx="1134464" cy="1134464"/>
          </a:xfrm>
          <a:prstGeom prst="rect">
            <a:avLst/>
          </a:prstGeom>
          <a:solidFill>
            <a:srgbClr val="2D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F0502020204030204"/>
              <a:ea typeface="Microsoft YaHei"/>
              <a:cs typeface="+mn-cs"/>
            </a:endParaRPr>
          </a:p>
        </p:txBody>
      </p:sp>
      <p:sp>
        <p:nvSpPr>
          <p:cNvPr id="13" name="矩形 8">
            <a:extLst>
              <a:ext uri="{FF2B5EF4-FFF2-40B4-BE49-F238E27FC236}">
                <a16:creationId xmlns:a16="http://schemas.microsoft.com/office/drawing/2014/main" id="{8E4C5DD8-5585-BB9C-9CD8-0171DF9C3C7B}"/>
              </a:ext>
            </a:extLst>
          </p:cNvPr>
          <p:cNvSpPr/>
          <p:nvPr/>
        </p:nvSpPr>
        <p:spPr>
          <a:xfrm>
            <a:off x="2496289" y="4333539"/>
            <a:ext cx="1134464" cy="1134464"/>
          </a:xfrm>
          <a:prstGeom prst="rect">
            <a:avLst/>
          </a:prstGeom>
          <a:solidFill>
            <a:srgbClr val="623E9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F0502020204030204"/>
              <a:ea typeface="Microsoft YaHei"/>
              <a:cs typeface="+mn-cs"/>
            </a:endParaRPr>
          </a:p>
        </p:txBody>
      </p:sp>
      <p:sp>
        <p:nvSpPr>
          <p:cNvPr id="14" name="矩形 9">
            <a:extLst>
              <a:ext uri="{FF2B5EF4-FFF2-40B4-BE49-F238E27FC236}">
                <a16:creationId xmlns:a16="http://schemas.microsoft.com/office/drawing/2014/main" id="{2898BC8C-E6F6-7203-C302-424B9202CE97}"/>
              </a:ext>
            </a:extLst>
          </p:cNvPr>
          <p:cNvSpPr/>
          <p:nvPr/>
        </p:nvSpPr>
        <p:spPr>
          <a:xfrm>
            <a:off x="3719330" y="4333539"/>
            <a:ext cx="1134464" cy="1134464"/>
          </a:xfrm>
          <a:prstGeom prst="rect">
            <a:avLst/>
          </a:prstGeom>
          <a:solidFill>
            <a:srgbClr val="2D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F0502020204030204"/>
              <a:ea typeface="Microsoft YaHei"/>
              <a:cs typeface="+mn-cs"/>
            </a:endParaRPr>
          </a:p>
        </p:txBody>
      </p:sp>
      <p:sp>
        <p:nvSpPr>
          <p:cNvPr id="15" name="矩形 11">
            <a:extLst>
              <a:ext uri="{FF2B5EF4-FFF2-40B4-BE49-F238E27FC236}">
                <a16:creationId xmlns:a16="http://schemas.microsoft.com/office/drawing/2014/main" id="{C1A8516D-16DC-68F4-9476-16214EC8FCA8}"/>
              </a:ext>
            </a:extLst>
          </p:cNvPr>
          <p:cNvSpPr/>
          <p:nvPr/>
        </p:nvSpPr>
        <p:spPr>
          <a:xfrm>
            <a:off x="2496289" y="3120318"/>
            <a:ext cx="1134464" cy="1134464"/>
          </a:xfrm>
          <a:prstGeom prst="rect">
            <a:avLst/>
          </a:prstGeom>
          <a:blipFill>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F0502020204030204"/>
              <a:ea typeface="Microsoft YaHei"/>
              <a:cs typeface="+mn-cs"/>
            </a:endParaRPr>
          </a:p>
        </p:txBody>
      </p:sp>
      <p:sp>
        <p:nvSpPr>
          <p:cNvPr id="16" name="矩形 13">
            <a:extLst>
              <a:ext uri="{FF2B5EF4-FFF2-40B4-BE49-F238E27FC236}">
                <a16:creationId xmlns:a16="http://schemas.microsoft.com/office/drawing/2014/main" id="{406CEFED-B5F0-EA79-7620-EA475A827790}"/>
              </a:ext>
            </a:extLst>
          </p:cNvPr>
          <p:cNvSpPr/>
          <p:nvPr/>
        </p:nvSpPr>
        <p:spPr>
          <a:xfrm>
            <a:off x="3719330" y="4333539"/>
            <a:ext cx="1134464" cy="1134464"/>
          </a:xfrm>
          <a:prstGeom prst="rect">
            <a:avLst/>
          </a:prstGeom>
          <a:blipFill>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F0502020204030204"/>
              <a:ea typeface="Microsoft YaHei"/>
              <a:cs typeface="+mn-cs"/>
            </a:endParaRPr>
          </a:p>
        </p:txBody>
      </p:sp>
      <p:sp>
        <p:nvSpPr>
          <p:cNvPr id="17" name="矩形 14">
            <a:extLst>
              <a:ext uri="{FF2B5EF4-FFF2-40B4-BE49-F238E27FC236}">
                <a16:creationId xmlns:a16="http://schemas.microsoft.com/office/drawing/2014/main" id="{58A51964-5720-8272-F56F-F456C83BD9E8}"/>
              </a:ext>
            </a:extLst>
          </p:cNvPr>
          <p:cNvSpPr/>
          <p:nvPr/>
        </p:nvSpPr>
        <p:spPr>
          <a:xfrm>
            <a:off x="1273247" y="4333539"/>
            <a:ext cx="1134464" cy="1134464"/>
          </a:xfrm>
          <a:prstGeom prst="rect">
            <a:avLst/>
          </a:prstGeom>
          <a:blipFill>
            <a:blip r:embed="rId5"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F0502020204030204"/>
              <a:ea typeface="Microsoft YaHei"/>
              <a:cs typeface="+mn-cs"/>
            </a:endParaRPr>
          </a:p>
        </p:txBody>
      </p:sp>
      <p:sp>
        <p:nvSpPr>
          <p:cNvPr id="18" name="TextBox 18">
            <a:extLst>
              <a:ext uri="{FF2B5EF4-FFF2-40B4-BE49-F238E27FC236}">
                <a16:creationId xmlns:a16="http://schemas.microsoft.com/office/drawing/2014/main" id="{C2B4BC5F-9E3C-3ECD-E191-5B1D0E46045D}"/>
              </a:ext>
            </a:extLst>
          </p:cNvPr>
          <p:cNvSpPr>
            <a:spLocks noChangeArrowheads="1"/>
          </p:cNvSpPr>
          <p:nvPr/>
        </p:nvSpPr>
        <p:spPr bwMode="auto">
          <a:xfrm>
            <a:off x="6096000" y="2844608"/>
            <a:ext cx="5184345" cy="2346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lvl="0">
              <a:lnSpc>
                <a:spcPct val="150000"/>
              </a:lnSpc>
              <a:defRPr/>
            </a:pPr>
            <a:r>
              <a:rPr lang="pt-BR" altLang="zh-CN" sz="2000" dirty="0">
                <a:solidFill>
                  <a:schemeClr val="bg1">
                    <a:lumMod val="95000"/>
                  </a:schemeClr>
                </a:solidFill>
                <a:latin typeface="微软雅黑" pitchFamily="34" charset="-122"/>
                <a:ea typeface="微软雅黑" pitchFamily="34" charset="-122"/>
                <a:sym typeface="微软雅黑" pitchFamily="34" charset="-122"/>
              </a:rPr>
              <a:t>A execução desses serviços de maneira bem feita e segura garante saúde e um trabalho produtivo aos operários e à empresa, e segurança estrutural aos futuros usuários da construção. </a:t>
            </a:r>
            <a:endParaRPr lang="en-US" altLang="zh-CN" sz="2000" dirty="0">
              <a:solidFill>
                <a:schemeClr val="bg1">
                  <a:lumMod val="95000"/>
                </a:schemeClr>
              </a:solidFill>
              <a:latin typeface="微软雅黑" pitchFamily="34" charset="-122"/>
              <a:ea typeface="微软雅黑" pitchFamily="34" charset="-122"/>
              <a:sym typeface="微软雅黑" pitchFamily="34" charset="-122"/>
            </a:endParaRPr>
          </a:p>
        </p:txBody>
      </p:sp>
      <p:sp>
        <p:nvSpPr>
          <p:cNvPr id="19" name="矩形 16">
            <a:extLst>
              <a:ext uri="{FF2B5EF4-FFF2-40B4-BE49-F238E27FC236}">
                <a16:creationId xmlns:a16="http://schemas.microsoft.com/office/drawing/2014/main" id="{ABD3AD14-22B8-610B-3550-4B2EBBB7E598}"/>
              </a:ext>
            </a:extLst>
          </p:cNvPr>
          <p:cNvSpPr/>
          <p:nvPr/>
        </p:nvSpPr>
        <p:spPr>
          <a:xfrm>
            <a:off x="5879571" y="1907096"/>
            <a:ext cx="5474229" cy="226504"/>
          </a:xfrm>
          <a:prstGeom prst="rect">
            <a:avLst/>
          </a:prstGeom>
          <a:gradFill flip="none" rotWithShape="1">
            <a:gsLst>
              <a:gs pos="54000">
                <a:srgbClr val="1C83AE"/>
              </a:gs>
              <a:gs pos="0">
                <a:srgbClr val="329CD6"/>
              </a:gs>
              <a:gs pos="100000">
                <a:srgbClr val="623E98"/>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F0502020204030204"/>
              <a:ea typeface="Microsoft YaHei"/>
              <a:cs typeface="+mn-cs"/>
            </a:endParaRPr>
          </a:p>
        </p:txBody>
      </p:sp>
      <p:pic>
        <p:nvPicPr>
          <p:cNvPr id="14338" name="Picture 2" descr="Penalidades de SST: saiba como proteger sua empresa - SELF Engenharia">
            <a:extLst>
              <a:ext uri="{FF2B5EF4-FFF2-40B4-BE49-F238E27FC236}">
                <a16:creationId xmlns:a16="http://schemas.microsoft.com/office/drawing/2014/main" id="{596AE93D-A1D1-EEEC-4861-4DEB3D9B481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1535"/>
          <a:stretch/>
        </p:blipFill>
        <p:spPr bwMode="auto">
          <a:xfrm>
            <a:off x="1273247" y="1907096"/>
            <a:ext cx="1134464" cy="113446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Penalidades de SST: saiba como proteger sua empresa - SELF Engenharia">
            <a:extLst>
              <a:ext uri="{FF2B5EF4-FFF2-40B4-BE49-F238E27FC236}">
                <a16:creationId xmlns:a16="http://schemas.microsoft.com/office/drawing/2014/main" id="{E72CE677-AAA0-3290-3A4D-37C4F8CD932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8485" r="-230"/>
          <a:stretch/>
        </p:blipFill>
        <p:spPr bwMode="auto">
          <a:xfrm>
            <a:off x="3738658" y="1907096"/>
            <a:ext cx="1030491" cy="113446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组合 7">
            <a:extLst>
              <a:ext uri="{FF2B5EF4-FFF2-40B4-BE49-F238E27FC236}">
                <a16:creationId xmlns:a16="http://schemas.microsoft.com/office/drawing/2014/main" id="{9D79CB27-4F60-BC62-4CD2-ED798A3A2C98}"/>
              </a:ext>
            </a:extLst>
          </p:cNvPr>
          <p:cNvGrpSpPr/>
          <p:nvPr/>
        </p:nvGrpSpPr>
        <p:grpSpPr>
          <a:xfrm>
            <a:off x="521656" y="263135"/>
            <a:ext cx="2216398" cy="707886"/>
            <a:chOff x="521656" y="263135"/>
            <a:chExt cx="2216398" cy="707886"/>
          </a:xfrm>
        </p:grpSpPr>
        <p:sp>
          <p:nvSpPr>
            <p:cNvPr id="20" name="文本框 8">
              <a:extLst>
                <a:ext uri="{FF2B5EF4-FFF2-40B4-BE49-F238E27FC236}">
                  <a16:creationId xmlns:a16="http://schemas.microsoft.com/office/drawing/2014/main" id="{04D77F3A-56E3-82E0-68A4-698CB9151A08}"/>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01</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21" name="矩形 9">
              <a:extLst>
                <a:ext uri="{FF2B5EF4-FFF2-40B4-BE49-F238E27FC236}">
                  <a16:creationId xmlns:a16="http://schemas.microsoft.com/office/drawing/2014/main" id="{C1D358DA-6804-E69B-EA15-BFE8F58F537C}"/>
                </a:ext>
              </a:extLst>
            </p:cNvPr>
            <p:cNvSpPr/>
            <p:nvPr/>
          </p:nvSpPr>
          <p:spPr>
            <a:xfrm>
              <a:off x="1210520" y="432412"/>
              <a:ext cx="1527534"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Introdução</a:t>
              </a:r>
            </a:p>
          </p:txBody>
        </p:sp>
      </p:grpSp>
      <p:pic>
        <p:nvPicPr>
          <p:cNvPr id="8" name="Imagem 7" descr="Texto&#10;&#10;Descrição gerada automaticamente com confiança baixa">
            <a:extLst>
              <a:ext uri="{FF2B5EF4-FFF2-40B4-BE49-F238E27FC236}">
                <a16:creationId xmlns:a16="http://schemas.microsoft.com/office/drawing/2014/main" id="{A6C375B8-7E9F-743C-7F4E-E63F677D3B5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14713" y="35174"/>
            <a:ext cx="2261621" cy="627889"/>
          </a:xfrm>
          <a:prstGeom prst="rect">
            <a:avLst/>
          </a:prstGeom>
        </p:spPr>
      </p:pic>
    </p:spTree>
    <p:extLst>
      <p:ext uri="{BB962C8B-B14F-4D97-AF65-F5344CB8AC3E}">
        <p14:creationId xmlns:p14="http://schemas.microsoft.com/office/powerpoint/2010/main" val="317651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2"/>
                                        </p:tgtEl>
                                        <p:attrNameLst>
                                          <p:attrName>style.visibility</p:attrName>
                                        </p:attrNameLst>
                                      </p:cBhvr>
                                      <p:to>
                                        <p:strVal val="visible"/>
                                      </p:to>
                                    </p:set>
                                    <p:anim calcmode="lin" valueType="num">
                                      <p:cBhvr>
                                        <p:cTn id="7" dur="300" fill="hold"/>
                                        <p:tgtEl>
                                          <p:spTgt spid="2"/>
                                        </p:tgtEl>
                                        <p:attrNameLst>
                                          <p:attrName>ppt_w</p:attrName>
                                        </p:attrNameLst>
                                      </p:cBhvr>
                                      <p:tavLst>
                                        <p:tav tm="0">
                                          <p:val>
                                            <p:fltVal val="0"/>
                                          </p:val>
                                        </p:tav>
                                        <p:tav tm="100000">
                                          <p:val>
                                            <p:strVal val="#ppt_w"/>
                                          </p:val>
                                        </p:tav>
                                      </p:tavLst>
                                    </p:anim>
                                    <p:anim calcmode="lin" valueType="num">
                                      <p:cBhvr>
                                        <p:cTn id="8" dur="300" fill="hold"/>
                                        <p:tgtEl>
                                          <p:spTgt spid="2"/>
                                        </p:tgtEl>
                                        <p:attrNameLst>
                                          <p:attrName>ppt_h</p:attrName>
                                        </p:attrNameLst>
                                      </p:cBhvr>
                                      <p:tavLst>
                                        <p:tav tm="0">
                                          <p:val>
                                            <p:fltVal val="0"/>
                                          </p:val>
                                        </p:tav>
                                        <p:tav tm="100000">
                                          <p:val>
                                            <p:strVal val="#ppt_h"/>
                                          </p:val>
                                        </p:tav>
                                      </p:tavLst>
                                    </p:anim>
                                    <p:anim calcmode="lin" valueType="num">
                                      <p:cBhvr>
                                        <p:cTn id="9" dur="300" fill="hold"/>
                                        <p:tgtEl>
                                          <p:spTgt spid="2"/>
                                        </p:tgtEl>
                                        <p:attrNameLst>
                                          <p:attrName>ppt_x</p:attrName>
                                        </p:attrNameLst>
                                      </p:cBhvr>
                                      <p:tavLst>
                                        <p:tav tm="0">
                                          <p:val>
                                            <p:fltVal val="0.5"/>
                                          </p:val>
                                        </p:tav>
                                        <p:tav tm="100000">
                                          <p:val>
                                            <p:strVal val="#ppt_x"/>
                                          </p:val>
                                        </p:tav>
                                      </p:tavLst>
                                    </p:anim>
                                    <p:anim calcmode="lin" valueType="num">
                                      <p:cBhvr>
                                        <p:cTn id="10" dur="300" fill="hold"/>
                                        <p:tgtEl>
                                          <p:spTgt spid="2"/>
                                        </p:tgtEl>
                                        <p:attrNameLst>
                                          <p:attrName>ppt_y</p:attrName>
                                        </p:attrNameLst>
                                      </p:cBhvr>
                                      <p:tavLst>
                                        <p:tav tm="0">
                                          <p:val>
                                            <p:fltVal val="0.5"/>
                                          </p:val>
                                        </p:tav>
                                        <p:tav tm="100000">
                                          <p:val>
                                            <p:strVal val="#ppt_y"/>
                                          </p:val>
                                        </p:tav>
                                      </p:tavLst>
                                    </p:anim>
                                  </p:childTnLst>
                                </p:cTn>
                              </p:par>
                              <p:par>
                                <p:cTn id="11" presetID="26" presetClass="emph" presetSubtype="0" fill="hold" grpId="1" nodeType="withEffect">
                                  <p:stCondLst>
                                    <p:cond delay="400"/>
                                  </p:stCondLst>
                                  <p:childTnLst>
                                    <p:animEffect transition="out" filter="fade">
                                      <p:cBhvr>
                                        <p:cTn id="12" dur="300" tmFilter="0, 0; .2, .5; .8, .5; 1, 0"/>
                                        <p:tgtEl>
                                          <p:spTgt spid="2"/>
                                        </p:tgtEl>
                                      </p:cBhvr>
                                    </p:animEffect>
                                    <p:animScale>
                                      <p:cBhvr>
                                        <p:cTn id="13" dur="150" autoRev="1" fill="hold"/>
                                        <p:tgtEl>
                                          <p:spTgt spid="2"/>
                                        </p:tgtEl>
                                      </p:cBhvr>
                                      <p:by x="105000" y="105000"/>
                                    </p:animScale>
                                  </p:childTnLst>
                                </p:cTn>
                              </p:par>
                              <p:par>
                                <p:cTn id="14" presetID="23" presetClass="entr" presetSubtype="528" fill="hold" grpId="0" nodeType="withEffect">
                                  <p:stCondLst>
                                    <p:cond delay="200"/>
                                  </p:stCondLst>
                                  <p:childTnLst>
                                    <p:set>
                                      <p:cBhvr>
                                        <p:cTn id="15" dur="1" fill="hold">
                                          <p:stCondLst>
                                            <p:cond delay="0"/>
                                          </p:stCondLst>
                                        </p:cTn>
                                        <p:tgtEl>
                                          <p:spTgt spid="3"/>
                                        </p:tgtEl>
                                        <p:attrNameLst>
                                          <p:attrName>style.visibility</p:attrName>
                                        </p:attrNameLst>
                                      </p:cBhvr>
                                      <p:to>
                                        <p:strVal val="visible"/>
                                      </p:to>
                                    </p:set>
                                    <p:anim calcmode="lin" valueType="num">
                                      <p:cBhvr>
                                        <p:cTn id="16" dur="300" fill="hold"/>
                                        <p:tgtEl>
                                          <p:spTgt spid="3"/>
                                        </p:tgtEl>
                                        <p:attrNameLst>
                                          <p:attrName>ppt_w</p:attrName>
                                        </p:attrNameLst>
                                      </p:cBhvr>
                                      <p:tavLst>
                                        <p:tav tm="0">
                                          <p:val>
                                            <p:fltVal val="0"/>
                                          </p:val>
                                        </p:tav>
                                        <p:tav tm="100000">
                                          <p:val>
                                            <p:strVal val="#ppt_w"/>
                                          </p:val>
                                        </p:tav>
                                      </p:tavLst>
                                    </p:anim>
                                    <p:anim calcmode="lin" valueType="num">
                                      <p:cBhvr>
                                        <p:cTn id="17" dur="300" fill="hold"/>
                                        <p:tgtEl>
                                          <p:spTgt spid="3"/>
                                        </p:tgtEl>
                                        <p:attrNameLst>
                                          <p:attrName>ppt_h</p:attrName>
                                        </p:attrNameLst>
                                      </p:cBhvr>
                                      <p:tavLst>
                                        <p:tav tm="0">
                                          <p:val>
                                            <p:fltVal val="0"/>
                                          </p:val>
                                        </p:tav>
                                        <p:tav tm="100000">
                                          <p:val>
                                            <p:strVal val="#ppt_h"/>
                                          </p:val>
                                        </p:tav>
                                      </p:tavLst>
                                    </p:anim>
                                    <p:anim calcmode="lin" valueType="num">
                                      <p:cBhvr>
                                        <p:cTn id="18" dur="300" fill="hold"/>
                                        <p:tgtEl>
                                          <p:spTgt spid="3"/>
                                        </p:tgtEl>
                                        <p:attrNameLst>
                                          <p:attrName>ppt_x</p:attrName>
                                        </p:attrNameLst>
                                      </p:cBhvr>
                                      <p:tavLst>
                                        <p:tav tm="0">
                                          <p:val>
                                            <p:fltVal val="0.5"/>
                                          </p:val>
                                        </p:tav>
                                        <p:tav tm="100000">
                                          <p:val>
                                            <p:strVal val="#ppt_x"/>
                                          </p:val>
                                        </p:tav>
                                      </p:tavLst>
                                    </p:anim>
                                    <p:anim calcmode="lin" valueType="num">
                                      <p:cBhvr>
                                        <p:cTn id="19" dur="300" fill="hold"/>
                                        <p:tgtEl>
                                          <p:spTgt spid="3"/>
                                        </p:tgtEl>
                                        <p:attrNameLst>
                                          <p:attrName>ppt_y</p:attrName>
                                        </p:attrNameLst>
                                      </p:cBhvr>
                                      <p:tavLst>
                                        <p:tav tm="0">
                                          <p:val>
                                            <p:fltVal val="0.5"/>
                                          </p:val>
                                        </p:tav>
                                        <p:tav tm="100000">
                                          <p:val>
                                            <p:strVal val="#ppt_y"/>
                                          </p:val>
                                        </p:tav>
                                      </p:tavLst>
                                    </p:anim>
                                  </p:childTnLst>
                                </p:cTn>
                              </p:par>
                              <p:par>
                                <p:cTn id="20" presetID="26" presetClass="emph" presetSubtype="0" fill="hold" grpId="1" nodeType="withEffect">
                                  <p:stCondLst>
                                    <p:cond delay="500"/>
                                  </p:stCondLst>
                                  <p:childTnLst>
                                    <p:animEffect transition="out" filter="fade">
                                      <p:cBhvr>
                                        <p:cTn id="21" dur="300" tmFilter="0, 0; .2, .5; .8, .5; 1, 0"/>
                                        <p:tgtEl>
                                          <p:spTgt spid="3"/>
                                        </p:tgtEl>
                                      </p:cBhvr>
                                    </p:animEffect>
                                    <p:animScale>
                                      <p:cBhvr>
                                        <p:cTn id="22" dur="150" autoRev="1" fill="hold"/>
                                        <p:tgtEl>
                                          <p:spTgt spid="3"/>
                                        </p:tgtEl>
                                      </p:cBhvr>
                                      <p:by x="105000" y="105000"/>
                                    </p:animScale>
                                  </p:childTnLst>
                                </p:cTn>
                              </p:par>
                              <p:par>
                                <p:cTn id="23" presetID="23" presetClass="entr" presetSubtype="528" fill="hold" grpId="0" nodeType="withEffect">
                                  <p:stCondLst>
                                    <p:cond delay="300"/>
                                  </p:stCondLst>
                                  <p:childTnLst>
                                    <p:set>
                                      <p:cBhvr>
                                        <p:cTn id="24" dur="1" fill="hold">
                                          <p:stCondLst>
                                            <p:cond delay="0"/>
                                          </p:stCondLst>
                                        </p:cTn>
                                        <p:tgtEl>
                                          <p:spTgt spid="4"/>
                                        </p:tgtEl>
                                        <p:attrNameLst>
                                          <p:attrName>style.visibility</p:attrName>
                                        </p:attrNameLst>
                                      </p:cBhvr>
                                      <p:to>
                                        <p:strVal val="visible"/>
                                      </p:to>
                                    </p:set>
                                    <p:anim calcmode="lin" valueType="num">
                                      <p:cBhvr>
                                        <p:cTn id="25" dur="300" fill="hold"/>
                                        <p:tgtEl>
                                          <p:spTgt spid="4"/>
                                        </p:tgtEl>
                                        <p:attrNameLst>
                                          <p:attrName>ppt_w</p:attrName>
                                        </p:attrNameLst>
                                      </p:cBhvr>
                                      <p:tavLst>
                                        <p:tav tm="0">
                                          <p:val>
                                            <p:fltVal val="0"/>
                                          </p:val>
                                        </p:tav>
                                        <p:tav tm="100000">
                                          <p:val>
                                            <p:strVal val="#ppt_w"/>
                                          </p:val>
                                        </p:tav>
                                      </p:tavLst>
                                    </p:anim>
                                    <p:anim calcmode="lin" valueType="num">
                                      <p:cBhvr>
                                        <p:cTn id="26" dur="300" fill="hold"/>
                                        <p:tgtEl>
                                          <p:spTgt spid="4"/>
                                        </p:tgtEl>
                                        <p:attrNameLst>
                                          <p:attrName>ppt_h</p:attrName>
                                        </p:attrNameLst>
                                      </p:cBhvr>
                                      <p:tavLst>
                                        <p:tav tm="0">
                                          <p:val>
                                            <p:fltVal val="0"/>
                                          </p:val>
                                        </p:tav>
                                        <p:tav tm="100000">
                                          <p:val>
                                            <p:strVal val="#ppt_h"/>
                                          </p:val>
                                        </p:tav>
                                      </p:tavLst>
                                    </p:anim>
                                    <p:anim calcmode="lin" valueType="num">
                                      <p:cBhvr>
                                        <p:cTn id="27" dur="300" fill="hold"/>
                                        <p:tgtEl>
                                          <p:spTgt spid="4"/>
                                        </p:tgtEl>
                                        <p:attrNameLst>
                                          <p:attrName>ppt_x</p:attrName>
                                        </p:attrNameLst>
                                      </p:cBhvr>
                                      <p:tavLst>
                                        <p:tav tm="0">
                                          <p:val>
                                            <p:fltVal val="0.5"/>
                                          </p:val>
                                        </p:tav>
                                        <p:tav tm="100000">
                                          <p:val>
                                            <p:strVal val="#ppt_x"/>
                                          </p:val>
                                        </p:tav>
                                      </p:tavLst>
                                    </p:anim>
                                    <p:anim calcmode="lin" valueType="num">
                                      <p:cBhvr>
                                        <p:cTn id="28" dur="300" fill="hold"/>
                                        <p:tgtEl>
                                          <p:spTgt spid="4"/>
                                        </p:tgtEl>
                                        <p:attrNameLst>
                                          <p:attrName>ppt_y</p:attrName>
                                        </p:attrNameLst>
                                      </p:cBhvr>
                                      <p:tavLst>
                                        <p:tav tm="0">
                                          <p:val>
                                            <p:fltVal val="0.5"/>
                                          </p:val>
                                        </p:tav>
                                        <p:tav tm="100000">
                                          <p:val>
                                            <p:strVal val="#ppt_y"/>
                                          </p:val>
                                        </p:tav>
                                      </p:tavLst>
                                    </p:anim>
                                  </p:childTnLst>
                                </p:cTn>
                              </p:par>
                              <p:par>
                                <p:cTn id="29" presetID="26" presetClass="emph" presetSubtype="0" fill="hold" grpId="1" nodeType="withEffect">
                                  <p:stCondLst>
                                    <p:cond delay="600"/>
                                  </p:stCondLst>
                                  <p:childTnLst>
                                    <p:animEffect transition="out" filter="fade">
                                      <p:cBhvr>
                                        <p:cTn id="30" dur="300" tmFilter="0, 0; .2, .5; .8, .5; 1, 0"/>
                                        <p:tgtEl>
                                          <p:spTgt spid="4"/>
                                        </p:tgtEl>
                                      </p:cBhvr>
                                    </p:animEffect>
                                    <p:animScale>
                                      <p:cBhvr>
                                        <p:cTn id="31" dur="150" autoRev="1" fill="hold"/>
                                        <p:tgtEl>
                                          <p:spTgt spid="4"/>
                                        </p:tgtEl>
                                      </p:cBhvr>
                                      <p:by x="105000" y="105000"/>
                                    </p:animScale>
                                  </p:childTnLst>
                                </p:cTn>
                              </p:par>
                              <p:par>
                                <p:cTn id="32" presetID="23" presetClass="entr" presetSubtype="528" fill="hold" grpId="0" nodeType="withEffect">
                                  <p:stCondLst>
                                    <p:cond delay="400"/>
                                  </p:stCondLst>
                                  <p:childTnLst>
                                    <p:set>
                                      <p:cBhvr>
                                        <p:cTn id="33" dur="1" fill="hold">
                                          <p:stCondLst>
                                            <p:cond delay="0"/>
                                          </p:stCondLst>
                                        </p:cTn>
                                        <p:tgtEl>
                                          <p:spTgt spid="5"/>
                                        </p:tgtEl>
                                        <p:attrNameLst>
                                          <p:attrName>style.visibility</p:attrName>
                                        </p:attrNameLst>
                                      </p:cBhvr>
                                      <p:to>
                                        <p:strVal val="visible"/>
                                      </p:to>
                                    </p:set>
                                    <p:anim calcmode="lin" valueType="num">
                                      <p:cBhvr>
                                        <p:cTn id="34" dur="300" fill="hold"/>
                                        <p:tgtEl>
                                          <p:spTgt spid="5"/>
                                        </p:tgtEl>
                                        <p:attrNameLst>
                                          <p:attrName>ppt_w</p:attrName>
                                        </p:attrNameLst>
                                      </p:cBhvr>
                                      <p:tavLst>
                                        <p:tav tm="0">
                                          <p:val>
                                            <p:fltVal val="0"/>
                                          </p:val>
                                        </p:tav>
                                        <p:tav tm="100000">
                                          <p:val>
                                            <p:strVal val="#ppt_w"/>
                                          </p:val>
                                        </p:tav>
                                      </p:tavLst>
                                    </p:anim>
                                    <p:anim calcmode="lin" valueType="num">
                                      <p:cBhvr>
                                        <p:cTn id="35" dur="300" fill="hold"/>
                                        <p:tgtEl>
                                          <p:spTgt spid="5"/>
                                        </p:tgtEl>
                                        <p:attrNameLst>
                                          <p:attrName>ppt_h</p:attrName>
                                        </p:attrNameLst>
                                      </p:cBhvr>
                                      <p:tavLst>
                                        <p:tav tm="0">
                                          <p:val>
                                            <p:fltVal val="0"/>
                                          </p:val>
                                        </p:tav>
                                        <p:tav tm="100000">
                                          <p:val>
                                            <p:strVal val="#ppt_h"/>
                                          </p:val>
                                        </p:tav>
                                      </p:tavLst>
                                    </p:anim>
                                    <p:anim calcmode="lin" valueType="num">
                                      <p:cBhvr>
                                        <p:cTn id="36" dur="300" fill="hold"/>
                                        <p:tgtEl>
                                          <p:spTgt spid="5"/>
                                        </p:tgtEl>
                                        <p:attrNameLst>
                                          <p:attrName>ppt_x</p:attrName>
                                        </p:attrNameLst>
                                      </p:cBhvr>
                                      <p:tavLst>
                                        <p:tav tm="0">
                                          <p:val>
                                            <p:fltVal val="0.5"/>
                                          </p:val>
                                        </p:tav>
                                        <p:tav tm="100000">
                                          <p:val>
                                            <p:strVal val="#ppt_x"/>
                                          </p:val>
                                        </p:tav>
                                      </p:tavLst>
                                    </p:anim>
                                    <p:anim calcmode="lin" valueType="num">
                                      <p:cBhvr>
                                        <p:cTn id="37" dur="300" fill="hold"/>
                                        <p:tgtEl>
                                          <p:spTgt spid="5"/>
                                        </p:tgtEl>
                                        <p:attrNameLst>
                                          <p:attrName>ppt_y</p:attrName>
                                        </p:attrNameLst>
                                      </p:cBhvr>
                                      <p:tavLst>
                                        <p:tav tm="0">
                                          <p:val>
                                            <p:fltVal val="0.5"/>
                                          </p:val>
                                        </p:tav>
                                        <p:tav tm="100000">
                                          <p:val>
                                            <p:strVal val="#ppt_y"/>
                                          </p:val>
                                        </p:tav>
                                      </p:tavLst>
                                    </p:anim>
                                  </p:childTnLst>
                                </p:cTn>
                              </p:par>
                              <p:par>
                                <p:cTn id="38" presetID="26" presetClass="emph" presetSubtype="0" fill="hold" grpId="1" nodeType="withEffect">
                                  <p:stCondLst>
                                    <p:cond delay="700"/>
                                  </p:stCondLst>
                                  <p:childTnLst>
                                    <p:animEffect transition="out" filter="fade">
                                      <p:cBhvr>
                                        <p:cTn id="39" dur="300" tmFilter="0, 0; .2, .5; .8, .5; 1, 0"/>
                                        <p:tgtEl>
                                          <p:spTgt spid="5"/>
                                        </p:tgtEl>
                                      </p:cBhvr>
                                    </p:animEffect>
                                    <p:animScale>
                                      <p:cBhvr>
                                        <p:cTn id="40" dur="150" autoRev="1" fill="hold"/>
                                        <p:tgtEl>
                                          <p:spTgt spid="5"/>
                                        </p:tgtEl>
                                      </p:cBhvr>
                                      <p:by x="105000" y="105000"/>
                                    </p:animScale>
                                  </p:childTnLst>
                                </p:cTn>
                              </p:par>
                              <p:par>
                                <p:cTn id="41" presetID="23" presetClass="entr" presetSubtype="528" fill="hold" grpId="0" nodeType="withEffect">
                                  <p:stCondLst>
                                    <p:cond delay="500"/>
                                  </p:stCondLst>
                                  <p:childTnLst>
                                    <p:set>
                                      <p:cBhvr>
                                        <p:cTn id="42" dur="1" fill="hold">
                                          <p:stCondLst>
                                            <p:cond delay="0"/>
                                          </p:stCondLst>
                                        </p:cTn>
                                        <p:tgtEl>
                                          <p:spTgt spid="7"/>
                                        </p:tgtEl>
                                        <p:attrNameLst>
                                          <p:attrName>style.visibility</p:attrName>
                                        </p:attrNameLst>
                                      </p:cBhvr>
                                      <p:to>
                                        <p:strVal val="visible"/>
                                      </p:to>
                                    </p:set>
                                    <p:anim calcmode="lin" valueType="num">
                                      <p:cBhvr>
                                        <p:cTn id="43" dur="300" fill="hold"/>
                                        <p:tgtEl>
                                          <p:spTgt spid="7"/>
                                        </p:tgtEl>
                                        <p:attrNameLst>
                                          <p:attrName>ppt_w</p:attrName>
                                        </p:attrNameLst>
                                      </p:cBhvr>
                                      <p:tavLst>
                                        <p:tav tm="0">
                                          <p:val>
                                            <p:fltVal val="0"/>
                                          </p:val>
                                        </p:tav>
                                        <p:tav tm="100000">
                                          <p:val>
                                            <p:strVal val="#ppt_w"/>
                                          </p:val>
                                        </p:tav>
                                      </p:tavLst>
                                    </p:anim>
                                    <p:anim calcmode="lin" valueType="num">
                                      <p:cBhvr>
                                        <p:cTn id="44" dur="300" fill="hold"/>
                                        <p:tgtEl>
                                          <p:spTgt spid="7"/>
                                        </p:tgtEl>
                                        <p:attrNameLst>
                                          <p:attrName>ppt_h</p:attrName>
                                        </p:attrNameLst>
                                      </p:cBhvr>
                                      <p:tavLst>
                                        <p:tav tm="0">
                                          <p:val>
                                            <p:fltVal val="0"/>
                                          </p:val>
                                        </p:tav>
                                        <p:tav tm="100000">
                                          <p:val>
                                            <p:strVal val="#ppt_h"/>
                                          </p:val>
                                        </p:tav>
                                      </p:tavLst>
                                    </p:anim>
                                    <p:anim calcmode="lin" valueType="num">
                                      <p:cBhvr>
                                        <p:cTn id="45" dur="300" fill="hold"/>
                                        <p:tgtEl>
                                          <p:spTgt spid="7"/>
                                        </p:tgtEl>
                                        <p:attrNameLst>
                                          <p:attrName>ppt_x</p:attrName>
                                        </p:attrNameLst>
                                      </p:cBhvr>
                                      <p:tavLst>
                                        <p:tav tm="0">
                                          <p:val>
                                            <p:fltVal val="0.5"/>
                                          </p:val>
                                        </p:tav>
                                        <p:tav tm="100000">
                                          <p:val>
                                            <p:strVal val="#ppt_x"/>
                                          </p:val>
                                        </p:tav>
                                      </p:tavLst>
                                    </p:anim>
                                    <p:anim calcmode="lin" valueType="num">
                                      <p:cBhvr>
                                        <p:cTn id="46" dur="300" fill="hold"/>
                                        <p:tgtEl>
                                          <p:spTgt spid="7"/>
                                        </p:tgtEl>
                                        <p:attrNameLst>
                                          <p:attrName>ppt_y</p:attrName>
                                        </p:attrNameLst>
                                      </p:cBhvr>
                                      <p:tavLst>
                                        <p:tav tm="0">
                                          <p:val>
                                            <p:fltVal val="0.5"/>
                                          </p:val>
                                        </p:tav>
                                        <p:tav tm="100000">
                                          <p:val>
                                            <p:strVal val="#ppt_y"/>
                                          </p:val>
                                        </p:tav>
                                      </p:tavLst>
                                    </p:anim>
                                  </p:childTnLst>
                                </p:cTn>
                              </p:par>
                              <p:par>
                                <p:cTn id="47" presetID="26" presetClass="emph" presetSubtype="0" fill="hold" grpId="1" nodeType="withEffect">
                                  <p:stCondLst>
                                    <p:cond delay="800"/>
                                  </p:stCondLst>
                                  <p:childTnLst>
                                    <p:animEffect transition="out" filter="fade">
                                      <p:cBhvr>
                                        <p:cTn id="48" dur="300" tmFilter="0, 0; .2, .5; .8, .5; 1, 0"/>
                                        <p:tgtEl>
                                          <p:spTgt spid="7"/>
                                        </p:tgtEl>
                                      </p:cBhvr>
                                    </p:animEffect>
                                    <p:animScale>
                                      <p:cBhvr>
                                        <p:cTn id="49" dur="150" autoRev="1" fill="hold"/>
                                        <p:tgtEl>
                                          <p:spTgt spid="7"/>
                                        </p:tgtEl>
                                      </p:cBhvr>
                                      <p:by x="105000" y="105000"/>
                                    </p:animScale>
                                  </p:childTnLst>
                                </p:cTn>
                              </p:par>
                              <p:par>
                                <p:cTn id="50" presetID="23" presetClass="entr" presetSubtype="528" fill="hold" grpId="0" nodeType="withEffect">
                                  <p:stCondLst>
                                    <p:cond delay="600"/>
                                  </p:stCondLst>
                                  <p:childTnLst>
                                    <p:set>
                                      <p:cBhvr>
                                        <p:cTn id="51" dur="1" fill="hold">
                                          <p:stCondLst>
                                            <p:cond delay="0"/>
                                          </p:stCondLst>
                                        </p:cTn>
                                        <p:tgtEl>
                                          <p:spTgt spid="11"/>
                                        </p:tgtEl>
                                        <p:attrNameLst>
                                          <p:attrName>style.visibility</p:attrName>
                                        </p:attrNameLst>
                                      </p:cBhvr>
                                      <p:to>
                                        <p:strVal val="visible"/>
                                      </p:to>
                                    </p:set>
                                    <p:anim calcmode="lin" valueType="num">
                                      <p:cBhvr>
                                        <p:cTn id="52" dur="300" fill="hold"/>
                                        <p:tgtEl>
                                          <p:spTgt spid="11"/>
                                        </p:tgtEl>
                                        <p:attrNameLst>
                                          <p:attrName>ppt_w</p:attrName>
                                        </p:attrNameLst>
                                      </p:cBhvr>
                                      <p:tavLst>
                                        <p:tav tm="0">
                                          <p:val>
                                            <p:fltVal val="0"/>
                                          </p:val>
                                        </p:tav>
                                        <p:tav tm="100000">
                                          <p:val>
                                            <p:strVal val="#ppt_w"/>
                                          </p:val>
                                        </p:tav>
                                      </p:tavLst>
                                    </p:anim>
                                    <p:anim calcmode="lin" valueType="num">
                                      <p:cBhvr>
                                        <p:cTn id="53" dur="300" fill="hold"/>
                                        <p:tgtEl>
                                          <p:spTgt spid="11"/>
                                        </p:tgtEl>
                                        <p:attrNameLst>
                                          <p:attrName>ppt_h</p:attrName>
                                        </p:attrNameLst>
                                      </p:cBhvr>
                                      <p:tavLst>
                                        <p:tav tm="0">
                                          <p:val>
                                            <p:fltVal val="0"/>
                                          </p:val>
                                        </p:tav>
                                        <p:tav tm="100000">
                                          <p:val>
                                            <p:strVal val="#ppt_h"/>
                                          </p:val>
                                        </p:tav>
                                      </p:tavLst>
                                    </p:anim>
                                    <p:anim calcmode="lin" valueType="num">
                                      <p:cBhvr>
                                        <p:cTn id="54" dur="300" fill="hold"/>
                                        <p:tgtEl>
                                          <p:spTgt spid="11"/>
                                        </p:tgtEl>
                                        <p:attrNameLst>
                                          <p:attrName>ppt_x</p:attrName>
                                        </p:attrNameLst>
                                      </p:cBhvr>
                                      <p:tavLst>
                                        <p:tav tm="0">
                                          <p:val>
                                            <p:fltVal val="0.5"/>
                                          </p:val>
                                        </p:tav>
                                        <p:tav tm="100000">
                                          <p:val>
                                            <p:strVal val="#ppt_x"/>
                                          </p:val>
                                        </p:tav>
                                      </p:tavLst>
                                    </p:anim>
                                    <p:anim calcmode="lin" valueType="num">
                                      <p:cBhvr>
                                        <p:cTn id="55" dur="300" fill="hold"/>
                                        <p:tgtEl>
                                          <p:spTgt spid="11"/>
                                        </p:tgtEl>
                                        <p:attrNameLst>
                                          <p:attrName>ppt_y</p:attrName>
                                        </p:attrNameLst>
                                      </p:cBhvr>
                                      <p:tavLst>
                                        <p:tav tm="0">
                                          <p:val>
                                            <p:fltVal val="0.5"/>
                                          </p:val>
                                        </p:tav>
                                        <p:tav tm="100000">
                                          <p:val>
                                            <p:strVal val="#ppt_y"/>
                                          </p:val>
                                        </p:tav>
                                      </p:tavLst>
                                    </p:anim>
                                  </p:childTnLst>
                                </p:cTn>
                              </p:par>
                              <p:par>
                                <p:cTn id="56" presetID="26" presetClass="emph" presetSubtype="0" fill="hold" grpId="1" nodeType="withEffect">
                                  <p:stCondLst>
                                    <p:cond delay="900"/>
                                  </p:stCondLst>
                                  <p:childTnLst>
                                    <p:animEffect transition="out" filter="fade">
                                      <p:cBhvr>
                                        <p:cTn id="57" dur="300" tmFilter="0, 0; .2, .5; .8, .5; 1, 0"/>
                                        <p:tgtEl>
                                          <p:spTgt spid="11"/>
                                        </p:tgtEl>
                                      </p:cBhvr>
                                    </p:animEffect>
                                    <p:animScale>
                                      <p:cBhvr>
                                        <p:cTn id="58" dur="150" autoRev="1" fill="hold"/>
                                        <p:tgtEl>
                                          <p:spTgt spid="11"/>
                                        </p:tgtEl>
                                      </p:cBhvr>
                                      <p:by x="105000" y="105000"/>
                                    </p:animScale>
                                  </p:childTnLst>
                                </p:cTn>
                              </p:par>
                              <p:par>
                                <p:cTn id="59" presetID="23" presetClass="entr" presetSubtype="528" fill="hold" grpId="0" nodeType="withEffect">
                                  <p:stCondLst>
                                    <p:cond delay="700"/>
                                  </p:stCondLst>
                                  <p:childTnLst>
                                    <p:set>
                                      <p:cBhvr>
                                        <p:cTn id="60" dur="1" fill="hold">
                                          <p:stCondLst>
                                            <p:cond delay="0"/>
                                          </p:stCondLst>
                                        </p:cTn>
                                        <p:tgtEl>
                                          <p:spTgt spid="12"/>
                                        </p:tgtEl>
                                        <p:attrNameLst>
                                          <p:attrName>style.visibility</p:attrName>
                                        </p:attrNameLst>
                                      </p:cBhvr>
                                      <p:to>
                                        <p:strVal val="visible"/>
                                      </p:to>
                                    </p:set>
                                    <p:anim calcmode="lin" valueType="num">
                                      <p:cBhvr>
                                        <p:cTn id="61" dur="300" fill="hold"/>
                                        <p:tgtEl>
                                          <p:spTgt spid="12"/>
                                        </p:tgtEl>
                                        <p:attrNameLst>
                                          <p:attrName>ppt_w</p:attrName>
                                        </p:attrNameLst>
                                      </p:cBhvr>
                                      <p:tavLst>
                                        <p:tav tm="0">
                                          <p:val>
                                            <p:fltVal val="0"/>
                                          </p:val>
                                        </p:tav>
                                        <p:tav tm="100000">
                                          <p:val>
                                            <p:strVal val="#ppt_w"/>
                                          </p:val>
                                        </p:tav>
                                      </p:tavLst>
                                    </p:anim>
                                    <p:anim calcmode="lin" valueType="num">
                                      <p:cBhvr>
                                        <p:cTn id="62" dur="300" fill="hold"/>
                                        <p:tgtEl>
                                          <p:spTgt spid="12"/>
                                        </p:tgtEl>
                                        <p:attrNameLst>
                                          <p:attrName>ppt_h</p:attrName>
                                        </p:attrNameLst>
                                      </p:cBhvr>
                                      <p:tavLst>
                                        <p:tav tm="0">
                                          <p:val>
                                            <p:fltVal val="0"/>
                                          </p:val>
                                        </p:tav>
                                        <p:tav tm="100000">
                                          <p:val>
                                            <p:strVal val="#ppt_h"/>
                                          </p:val>
                                        </p:tav>
                                      </p:tavLst>
                                    </p:anim>
                                    <p:anim calcmode="lin" valueType="num">
                                      <p:cBhvr>
                                        <p:cTn id="63" dur="300" fill="hold"/>
                                        <p:tgtEl>
                                          <p:spTgt spid="12"/>
                                        </p:tgtEl>
                                        <p:attrNameLst>
                                          <p:attrName>ppt_x</p:attrName>
                                        </p:attrNameLst>
                                      </p:cBhvr>
                                      <p:tavLst>
                                        <p:tav tm="0">
                                          <p:val>
                                            <p:fltVal val="0.5"/>
                                          </p:val>
                                        </p:tav>
                                        <p:tav tm="100000">
                                          <p:val>
                                            <p:strVal val="#ppt_x"/>
                                          </p:val>
                                        </p:tav>
                                      </p:tavLst>
                                    </p:anim>
                                    <p:anim calcmode="lin" valueType="num">
                                      <p:cBhvr>
                                        <p:cTn id="64" dur="300" fill="hold"/>
                                        <p:tgtEl>
                                          <p:spTgt spid="12"/>
                                        </p:tgtEl>
                                        <p:attrNameLst>
                                          <p:attrName>ppt_y</p:attrName>
                                        </p:attrNameLst>
                                      </p:cBhvr>
                                      <p:tavLst>
                                        <p:tav tm="0">
                                          <p:val>
                                            <p:fltVal val="0.5"/>
                                          </p:val>
                                        </p:tav>
                                        <p:tav tm="100000">
                                          <p:val>
                                            <p:strVal val="#ppt_y"/>
                                          </p:val>
                                        </p:tav>
                                      </p:tavLst>
                                    </p:anim>
                                  </p:childTnLst>
                                </p:cTn>
                              </p:par>
                              <p:par>
                                <p:cTn id="65" presetID="26" presetClass="emph" presetSubtype="0" fill="hold" grpId="1" nodeType="withEffect">
                                  <p:stCondLst>
                                    <p:cond delay="1000"/>
                                  </p:stCondLst>
                                  <p:childTnLst>
                                    <p:animEffect transition="out" filter="fade">
                                      <p:cBhvr>
                                        <p:cTn id="66" dur="300" tmFilter="0, 0; .2, .5; .8, .5; 1, 0"/>
                                        <p:tgtEl>
                                          <p:spTgt spid="12"/>
                                        </p:tgtEl>
                                      </p:cBhvr>
                                    </p:animEffect>
                                    <p:animScale>
                                      <p:cBhvr>
                                        <p:cTn id="67" dur="150" autoRev="1" fill="hold"/>
                                        <p:tgtEl>
                                          <p:spTgt spid="12"/>
                                        </p:tgtEl>
                                      </p:cBhvr>
                                      <p:by x="105000" y="105000"/>
                                    </p:animScale>
                                  </p:childTnLst>
                                </p:cTn>
                              </p:par>
                              <p:par>
                                <p:cTn id="68" presetID="23" presetClass="entr" presetSubtype="528" fill="hold" grpId="0" nodeType="withEffect">
                                  <p:stCondLst>
                                    <p:cond delay="800"/>
                                  </p:stCondLst>
                                  <p:childTnLst>
                                    <p:set>
                                      <p:cBhvr>
                                        <p:cTn id="69" dur="1" fill="hold">
                                          <p:stCondLst>
                                            <p:cond delay="0"/>
                                          </p:stCondLst>
                                        </p:cTn>
                                        <p:tgtEl>
                                          <p:spTgt spid="13"/>
                                        </p:tgtEl>
                                        <p:attrNameLst>
                                          <p:attrName>style.visibility</p:attrName>
                                        </p:attrNameLst>
                                      </p:cBhvr>
                                      <p:to>
                                        <p:strVal val="visible"/>
                                      </p:to>
                                    </p:set>
                                    <p:anim calcmode="lin" valueType="num">
                                      <p:cBhvr>
                                        <p:cTn id="70" dur="300" fill="hold"/>
                                        <p:tgtEl>
                                          <p:spTgt spid="13"/>
                                        </p:tgtEl>
                                        <p:attrNameLst>
                                          <p:attrName>ppt_w</p:attrName>
                                        </p:attrNameLst>
                                      </p:cBhvr>
                                      <p:tavLst>
                                        <p:tav tm="0">
                                          <p:val>
                                            <p:fltVal val="0"/>
                                          </p:val>
                                        </p:tav>
                                        <p:tav tm="100000">
                                          <p:val>
                                            <p:strVal val="#ppt_w"/>
                                          </p:val>
                                        </p:tav>
                                      </p:tavLst>
                                    </p:anim>
                                    <p:anim calcmode="lin" valueType="num">
                                      <p:cBhvr>
                                        <p:cTn id="71" dur="300" fill="hold"/>
                                        <p:tgtEl>
                                          <p:spTgt spid="13"/>
                                        </p:tgtEl>
                                        <p:attrNameLst>
                                          <p:attrName>ppt_h</p:attrName>
                                        </p:attrNameLst>
                                      </p:cBhvr>
                                      <p:tavLst>
                                        <p:tav tm="0">
                                          <p:val>
                                            <p:fltVal val="0"/>
                                          </p:val>
                                        </p:tav>
                                        <p:tav tm="100000">
                                          <p:val>
                                            <p:strVal val="#ppt_h"/>
                                          </p:val>
                                        </p:tav>
                                      </p:tavLst>
                                    </p:anim>
                                    <p:anim calcmode="lin" valueType="num">
                                      <p:cBhvr>
                                        <p:cTn id="72" dur="300" fill="hold"/>
                                        <p:tgtEl>
                                          <p:spTgt spid="13"/>
                                        </p:tgtEl>
                                        <p:attrNameLst>
                                          <p:attrName>ppt_x</p:attrName>
                                        </p:attrNameLst>
                                      </p:cBhvr>
                                      <p:tavLst>
                                        <p:tav tm="0">
                                          <p:val>
                                            <p:fltVal val="0.5"/>
                                          </p:val>
                                        </p:tav>
                                        <p:tav tm="100000">
                                          <p:val>
                                            <p:strVal val="#ppt_x"/>
                                          </p:val>
                                        </p:tav>
                                      </p:tavLst>
                                    </p:anim>
                                    <p:anim calcmode="lin" valueType="num">
                                      <p:cBhvr>
                                        <p:cTn id="73" dur="300" fill="hold"/>
                                        <p:tgtEl>
                                          <p:spTgt spid="13"/>
                                        </p:tgtEl>
                                        <p:attrNameLst>
                                          <p:attrName>ppt_y</p:attrName>
                                        </p:attrNameLst>
                                      </p:cBhvr>
                                      <p:tavLst>
                                        <p:tav tm="0">
                                          <p:val>
                                            <p:fltVal val="0.5"/>
                                          </p:val>
                                        </p:tav>
                                        <p:tav tm="100000">
                                          <p:val>
                                            <p:strVal val="#ppt_y"/>
                                          </p:val>
                                        </p:tav>
                                      </p:tavLst>
                                    </p:anim>
                                  </p:childTnLst>
                                </p:cTn>
                              </p:par>
                              <p:par>
                                <p:cTn id="74" presetID="26" presetClass="emph" presetSubtype="0" fill="hold" grpId="1" nodeType="withEffect">
                                  <p:stCondLst>
                                    <p:cond delay="1100"/>
                                  </p:stCondLst>
                                  <p:childTnLst>
                                    <p:animEffect transition="out" filter="fade">
                                      <p:cBhvr>
                                        <p:cTn id="75" dur="300" tmFilter="0, 0; .2, .5; .8, .5; 1, 0"/>
                                        <p:tgtEl>
                                          <p:spTgt spid="13"/>
                                        </p:tgtEl>
                                      </p:cBhvr>
                                    </p:animEffect>
                                    <p:animScale>
                                      <p:cBhvr>
                                        <p:cTn id="76" dur="150" autoRev="1" fill="hold"/>
                                        <p:tgtEl>
                                          <p:spTgt spid="13"/>
                                        </p:tgtEl>
                                      </p:cBhvr>
                                      <p:by x="105000" y="105000"/>
                                    </p:animScale>
                                  </p:childTnLst>
                                </p:cTn>
                              </p:par>
                              <p:par>
                                <p:cTn id="77" presetID="23" presetClass="entr" presetSubtype="528" fill="hold" grpId="0" nodeType="withEffect">
                                  <p:stCondLst>
                                    <p:cond delay="900"/>
                                  </p:stCondLst>
                                  <p:childTnLst>
                                    <p:set>
                                      <p:cBhvr>
                                        <p:cTn id="78" dur="1" fill="hold">
                                          <p:stCondLst>
                                            <p:cond delay="0"/>
                                          </p:stCondLst>
                                        </p:cTn>
                                        <p:tgtEl>
                                          <p:spTgt spid="14"/>
                                        </p:tgtEl>
                                        <p:attrNameLst>
                                          <p:attrName>style.visibility</p:attrName>
                                        </p:attrNameLst>
                                      </p:cBhvr>
                                      <p:to>
                                        <p:strVal val="visible"/>
                                      </p:to>
                                    </p:set>
                                    <p:anim calcmode="lin" valueType="num">
                                      <p:cBhvr>
                                        <p:cTn id="79" dur="300" fill="hold"/>
                                        <p:tgtEl>
                                          <p:spTgt spid="14"/>
                                        </p:tgtEl>
                                        <p:attrNameLst>
                                          <p:attrName>ppt_w</p:attrName>
                                        </p:attrNameLst>
                                      </p:cBhvr>
                                      <p:tavLst>
                                        <p:tav tm="0">
                                          <p:val>
                                            <p:fltVal val="0"/>
                                          </p:val>
                                        </p:tav>
                                        <p:tav tm="100000">
                                          <p:val>
                                            <p:strVal val="#ppt_w"/>
                                          </p:val>
                                        </p:tav>
                                      </p:tavLst>
                                    </p:anim>
                                    <p:anim calcmode="lin" valueType="num">
                                      <p:cBhvr>
                                        <p:cTn id="80" dur="300" fill="hold"/>
                                        <p:tgtEl>
                                          <p:spTgt spid="14"/>
                                        </p:tgtEl>
                                        <p:attrNameLst>
                                          <p:attrName>ppt_h</p:attrName>
                                        </p:attrNameLst>
                                      </p:cBhvr>
                                      <p:tavLst>
                                        <p:tav tm="0">
                                          <p:val>
                                            <p:fltVal val="0"/>
                                          </p:val>
                                        </p:tav>
                                        <p:tav tm="100000">
                                          <p:val>
                                            <p:strVal val="#ppt_h"/>
                                          </p:val>
                                        </p:tav>
                                      </p:tavLst>
                                    </p:anim>
                                    <p:anim calcmode="lin" valueType="num">
                                      <p:cBhvr>
                                        <p:cTn id="81" dur="300" fill="hold"/>
                                        <p:tgtEl>
                                          <p:spTgt spid="14"/>
                                        </p:tgtEl>
                                        <p:attrNameLst>
                                          <p:attrName>ppt_x</p:attrName>
                                        </p:attrNameLst>
                                      </p:cBhvr>
                                      <p:tavLst>
                                        <p:tav tm="0">
                                          <p:val>
                                            <p:fltVal val="0.5"/>
                                          </p:val>
                                        </p:tav>
                                        <p:tav tm="100000">
                                          <p:val>
                                            <p:strVal val="#ppt_x"/>
                                          </p:val>
                                        </p:tav>
                                      </p:tavLst>
                                    </p:anim>
                                    <p:anim calcmode="lin" valueType="num">
                                      <p:cBhvr>
                                        <p:cTn id="82" dur="300" fill="hold"/>
                                        <p:tgtEl>
                                          <p:spTgt spid="14"/>
                                        </p:tgtEl>
                                        <p:attrNameLst>
                                          <p:attrName>ppt_y</p:attrName>
                                        </p:attrNameLst>
                                      </p:cBhvr>
                                      <p:tavLst>
                                        <p:tav tm="0">
                                          <p:val>
                                            <p:fltVal val="0.5"/>
                                          </p:val>
                                        </p:tav>
                                        <p:tav tm="100000">
                                          <p:val>
                                            <p:strVal val="#ppt_y"/>
                                          </p:val>
                                        </p:tav>
                                      </p:tavLst>
                                    </p:anim>
                                  </p:childTnLst>
                                </p:cTn>
                              </p:par>
                              <p:par>
                                <p:cTn id="83" presetID="26" presetClass="emph" presetSubtype="0" fill="hold" grpId="1" nodeType="withEffect">
                                  <p:stCondLst>
                                    <p:cond delay="1200"/>
                                  </p:stCondLst>
                                  <p:childTnLst>
                                    <p:animEffect transition="out" filter="fade">
                                      <p:cBhvr>
                                        <p:cTn id="84" dur="300" tmFilter="0, 0; .2, .5; .8, .5; 1, 0"/>
                                        <p:tgtEl>
                                          <p:spTgt spid="14"/>
                                        </p:tgtEl>
                                      </p:cBhvr>
                                    </p:animEffect>
                                    <p:animScale>
                                      <p:cBhvr>
                                        <p:cTn id="85" dur="150" autoRev="1" fill="hold"/>
                                        <p:tgtEl>
                                          <p:spTgt spid="14"/>
                                        </p:tgtEl>
                                      </p:cBhvr>
                                      <p:by x="105000" y="105000"/>
                                    </p:animScale>
                                  </p:childTnLst>
                                </p:cTn>
                              </p:par>
                              <p:par>
                                <p:cTn id="86" presetID="14" presetClass="entr" presetSubtype="10" fill="hold" grpId="0" nodeType="withEffect">
                                  <p:stCondLst>
                                    <p:cond delay="200"/>
                                  </p:stCondLst>
                                  <p:childTnLst>
                                    <p:set>
                                      <p:cBhvr>
                                        <p:cTn id="87" dur="1" fill="hold">
                                          <p:stCondLst>
                                            <p:cond delay="0"/>
                                          </p:stCondLst>
                                        </p:cTn>
                                        <p:tgtEl>
                                          <p:spTgt spid="16"/>
                                        </p:tgtEl>
                                        <p:attrNameLst>
                                          <p:attrName>style.visibility</p:attrName>
                                        </p:attrNameLst>
                                      </p:cBhvr>
                                      <p:to>
                                        <p:strVal val="visible"/>
                                      </p:to>
                                    </p:set>
                                    <p:animEffect transition="in" filter="randombar(horizontal)">
                                      <p:cBhvr>
                                        <p:cTn id="88" dur="500"/>
                                        <p:tgtEl>
                                          <p:spTgt spid="16"/>
                                        </p:tgtEl>
                                      </p:cBhvr>
                                    </p:animEffect>
                                  </p:childTnLst>
                                </p:cTn>
                              </p:par>
                              <p:par>
                                <p:cTn id="89" presetID="14" presetClass="entr" presetSubtype="10" fill="hold" grpId="0" nodeType="withEffect">
                                  <p:stCondLst>
                                    <p:cond delay="400"/>
                                  </p:stCondLst>
                                  <p:childTnLst>
                                    <p:set>
                                      <p:cBhvr>
                                        <p:cTn id="90" dur="1" fill="hold">
                                          <p:stCondLst>
                                            <p:cond delay="0"/>
                                          </p:stCondLst>
                                        </p:cTn>
                                        <p:tgtEl>
                                          <p:spTgt spid="15"/>
                                        </p:tgtEl>
                                        <p:attrNameLst>
                                          <p:attrName>style.visibility</p:attrName>
                                        </p:attrNameLst>
                                      </p:cBhvr>
                                      <p:to>
                                        <p:strVal val="visible"/>
                                      </p:to>
                                    </p:set>
                                    <p:animEffect transition="in" filter="randombar(horizontal)">
                                      <p:cBhvr>
                                        <p:cTn id="91" dur="500"/>
                                        <p:tgtEl>
                                          <p:spTgt spid="15"/>
                                        </p:tgtEl>
                                      </p:cBhvr>
                                    </p:animEffect>
                                  </p:childTnLst>
                                </p:cTn>
                              </p:par>
                              <p:par>
                                <p:cTn id="92" presetID="14" presetClass="entr" presetSubtype="10" fill="hold" grpId="0" nodeType="withEffect">
                                  <p:stCondLst>
                                    <p:cond delay="500"/>
                                  </p:stCondLst>
                                  <p:childTnLst>
                                    <p:set>
                                      <p:cBhvr>
                                        <p:cTn id="93" dur="1" fill="hold">
                                          <p:stCondLst>
                                            <p:cond delay="0"/>
                                          </p:stCondLst>
                                        </p:cTn>
                                        <p:tgtEl>
                                          <p:spTgt spid="17"/>
                                        </p:tgtEl>
                                        <p:attrNameLst>
                                          <p:attrName>style.visibility</p:attrName>
                                        </p:attrNameLst>
                                      </p:cBhvr>
                                      <p:to>
                                        <p:strVal val="visible"/>
                                      </p:to>
                                    </p:set>
                                    <p:animEffect transition="in" filter="randombar(horizontal)">
                                      <p:cBhvr>
                                        <p:cTn id="94" dur="500"/>
                                        <p:tgtEl>
                                          <p:spTgt spid="17"/>
                                        </p:tgtEl>
                                      </p:cBhvr>
                                    </p:animEffect>
                                  </p:childTnLst>
                                </p:cTn>
                              </p:par>
                            </p:childTnLst>
                          </p:cTn>
                        </p:par>
                        <p:par>
                          <p:cTn id="95" fill="hold">
                            <p:stCondLst>
                              <p:cond delay="1500"/>
                            </p:stCondLst>
                            <p:childTnLst>
                              <p:par>
                                <p:cTn id="96" presetID="2" presetClass="entr" presetSubtype="1" fill="hold" grpId="0" nodeType="afterEffect">
                                  <p:stCondLst>
                                    <p:cond delay="0"/>
                                  </p:stCondLst>
                                  <p:childTnLst>
                                    <p:set>
                                      <p:cBhvr>
                                        <p:cTn id="97" dur="1" fill="hold">
                                          <p:stCondLst>
                                            <p:cond delay="0"/>
                                          </p:stCondLst>
                                        </p:cTn>
                                        <p:tgtEl>
                                          <p:spTgt spid="19"/>
                                        </p:tgtEl>
                                        <p:attrNameLst>
                                          <p:attrName>style.visibility</p:attrName>
                                        </p:attrNameLst>
                                      </p:cBhvr>
                                      <p:to>
                                        <p:strVal val="visible"/>
                                      </p:to>
                                    </p:set>
                                    <p:anim calcmode="lin" valueType="num">
                                      <p:cBhvr additive="base">
                                        <p:cTn id="98" dur="500" fill="hold"/>
                                        <p:tgtEl>
                                          <p:spTgt spid="19"/>
                                        </p:tgtEl>
                                        <p:attrNameLst>
                                          <p:attrName>ppt_x</p:attrName>
                                        </p:attrNameLst>
                                      </p:cBhvr>
                                      <p:tavLst>
                                        <p:tav tm="0">
                                          <p:val>
                                            <p:strVal val="#ppt_x"/>
                                          </p:val>
                                        </p:tav>
                                        <p:tav tm="100000">
                                          <p:val>
                                            <p:strVal val="#ppt_x"/>
                                          </p:val>
                                        </p:tav>
                                      </p:tavLst>
                                    </p:anim>
                                    <p:anim calcmode="lin" valueType="num">
                                      <p:cBhvr additive="base">
                                        <p:cTn id="99" dur="500" fill="hold"/>
                                        <p:tgtEl>
                                          <p:spTgt spid="19"/>
                                        </p:tgtEl>
                                        <p:attrNameLst>
                                          <p:attrName>ppt_y</p:attrName>
                                        </p:attrNameLst>
                                      </p:cBhvr>
                                      <p:tavLst>
                                        <p:tav tm="0">
                                          <p:val>
                                            <p:strVal val="0-#ppt_h/2"/>
                                          </p:val>
                                        </p:tav>
                                        <p:tav tm="100000">
                                          <p:val>
                                            <p:strVal val="#ppt_y"/>
                                          </p:val>
                                        </p:tav>
                                      </p:tavLst>
                                    </p:anim>
                                  </p:childTnLst>
                                </p:cTn>
                              </p:par>
                            </p:childTnLst>
                          </p:cTn>
                        </p:par>
                        <p:par>
                          <p:cTn id="100" fill="hold">
                            <p:stCondLst>
                              <p:cond delay="2000"/>
                            </p:stCondLst>
                            <p:childTnLst>
                              <p:par>
                                <p:cTn id="101" presetID="12" presetClass="entr" presetSubtype="4" fill="hold" grpId="0" nodeType="afterEffect">
                                  <p:stCondLst>
                                    <p:cond delay="0"/>
                                  </p:stCondLst>
                                  <p:childTnLst>
                                    <p:set>
                                      <p:cBhvr>
                                        <p:cTn id="102" dur="1" fill="hold">
                                          <p:stCondLst>
                                            <p:cond delay="0"/>
                                          </p:stCondLst>
                                        </p:cTn>
                                        <p:tgtEl>
                                          <p:spTgt spid="18"/>
                                        </p:tgtEl>
                                        <p:attrNameLst>
                                          <p:attrName>style.visibility</p:attrName>
                                        </p:attrNameLst>
                                      </p:cBhvr>
                                      <p:to>
                                        <p:strVal val="visible"/>
                                      </p:to>
                                    </p:set>
                                    <p:anim calcmode="lin" valueType="num">
                                      <p:cBhvr additive="base">
                                        <p:cTn id="103" dur="500"/>
                                        <p:tgtEl>
                                          <p:spTgt spid="18"/>
                                        </p:tgtEl>
                                        <p:attrNameLst>
                                          <p:attrName>ppt_y</p:attrName>
                                        </p:attrNameLst>
                                      </p:cBhvr>
                                      <p:tavLst>
                                        <p:tav tm="0">
                                          <p:val>
                                            <p:strVal val="#ppt_y+#ppt_h*1.125000"/>
                                          </p:val>
                                        </p:tav>
                                        <p:tav tm="100000">
                                          <p:val>
                                            <p:strVal val="#ppt_y"/>
                                          </p:val>
                                        </p:tav>
                                      </p:tavLst>
                                    </p:anim>
                                    <p:animEffect transition="in" filter="wipe(up)">
                                      <p:cBhvr>
                                        <p:cTn id="10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P spid="5" grpId="0" animBg="1"/>
      <p:bldP spid="5" grpId="1" animBg="1"/>
      <p:bldP spid="7" grpId="0" animBg="1"/>
      <p:bldP spid="7" grpId="1" animBg="1"/>
      <p:bldP spid="11" grpId="0" animBg="1"/>
      <p:bldP spid="11" grpId="1" animBg="1"/>
      <p:bldP spid="12" grpId="0" animBg="1"/>
      <p:bldP spid="12" grpId="1" animBg="1"/>
      <p:bldP spid="13" grpId="0" animBg="1"/>
      <p:bldP spid="13" grpId="1" animBg="1"/>
      <p:bldP spid="14" grpId="0" animBg="1"/>
      <p:bldP spid="14" grpId="1" animBg="1"/>
      <p:bldP spid="15" grpId="0" animBg="1"/>
      <p:bldP spid="16" grpId="0" animBg="1"/>
      <p:bldP spid="17" grpId="0" animBg="1"/>
      <p:bldP spid="18" grpId="0"/>
      <p:bldP spid="1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5"/>
          <p:cNvSpPr>
            <a:spLocks/>
          </p:cNvSpPr>
          <p:nvPr/>
        </p:nvSpPr>
        <p:spPr bwMode="auto">
          <a:xfrm>
            <a:off x="8345973" y="3579715"/>
            <a:ext cx="2604210" cy="2604210"/>
          </a:xfrm>
          <a:custGeom>
            <a:avLst/>
            <a:gdLst>
              <a:gd name="T0" fmla="*/ 1012 w 2024"/>
              <a:gd name="T1" fmla="*/ 0 h 2024"/>
              <a:gd name="T2" fmla="*/ 2024 w 2024"/>
              <a:gd name="T3" fmla="*/ 1012 h 2024"/>
              <a:gd name="T4" fmla="*/ 1012 w 2024"/>
              <a:gd name="T5" fmla="*/ 2024 h 2024"/>
              <a:gd name="T6" fmla="*/ 0 w 2024"/>
              <a:gd name="T7" fmla="*/ 1012 h 2024"/>
              <a:gd name="T8" fmla="*/ 1012 w 2024"/>
              <a:gd name="T9" fmla="*/ 0 h 2024"/>
            </a:gdLst>
            <a:ahLst/>
            <a:cxnLst>
              <a:cxn ang="0">
                <a:pos x="T0" y="T1"/>
              </a:cxn>
              <a:cxn ang="0">
                <a:pos x="T2" y="T3"/>
              </a:cxn>
              <a:cxn ang="0">
                <a:pos x="T4" y="T5"/>
              </a:cxn>
              <a:cxn ang="0">
                <a:pos x="T6" y="T7"/>
              </a:cxn>
              <a:cxn ang="0">
                <a:pos x="T8" y="T9"/>
              </a:cxn>
            </a:cxnLst>
            <a:rect l="0" t="0" r="r" b="b"/>
            <a:pathLst>
              <a:path w="2024" h="2024">
                <a:moveTo>
                  <a:pt x="1012" y="0"/>
                </a:moveTo>
                <a:lnTo>
                  <a:pt x="2024" y="1012"/>
                </a:lnTo>
                <a:lnTo>
                  <a:pt x="1012" y="2024"/>
                </a:lnTo>
                <a:lnTo>
                  <a:pt x="0" y="1012"/>
                </a:lnTo>
                <a:lnTo>
                  <a:pt x="1012" y="0"/>
                </a:lnTo>
                <a:close/>
              </a:path>
            </a:pathLst>
          </a:custGeom>
          <a:blipFill>
            <a:blip r:embed="rId3" cstate="screen">
              <a:extLst>
                <a:ext uri="{28A0092B-C50C-407E-A947-70E740481C1C}">
                  <a14:useLocalDpi xmlns:a14="http://schemas.microsoft.com/office/drawing/2010/main"/>
                </a:ext>
              </a:extLst>
            </a:blip>
            <a:stretch>
              <a:fillRect/>
            </a:stretch>
          </a:blipFill>
          <a:ln w="7938" cap="flat">
            <a:noFill/>
            <a:prstDash val="solid"/>
            <a:miter lim="800000"/>
            <a:headEnd/>
            <a:tailEnd/>
          </a:ln>
          <a:effectLst>
            <a:outerShdw blurRad="3048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a:cs typeface="+mn-cs"/>
            </a:endParaRPr>
          </a:p>
        </p:txBody>
      </p:sp>
      <p:sp>
        <p:nvSpPr>
          <p:cNvPr id="15" name="Freeform 6"/>
          <p:cNvSpPr>
            <a:spLocks/>
          </p:cNvSpPr>
          <p:nvPr/>
        </p:nvSpPr>
        <p:spPr bwMode="auto">
          <a:xfrm>
            <a:off x="6967703" y="2201433"/>
            <a:ext cx="2604185" cy="2604185"/>
          </a:xfrm>
          <a:custGeom>
            <a:avLst/>
            <a:gdLst>
              <a:gd name="T0" fmla="*/ 1166 w 2329"/>
              <a:gd name="T1" fmla="*/ 0 h 2332"/>
              <a:gd name="T2" fmla="*/ 2329 w 2329"/>
              <a:gd name="T3" fmla="*/ 1166 h 2332"/>
              <a:gd name="T4" fmla="*/ 1166 w 2329"/>
              <a:gd name="T5" fmla="*/ 2332 h 2332"/>
              <a:gd name="T6" fmla="*/ 0 w 2329"/>
              <a:gd name="T7" fmla="*/ 1166 h 2332"/>
              <a:gd name="T8" fmla="*/ 1166 w 2329"/>
              <a:gd name="T9" fmla="*/ 0 h 2332"/>
            </a:gdLst>
            <a:ahLst/>
            <a:cxnLst>
              <a:cxn ang="0">
                <a:pos x="T0" y="T1"/>
              </a:cxn>
              <a:cxn ang="0">
                <a:pos x="T2" y="T3"/>
              </a:cxn>
              <a:cxn ang="0">
                <a:pos x="T4" y="T5"/>
              </a:cxn>
              <a:cxn ang="0">
                <a:pos x="T6" y="T7"/>
              </a:cxn>
              <a:cxn ang="0">
                <a:pos x="T8" y="T9"/>
              </a:cxn>
            </a:cxnLst>
            <a:rect l="0" t="0" r="r" b="b"/>
            <a:pathLst>
              <a:path w="2329" h="2332">
                <a:moveTo>
                  <a:pt x="1166" y="0"/>
                </a:moveTo>
                <a:lnTo>
                  <a:pt x="2329" y="1166"/>
                </a:lnTo>
                <a:lnTo>
                  <a:pt x="1166" y="2332"/>
                </a:lnTo>
                <a:lnTo>
                  <a:pt x="0" y="1166"/>
                </a:lnTo>
                <a:lnTo>
                  <a:pt x="1166" y="0"/>
                </a:lnTo>
                <a:close/>
              </a:path>
            </a:pathLst>
          </a:custGeom>
          <a:blipFill>
            <a:blip r:embed="rId4" cstate="screen">
              <a:extLst>
                <a:ext uri="{28A0092B-C50C-407E-A947-70E740481C1C}">
                  <a14:useLocalDpi xmlns:a14="http://schemas.microsoft.com/office/drawing/2010/main"/>
                </a:ext>
              </a:extLst>
            </a:blip>
            <a:stretch>
              <a:fillRect/>
            </a:stretch>
          </a:blipFill>
          <a:ln w="7938" cap="flat">
            <a:noFill/>
            <a:prstDash val="solid"/>
            <a:miter lim="800000"/>
            <a:headEnd/>
            <a:tailEnd/>
          </a:ln>
          <a:effectLst>
            <a:outerShdw blurRad="3048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a:cs typeface="+mn-cs"/>
            </a:endParaRPr>
          </a:p>
        </p:txBody>
      </p:sp>
      <p:sp>
        <p:nvSpPr>
          <p:cNvPr id="17" name="Freeform 7"/>
          <p:cNvSpPr>
            <a:spLocks/>
          </p:cNvSpPr>
          <p:nvPr/>
        </p:nvSpPr>
        <p:spPr bwMode="auto">
          <a:xfrm>
            <a:off x="8378655" y="819253"/>
            <a:ext cx="2604210" cy="2608070"/>
          </a:xfrm>
          <a:custGeom>
            <a:avLst/>
            <a:gdLst>
              <a:gd name="T0" fmla="*/ 1012 w 2024"/>
              <a:gd name="T1" fmla="*/ 0 h 2027"/>
              <a:gd name="T2" fmla="*/ 2024 w 2024"/>
              <a:gd name="T3" fmla="*/ 1014 h 2027"/>
              <a:gd name="T4" fmla="*/ 1012 w 2024"/>
              <a:gd name="T5" fmla="*/ 2027 h 2027"/>
              <a:gd name="T6" fmla="*/ 0 w 2024"/>
              <a:gd name="T7" fmla="*/ 1014 h 2027"/>
              <a:gd name="T8" fmla="*/ 1012 w 2024"/>
              <a:gd name="T9" fmla="*/ 0 h 2027"/>
            </a:gdLst>
            <a:ahLst/>
            <a:cxnLst>
              <a:cxn ang="0">
                <a:pos x="T0" y="T1"/>
              </a:cxn>
              <a:cxn ang="0">
                <a:pos x="T2" y="T3"/>
              </a:cxn>
              <a:cxn ang="0">
                <a:pos x="T4" y="T5"/>
              </a:cxn>
              <a:cxn ang="0">
                <a:pos x="T6" y="T7"/>
              </a:cxn>
              <a:cxn ang="0">
                <a:pos x="T8" y="T9"/>
              </a:cxn>
            </a:cxnLst>
            <a:rect l="0" t="0" r="r" b="b"/>
            <a:pathLst>
              <a:path w="2024" h="2027">
                <a:moveTo>
                  <a:pt x="1012" y="0"/>
                </a:moveTo>
                <a:lnTo>
                  <a:pt x="2024" y="1014"/>
                </a:lnTo>
                <a:lnTo>
                  <a:pt x="1012" y="2027"/>
                </a:lnTo>
                <a:lnTo>
                  <a:pt x="0" y="1014"/>
                </a:lnTo>
                <a:lnTo>
                  <a:pt x="1012" y="0"/>
                </a:lnTo>
                <a:close/>
              </a:path>
            </a:pathLst>
          </a:custGeom>
          <a:blipFill>
            <a:blip r:embed="rId5"/>
            <a:stretch>
              <a:fillRect/>
            </a:stretch>
          </a:blipFill>
          <a:ln w="7938" cap="flat">
            <a:noFill/>
            <a:prstDash val="solid"/>
            <a:miter lim="800000"/>
            <a:headEnd/>
            <a:tailEnd/>
          </a:ln>
          <a:effectLst>
            <a:outerShdw blurRad="3048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a:cs typeface="+mn-cs"/>
            </a:endParaRPr>
          </a:p>
        </p:txBody>
      </p:sp>
      <p:sp>
        <p:nvSpPr>
          <p:cNvPr id="21" name="TextBox 21"/>
          <p:cNvSpPr txBox="1"/>
          <p:nvPr/>
        </p:nvSpPr>
        <p:spPr>
          <a:xfrm>
            <a:off x="775381" y="3125882"/>
            <a:ext cx="4819421" cy="1792286"/>
          </a:xfrm>
          <a:prstGeom prst="rect">
            <a:avLst/>
          </a:prstGeom>
          <a:noFill/>
        </p:spPr>
        <p:txBody>
          <a:bodyPr wrap="square" lIns="0" tIns="0" rIns="0" bIns="0" rtlCol="0">
            <a:spAutoFit/>
          </a:bodyPr>
          <a:lstStyle/>
          <a:p>
            <a:pPr lvl="0">
              <a:lnSpc>
                <a:spcPct val="150000"/>
              </a:lnSpc>
              <a:spcBef>
                <a:spcPts val="1200"/>
              </a:spcBef>
              <a:defRPr/>
            </a:pPr>
            <a:r>
              <a:rPr lang="pt-BR" altLang="zh-CN" sz="2000" dirty="0">
                <a:solidFill>
                  <a:schemeClr val="bg1">
                    <a:lumMod val="85000"/>
                  </a:schemeClr>
                </a:solidFill>
                <a:latin typeface="微软雅黑"/>
                <a:ea typeface="微软雅黑"/>
              </a:rPr>
              <a:t>É por isso que a NR-18 indica que formas e escoramentos devem ser projetados por profissional legalmente habilitado, o Engenheiro Civil. </a:t>
            </a:r>
            <a:endParaRPr lang="en-US" altLang="zh-CN" sz="2000" dirty="0">
              <a:solidFill>
                <a:schemeClr val="bg1">
                  <a:lumMod val="85000"/>
                </a:schemeClr>
              </a:solidFill>
              <a:latin typeface="微软雅黑"/>
              <a:ea typeface="微软雅黑"/>
            </a:endParaRPr>
          </a:p>
        </p:txBody>
      </p:sp>
      <p:sp>
        <p:nvSpPr>
          <p:cNvPr id="14" name="矩形 13">
            <a:extLst>
              <a:ext uri="{FF2B5EF4-FFF2-40B4-BE49-F238E27FC236}">
                <a16:creationId xmlns:a16="http://schemas.microsoft.com/office/drawing/2014/main" id="{EC715124-0563-4EFB-9F3D-9866CD97A68E}"/>
              </a:ext>
            </a:extLst>
          </p:cNvPr>
          <p:cNvSpPr/>
          <p:nvPr/>
        </p:nvSpPr>
        <p:spPr>
          <a:xfrm>
            <a:off x="775381" y="2790322"/>
            <a:ext cx="4711018" cy="272602"/>
          </a:xfrm>
          <a:prstGeom prst="rect">
            <a:avLst/>
          </a:prstGeom>
          <a:gradFill flip="none" rotWithShape="1">
            <a:gsLst>
              <a:gs pos="51000">
                <a:srgbClr val="1C83AE"/>
              </a:gs>
              <a:gs pos="0">
                <a:srgbClr val="329CD6"/>
              </a:gs>
              <a:gs pos="92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6146" name="Picture 2" descr="Segurança do Trabalho: O que é o GRO e qual será o impacto na SST? -  Abcsafety Consultoria Empresarial">
            <a:extLst>
              <a:ext uri="{FF2B5EF4-FFF2-40B4-BE49-F238E27FC236}">
                <a16:creationId xmlns:a16="http://schemas.microsoft.com/office/drawing/2014/main" id="{400BE458-3525-6C33-9565-1483AEE6BB2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6366" r="26562" b="8442"/>
          <a:stretch/>
        </p:blipFill>
        <p:spPr bwMode="auto">
          <a:xfrm>
            <a:off x="6967679" y="2194799"/>
            <a:ext cx="2604210" cy="2604185"/>
          </a:xfrm>
          <a:prstGeom prst="diamond">
            <a:avLst/>
          </a:prstGeom>
          <a:noFill/>
          <a:extLst>
            <a:ext uri="{909E8E84-426E-40DD-AFC4-6F175D3DCCD1}">
              <a14:hiddenFill xmlns:a14="http://schemas.microsoft.com/office/drawing/2010/main">
                <a:solidFill>
                  <a:srgbClr val="FFFFFF"/>
                </a:solidFill>
              </a14:hiddenFill>
            </a:ext>
          </a:extLst>
        </p:spPr>
      </p:pic>
      <p:pic>
        <p:nvPicPr>
          <p:cNvPr id="6148" name="Picture 4" descr="PGR: o que é o Plano de Ação e como elaborá-lo?">
            <a:extLst>
              <a:ext uri="{FF2B5EF4-FFF2-40B4-BE49-F238E27FC236}">
                <a16:creationId xmlns:a16="http://schemas.microsoft.com/office/drawing/2014/main" id="{5E250FE1-1454-FCA2-5388-44B6F9C44E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45973" y="3579714"/>
            <a:ext cx="2602800" cy="2594815"/>
          </a:xfrm>
          <a:prstGeom prst="diamond">
            <a:avLst/>
          </a:prstGeom>
          <a:noFill/>
          <a:extLst>
            <a:ext uri="{909E8E84-426E-40DD-AFC4-6F175D3DCCD1}">
              <a14:hiddenFill xmlns:a14="http://schemas.microsoft.com/office/drawing/2010/main">
                <a:solidFill>
                  <a:srgbClr val="FFFFFF"/>
                </a:solidFill>
              </a14:hiddenFill>
            </a:ext>
          </a:extLst>
        </p:spPr>
      </p:pic>
      <p:pic>
        <p:nvPicPr>
          <p:cNvPr id="6150" name="Picture 6" descr="META | Medicina e Segurança de Trabalho - O que é o PGR e como elaborar?">
            <a:extLst>
              <a:ext uri="{FF2B5EF4-FFF2-40B4-BE49-F238E27FC236}">
                <a16:creationId xmlns:a16="http://schemas.microsoft.com/office/drawing/2014/main" id="{7433A2F5-AF00-74C7-76E2-3E6F6208D6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78680" y="832522"/>
            <a:ext cx="2602800" cy="2594801"/>
          </a:xfrm>
          <a:prstGeom prst="diamond">
            <a:avLst/>
          </a:prstGeom>
          <a:noFill/>
          <a:extLst>
            <a:ext uri="{909E8E84-426E-40DD-AFC4-6F175D3DCCD1}">
              <a14:hiddenFill xmlns:a14="http://schemas.microsoft.com/office/drawing/2010/main">
                <a:solidFill>
                  <a:srgbClr val="FFFFFF"/>
                </a:solidFill>
              </a14:hiddenFill>
            </a:ext>
          </a:extLst>
        </p:spPr>
      </p:pic>
      <p:grpSp>
        <p:nvGrpSpPr>
          <p:cNvPr id="2" name="组合 7">
            <a:extLst>
              <a:ext uri="{FF2B5EF4-FFF2-40B4-BE49-F238E27FC236}">
                <a16:creationId xmlns:a16="http://schemas.microsoft.com/office/drawing/2014/main" id="{9D21CC14-F1AD-71BF-3BAA-503660E80331}"/>
              </a:ext>
            </a:extLst>
          </p:cNvPr>
          <p:cNvGrpSpPr/>
          <p:nvPr/>
        </p:nvGrpSpPr>
        <p:grpSpPr>
          <a:xfrm>
            <a:off x="521656" y="263135"/>
            <a:ext cx="5767434" cy="707886"/>
            <a:chOff x="521656" y="263135"/>
            <a:chExt cx="5767434" cy="707886"/>
          </a:xfrm>
        </p:grpSpPr>
        <p:sp>
          <p:nvSpPr>
            <p:cNvPr id="3" name="文本框 8">
              <a:extLst>
                <a:ext uri="{FF2B5EF4-FFF2-40B4-BE49-F238E27FC236}">
                  <a16:creationId xmlns:a16="http://schemas.microsoft.com/office/drawing/2014/main" id="{420591ED-0569-0CEA-8441-35529EA655C2}"/>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04</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4" name="矩形 9">
              <a:extLst>
                <a:ext uri="{FF2B5EF4-FFF2-40B4-BE49-F238E27FC236}">
                  <a16:creationId xmlns:a16="http://schemas.microsoft.com/office/drawing/2014/main" id="{2EAE287B-0431-0766-BE7B-957087898275}"/>
                </a:ext>
              </a:extLst>
            </p:cNvPr>
            <p:cNvSpPr/>
            <p:nvPr/>
          </p:nvSpPr>
          <p:spPr>
            <a:xfrm>
              <a:off x="1210520" y="432412"/>
              <a:ext cx="5078570"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Os serviços de construção de estruturas</a:t>
              </a:r>
            </a:p>
          </p:txBody>
        </p:sp>
      </p:grpSp>
      <p:pic>
        <p:nvPicPr>
          <p:cNvPr id="5" name="Imagem 4" descr="Texto&#10;&#10;Descrição gerada automaticamente com confiança baixa">
            <a:extLst>
              <a:ext uri="{FF2B5EF4-FFF2-40B4-BE49-F238E27FC236}">
                <a16:creationId xmlns:a16="http://schemas.microsoft.com/office/drawing/2014/main" id="{54568BD8-68A5-1C95-D1CF-88E2C99EC91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19291" y="204633"/>
            <a:ext cx="2261621" cy="627889"/>
          </a:xfrm>
          <a:prstGeom prst="rect">
            <a:avLst/>
          </a:prstGeom>
        </p:spPr>
      </p:pic>
    </p:spTree>
    <p:extLst>
      <p:ext uri="{BB962C8B-B14F-4D97-AF65-F5344CB8AC3E}">
        <p14:creationId xmlns:p14="http://schemas.microsoft.com/office/powerpoint/2010/main" val="3439579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300" fill="hold"/>
                                        <p:tgtEl>
                                          <p:spTgt spid="15"/>
                                        </p:tgtEl>
                                        <p:attrNameLst>
                                          <p:attrName>ppt_w</p:attrName>
                                        </p:attrNameLst>
                                      </p:cBhvr>
                                      <p:tavLst>
                                        <p:tav tm="0">
                                          <p:val>
                                            <p:fltVal val="0"/>
                                          </p:val>
                                        </p:tav>
                                        <p:tav tm="100000">
                                          <p:val>
                                            <p:strVal val="#ppt_w"/>
                                          </p:val>
                                        </p:tav>
                                      </p:tavLst>
                                    </p:anim>
                                    <p:anim calcmode="lin" valueType="num">
                                      <p:cBhvr>
                                        <p:cTn id="8" dur="300" fill="hold"/>
                                        <p:tgtEl>
                                          <p:spTgt spid="15"/>
                                        </p:tgtEl>
                                        <p:attrNameLst>
                                          <p:attrName>ppt_h</p:attrName>
                                        </p:attrNameLst>
                                      </p:cBhvr>
                                      <p:tavLst>
                                        <p:tav tm="0">
                                          <p:val>
                                            <p:fltVal val="0"/>
                                          </p:val>
                                        </p:tav>
                                        <p:tav tm="100000">
                                          <p:val>
                                            <p:strVal val="#ppt_h"/>
                                          </p:val>
                                        </p:tav>
                                      </p:tavLst>
                                    </p:anim>
                                    <p:animEffect transition="in" filter="fade">
                                      <p:cBhvr>
                                        <p:cTn id="9" dur="300"/>
                                        <p:tgtEl>
                                          <p:spTgt spid="15"/>
                                        </p:tgtEl>
                                      </p:cBhvr>
                                    </p:animEffect>
                                  </p:childTnLst>
                                </p:cTn>
                              </p:par>
                            </p:childTnLst>
                          </p:cTn>
                        </p:par>
                        <p:par>
                          <p:cTn id="10" fill="hold">
                            <p:stCondLst>
                              <p:cond delay="3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300" fill="hold"/>
                                        <p:tgtEl>
                                          <p:spTgt spid="11"/>
                                        </p:tgtEl>
                                        <p:attrNameLst>
                                          <p:attrName>ppt_w</p:attrName>
                                        </p:attrNameLst>
                                      </p:cBhvr>
                                      <p:tavLst>
                                        <p:tav tm="0">
                                          <p:val>
                                            <p:fltVal val="0"/>
                                          </p:val>
                                        </p:tav>
                                        <p:tav tm="100000">
                                          <p:val>
                                            <p:strVal val="#ppt_w"/>
                                          </p:val>
                                        </p:tav>
                                      </p:tavLst>
                                    </p:anim>
                                    <p:anim calcmode="lin" valueType="num">
                                      <p:cBhvr>
                                        <p:cTn id="14" dur="300" fill="hold"/>
                                        <p:tgtEl>
                                          <p:spTgt spid="11"/>
                                        </p:tgtEl>
                                        <p:attrNameLst>
                                          <p:attrName>ppt_h</p:attrName>
                                        </p:attrNameLst>
                                      </p:cBhvr>
                                      <p:tavLst>
                                        <p:tav tm="0">
                                          <p:val>
                                            <p:fltVal val="0"/>
                                          </p:val>
                                        </p:tav>
                                        <p:tav tm="100000">
                                          <p:val>
                                            <p:strVal val="#ppt_h"/>
                                          </p:val>
                                        </p:tav>
                                      </p:tavLst>
                                    </p:anim>
                                    <p:animEffect transition="in" filter="fade">
                                      <p:cBhvr>
                                        <p:cTn id="15" dur="300"/>
                                        <p:tgtEl>
                                          <p:spTgt spid="11"/>
                                        </p:tgtEl>
                                      </p:cBhvr>
                                    </p:animEffect>
                                  </p:childTnLst>
                                </p:cTn>
                              </p:par>
                            </p:childTnLst>
                          </p:cTn>
                        </p:par>
                        <p:par>
                          <p:cTn id="16" fill="hold">
                            <p:stCondLst>
                              <p:cond delay="600"/>
                            </p:stCondLst>
                            <p:childTnLst>
                              <p:par>
                                <p:cTn id="17" presetID="53" presetClass="entr" presetSubtype="16"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300" fill="hold"/>
                                        <p:tgtEl>
                                          <p:spTgt spid="17"/>
                                        </p:tgtEl>
                                        <p:attrNameLst>
                                          <p:attrName>ppt_w</p:attrName>
                                        </p:attrNameLst>
                                      </p:cBhvr>
                                      <p:tavLst>
                                        <p:tav tm="0">
                                          <p:val>
                                            <p:fltVal val="0"/>
                                          </p:val>
                                        </p:tav>
                                        <p:tav tm="100000">
                                          <p:val>
                                            <p:strVal val="#ppt_w"/>
                                          </p:val>
                                        </p:tav>
                                      </p:tavLst>
                                    </p:anim>
                                    <p:anim calcmode="lin" valueType="num">
                                      <p:cBhvr>
                                        <p:cTn id="20" dur="300" fill="hold"/>
                                        <p:tgtEl>
                                          <p:spTgt spid="17"/>
                                        </p:tgtEl>
                                        <p:attrNameLst>
                                          <p:attrName>ppt_h</p:attrName>
                                        </p:attrNameLst>
                                      </p:cBhvr>
                                      <p:tavLst>
                                        <p:tav tm="0">
                                          <p:val>
                                            <p:fltVal val="0"/>
                                          </p:val>
                                        </p:tav>
                                        <p:tav tm="100000">
                                          <p:val>
                                            <p:strVal val="#ppt_h"/>
                                          </p:val>
                                        </p:tav>
                                      </p:tavLst>
                                    </p:anim>
                                    <p:animEffect transition="in" filter="fade">
                                      <p:cBhvr>
                                        <p:cTn id="21" dur="300"/>
                                        <p:tgtEl>
                                          <p:spTgt spid="17"/>
                                        </p:tgtEl>
                                      </p:cBhvr>
                                    </p:animEffect>
                                  </p:childTnLst>
                                </p:cTn>
                              </p:par>
                            </p:childTnLst>
                          </p:cTn>
                        </p:par>
                        <p:par>
                          <p:cTn id="22" fill="hold">
                            <p:stCondLst>
                              <p:cond delay="900"/>
                            </p:stCondLst>
                            <p:childTnLst>
                              <p:par>
                                <p:cTn id="23" presetID="41" presetClass="entr" presetSubtype="0"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3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26" dur="300" fill="hold"/>
                                        <p:tgtEl>
                                          <p:spTgt spid="21"/>
                                        </p:tgtEl>
                                        <p:attrNameLst>
                                          <p:attrName>ppt_y</p:attrName>
                                        </p:attrNameLst>
                                      </p:cBhvr>
                                      <p:tavLst>
                                        <p:tav tm="0">
                                          <p:val>
                                            <p:strVal val="#ppt_y"/>
                                          </p:val>
                                        </p:tav>
                                        <p:tav tm="100000">
                                          <p:val>
                                            <p:strVal val="#ppt_y"/>
                                          </p:val>
                                        </p:tav>
                                      </p:tavLst>
                                    </p:anim>
                                    <p:anim calcmode="lin" valueType="num">
                                      <p:cBhvr>
                                        <p:cTn id="27" dur="3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28" dur="3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29" dur="300" tmFilter="0,0; .5, 1; 1, 1"/>
                                        <p:tgtEl>
                                          <p:spTgt spid="21"/>
                                        </p:tgtEl>
                                      </p:cBhvr>
                                    </p:animEffect>
                                  </p:childTnLst>
                                </p:cTn>
                              </p:par>
                            </p:childTnLst>
                          </p:cTn>
                        </p:par>
                        <p:par>
                          <p:cTn id="30" fill="hold">
                            <p:stCondLst>
                              <p:cond delay="1200"/>
                            </p:stCondLst>
                            <p:childTnLst>
                              <p:par>
                                <p:cTn id="31" presetID="2" presetClass="entr" presetSubtype="8"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0-#ppt_w/2"/>
                                          </p:val>
                                        </p:tav>
                                        <p:tav tm="100000">
                                          <p:val>
                                            <p:strVal val="#ppt_x"/>
                                          </p:val>
                                        </p:tav>
                                      </p:tavLst>
                                    </p:anim>
                                    <p:anim calcmode="lin" valueType="num">
                                      <p:cBhvr additive="base">
                                        <p:cTn id="34"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7" grpId="0" animBg="1"/>
      <p:bldP spid="21" grpId="0"/>
      <p:bldP spid="1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4">
            <a:extLst>
              <a:ext uri="{FF2B5EF4-FFF2-40B4-BE49-F238E27FC236}">
                <a16:creationId xmlns:a16="http://schemas.microsoft.com/office/drawing/2014/main" id="{1AB80902-53FA-AEB1-B9F1-18AECE8CDB00}"/>
              </a:ext>
            </a:extLst>
          </p:cNvPr>
          <p:cNvGrpSpPr/>
          <p:nvPr/>
        </p:nvGrpSpPr>
        <p:grpSpPr>
          <a:xfrm>
            <a:off x="826614" y="1045730"/>
            <a:ext cx="1949764" cy="2150340"/>
            <a:chOff x="5841725" y="3831772"/>
            <a:chExt cx="1470578" cy="1621861"/>
          </a:xfrm>
        </p:grpSpPr>
        <p:pic>
          <p:nvPicPr>
            <p:cNvPr id="34" name="Picture 4">
              <a:extLst>
                <a:ext uri="{FF2B5EF4-FFF2-40B4-BE49-F238E27FC236}">
                  <a16:creationId xmlns:a16="http://schemas.microsoft.com/office/drawing/2014/main" id="{23289AC5-F56B-6317-EBB8-E885F53617A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41725" y="4747193"/>
              <a:ext cx="1470578" cy="706440"/>
            </a:xfrm>
            <a:prstGeom prst="rect">
              <a:avLst/>
            </a:prstGeom>
          </p:spPr>
        </p:pic>
        <p:sp>
          <p:nvSpPr>
            <p:cNvPr id="35" name="Freeform 5">
              <a:extLst>
                <a:ext uri="{FF2B5EF4-FFF2-40B4-BE49-F238E27FC236}">
                  <a16:creationId xmlns:a16="http://schemas.microsoft.com/office/drawing/2014/main" id="{F8A0CB5D-F3CD-AC15-B4A7-A2C90B3E9953}"/>
                </a:ext>
              </a:extLst>
            </p:cNvPr>
            <p:cNvSpPr>
              <a:spLocks/>
            </p:cNvSpPr>
            <p:nvPr/>
          </p:nvSpPr>
          <p:spPr bwMode="auto">
            <a:xfrm>
              <a:off x="6071735" y="3831772"/>
              <a:ext cx="1020763" cy="1546225"/>
            </a:xfrm>
            <a:custGeom>
              <a:avLst/>
              <a:gdLst>
                <a:gd name="T0" fmla="*/ 272 w 272"/>
                <a:gd name="T1" fmla="*/ 136 h 411"/>
                <a:gd name="T2" fmla="*/ 136 w 272"/>
                <a:gd name="T3" fmla="*/ 411 h 411"/>
                <a:gd name="T4" fmla="*/ 0 w 272"/>
                <a:gd name="T5" fmla="*/ 136 h 411"/>
                <a:gd name="T6" fmla="*/ 136 w 272"/>
                <a:gd name="T7" fmla="*/ 0 h 411"/>
                <a:gd name="T8" fmla="*/ 272 w 272"/>
                <a:gd name="T9" fmla="*/ 136 h 411"/>
              </a:gdLst>
              <a:ahLst/>
              <a:cxnLst>
                <a:cxn ang="0">
                  <a:pos x="T0" y="T1"/>
                </a:cxn>
                <a:cxn ang="0">
                  <a:pos x="T2" y="T3"/>
                </a:cxn>
                <a:cxn ang="0">
                  <a:pos x="T4" y="T5"/>
                </a:cxn>
                <a:cxn ang="0">
                  <a:pos x="T6" y="T7"/>
                </a:cxn>
                <a:cxn ang="0">
                  <a:pos x="T8" y="T9"/>
                </a:cxn>
              </a:cxnLst>
              <a:rect l="0" t="0" r="r" b="b"/>
              <a:pathLst>
                <a:path w="272" h="411">
                  <a:moveTo>
                    <a:pt x="272" y="136"/>
                  </a:moveTo>
                  <a:cubicBezTo>
                    <a:pt x="272" y="245"/>
                    <a:pt x="136" y="411"/>
                    <a:pt x="136" y="411"/>
                  </a:cubicBezTo>
                  <a:cubicBezTo>
                    <a:pt x="136" y="411"/>
                    <a:pt x="0" y="248"/>
                    <a:pt x="0" y="136"/>
                  </a:cubicBezTo>
                  <a:cubicBezTo>
                    <a:pt x="0" y="61"/>
                    <a:pt x="61" y="0"/>
                    <a:pt x="136" y="0"/>
                  </a:cubicBezTo>
                  <a:cubicBezTo>
                    <a:pt x="211" y="0"/>
                    <a:pt x="272" y="61"/>
                    <a:pt x="272" y="136"/>
                  </a:cubicBezTo>
                  <a:close/>
                </a:path>
              </a:pathLst>
            </a:custGeom>
            <a:gradFill>
              <a:gsLst>
                <a:gs pos="50000">
                  <a:srgbClr val="1C83AE"/>
                </a:gs>
                <a:gs pos="0">
                  <a:srgbClr val="329CD6"/>
                </a:gs>
                <a:gs pos="100000">
                  <a:srgbClr val="623E98"/>
                </a:gs>
              </a:gsLst>
              <a:lin ang="81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Gesta Md"/>
                <a:ea typeface="微软雅黑"/>
                <a:cs typeface="+mn-ea"/>
                <a:sym typeface="+mn-lt"/>
              </a:endParaRPr>
            </a:p>
          </p:txBody>
        </p:sp>
        <p:sp>
          <p:nvSpPr>
            <p:cNvPr id="36" name="Oval 6">
              <a:extLst>
                <a:ext uri="{FF2B5EF4-FFF2-40B4-BE49-F238E27FC236}">
                  <a16:creationId xmlns:a16="http://schemas.microsoft.com/office/drawing/2014/main" id="{42262CFF-0493-0C35-84AC-0115E32637CA}"/>
                </a:ext>
              </a:extLst>
            </p:cNvPr>
            <p:cNvSpPr>
              <a:spLocks noChangeArrowheads="1"/>
            </p:cNvSpPr>
            <p:nvPr/>
          </p:nvSpPr>
          <p:spPr bwMode="auto">
            <a:xfrm>
              <a:off x="6206672" y="3968297"/>
              <a:ext cx="750888" cy="747713"/>
            </a:xfrm>
            <a:prstGeom prst="ellipse">
              <a:avLst/>
            </a:prstGeom>
            <a:solidFill>
              <a:srgbClr val="F5F5F5"/>
            </a:solidFill>
            <a:ln w="12700">
              <a:gradFill flip="none" rotWithShape="1">
                <a:gsLst>
                  <a:gs pos="48000">
                    <a:schemeClr val="bg1"/>
                  </a:gs>
                  <a:gs pos="100000">
                    <a:schemeClr val="bg1">
                      <a:lumMod val="75000"/>
                    </a:schemeClr>
                  </a:gs>
                </a:gsLst>
                <a:lin ang="8100000" scaled="1"/>
                <a:tileRect/>
              </a:gradFill>
            </a:ln>
            <a:effectLst>
              <a:outerShdw blurRad="139700" dist="139700" dir="8100000" sx="95000" sy="9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119ABC"/>
                </a:solidFill>
                <a:effectLst/>
                <a:uLnTx/>
                <a:uFillTx/>
                <a:latin typeface="Gesta Md"/>
                <a:ea typeface="微软雅黑"/>
                <a:cs typeface="+mn-ea"/>
                <a:sym typeface="+mn-lt"/>
              </a:endParaRPr>
            </a:p>
          </p:txBody>
        </p:sp>
      </p:grpSp>
      <p:sp>
        <p:nvSpPr>
          <p:cNvPr id="37" name="TextBox 39">
            <a:extLst>
              <a:ext uri="{FF2B5EF4-FFF2-40B4-BE49-F238E27FC236}">
                <a16:creationId xmlns:a16="http://schemas.microsoft.com/office/drawing/2014/main" id="{3676CF41-CB12-EEB0-EA9F-D593FDEAFEF5}"/>
              </a:ext>
            </a:extLst>
          </p:cNvPr>
          <p:cNvSpPr txBox="1"/>
          <p:nvPr/>
        </p:nvSpPr>
        <p:spPr>
          <a:xfrm>
            <a:off x="3342113" y="1580132"/>
            <a:ext cx="8023273" cy="3820726"/>
          </a:xfrm>
          <a:prstGeom prst="rect">
            <a:avLst/>
          </a:prstGeom>
          <a:noFill/>
        </p:spPr>
        <p:txBody>
          <a:bodyPr wrap="square" lIns="0" tIns="0" rIns="0" bIns="0" rtlCol="0" anchor="b">
            <a:spAutoFit/>
          </a:bodyPr>
          <a:lstStyle>
            <a:defPPr>
              <a:defRPr lang="zh-CN"/>
            </a:defPPr>
            <a:lvl1pPr>
              <a:defRPr>
                <a:gradFill flip="none" rotWithShape="1">
                  <a:gsLst>
                    <a:gs pos="100000">
                      <a:srgbClr val="D49D57"/>
                    </a:gs>
                    <a:gs pos="30000">
                      <a:srgbClr val="F9EDD8"/>
                    </a:gs>
                    <a:gs pos="0">
                      <a:srgbClr val="F4DEBD"/>
                    </a:gs>
                  </a:gsLst>
                  <a:lin ang="5400000" scaled="1"/>
                  <a:tileRect/>
                </a:gradFill>
                <a:latin typeface="+mj-lt"/>
              </a:defRPr>
            </a:lvl1pPr>
          </a:lstStyle>
          <a:p>
            <a:pPr lvl="0">
              <a:lnSpc>
                <a:spcPct val="150000"/>
              </a:lnSpc>
              <a:defRPr/>
            </a:pPr>
            <a:r>
              <a:rPr lang="pt-BR" altLang="zh-CN" sz="2400" b="1" dirty="0">
                <a:solidFill>
                  <a:schemeClr val="bg1"/>
                </a:solidFill>
                <a:latin typeface="Gesta Md"/>
                <a:ea typeface="微软雅黑"/>
                <a:cs typeface="+mn-ea"/>
                <a:sym typeface="+mn-lt"/>
              </a:rPr>
              <a:t>A retirada das escoras, que influencia na estrutura que está solidificando, precisa ser feita numa sequência adequada. </a:t>
            </a:r>
          </a:p>
          <a:p>
            <a:pPr lvl="0">
              <a:lnSpc>
                <a:spcPct val="150000"/>
              </a:lnSpc>
              <a:defRPr/>
            </a:pPr>
            <a:endParaRPr lang="pt-BR" altLang="zh-CN" sz="2400" b="1" dirty="0">
              <a:solidFill>
                <a:schemeClr val="bg1"/>
              </a:solidFill>
              <a:latin typeface="Gesta Md"/>
              <a:ea typeface="微软雅黑"/>
              <a:cs typeface="+mn-ea"/>
              <a:sym typeface="+mn-lt"/>
            </a:endParaRPr>
          </a:p>
          <a:p>
            <a:pPr lvl="0">
              <a:lnSpc>
                <a:spcPct val="150000"/>
              </a:lnSpc>
              <a:defRPr/>
            </a:pPr>
            <a:endParaRPr lang="pt-BR" altLang="zh-CN" sz="2400" b="1" dirty="0">
              <a:solidFill>
                <a:schemeClr val="bg1"/>
              </a:solidFill>
              <a:latin typeface="Gesta Md"/>
              <a:ea typeface="微软雅黑"/>
              <a:cs typeface="+mn-ea"/>
              <a:sym typeface="+mn-lt"/>
            </a:endParaRPr>
          </a:p>
          <a:p>
            <a:pPr lvl="0">
              <a:lnSpc>
                <a:spcPct val="150000"/>
              </a:lnSpc>
              <a:defRPr/>
            </a:pPr>
            <a:r>
              <a:rPr lang="pt-BR" altLang="zh-CN" sz="2400" b="1" dirty="0">
                <a:solidFill>
                  <a:schemeClr val="bg1"/>
                </a:solidFill>
                <a:latin typeface="Gesta Md"/>
                <a:ea typeface="微软雅黑"/>
                <a:cs typeface="+mn-ea"/>
                <a:sym typeface="+mn-lt"/>
              </a:rPr>
              <a:t>A retirada incorreta das escoras, fora do indicado pelo Engenheiro, pode até fazer uma estrutura cair, gerando acidentes.</a:t>
            </a:r>
            <a:endParaRPr kumimoji="0" lang="zh-CN" altLang="en-US" sz="2400" b="1" i="0" u="none" strike="noStrike" kern="1200" cap="none" spc="0" normalizeH="0" baseline="0" noProof="0" dirty="0">
              <a:ln>
                <a:noFill/>
              </a:ln>
              <a:solidFill>
                <a:srgbClr val="FFFF99"/>
              </a:solidFill>
              <a:effectLst>
                <a:outerShdw blurRad="38100" dist="38100" dir="2700000" algn="tl">
                  <a:srgbClr val="000000">
                    <a:alpha val="43137"/>
                  </a:srgbClr>
                </a:outerShdw>
              </a:effectLst>
              <a:uLnTx/>
              <a:uFillTx/>
              <a:latin typeface="Gesta Md"/>
              <a:ea typeface="微软雅黑"/>
              <a:cs typeface="+mn-ea"/>
              <a:sym typeface="+mn-lt"/>
            </a:endParaRPr>
          </a:p>
        </p:txBody>
      </p:sp>
      <p:pic>
        <p:nvPicPr>
          <p:cNvPr id="19458" name="Picture 2" descr="Gestão de SST (Saúde e Segurança no Trabalho) - Ergominas">
            <a:extLst>
              <a:ext uri="{FF2B5EF4-FFF2-40B4-BE49-F238E27FC236}">
                <a16:creationId xmlns:a16="http://schemas.microsoft.com/office/drawing/2014/main" id="{74403083-5B01-71A3-09D5-EE1111CB342C}"/>
              </a:ext>
            </a:extLst>
          </p:cNvPr>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98204" y="1387375"/>
            <a:ext cx="624668" cy="62466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4">
            <a:extLst>
              <a:ext uri="{FF2B5EF4-FFF2-40B4-BE49-F238E27FC236}">
                <a16:creationId xmlns:a16="http://schemas.microsoft.com/office/drawing/2014/main" id="{E88F301B-56B5-85BE-BB56-4B366B4EB5BD}"/>
              </a:ext>
            </a:extLst>
          </p:cNvPr>
          <p:cNvGrpSpPr/>
          <p:nvPr/>
        </p:nvGrpSpPr>
        <p:grpSpPr>
          <a:xfrm>
            <a:off x="826614" y="3522230"/>
            <a:ext cx="1949764" cy="2150340"/>
            <a:chOff x="5841725" y="3831772"/>
            <a:chExt cx="1470578" cy="1621861"/>
          </a:xfrm>
        </p:grpSpPr>
        <p:pic>
          <p:nvPicPr>
            <p:cNvPr id="3" name="Picture 4">
              <a:extLst>
                <a:ext uri="{FF2B5EF4-FFF2-40B4-BE49-F238E27FC236}">
                  <a16:creationId xmlns:a16="http://schemas.microsoft.com/office/drawing/2014/main" id="{8A8C81BB-2881-A338-CD14-E9381C7D8E3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41725" y="4747193"/>
              <a:ext cx="1470578" cy="706440"/>
            </a:xfrm>
            <a:prstGeom prst="rect">
              <a:avLst/>
            </a:prstGeom>
          </p:spPr>
        </p:pic>
        <p:sp>
          <p:nvSpPr>
            <p:cNvPr id="4" name="Freeform 5">
              <a:extLst>
                <a:ext uri="{FF2B5EF4-FFF2-40B4-BE49-F238E27FC236}">
                  <a16:creationId xmlns:a16="http://schemas.microsoft.com/office/drawing/2014/main" id="{CBFF646E-F713-9532-0BB1-0858832FABBA}"/>
                </a:ext>
              </a:extLst>
            </p:cNvPr>
            <p:cNvSpPr>
              <a:spLocks/>
            </p:cNvSpPr>
            <p:nvPr/>
          </p:nvSpPr>
          <p:spPr bwMode="auto">
            <a:xfrm>
              <a:off x="6071735" y="3831772"/>
              <a:ext cx="1020763" cy="1546225"/>
            </a:xfrm>
            <a:custGeom>
              <a:avLst/>
              <a:gdLst>
                <a:gd name="T0" fmla="*/ 272 w 272"/>
                <a:gd name="T1" fmla="*/ 136 h 411"/>
                <a:gd name="T2" fmla="*/ 136 w 272"/>
                <a:gd name="T3" fmla="*/ 411 h 411"/>
                <a:gd name="T4" fmla="*/ 0 w 272"/>
                <a:gd name="T5" fmla="*/ 136 h 411"/>
                <a:gd name="T6" fmla="*/ 136 w 272"/>
                <a:gd name="T7" fmla="*/ 0 h 411"/>
                <a:gd name="T8" fmla="*/ 272 w 272"/>
                <a:gd name="T9" fmla="*/ 136 h 411"/>
              </a:gdLst>
              <a:ahLst/>
              <a:cxnLst>
                <a:cxn ang="0">
                  <a:pos x="T0" y="T1"/>
                </a:cxn>
                <a:cxn ang="0">
                  <a:pos x="T2" y="T3"/>
                </a:cxn>
                <a:cxn ang="0">
                  <a:pos x="T4" y="T5"/>
                </a:cxn>
                <a:cxn ang="0">
                  <a:pos x="T6" y="T7"/>
                </a:cxn>
                <a:cxn ang="0">
                  <a:pos x="T8" y="T9"/>
                </a:cxn>
              </a:cxnLst>
              <a:rect l="0" t="0" r="r" b="b"/>
              <a:pathLst>
                <a:path w="272" h="411">
                  <a:moveTo>
                    <a:pt x="272" y="136"/>
                  </a:moveTo>
                  <a:cubicBezTo>
                    <a:pt x="272" y="245"/>
                    <a:pt x="136" y="411"/>
                    <a:pt x="136" y="411"/>
                  </a:cubicBezTo>
                  <a:cubicBezTo>
                    <a:pt x="136" y="411"/>
                    <a:pt x="0" y="248"/>
                    <a:pt x="0" y="136"/>
                  </a:cubicBezTo>
                  <a:cubicBezTo>
                    <a:pt x="0" y="61"/>
                    <a:pt x="61" y="0"/>
                    <a:pt x="136" y="0"/>
                  </a:cubicBezTo>
                  <a:cubicBezTo>
                    <a:pt x="211" y="0"/>
                    <a:pt x="272" y="61"/>
                    <a:pt x="272" y="136"/>
                  </a:cubicBez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Gesta Md"/>
                <a:ea typeface="微软雅黑"/>
                <a:cs typeface="+mn-ea"/>
                <a:sym typeface="+mn-lt"/>
              </a:endParaRPr>
            </a:p>
          </p:txBody>
        </p:sp>
        <p:sp>
          <p:nvSpPr>
            <p:cNvPr id="5" name="Oval 6">
              <a:extLst>
                <a:ext uri="{FF2B5EF4-FFF2-40B4-BE49-F238E27FC236}">
                  <a16:creationId xmlns:a16="http://schemas.microsoft.com/office/drawing/2014/main" id="{D89E4C31-3961-66FE-6A2E-D1E29F7FE877}"/>
                </a:ext>
              </a:extLst>
            </p:cNvPr>
            <p:cNvSpPr>
              <a:spLocks noChangeArrowheads="1"/>
            </p:cNvSpPr>
            <p:nvPr/>
          </p:nvSpPr>
          <p:spPr bwMode="auto">
            <a:xfrm>
              <a:off x="6206672" y="3968297"/>
              <a:ext cx="750888" cy="747713"/>
            </a:xfrm>
            <a:prstGeom prst="ellipse">
              <a:avLst/>
            </a:prstGeom>
            <a:solidFill>
              <a:srgbClr val="F5F5F5"/>
            </a:solidFill>
            <a:ln w="12700">
              <a:gradFill flip="none" rotWithShape="1">
                <a:gsLst>
                  <a:gs pos="48000">
                    <a:schemeClr val="bg1"/>
                  </a:gs>
                  <a:gs pos="100000">
                    <a:schemeClr val="bg1">
                      <a:lumMod val="75000"/>
                    </a:schemeClr>
                  </a:gs>
                </a:gsLst>
                <a:lin ang="8100000" scaled="1"/>
                <a:tileRect/>
              </a:gradFill>
            </a:ln>
            <a:effectLst>
              <a:outerShdw blurRad="139700" dist="139700" dir="8100000" sx="95000" sy="9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119ABC"/>
                </a:solidFill>
                <a:effectLst/>
                <a:uLnTx/>
                <a:uFillTx/>
                <a:latin typeface="Gesta Md"/>
                <a:ea typeface="微软雅黑"/>
                <a:cs typeface="+mn-ea"/>
                <a:sym typeface="+mn-lt"/>
              </a:endParaRPr>
            </a:p>
          </p:txBody>
        </p:sp>
      </p:grpSp>
      <p:pic>
        <p:nvPicPr>
          <p:cNvPr id="6" name="Picture 2" descr="Gestão de SST (Saúde e Segurança no Trabalho) - Ergominas">
            <a:extLst>
              <a:ext uri="{FF2B5EF4-FFF2-40B4-BE49-F238E27FC236}">
                <a16:creationId xmlns:a16="http://schemas.microsoft.com/office/drawing/2014/main" id="{C6A99BF3-24D1-7AF8-0B4E-29828B323146}"/>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98204" y="3863875"/>
            <a:ext cx="624668" cy="624668"/>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m 6" descr="Texto&#10;&#10;Descrição gerada automaticamente com confiança baixa">
            <a:extLst>
              <a:ext uri="{FF2B5EF4-FFF2-40B4-BE49-F238E27FC236}">
                <a16:creationId xmlns:a16="http://schemas.microsoft.com/office/drawing/2014/main" id="{64B74CB8-3A36-EC31-A940-914D427B43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19291" y="204633"/>
            <a:ext cx="2261621" cy="627889"/>
          </a:xfrm>
          <a:prstGeom prst="rect">
            <a:avLst/>
          </a:prstGeom>
        </p:spPr>
      </p:pic>
    </p:spTree>
    <p:extLst>
      <p:ext uri="{BB962C8B-B14F-4D97-AF65-F5344CB8AC3E}">
        <p14:creationId xmlns:p14="http://schemas.microsoft.com/office/powerpoint/2010/main" val="101331658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par>
                          <p:cTn id="13" fill="hold">
                            <p:stCondLst>
                              <p:cond delay="500"/>
                            </p:stCondLst>
                            <p:childTnLst>
                              <p:par>
                                <p:cTn id="14" presetID="47"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anim calcmode="lin" valueType="num">
                                      <p:cBhvr>
                                        <p:cTn id="17" dur="500" fill="hold"/>
                                        <p:tgtEl>
                                          <p:spTgt spid="2"/>
                                        </p:tgtEl>
                                        <p:attrNameLst>
                                          <p:attrName>ppt_x</p:attrName>
                                        </p:attrNameLst>
                                      </p:cBhvr>
                                      <p:tavLst>
                                        <p:tav tm="0">
                                          <p:val>
                                            <p:strVal val="#ppt_x"/>
                                          </p:val>
                                        </p:tav>
                                        <p:tav tm="100000">
                                          <p:val>
                                            <p:strVal val="#ppt_x"/>
                                          </p:val>
                                        </p:tav>
                                      </p:tavLst>
                                    </p:anim>
                                    <p:anim calcmode="lin" valueType="num">
                                      <p:cBhvr>
                                        <p:cTn id="18"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egurança e Saúde no Trabalho: saiba como gerenciar os riscos">
            <a:extLst>
              <a:ext uri="{FF2B5EF4-FFF2-40B4-BE49-F238E27FC236}">
                <a16:creationId xmlns:a16="http://schemas.microsoft.com/office/drawing/2014/main" id="{5D758A6C-F1EE-0DD0-7DA6-D5B30D9C55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179"/>
          <a:stretch/>
        </p:blipFill>
        <p:spPr bwMode="auto">
          <a:xfrm flipH="1">
            <a:off x="-12865" y="0"/>
            <a:ext cx="432360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剪去单角的矩形 19">
            <a:extLst>
              <a:ext uri="{FF2B5EF4-FFF2-40B4-BE49-F238E27FC236}">
                <a16:creationId xmlns:a16="http://schemas.microsoft.com/office/drawing/2014/main" id="{63813CC9-5A38-6EB7-7394-EC29024EE6E4}"/>
              </a:ext>
            </a:extLst>
          </p:cNvPr>
          <p:cNvSpPr/>
          <p:nvPr/>
        </p:nvSpPr>
        <p:spPr>
          <a:xfrm>
            <a:off x="5778336" y="2180336"/>
            <a:ext cx="6045364" cy="4398264"/>
          </a:xfrm>
          <a:prstGeom prst="snip1Rect">
            <a:avLst>
              <a:gd name="adj" fmla="val 21082"/>
            </a:avLst>
          </a:prstGeom>
          <a:solidFill>
            <a:schemeClr val="bg1"/>
          </a:solidFill>
          <a:ln>
            <a:noFill/>
          </a:ln>
          <a:effectLst>
            <a:outerShdw blurRad="381000" dist="152400" dir="2700000" sx="95000" sy="95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a:cs typeface="+mn-cs"/>
            </a:endParaRPr>
          </a:p>
        </p:txBody>
      </p:sp>
      <p:sp>
        <p:nvSpPr>
          <p:cNvPr id="3" name="五边形 20">
            <a:extLst>
              <a:ext uri="{FF2B5EF4-FFF2-40B4-BE49-F238E27FC236}">
                <a16:creationId xmlns:a16="http://schemas.microsoft.com/office/drawing/2014/main" id="{73C7FD86-8E85-9409-5FA4-7B7700945989}"/>
              </a:ext>
            </a:extLst>
          </p:cNvPr>
          <p:cNvSpPr/>
          <p:nvPr/>
        </p:nvSpPr>
        <p:spPr>
          <a:xfrm>
            <a:off x="5778335" y="1921006"/>
            <a:ext cx="3391065" cy="970076"/>
          </a:xfrm>
          <a:prstGeom prst="homePlate">
            <a:avLst/>
          </a:prstGeom>
          <a:gradFill flip="none" rotWithShape="1">
            <a:gsLst>
              <a:gs pos="54000">
                <a:srgbClr val="1C83AE"/>
              </a:gs>
              <a:gs pos="0">
                <a:srgbClr val="329CD6"/>
              </a:gs>
              <a:gs pos="100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400" b="1" dirty="0" err="1">
                <a:latin typeface="微软雅黑" panose="020B0503020204020204" pitchFamily="34" charset="-122"/>
                <a:ea typeface="微软雅黑" panose="020B0503020204020204" pitchFamily="34" charset="-122"/>
              </a:rPr>
              <a:t>Desmoldantes</a:t>
            </a:r>
            <a:endParaRPr lang="en-US" altLang="zh-CN" sz="2400" b="1" dirty="0">
              <a:latin typeface="微软雅黑" panose="020B0503020204020204" pitchFamily="34" charset="-122"/>
              <a:ea typeface="微软雅黑" panose="020B0503020204020204" pitchFamily="34" charset="-122"/>
            </a:endParaRPr>
          </a:p>
        </p:txBody>
      </p:sp>
      <p:sp>
        <p:nvSpPr>
          <p:cNvPr id="6" name="Rectangle 8">
            <a:extLst>
              <a:ext uri="{FF2B5EF4-FFF2-40B4-BE49-F238E27FC236}">
                <a16:creationId xmlns:a16="http://schemas.microsoft.com/office/drawing/2014/main" id="{CEE4E914-BCAE-63F2-84F6-560D7EF0AFF3}"/>
              </a:ext>
            </a:extLst>
          </p:cNvPr>
          <p:cNvSpPr/>
          <p:nvPr/>
        </p:nvSpPr>
        <p:spPr>
          <a:xfrm>
            <a:off x="5980565" y="3146201"/>
            <a:ext cx="5640905" cy="3177280"/>
          </a:xfrm>
          <a:prstGeom prst="rect">
            <a:avLst/>
          </a:prstGeom>
        </p:spPr>
        <p:txBody>
          <a:bodyPr wrap="square" lIns="0" tIns="0" rIns="0" bIns="0">
            <a:spAutoFit/>
          </a:bodyPr>
          <a:lstStyle/>
          <a:p>
            <a:pPr lvl="0">
              <a:lnSpc>
                <a:spcPct val="150000"/>
              </a:lnSpc>
              <a:spcBef>
                <a:spcPts val="800"/>
              </a:spcBef>
              <a:defRPr/>
            </a:pPr>
            <a:r>
              <a:rPr lang="pt-BR" altLang="zh-CN" sz="2000" dirty="0">
                <a:solidFill>
                  <a:prstClr val="black">
                    <a:lumMod val="85000"/>
                    <a:lumOff val="15000"/>
                  </a:prstClr>
                </a:solidFill>
                <a:latin typeface="微软雅黑" panose="020B0503020204020204" pitchFamily="34" charset="-122"/>
                <a:ea typeface="微软雅黑"/>
                <a:cs typeface="+mn-ea"/>
                <a:sym typeface="+mn-lt"/>
              </a:rPr>
              <a:t>Assim como uma forma de pão ou de bolo, a forma de estruturas de concreto precisa de uma gordura sendo passada nas suas faces internas para evitar que o concreto grude. Isso ajuda no serviço, para que não seja preciso corrigir tanto as faces de vigas e pilares aparentes, ou mesmo de paredes.</a:t>
            </a:r>
            <a:endParaRPr kumimoji="0" lang="zh-CN" altLang="en-US" sz="1600" b="0"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a:cs typeface="+mn-ea"/>
              <a:sym typeface="+mn-lt"/>
            </a:endParaRPr>
          </a:p>
        </p:txBody>
      </p:sp>
      <p:grpSp>
        <p:nvGrpSpPr>
          <p:cNvPr id="4" name="组合 7">
            <a:extLst>
              <a:ext uri="{FF2B5EF4-FFF2-40B4-BE49-F238E27FC236}">
                <a16:creationId xmlns:a16="http://schemas.microsoft.com/office/drawing/2014/main" id="{53547360-8CC6-4802-2BB3-122EDDC9BC3F}"/>
              </a:ext>
            </a:extLst>
          </p:cNvPr>
          <p:cNvGrpSpPr/>
          <p:nvPr/>
        </p:nvGrpSpPr>
        <p:grpSpPr>
          <a:xfrm>
            <a:off x="521656" y="263135"/>
            <a:ext cx="5767434" cy="707886"/>
            <a:chOff x="521656" y="263135"/>
            <a:chExt cx="5767434" cy="707886"/>
          </a:xfrm>
        </p:grpSpPr>
        <p:sp>
          <p:nvSpPr>
            <p:cNvPr id="5" name="文本框 8">
              <a:extLst>
                <a:ext uri="{FF2B5EF4-FFF2-40B4-BE49-F238E27FC236}">
                  <a16:creationId xmlns:a16="http://schemas.microsoft.com/office/drawing/2014/main" id="{297BFBAA-ABFC-8D0E-B948-976A7792A8C3}"/>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04</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7" name="矩形 9">
              <a:extLst>
                <a:ext uri="{FF2B5EF4-FFF2-40B4-BE49-F238E27FC236}">
                  <a16:creationId xmlns:a16="http://schemas.microsoft.com/office/drawing/2014/main" id="{C2F92569-41F8-FF98-034E-9CD6001B0CFB}"/>
                </a:ext>
              </a:extLst>
            </p:cNvPr>
            <p:cNvSpPr/>
            <p:nvPr/>
          </p:nvSpPr>
          <p:spPr>
            <a:xfrm>
              <a:off x="1210520" y="432412"/>
              <a:ext cx="5078570"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Os serviços de construção de estruturas</a:t>
              </a:r>
            </a:p>
          </p:txBody>
        </p:sp>
      </p:grpSp>
    </p:spTree>
    <p:extLst>
      <p:ext uri="{BB962C8B-B14F-4D97-AF65-F5344CB8AC3E}">
        <p14:creationId xmlns:p14="http://schemas.microsoft.com/office/powerpoint/2010/main" val="35752442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par>
                          <p:cTn id="13" fill="hold">
                            <p:stCondLst>
                              <p:cond delay="1000"/>
                            </p:stCondLst>
                            <p:childTnLst>
                              <p:par>
                                <p:cTn id="14" presetID="41"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3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7" dur="300" fill="hold"/>
                                        <p:tgtEl>
                                          <p:spTgt spid="6"/>
                                        </p:tgtEl>
                                        <p:attrNameLst>
                                          <p:attrName>ppt_y</p:attrName>
                                        </p:attrNameLst>
                                      </p:cBhvr>
                                      <p:tavLst>
                                        <p:tav tm="0">
                                          <p:val>
                                            <p:strVal val="#ppt_y"/>
                                          </p:val>
                                        </p:tav>
                                        <p:tav tm="100000">
                                          <p:val>
                                            <p:strVal val="#ppt_y"/>
                                          </p:val>
                                        </p:tav>
                                      </p:tavLst>
                                    </p:anim>
                                    <p:anim calcmode="lin" valueType="num">
                                      <p:cBhvr>
                                        <p:cTn id="18" dur="3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9" dur="3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0" dur="3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 que muda em relação à saúde do trabalhador no PGR e SST no eSocial">
            <a:extLst>
              <a:ext uri="{FF2B5EF4-FFF2-40B4-BE49-F238E27FC236}">
                <a16:creationId xmlns:a16="http://schemas.microsoft.com/office/drawing/2014/main" id="{F1D6D657-1E6F-DC4E-78AC-C9D83E7A35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457" y="2017395"/>
            <a:ext cx="5377543" cy="282320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1">
            <a:extLst>
              <a:ext uri="{FF2B5EF4-FFF2-40B4-BE49-F238E27FC236}">
                <a16:creationId xmlns:a16="http://schemas.microsoft.com/office/drawing/2014/main" id="{DED0AE1F-42EB-2F44-032E-44F1363FFB8E}"/>
              </a:ext>
            </a:extLst>
          </p:cNvPr>
          <p:cNvSpPr/>
          <p:nvPr/>
        </p:nvSpPr>
        <p:spPr>
          <a:xfrm>
            <a:off x="718457" y="2001978"/>
            <a:ext cx="2852058" cy="2838626"/>
          </a:xfrm>
          <a:prstGeom prst="rect">
            <a:avLst/>
          </a:prstGeom>
          <a:solidFill>
            <a:schemeClr val="accent2">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a:cs typeface="+mn-cs"/>
              <a:sym typeface="+mn-lt"/>
            </a:endParaRPr>
          </a:p>
        </p:txBody>
      </p:sp>
      <p:sp>
        <p:nvSpPr>
          <p:cNvPr id="4" name="Rectangle 14">
            <a:extLst>
              <a:ext uri="{FF2B5EF4-FFF2-40B4-BE49-F238E27FC236}">
                <a16:creationId xmlns:a16="http://schemas.microsoft.com/office/drawing/2014/main" id="{C46F6284-3C2E-6010-D8A6-644F6327F5A8}"/>
              </a:ext>
            </a:extLst>
          </p:cNvPr>
          <p:cNvSpPr/>
          <p:nvPr/>
        </p:nvSpPr>
        <p:spPr>
          <a:xfrm>
            <a:off x="1452911" y="3103172"/>
            <a:ext cx="1431080" cy="651653"/>
          </a:xfrm>
          <a:prstGeom prst="rect">
            <a:avLst/>
          </a:prstGeom>
        </p:spPr>
        <p:txBody>
          <a:bodyPr wrap="square" lIns="0" tIns="0" rIns="0" bIns="0" anchor="ctr">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pt-BR" altLang="zh-CN" sz="3200" b="1" i="0" u="none" strike="noStrike" kern="1200" cap="none" spc="0" normalizeH="0" baseline="0" noProof="0" dirty="0">
                <a:ln>
                  <a:noFill/>
                </a:ln>
                <a:solidFill>
                  <a:srgbClr val="F9F9F9"/>
                </a:solidFill>
                <a:effectLst>
                  <a:outerShdw blurRad="38100" dist="38100" dir="2700000" algn="tl">
                    <a:srgbClr val="000000">
                      <a:alpha val="43137"/>
                    </a:srgbClr>
                  </a:outerShdw>
                </a:effectLst>
                <a:uLnTx/>
                <a:uFillTx/>
                <a:latin typeface="微软雅黑"/>
                <a:ea typeface="微软雅黑"/>
                <a:cs typeface="+mn-ea"/>
                <a:sym typeface="+mn-lt"/>
              </a:rPr>
              <a:t>NR 18</a:t>
            </a:r>
          </a:p>
        </p:txBody>
      </p:sp>
      <p:sp>
        <p:nvSpPr>
          <p:cNvPr id="5" name="Rectangle 16">
            <a:extLst>
              <a:ext uri="{FF2B5EF4-FFF2-40B4-BE49-F238E27FC236}">
                <a16:creationId xmlns:a16="http://schemas.microsoft.com/office/drawing/2014/main" id="{11BD1085-6606-72E4-758D-7AC4D1AF2D1B}"/>
              </a:ext>
            </a:extLst>
          </p:cNvPr>
          <p:cNvSpPr/>
          <p:nvPr/>
        </p:nvSpPr>
        <p:spPr>
          <a:xfrm>
            <a:off x="6562270" y="2156164"/>
            <a:ext cx="5223330" cy="2572307"/>
          </a:xfrm>
          <a:prstGeom prst="rect">
            <a:avLst/>
          </a:prstGeom>
          <a:noFill/>
        </p:spPr>
        <p:txBody>
          <a:bodyPr wrap="square" lIns="0" tIns="0" rIns="0" bIns="0" rtlCol="0">
            <a:spAutoFit/>
          </a:bodyPr>
          <a:lstStyle/>
          <a:p>
            <a:pPr lvl="0" algn="just">
              <a:lnSpc>
                <a:spcPct val="150000"/>
              </a:lnSpc>
              <a:spcAft>
                <a:spcPts val="1000"/>
              </a:spcAft>
              <a:defRPr/>
            </a:pPr>
            <a:r>
              <a:rPr lang="pt-BR" altLang="zh-CN" dirty="0">
                <a:solidFill>
                  <a:schemeClr val="bg1">
                    <a:lumMod val="85000"/>
                  </a:schemeClr>
                </a:solidFill>
                <a:latin typeface="微软雅黑" panose="020B0503020204020204" pitchFamily="34" charset="-122"/>
                <a:ea typeface="微软雅黑"/>
                <a:cs typeface="+mn-ea"/>
                <a:sym typeface="+mn-lt"/>
              </a:rPr>
              <a:t>Quanto à saúde no ambiente de trabalho, a escolha do desmoldante ajuda muito. </a:t>
            </a:r>
          </a:p>
          <a:p>
            <a:pPr lvl="0" algn="just">
              <a:lnSpc>
                <a:spcPct val="150000"/>
              </a:lnSpc>
              <a:spcAft>
                <a:spcPts val="1000"/>
              </a:spcAft>
              <a:defRPr/>
            </a:pPr>
            <a:r>
              <a:rPr lang="pt-BR" altLang="zh-CN" dirty="0">
                <a:solidFill>
                  <a:schemeClr val="bg1">
                    <a:lumMod val="85000"/>
                  </a:schemeClr>
                </a:solidFill>
                <a:latin typeface="微软雅黑" panose="020B0503020204020204" pitchFamily="34" charset="-122"/>
                <a:ea typeface="微软雅黑"/>
                <a:cs typeface="+mn-ea"/>
                <a:sym typeface="+mn-lt"/>
              </a:rPr>
              <a:t>Os desmoldantes mais tradicionais liberam substâncias no ar que agridem a saúde, os chamados </a:t>
            </a:r>
            <a:r>
              <a:rPr lang="pt-BR" altLang="zh-CN" dirty="0" err="1">
                <a:solidFill>
                  <a:schemeClr val="bg1">
                    <a:lumMod val="85000"/>
                  </a:schemeClr>
                </a:solidFill>
                <a:latin typeface="微软雅黑" panose="020B0503020204020204" pitchFamily="34" charset="-122"/>
                <a:ea typeface="微软雅黑"/>
                <a:cs typeface="+mn-ea"/>
                <a:sym typeface="+mn-lt"/>
              </a:rPr>
              <a:t>VOCs</a:t>
            </a:r>
            <a:r>
              <a:rPr lang="pt-BR" altLang="zh-CN" dirty="0">
                <a:solidFill>
                  <a:schemeClr val="bg1">
                    <a:lumMod val="85000"/>
                  </a:schemeClr>
                </a:solidFill>
                <a:latin typeface="微软雅黑" panose="020B0503020204020204" pitchFamily="34" charset="-122"/>
                <a:ea typeface="微软雅黑"/>
                <a:cs typeface="+mn-ea"/>
                <a:sym typeface="+mn-lt"/>
              </a:rPr>
              <a:t> ou compostos orgânicos voltáveis. </a:t>
            </a:r>
          </a:p>
        </p:txBody>
      </p:sp>
      <p:grpSp>
        <p:nvGrpSpPr>
          <p:cNvPr id="2" name="组合 7">
            <a:extLst>
              <a:ext uri="{FF2B5EF4-FFF2-40B4-BE49-F238E27FC236}">
                <a16:creationId xmlns:a16="http://schemas.microsoft.com/office/drawing/2014/main" id="{2785CD5F-0456-338D-2A2B-C947A050566C}"/>
              </a:ext>
            </a:extLst>
          </p:cNvPr>
          <p:cNvGrpSpPr/>
          <p:nvPr/>
        </p:nvGrpSpPr>
        <p:grpSpPr>
          <a:xfrm>
            <a:off x="521656" y="263135"/>
            <a:ext cx="5767434" cy="707886"/>
            <a:chOff x="521656" y="263135"/>
            <a:chExt cx="5767434" cy="707886"/>
          </a:xfrm>
        </p:grpSpPr>
        <p:sp>
          <p:nvSpPr>
            <p:cNvPr id="6" name="文本框 8">
              <a:extLst>
                <a:ext uri="{FF2B5EF4-FFF2-40B4-BE49-F238E27FC236}">
                  <a16:creationId xmlns:a16="http://schemas.microsoft.com/office/drawing/2014/main" id="{330E686D-5815-D362-239E-3A5DE47F5986}"/>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04</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7" name="矩形 9">
              <a:extLst>
                <a:ext uri="{FF2B5EF4-FFF2-40B4-BE49-F238E27FC236}">
                  <a16:creationId xmlns:a16="http://schemas.microsoft.com/office/drawing/2014/main" id="{7788BCED-9EA5-44FE-2760-BA8FBC9302AC}"/>
                </a:ext>
              </a:extLst>
            </p:cNvPr>
            <p:cNvSpPr/>
            <p:nvPr/>
          </p:nvSpPr>
          <p:spPr>
            <a:xfrm>
              <a:off x="1210520" y="432412"/>
              <a:ext cx="5078570"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Os serviços de construção de estruturas</a:t>
              </a:r>
            </a:p>
          </p:txBody>
        </p:sp>
      </p:grpSp>
    </p:spTree>
    <p:extLst>
      <p:ext uri="{BB962C8B-B14F-4D97-AF65-F5344CB8AC3E}">
        <p14:creationId xmlns:p14="http://schemas.microsoft.com/office/powerpoint/2010/main" val="14242797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41"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3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5"/>
                                        </p:tgtEl>
                                        <p:attrNameLst>
                                          <p:attrName>ppt_y</p:attrName>
                                        </p:attrNameLst>
                                      </p:cBhvr>
                                      <p:tavLst>
                                        <p:tav tm="0">
                                          <p:val>
                                            <p:strVal val="#ppt_y"/>
                                          </p:val>
                                        </p:tav>
                                        <p:tav tm="100000">
                                          <p:val>
                                            <p:strVal val="#ppt_y"/>
                                          </p:val>
                                        </p:tav>
                                      </p:tavLst>
                                    </p:anim>
                                    <p:anim calcmode="lin" valueType="num">
                                      <p:cBhvr>
                                        <p:cTn id="13" dur="3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268920" y="1827575"/>
            <a:ext cx="7745280" cy="3657599"/>
          </a:xfrm>
          <a:prstGeom prst="rect">
            <a:avLst/>
          </a:prstGeom>
          <a:gradFill flip="none" rotWithShape="1">
            <a:gsLst>
              <a:gs pos="50000">
                <a:srgbClr val="1C83AE"/>
              </a:gs>
              <a:gs pos="0">
                <a:srgbClr val="329CD6"/>
              </a:gs>
              <a:gs pos="100000">
                <a:srgbClr val="623E98"/>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16000" rIns="288000" bIns="288000" numCol="1" spcCol="0" rtlCol="0" fromWordArt="0" anchor="t" anchorCtr="0" forceAA="0" compatLnSpc="1">
            <a:prstTxWarp prst="textNoShape">
              <a:avLst/>
            </a:prstTxWarp>
            <a:noAutofit/>
          </a:bodyPr>
          <a:lstStyle/>
          <a:p>
            <a:pPr lvl="0">
              <a:spcBef>
                <a:spcPts val="1200"/>
              </a:spcBef>
              <a:defRPr/>
            </a:pPr>
            <a:endParaRPr lang="pt-BR" altLang="zh-CN" sz="2400" dirty="0">
              <a:solidFill>
                <a:prstClr val="white"/>
              </a:solidFill>
              <a:latin typeface="Gesta Md"/>
              <a:ea typeface="微软雅黑"/>
              <a:sym typeface="+mn-lt"/>
            </a:endParaRPr>
          </a:p>
          <a:p>
            <a:pPr lvl="0">
              <a:spcBef>
                <a:spcPts val="1200"/>
              </a:spcBef>
              <a:defRPr/>
            </a:pPr>
            <a:endParaRPr lang="pt-BR" altLang="zh-CN" sz="2400" dirty="0">
              <a:solidFill>
                <a:prstClr val="white"/>
              </a:solidFill>
              <a:latin typeface="Gesta Md"/>
              <a:ea typeface="微软雅黑"/>
              <a:sym typeface="+mn-lt"/>
            </a:endParaRPr>
          </a:p>
          <a:p>
            <a:pPr lvl="0">
              <a:spcBef>
                <a:spcPts val="1200"/>
              </a:spcBef>
              <a:defRPr/>
            </a:pPr>
            <a:r>
              <a:rPr lang="pt-BR" altLang="zh-CN" sz="2400" dirty="0">
                <a:solidFill>
                  <a:prstClr val="white"/>
                </a:solidFill>
                <a:latin typeface="Gesta Md"/>
                <a:ea typeface="微软雅黑"/>
                <a:sym typeface="+mn-lt"/>
              </a:rPr>
              <a:t>Novos desmoldantes têm sido lançados, à base de óleos vegetais e outros compostos, visando evitar esse problema invisível.</a:t>
            </a:r>
            <a:endParaRPr kumimoji="0" lang="en-US" altLang="zh-CN" sz="4800" b="1" i="0" u="none" strike="noStrike" kern="1200" cap="none" spc="0" normalizeH="0" baseline="0" noProof="0" dirty="0">
              <a:ln>
                <a:noFill/>
              </a:ln>
              <a:solidFill>
                <a:prstClr val="white"/>
              </a:solidFill>
              <a:effectLst/>
              <a:uLnTx/>
              <a:uFillTx/>
              <a:latin typeface="Gesta Md"/>
              <a:ea typeface="微软雅黑"/>
              <a:sym typeface="+mn-lt"/>
            </a:endParaRPr>
          </a:p>
        </p:txBody>
      </p:sp>
      <p:pic>
        <p:nvPicPr>
          <p:cNvPr id="2050" name="Picture 2" descr="Norma de segurança na construção civil - conheça a NR18 - Blog Safe: Tudo  sobre Saúde, Segurança do trabalho e Meio ambiente">
            <a:extLst>
              <a:ext uri="{FF2B5EF4-FFF2-40B4-BE49-F238E27FC236}">
                <a16:creationId xmlns:a16="http://schemas.microsoft.com/office/drawing/2014/main" id="{ACEA8F8C-CE06-82C1-ACAF-3086BE516980}"/>
              </a:ext>
            </a:extLst>
          </p:cNvPr>
          <p:cNvPicPr>
            <a:picLocks noChangeAspect="1" noChangeArrowheads="1"/>
          </p:cNvPicPr>
          <p:nvPr/>
        </p:nvPicPr>
        <p:blipFill rotWithShape="1">
          <a:blip r:embed="rId3">
            <a:duotone>
              <a:prstClr val="black"/>
              <a:schemeClr val="accent4">
                <a:tint val="45000"/>
                <a:satMod val="400000"/>
              </a:schemeClr>
            </a:duotone>
            <a:extLst>
              <a:ext uri="{28A0092B-C50C-407E-A947-70E740481C1C}">
                <a14:useLocalDpi xmlns:a14="http://schemas.microsoft.com/office/drawing/2010/main" val="0"/>
              </a:ext>
            </a:extLst>
          </a:blip>
          <a:srcRect r="14572"/>
          <a:stretch/>
        </p:blipFill>
        <p:spPr bwMode="auto">
          <a:xfrm>
            <a:off x="190500" y="1827575"/>
            <a:ext cx="3926020" cy="365759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7">
            <a:extLst>
              <a:ext uri="{FF2B5EF4-FFF2-40B4-BE49-F238E27FC236}">
                <a16:creationId xmlns:a16="http://schemas.microsoft.com/office/drawing/2014/main" id="{E1384026-206B-47EF-0836-849C61324195}"/>
              </a:ext>
            </a:extLst>
          </p:cNvPr>
          <p:cNvGrpSpPr/>
          <p:nvPr/>
        </p:nvGrpSpPr>
        <p:grpSpPr>
          <a:xfrm>
            <a:off x="521656" y="263135"/>
            <a:ext cx="5767434" cy="707886"/>
            <a:chOff x="521656" y="263135"/>
            <a:chExt cx="5767434" cy="707886"/>
          </a:xfrm>
        </p:grpSpPr>
        <p:sp>
          <p:nvSpPr>
            <p:cNvPr id="3" name="文本框 8">
              <a:extLst>
                <a:ext uri="{FF2B5EF4-FFF2-40B4-BE49-F238E27FC236}">
                  <a16:creationId xmlns:a16="http://schemas.microsoft.com/office/drawing/2014/main" id="{F9D6015B-B9D6-8846-AD22-292C238F955E}"/>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04</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4" name="矩形 9">
              <a:extLst>
                <a:ext uri="{FF2B5EF4-FFF2-40B4-BE49-F238E27FC236}">
                  <a16:creationId xmlns:a16="http://schemas.microsoft.com/office/drawing/2014/main" id="{DB33B2A6-E14E-0152-2E5B-F790FAF01EE1}"/>
                </a:ext>
              </a:extLst>
            </p:cNvPr>
            <p:cNvSpPr/>
            <p:nvPr/>
          </p:nvSpPr>
          <p:spPr>
            <a:xfrm>
              <a:off x="1210520" y="432412"/>
              <a:ext cx="5078570"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Os serviços de construção de estruturas</a:t>
              </a:r>
            </a:p>
          </p:txBody>
        </p:sp>
      </p:grpSp>
      <p:pic>
        <p:nvPicPr>
          <p:cNvPr id="5" name="Imagem 4" descr="Texto&#10;&#10;Descrição gerada automaticamente com confiança baixa">
            <a:extLst>
              <a:ext uri="{FF2B5EF4-FFF2-40B4-BE49-F238E27FC236}">
                <a16:creationId xmlns:a16="http://schemas.microsoft.com/office/drawing/2014/main" id="{C2BBCDA9-3BAC-639D-95AD-827D1B78B8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9291" y="204633"/>
            <a:ext cx="2261621" cy="627889"/>
          </a:xfrm>
          <a:prstGeom prst="rect">
            <a:avLst/>
          </a:prstGeom>
        </p:spPr>
      </p:pic>
    </p:spTree>
    <p:extLst>
      <p:ext uri="{BB962C8B-B14F-4D97-AF65-F5344CB8AC3E}">
        <p14:creationId xmlns:p14="http://schemas.microsoft.com/office/powerpoint/2010/main" val="32623186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1"/>
          <p:cNvSpPr txBox="1"/>
          <p:nvPr/>
        </p:nvSpPr>
        <p:spPr>
          <a:xfrm>
            <a:off x="6974470" y="1825866"/>
            <a:ext cx="4725712" cy="4287649"/>
          </a:xfrm>
          <a:prstGeom prst="rect">
            <a:avLst/>
          </a:prstGeom>
          <a:noFill/>
        </p:spPr>
        <p:txBody>
          <a:bodyPr wrap="square" lIns="0" tIns="0" rIns="0" bIns="0" rtlCol="0">
            <a:spAutoFit/>
          </a:bodyPr>
          <a:lstStyle>
            <a:defPPr>
              <a:defRPr lang="zh-CN"/>
            </a:defPPr>
            <a:lvl1pPr algn="just">
              <a:lnSpc>
                <a:spcPts val="1800"/>
              </a:lnSpc>
              <a:defRPr sz="1000">
                <a:solidFill>
                  <a:schemeClr val="tx1">
                    <a:lumMod val="65000"/>
                    <a:lumOff val="35000"/>
                  </a:schemeClr>
                </a:solidFill>
                <a:latin typeface="微软雅黑" pitchFamily="34" charset="-122"/>
                <a:ea typeface="微软雅黑" pitchFamily="34" charset="-122"/>
              </a:defRPr>
            </a:lvl1pPr>
          </a:lstStyle>
          <a:p>
            <a:pPr lvl="0" algn="l">
              <a:lnSpc>
                <a:spcPct val="200000"/>
              </a:lnSpc>
              <a:spcAft>
                <a:spcPts val="1000"/>
              </a:spcAft>
              <a:defRPr/>
            </a:pPr>
            <a:r>
              <a:rPr lang="pt-BR" altLang="zh-CN" sz="2000" dirty="0">
                <a:solidFill>
                  <a:schemeClr val="tx1">
                    <a:lumMod val="95000"/>
                  </a:schemeClr>
                </a:solidFill>
                <a:ea typeface="微软雅黑"/>
                <a:cs typeface="+mn-ea"/>
                <a:sym typeface="+mn-lt"/>
              </a:rPr>
              <a:t>Para aplicar os desmoldantes, devem ser utilizados os seguintes EPIs:</a:t>
            </a:r>
          </a:p>
          <a:p>
            <a:pPr lvl="0" algn="l">
              <a:lnSpc>
                <a:spcPct val="200000"/>
              </a:lnSpc>
              <a:spcAft>
                <a:spcPts val="1000"/>
              </a:spcAft>
              <a:defRPr/>
            </a:pPr>
            <a:endParaRPr lang="pt-BR" altLang="zh-CN" sz="2000" dirty="0">
              <a:solidFill>
                <a:prstClr val="black">
                  <a:lumMod val="65000"/>
                  <a:lumOff val="35000"/>
                </a:prstClr>
              </a:solidFill>
              <a:ea typeface="微软雅黑"/>
              <a:cs typeface="+mn-ea"/>
              <a:sym typeface="+mn-lt"/>
            </a:endParaRPr>
          </a:p>
          <a:p>
            <a:pPr marL="800100" lvl="1" indent="-342900">
              <a:lnSpc>
                <a:spcPct val="150000"/>
              </a:lnSpc>
              <a:spcAft>
                <a:spcPts val="1000"/>
              </a:spcAft>
              <a:buClr>
                <a:srgbClr val="623E98"/>
              </a:buClr>
              <a:buFont typeface="Wingdings" panose="05000000000000000000" pitchFamily="2" charset="2"/>
              <a:buChar char="§"/>
              <a:defRPr/>
            </a:pPr>
            <a:r>
              <a:rPr lang="pt-BR" altLang="zh-CN" sz="2000" dirty="0">
                <a:solidFill>
                  <a:srgbClr val="1C83AE"/>
                </a:solidFill>
                <a:ea typeface="微软雅黑"/>
                <a:cs typeface="+mn-ea"/>
                <a:sym typeface="+mn-lt"/>
              </a:rPr>
              <a:t>Óculos de segurança.</a:t>
            </a:r>
          </a:p>
          <a:p>
            <a:pPr marL="800100" lvl="1" indent="-342900">
              <a:lnSpc>
                <a:spcPct val="150000"/>
              </a:lnSpc>
              <a:spcAft>
                <a:spcPts val="1000"/>
              </a:spcAft>
              <a:buClr>
                <a:srgbClr val="623E98"/>
              </a:buClr>
              <a:buFont typeface="Wingdings" panose="05000000000000000000" pitchFamily="2" charset="2"/>
              <a:buChar char="§"/>
              <a:defRPr/>
            </a:pPr>
            <a:r>
              <a:rPr lang="pt-BR" altLang="zh-CN" sz="2000" dirty="0">
                <a:solidFill>
                  <a:srgbClr val="1C83AE"/>
                </a:solidFill>
                <a:ea typeface="微软雅黑"/>
                <a:cs typeface="+mn-ea"/>
                <a:sym typeface="+mn-lt"/>
              </a:rPr>
              <a:t>Avental de PVC.</a:t>
            </a:r>
          </a:p>
          <a:p>
            <a:pPr marL="800100" lvl="1" indent="-342900">
              <a:lnSpc>
                <a:spcPct val="150000"/>
              </a:lnSpc>
              <a:spcAft>
                <a:spcPts val="1000"/>
              </a:spcAft>
              <a:buClr>
                <a:srgbClr val="623E98"/>
              </a:buClr>
              <a:buFont typeface="Wingdings" panose="05000000000000000000" pitchFamily="2" charset="2"/>
              <a:buChar char="§"/>
              <a:defRPr/>
            </a:pPr>
            <a:r>
              <a:rPr lang="pt-BR" altLang="zh-CN" sz="2000" dirty="0">
                <a:solidFill>
                  <a:srgbClr val="1C83AE"/>
                </a:solidFill>
                <a:ea typeface="微软雅黑"/>
                <a:cs typeface="+mn-ea"/>
                <a:sym typeface="+mn-lt"/>
              </a:rPr>
              <a:t>Luvas de PVC.</a:t>
            </a:r>
          </a:p>
          <a:p>
            <a:pPr marL="800100" lvl="1" indent="-342900">
              <a:lnSpc>
                <a:spcPct val="150000"/>
              </a:lnSpc>
              <a:spcAft>
                <a:spcPts val="1000"/>
              </a:spcAft>
              <a:buClr>
                <a:srgbClr val="623E98"/>
              </a:buClr>
              <a:buFont typeface="Wingdings" panose="05000000000000000000" pitchFamily="2" charset="2"/>
              <a:buChar char="§"/>
              <a:defRPr/>
            </a:pPr>
            <a:r>
              <a:rPr lang="pt-BR" altLang="zh-CN" sz="2000" dirty="0">
                <a:solidFill>
                  <a:srgbClr val="1C83AE"/>
                </a:solidFill>
                <a:ea typeface="微软雅黑"/>
                <a:cs typeface="+mn-ea"/>
                <a:sym typeface="+mn-lt"/>
              </a:rPr>
              <a:t>Máscara adequada.</a:t>
            </a:r>
          </a:p>
        </p:txBody>
      </p:sp>
      <p:grpSp>
        <p:nvGrpSpPr>
          <p:cNvPr id="9" name="组合 7">
            <a:extLst>
              <a:ext uri="{FF2B5EF4-FFF2-40B4-BE49-F238E27FC236}">
                <a16:creationId xmlns:a16="http://schemas.microsoft.com/office/drawing/2014/main" id="{F6C286F9-FAF9-318C-39EC-3B6D317DB71E}"/>
              </a:ext>
            </a:extLst>
          </p:cNvPr>
          <p:cNvGrpSpPr/>
          <p:nvPr/>
        </p:nvGrpSpPr>
        <p:grpSpPr>
          <a:xfrm>
            <a:off x="521656" y="263135"/>
            <a:ext cx="4035806" cy="707886"/>
            <a:chOff x="521656" y="263135"/>
            <a:chExt cx="4035806" cy="707886"/>
          </a:xfrm>
        </p:grpSpPr>
        <p:sp>
          <p:nvSpPr>
            <p:cNvPr id="10" name="文本框 8">
              <a:extLst>
                <a:ext uri="{FF2B5EF4-FFF2-40B4-BE49-F238E27FC236}">
                  <a16:creationId xmlns:a16="http://schemas.microsoft.com/office/drawing/2014/main" id="{16039B7C-F77E-623A-1D86-79CAC9F8191E}"/>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01</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18" name="矩形 9">
              <a:extLst>
                <a:ext uri="{FF2B5EF4-FFF2-40B4-BE49-F238E27FC236}">
                  <a16:creationId xmlns:a16="http://schemas.microsoft.com/office/drawing/2014/main" id="{E21D98CC-0382-21A7-BA40-09B5AEB4E24C}"/>
                </a:ext>
              </a:extLst>
            </p:cNvPr>
            <p:cNvSpPr/>
            <p:nvPr/>
          </p:nvSpPr>
          <p:spPr>
            <a:xfrm>
              <a:off x="1210520" y="432412"/>
              <a:ext cx="3346942"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Visão geral sobre a NR 01</a:t>
              </a:r>
            </a:p>
          </p:txBody>
        </p:sp>
      </p:grpSp>
      <p:pic>
        <p:nvPicPr>
          <p:cNvPr id="3" name="Imagem 2">
            <a:extLst>
              <a:ext uri="{FF2B5EF4-FFF2-40B4-BE49-F238E27FC236}">
                <a16:creationId xmlns:a16="http://schemas.microsoft.com/office/drawing/2014/main" id="{BAB7847A-AFFA-6BF5-7944-6F8A1FC25C33}"/>
              </a:ext>
            </a:extLst>
          </p:cNvPr>
          <p:cNvPicPr>
            <a:picLocks noChangeAspect="1"/>
          </p:cNvPicPr>
          <p:nvPr/>
        </p:nvPicPr>
        <p:blipFill rotWithShape="1">
          <a:blip r:embed="rId3"/>
          <a:srcRect l="21630" r="22963"/>
          <a:stretch/>
        </p:blipFill>
        <p:spPr>
          <a:xfrm>
            <a:off x="0" y="0"/>
            <a:ext cx="6337300" cy="6858000"/>
          </a:xfrm>
          <a:prstGeom prst="rect">
            <a:avLst/>
          </a:prstGeom>
        </p:spPr>
      </p:pic>
      <p:sp>
        <p:nvSpPr>
          <p:cNvPr id="4" name="任意多边形 3"/>
          <p:cNvSpPr/>
          <p:nvPr/>
        </p:nvSpPr>
        <p:spPr>
          <a:xfrm>
            <a:off x="5255630" y="276575"/>
            <a:ext cx="2112540" cy="2112540"/>
          </a:xfrm>
          <a:custGeom>
            <a:avLst/>
            <a:gdLst>
              <a:gd name="connsiteX0" fmla="*/ 1122362 w 2244725"/>
              <a:gd name="connsiteY0" fmla="*/ 0 h 2244724"/>
              <a:gd name="connsiteX1" fmla="*/ 2244725 w 2244725"/>
              <a:gd name="connsiteY1" fmla="*/ 1122362 h 2244724"/>
              <a:gd name="connsiteX2" fmla="*/ 1122362 w 2244725"/>
              <a:gd name="connsiteY2" fmla="*/ 2244724 h 2244724"/>
              <a:gd name="connsiteX3" fmla="*/ 0 w 2244725"/>
              <a:gd name="connsiteY3" fmla="*/ 1122362 h 2244724"/>
            </a:gdLst>
            <a:ahLst/>
            <a:cxnLst>
              <a:cxn ang="0">
                <a:pos x="connsiteX0" y="connsiteY0"/>
              </a:cxn>
              <a:cxn ang="0">
                <a:pos x="connsiteX1" y="connsiteY1"/>
              </a:cxn>
              <a:cxn ang="0">
                <a:pos x="connsiteX2" y="connsiteY2"/>
              </a:cxn>
              <a:cxn ang="0">
                <a:pos x="connsiteX3" y="connsiteY3"/>
              </a:cxn>
            </a:cxnLst>
            <a:rect l="l" t="t" r="r" b="b"/>
            <a:pathLst>
              <a:path w="2244725" h="2244724">
                <a:moveTo>
                  <a:pt x="1122362" y="0"/>
                </a:moveTo>
                <a:lnTo>
                  <a:pt x="2244725" y="1122362"/>
                </a:lnTo>
                <a:lnTo>
                  <a:pt x="1122362" y="2244724"/>
                </a:lnTo>
                <a:lnTo>
                  <a:pt x="0" y="1122362"/>
                </a:lnTo>
                <a:close/>
              </a:path>
            </a:pathLst>
          </a:custGeom>
          <a:gradFill flip="none" rotWithShape="1">
            <a:gsLst>
              <a:gs pos="51000">
                <a:srgbClr val="1C83AE"/>
              </a:gs>
              <a:gs pos="0">
                <a:srgbClr val="329CD6"/>
              </a:gs>
              <a:gs pos="92000">
                <a:srgbClr val="623E98"/>
              </a:gs>
            </a:gsLst>
            <a:lin ang="162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800" b="1" dirty="0">
                <a:effectLst>
                  <a:outerShdw blurRad="38100" dist="38100" dir="2700000" algn="tl">
                    <a:srgbClr val="000000">
                      <a:alpha val="43137"/>
                    </a:srgbClr>
                  </a:outerShdw>
                </a:effectLst>
              </a:rPr>
              <a:t>NR 18</a:t>
            </a:r>
            <a:endParaRPr lang="zh-CN" altLang="en-US" sz="2800" b="1" dirty="0">
              <a:effectLst>
                <a:outerShdw blurRad="38100" dist="38100" dir="2700000" algn="tl">
                  <a:srgbClr val="000000">
                    <a:alpha val="43137"/>
                  </a:srgbClr>
                </a:outerShdw>
              </a:effectLst>
            </a:endParaRPr>
          </a:p>
        </p:txBody>
      </p:sp>
      <p:pic>
        <p:nvPicPr>
          <p:cNvPr id="2" name="Imagem 1" descr="Texto&#10;&#10;Descrição gerada automaticamente com confiança baixa">
            <a:extLst>
              <a:ext uri="{FF2B5EF4-FFF2-40B4-BE49-F238E27FC236}">
                <a16:creationId xmlns:a16="http://schemas.microsoft.com/office/drawing/2014/main" id="{8E86A4C8-E6F8-ED6E-7A93-F6C9C07CEC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9291" y="204633"/>
            <a:ext cx="2261621" cy="627889"/>
          </a:xfrm>
          <a:prstGeom prst="rect">
            <a:avLst/>
          </a:prstGeom>
        </p:spPr>
      </p:pic>
    </p:spTree>
    <p:extLst>
      <p:ext uri="{BB962C8B-B14F-4D97-AF65-F5344CB8AC3E}">
        <p14:creationId xmlns:p14="http://schemas.microsoft.com/office/powerpoint/2010/main" val="3339293658"/>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 fill="hold"/>
                                        <p:tgtEl>
                                          <p:spTgt spid="4"/>
                                        </p:tgtEl>
                                        <p:attrNameLst>
                                          <p:attrName>ppt_w</p:attrName>
                                        </p:attrNameLst>
                                      </p:cBhvr>
                                      <p:tavLst>
                                        <p:tav tm="0">
                                          <p:val>
                                            <p:fltVal val="0"/>
                                          </p:val>
                                        </p:tav>
                                        <p:tav tm="100000">
                                          <p:val>
                                            <p:strVal val="#ppt_w"/>
                                          </p:val>
                                        </p:tav>
                                      </p:tavLst>
                                    </p:anim>
                                    <p:anim calcmode="lin" valueType="num">
                                      <p:cBhvr>
                                        <p:cTn id="8" dur="300" fill="hold"/>
                                        <p:tgtEl>
                                          <p:spTgt spid="4"/>
                                        </p:tgtEl>
                                        <p:attrNameLst>
                                          <p:attrName>ppt_h</p:attrName>
                                        </p:attrNameLst>
                                      </p:cBhvr>
                                      <p:tavLst>
                                        <p:tav tm="0">
                                          <p:val>
                                            <p:fltVal val="0"/>
                                          </p:val>
                                        </p:tav>
                                        <p:tav tm="100000">
                                          <p:val>
                                            <p:strVal val="#ppt_h"/>
                                          </p:val>
                                        </p:tav>
                                      </p:tavLst>
                                    </p:anim>
                                    <p:animEffect transition="in" filter="fade">
                                      <p:cBhvr>
                                        <p:cTn id="9" dur="300"/>
                                        <p:tgtEl>
                                          <p:spTgt spid="4"/>
                                        </p:tgtEl>
                                      </p:cBhvr>
                                    </p:animEffect>
                                  </p:childTnLst>
                                </p:cTn>
                              </p:par>
                            </p:childTnLst>
                          </p:cTn>
                        </p:par>
                        <p:par>
                          <p:cTn id="10" fill="hold">
                            <p:stCondLst>
                              <p:cond delay="300"/>
                            </p:stCondLst>
                            <p:childTnLst>
                              <p:par>
                                <p:cTn id="11" presetID="41"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3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14" dur="300" fill="hold"/>
                                        <p:tgtEl>
                                          <p:spTgt spid="13"/>
                                        </p:tgtEl>
                                        <p:attrNameLst>
                                          <p:attrName>ppt_y</p:attrName>
                                        </p:attrNameLst>
                                      </p:cBhvr>
                                      <p:tavLst>
                                        <p:tav tm="0">
                                          <p:val>
                                            <p:strVal val="#ppt_y"/>
                                          </p:val>
                                        </p:tav>
                                        <p:tav tm="100000">
                                          <p:val>
                                            <p:strVal val="#ppt_y"/>
                                          </p:val>
                                        </p:tav>
                                      </p:tavLst>
                                    </p:anim>
                                    <p:anim calcmode="lin" valueType="num">
                                      <p:cBhvr>
                                        <p:cTn id="15" dur="3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6" dur="3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7" dur="30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FFB05BE3-AB68-4868-AA25-B2E6D6B8EC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
        <p:nvSpPr>
          <p:cNvPr id="4" name="矩形标注 14">
            <a:extLst>
              <a:ext uri="{FF2B5EF4-FFF2-40B4-BE49-F238E27FC236}">
                <a16:creationId xmlns:a16="http://schemas.microsoft.com/office/drawing/2014/main" id="{0937E5C2-E303-F915-2353-CBB4A81E54E1}"/>
              </a:ext>
            </a:extLst>
          </p:cNvPr>
          <p:cNvSpPr/>
          <p:nvPr/>
        </p:nvSpPr>
        <p:spPr>
          <a:xfrm>
            <a:off x="745491" y="4569299"/>
            <a:ext cx="4004309" cy="904804"/>
          </a:xfrm>
          <a:prstGeom prst="wedgeRectCallout">
            <a:avLst>
              <a:gd name="adj1" fmla="val 52778"/>
              <a:gd name="adj2" fmla="val -95488"/>
            </a:avLst>
          </a:prstGeom>
          <a:gradFill flip="none" rotWithShape="1">
            <a:gsLst>
              <a:gs pos="51000">
                <a:srgbClr val="1C83AE"/>
              </a:gs>
              <a:gs pos="0">
                <a:srgbClr val="329CD6"/>
              </a:gs>
              <a:gs pos="92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altLang="zh-CN" sz="2000" dirty="0"/>
              <a:t>A aplicação é feita com rolo, na forma de pintura.</a:t>
            </a:r>
            <a:endParaRPr lang="zh-CN" altLang="en-US" sz="1600" dirty="0"/>
          </a:p>
        </p:txBody>
      </p:sp>
      <p:grpSp>
        <p:nvGrpSpPr>
          <p:cNvPr id="2" name="组合 7">
            <a:extLst>
              <a:ext uri="{FF2B5EF4-FFF2-40B4-BE49-F238E27FC236}">
                <a16:creationId xmlns:a16="http://schemas.microsoft.com/office/drawing/2014/main" id="{1585FB48-35FC-6423-7DEE-41681FADB3CA}"/>
              </a:ext>
            </a:extLst>
          </p:cNvPr>
          <p:cNvGrpSpPr/>
          <p:nvPr/>
        </p:nvGrpSpPr>
        <p:grpSpPr>
          <a:xfrm>
            <a:off x="521656" y="263135"/>
            <a:ext cx="5767434" cy="707886"/>
            <a:chOff x="521656" y="263135"/>
            <a:chExt cx="5767434" cy="707886"/>
          </a:xfrm>
        </p:grpSpPr>
        <p:sp>
          <p:nvSpPr>
            <p:cNvPr id="5" name="文本框 8">
              <a:extLst>
                <a:ext uri="{FF2B5EF4-FFF2-40B4-BE49-F238E27FC236}">
                  <a16:creationId xmlns:a16="http://schemas.microsoft.com/office/drawing/2014/main" id="{13B3BBC8-A090-D190-996E-E9CDAD4BE1F1}"/>
                </a:ext>
              </a:extLst>
            </p:cNvPr>
            <p:cNvSpPr txBox="1"/>
            <p:nvPr/>
          </p:nvSpPr>
          <p:spPr>
            <a:xfrm>
              <a:off x="521656" y="263135"/>
              <a:ext cx="849086" cy="707886"/>
            </a:xfrm>
            <a:prstGeom prst="rect">
              <a:avLst/>
            </a:prstGeom>
            <a:noFill/>
          </p:spPr>
          <p:txBody>
            <a:bodyPr wrap="square" rtlCol="0">
              <a:spAutoFit/>
            </a:bodyPr>
            <a:lstStyle/>
            <a:p>
              <a:r>
                <a:rPr lang="en-US" altLang="zh-CN" sz="4000" dirty="0">
                  <a:solidFill>
                    <a:schemeClr val="bg1"/>
                  </a:solidFill>
                  <a:latin typeface="CastleTUlt" panose="020E0902050906030204" pitchFamily="34" charset="0"/>
                </a:rPr>
                <a:t>04</a:t>
              </a:r>
              <a:endParaRPr lang="zh-CN" altLang="en-US" sz="4000" dirty="0">
                <a:solidFill>
                  <a:schemeClr val="bg1"/>
                </a:solidFill>
                <a:latin typeface="CastleTUlt" panose="020E0902050906030204" pitchFamily="34" charset="0"/>
              </a:endParaRPr>
            </a:p>
          </p:txBody>
        </p:sp>
        <p:sp>
          <p:nvSpPr>
            <p:cNvPr id="6" name="矩形 9">
              <a:extLst>
                <a:ext uri="{FF2B5EF4-FFF2-40B4-BE49-F238E27FC236}">
                  <a16:creationId xmlns:a16="http://schemas.microsoft.com/office/drawing/2014/main" id="{C8518A3C-7D21-7F67-3E29-F941CCCC3C20}"/>
                </a:ext>
              </a:extLst>
            </p:cNvPr>
            <p:cNvSpPr/>
            <p:nvPr/>
          </p:nvSpPr>
          <p:spPr>
            <a:xfrm>
              <a:off x="1210520" y="432412"/>
              <a:ext cx="5078570" cy="400110"/>
            </a:xfrm>
            <a:prstGeom prst="rect">
              <a:avLst/>
            </a:prstGeom>
          </p:spPr>
          <p:txBody>
            <a:bodyPr wrap="none">
              <a:spAutoFit/>
            </a:bodyPr>
            <a:lstStyle/>
            <a:p>
              <a:r>
                <a:rPr lang="pt-BR" altLang="zh-CN" sz="2000" dirty="0">
                  <a:solidFill>
                    <a:schemeClr val="bg1"/>
                  </a:solidFill>
                  <a:latin typeface="微软雅黑" panose="020B0503020204020204" pitchFamily="34" charset="-122"/>
                  <a:ea typeface="微软雅黑" panose="020B0503020204020204" pitchFamily="34" charset="-122"/>
                </a:rPr>
                <a:t>Os serviços de construção de estruturas</a:t>
              </a:r>
            </a:p>
          </p:txBody>
        </p:sp>
      </p:grpSp>
    </p:spTree>
    <p:extLst>
      <p:ext uri="{BB962C8B-B14F-4D97-AF65-F5344CB8AC3E}">
        <p14:creationId xmlns:p14="http://schemas.microsoft.com/office/powerpoint/2010/main" val="6820858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剪去单角的矩形 19">
            <a:extLst>
              <a:ext uri="{FF2B5EF4-FFF2-40B4-BE49-F238E27FC236}">
                <a16:creationId xmlns:a16="http://schemas.microsoft.com/office/drawing/2014/main" id="{19F52B48-AC98-E751-4940-117DA3CB8945}"/>
              </a:ext>
            </a:extLst>
          </p:cNvPr>
          <p:cNvSpPr/>
          <p:nvPr/>
        </p:nvSpPr>
        <p:spPr>
          <a:xfrm>
            <a:off x="2273300" y="2917657"/>
            <a:ext cx="7462156" cy="2972480"/>
          </a:xfrm>
          <a:prstGeom prst="snip1Rect">
            <a:avLst>
              <a:gd name="adj" fmla="val 21082"/>
            </a:avLst>
          </a:prstGeom>
          <a:solidFill>
            <a:schemeClr val="bg1"/>
          </a:solidFill>
          <a:ln>
            <a:noFill/>
          </a:ln>
          <a:effectLst>
            <a:outerShdw blurRad="381000" dist="152400" dir="2700000" sx="95000" sy="95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a:cs typeface="+mn-cs"/>
            </a:endParaRPr>
          </a:p>
        </p:txBody>
      </p:sp>
      <p:sp>
        <p:nvSpPr>
          <p:cNvPr id="7" name="五边形 20">
            <a:extLst>
              <a:ext uri="{FF2B5EF4-FFF2-40B4-BE49-F238E27FC236}">
                <a16:creationId xmlns:a16="http://schemas.microsoft.com/office/drawing/2014/main" id="{7334F255-40A3-AFCD-55FC-805C9223E489}"/>
              </a:ext>
            </a:extLst>
          </p:cNvPr>
          <p:cNvSpPr/>
          <p:nvPr/>
        </p:nvSpPr>
        <p:spPr>
          <a:xfrm>
            <a:off x="2273300" y="2448350"/>
            <a:ext cx="7462156" cy="826780"/>
          </a:xfrm>
          <a:prstGeom prst="homePlate">
            <a:avLst/>
          </a:prstGeom>
          <a:gradFill flip="none" rotWithShape="1">
            <a:gsLst>
              <a:gs pos="54000">
                <a:srgbClr val="1C83AE"/>
              </a:gs>
              <a:gs pos="0">
                <a:srgbClr val="329CD6"/>
              </a:gs>
              <a:gs pos="100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400" b="1" dirty="0" err="1">
                <a:latin typeface="微软雅黑" panose="020B0503020204020204" pitchFamily="34" charset="-122"/>
                <a:ea typeface="微软雅黑" panose="020B0503020204020204" pitchFamily="34" charset="-122"/>
              </a:rPr>
              <a:t>Desforma</a:t>
            </a:r>
            <a:endParaRPr lang="en-US" altLang="zh-CN" sz="2400" b="1" dirty="0">
              <a:latin typeface="微软雅黑" panose="020B0503020204020204" pitchFamily="34" charset="-122"/>
              <a:ea typeface="微软雅黑" panose="020B0503020204020204" pitchFamily="34" charset="-122"/>
            </a:endParaRPr>
          </a:p>
        </p:txBody>
      </p:sp>
      <p:sp>
        <p:nvSpPr>
          <p:cNvPr id="13" name="Rectangle 8">
            <a:extLst>
              <a:ext uri="{FF2B5EF4-FFF2-40B4-BE49-F238E27FC236}">
                <a16:creationId xmlns:a16="http://schemas.microsoft.com/office/drawing/2014/main" id="{E19FC66E-28B7-D6E1-14FD-2763B96F728B}"/>
              </a:ext>
            </a:extLst>
          </p:cNvPr>
          <p:cNvSpPr/>
          <p:nvPr/>
        </p:nvSpPr>
        <p:spPr>
          <a:xfrm>
            <a:off x="2543515" y="3429000"/>
            <a:ext cx="5660685" cy="2253950"/>
          </a:xfrm>
          <a:prstGeom prst="rect">
            <a:avLst/>
          </a:prstGeom>
        </p:spPr>
        <p:txBody>
          <a:bodyPr wrap="square" lIns="0" tIns="0" rIns="0" bIns="0">
            <a:spAutoFit/>
          </a:bodyPr>
          <a:lstStyle/>
          <a:p>
            <a:pPr lvl="0">
              <a:lnSpc>
                <a:spcPct val="150000"/>
              </a:lnSpc>
              <a:spcBef>
                <a:spcPts val="800"/>
              </a:spcBef>
              <a:defRPr/>
            </a:pPr>
            <a:r>
              <a:rPr lang="pt-BR" altLang="zh-CN" sz="2000" dirty="0">
                <a:solidFill>
                  <a:prstClr val="black">
                    <a:lumMod val="85000"/>
                    <a:lumOff val="15000"/>
                  </a:prstClr>
                </a:solidFill>
                <a:latin typeface="微软雅黑" panose="020B0503020204020204" pitchFamily="34" charset="-122"/>
                <a:ea typeface="微软雅黑"/>
                <a:cs typeface="+mn-ea"/>
                <a:sym typeface="+mn-lt"/>
              </a:rPr>
              <a:t>A desforma é outra etapa muito importante do serviço de formas. Ela possui características técnicas a serem seguidas, como o tempo mínimo para a estrutura ganhar resistência e não perder umidade.</a:t>
            </a:r>
            <a:endParaRPr kumimoji="0" lang="zh-CN" altLang="en-US" sz="1600" b="0"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a:cs typeface="+mn-ea"/>
              <a:sym typeface="+mn-lt"/>
            </a:endParaRPr>
          </a:p>
        </p:txBody>
      </p:sp>
      <p:pic>
        <p:nvPicPr>
          <p:cNvPr id="18" name="Picture 2" descr="Segurança do trabalho: arquivos, logo, bonecos e imagens em png - Getwet">
            <a:extLst>
              <a:ext uri="{FF2B5EF4-FFF2-40B4-BE49-F238E27FC236}">
                <a16:creationId xmlns:a16="http://schemas.microsoft.com/office/drawing/2014/main" id="{275A617B-41AE-D189-108F-682E799289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0728" y="4533484"/>
            <a:ext cx="1804728" cy="232451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7">
            <a:extLst>
              <a:ext uri="{FF2B5EF4-FFF2-40B4-BE49-F238E27FC236}">
                <a16:creationId xmlns:a16="http://schemas.microsoft.com/office/drawing/2014/main" id="{BA5E1C7E-8A0F-539F-4F05-68A1B1897815}"/>
              </a:ext>
            </a:extLst>
          </p:cNvPr>
          <p:cNvGrpSpPr/>
          <p:nvPr/>
        </p:nvGrpSpPr>
        <p:grpSpPr>
          <a:xfrm>
            <a:off x="521656" y="263135"/>
            <a:ext cx="5767434" cy="707886"/>
            <a:chOff x="521656" y="263135"/>
            <a:chExt cx="5767434" cy="707886"/>
          </a:xfrm>
        </p:grpSpPr>
        <p:sp>
          <p:nvSpPr>
            <p:cNvPr id="3" name="文本框 8">
              <a:extLst>
                <a:ext uri="{FF2B5EF4-FFF2-40B4-BE49-F238E27FC236}">
                  <a16:creationId xmlns:a16="http://schemas.microsoft.com/office/drawing/2014/main" id="{AB6B583F-EE78-D877-11DF-9A74EEED373E}"/>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04</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4" name="矩形 9">
              <a:extLst>
                <a:ext uri="{FF2B5EF4-FFF2-40B4-BE49-F238E27FC236}">
                  <a16:creationId xmlns:a16="http://schemas.microsoft.com/office/drawing/2014/main" id="{98EEB85C-27CD-9DD5-103C-6BCE36BF2A8E}"/>
                </a:ext>
              </a:extLst>
            </p:cNvPr>
            <p:cNvSpPr/>
            <p:nvPr/>
          </p:nvSpPr>
          <p:spPr>
            <a:xfrm>
              <a:off x="1210520" y="432412"/>
              <a:ext cx="5078570"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Os serviços de construção de estruturas</a:t>
              </a:r>
            </a:p>
          </p:txBody>
        </p:sp>
      </p:grpSp>
      <p:pic>
        <p:nvPicPr>
          <p:cNvPr id="5" name="Imagem 4" descr="Texto&#10;&#10;Descrição gerada automaticamente com confiança baixa">
            <a:extLst>
              <a:ext uri="{FF2B5EF4-FFF2-40B4-BE49-F238E27FC236}">
                <a16:creationId xmlns:a16="http://schemas.microsoft.com/office/drawing/2014/main" id="{9A2A6CDB-EA6E-856B-09C8-8E1E1E6683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9291" y="204633"/>
            <a:ext cx="2261621" cy="627889"/>
          </a:xfrm>
          <a:prstGeom prst="rect">
            <a:avLst/>
          </a:prstGeom>
        </p:spPr>
      </p:pic>
    </p:spTree>
    <p:extLst>
      <p:ext uri="{BB962C8B-B14F-4D97-AF65-F5344CB8AC3E}">
        <p14:creationId xmlns:p14="http://schemas.microsoft.com/office/powerpoint/2010/main" val="42887563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par>
                          <p:cTn id="13" fill="hold">
                            <p:stCondLst>
                              <p:cond delay="1000"/>
                            </p:stCondLst>
                            <p:childTnLst>
                              <p:par>
                                <p:cTn id="14" presetID="41"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3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17" dur="300" fill="hold"/>
                                        <p:tgtEl>
                                          <p:spTgt spid="13"/>
                                        </p:tgtEl>
                                        <p:attrNameLst>
                                          <p:attrName>ppt_y</p:attrName>
                                        </p:attrNameLst>
                                      </p:cBhvr>
                                      <p:tavLst>
                                        <p:tav tm="0">
                                          <p:val>
                                            <p:strVal val="#ppt_y"/>
                                          </p:val>
                                        </p:tav>
                                        <p:tav tm="100000">
                                          <p:val>
                                            <p:strVal val="#ppt_y"/>
                                          </p:val>
                                        </p:tav>
                                      </p:tavLst>
                                    </p:anim>
                                    <p:anim calcmode="lin" valueType="num">
                                      <p:cBhvr>
                                        <p:cTn id="18" dur="3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9" dur="3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0" dur="300" tmFilter="0,0; .5, 1; 1, 1"/>
                                        <p:tgtEl>
                                          <p:spTgt spid="13"/>
                                        </p:tgtEl>
                                      </p:cBhvr>
                                    </p:animEffect>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7">
            <a:extLst>
              <a:ext uri="{FF2B5EF4-FFF2-40B4-BE49-F238E27FC236}">
                <a16:creationId xmlns:a16="http://schemas.microsoft.com/office/drawing/2014/main" id="{09ECCF4A-0E67-BAF1-A14C-FCE2550A1607}"/>
              </a:ext>
            </a:extLst>
          </p:cNvPr>
          <p:cNvSpPr>
            <a:spLocks noChangeArrowheads="1"/>
          </p:cNvSpPr>
          <p:nvPr/>
        </p:nvSpPr>
        <p:spPr bwMode="auto">
          <a:xfrm>
            <a:off x="5615620" y="588830"/>
            <a:ext cx="5776280" cy="5776270"/>
          </a:xfrm>
          <a:prstGeom prst="ellipse">
            <a:avLst/>
          </a:prstGeom>
          <a:gradFill flip="none" rotWithShape="1">
            <a:gsLst>
              <a:gs pos="51000">
                <a:srgbClr val="1C83AE"/>
              </a:gs>
              <a:gs pos="0">
                <a:srgbClr val="329CD6"/>
              </a:gs>
              <a:gs pos="92000">
                <a:srgbClr val="623E98"/>
              </a:gs>
            </a:gsLst>
            <a:lin ang="27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200" b="1" dirty="0">
              <a:solidFill>
                <a:schemeClr val="lt1"/>
              </a:solidFill>
            </a:endParaRPr>
          </a:p>
        </p:txBody>
      </p:sp>
      <p:sp>
        <p:nvSpPr>
          <p:cNvPr id="4" name="Rectangle 8">
            <a:extLst>
              <a:ext uri="{FF2B5EF4-FFF2-40B4-BE49-F238E27FC236}">
                <a16:creationId xmlns:a16="http://schemas.microsoft.com/office/drawing/2014/main" id="{3ED83246-CAAC-D118-14C9-DE2C6F7CD93E}"/>
              </a:ext>
            </a:extLst>
          </p:cNvPr>
          <p:cNvSpPr/>
          <p:nvPr/>
        </p:nvSpPr>
        <p:spPr>
          <a:xfrm>
            <a:off x="683950" y="1331107"/>
            <a:ext cx="4611545" cy="3998339"/>
          </a:xfrm>
          <a:prstGeom prst="rect">
            <a:avLst/>
          </a:prstGeom>
        </p:spPr>
        <p:txBody>
          <a:bodyPr wrap="square" lIns="0" tIns="0" rIns="0" bIns="0">
            <a:spAutoFit/>
          </a:bodyPr>
          <a:lstStyle/>
          <a:p>
            <a:pPr lvl="0">
              <a:lnSpc>
                <a:spcPct val="150000"/>
              </a:lnSpc>
              <a:spcBef>
                <a:spcPts val="800"/>
              </a:spcBef>
              <a:defRPr/>
            </a:pPr>
            <a:endParaRPr lang="pt-BR" altLang="zh-CN" b="1" dirty="0">
              <a:solidFill>
                <a:schemeClr val="tx1">
                  <a:lumMod val="95000"/>
                </a:schemeClr>
              </a:solidFill>
              <a:latin typeface="微软雅黑" panose="020B0503020204020204" pitchFamily="34" charset="-122"/>
              <a:ea typeface="微软雅黑"/>
              <a:cs typeface="+mn-ea"/>
              <a:sym typeface="+mn-lt"/>
            </a:endParaRPr>
          </a:p>
          <a:p>
            <a:pPr lvl="0">
              <a:lnSpc>
                <a:spcPct val="150000"/>
              </a:lnSpc>
              <a:spcBef>
                <a:spcPts val="800"/>
              </a:spcBef>
              <a:defRPr/>
            </a:pPr>
            <a:r>
              <a:rPr lang="pt-BR" altLang="zh-CN" b="1" dirty="0">
                <a:solidFill>
                  <a:schemeClr val="tx1">
                    <a:lumMod val="95000"/>
                  </a:schemeClr>
                </a:solidFill>
                <a:latin typeface="微软雅黑" panose="020B0503020204020204" pitchFamily="34" charset="-122"/>
                <a:ea typeface="微软雅黑"/>
                <a:cs typeface="+mn-ea"/>
                <a:sym typeface="+mn-lt"/>
              </a:rPr>
              <a:t>Outro cuidado importante está na segurança da desforma. </a:t>
            </a:r>
          </a:p>
          <a:p>
            <a:pPr lvl="0">
              <a:lnSpc>
                <a:spcPct val="150000"/>
              </a:lnSpc>
              <a:spcBef>
                <a:spcPts val="800"/>
              </a:spcBef>
              <a:defRPr/>
            </a:pPr>
            <a:endParaRPr lang="pt-BR" altLang="zh-CN" b="1" dirty="0">
              <a:solidFill>
                <a:srgbClr val="623E98"/>
              </a:solidFill>
              <a:latin typeface="微软雅黑" panose="020B0503020204020204" pitchFamily="34" charset="-122"/>
              <a:ea typeface="微软雅黑"/>
              <a:cs typeface="+mn-ea"/>
              <a:sym typeface="+mn-lt"/>
            </a:endParaRPr>
          </a:p>
          <a:p>
            <a:pPr lvl="0">
              <a:lnSpc>
                <a:spcPct val="150000"/>
              </a:lnSpc>
              <a:spcBef>
                <a:spcPts val="800"/>
              </a:spcBef>
              <a:defRPr/>
            </a:pPr>
            <a:r>
              <a:rPr lang="pt-BR" altLang="zh-CN" dirty="0">
                <a:solidFill>
                  <a:schemeClr val="tx1">
                    <a:lumMod val="75000"/>
                    <a:lumOff val="25000"/>
                  </a:schemeClr>
                </a:solidFill>
                <a:latin typeface="微软雅黑" panose="020B0503020204020204" pitchFamily="34" charset="-122"/>
                <a:ea typeface="微软雅黑"/>
                <a:cs typeface="+mn-ea"/>
                <a:sym typeface="+mn-lt"/>
              </a:rPr>
              <a:t>Durante a desforma, a NR-18 indica que é preciso sinalizar e isolar o entorno de onde acontece a desforma, pois podem cair, mesmo sem querer, peças de madeira, o que pode causar acidentes.</a:t>
            </a:r>
          </a:p>
        </p:txBody>
      </p:sp>
      <p:pic>
        <p:nvPicPr>
          <p:cNvPr id="5" name="Imagem 4" descr="Pilares de Concreto – Desformando as Caixarias - YouTube">
            <a:extLst>
              <a:ext uri="{FF2B5EF4-FFF2-40B4-BE49-F238E27FC236}">
                <a16:creationId xmlns:a16="http://schemas.microsoft.com/office/drawing/2014/main" id="{25D82BC4-0054-12EF-EC4F-57CA26231799}"/>
              </a:ext>
            </a:extLst>
          </p:cNvPr>
          <p:cNvPicPr>
            <a:picLocks noChangeAspect="1"/>
          </p:cNvPicPr>
          <p:nvPr/>
        </p:nvPicPr>
        <p:blipFill rotWithShape="1">
          <a:blip r:embed="rId3">
            <a:extLst>
              <a:ext uri="{28A0092B-C50C-407E-A947-70E740481C1C}">
                <a14:useLocalDpi xmlns:a14="http://schemas.microsoft.com/office/drawing/2010/main" val="0"/>
              </a:ext>
            </a:extLst>
          </a:blip>
          <a:srcRect l="25473"/>
          <a:stretch/>
        </p:blipFill>
        <p:spPr bwMode="auto">
          <a:xfrm>
            <a:off x="5803900" y="779330"/>
            <a:ext cx="5410200" cy="5392870"/>
          </a:xfrm>
          <a:prstGeom prst="flowChartConnector">
            <a:avLst/>
          </a:prstGeom>
          <a:noFill/>
          <a:extLst>
            <a:ext uri="{53640926-AAD7-44D8-BBD7-CCE9431645EC}">
              <a14:shadowObscured xmlns:a14="http://schemas.microsoft.com/office/drawing/2010/main"/>
            </a:ext>
          </a:extLst>
        </p:spPr>
      </p:pic>
      <p:sp>
        <p:nvSpPr>
          <p:cNvPr id="11" name="Freeform 5">
            <a:extLst>
              <a:ext uri="{FF2B5EF4-FFF2-40B4-BE49-F238E27FC236}">
                <a16:creationId xmlns:a16="http://schemas.microsoft.com/office/drawing/2014/main" id="{23EC3042-0149-2E71-4A2D-4553DBE5D2C9}"/>
              </a:ext>
            </a:extLst>
          </p:cNvPr>
          <p:cNvSpPr>
            <a:spLocks/>
          </p:cNvSpPr>
          <p:nvPr/>
        </p:nvSpPr>
        <p:spPr bwMode="auto">
          <a:xfrm>
            <a:off x="683950" y="2995697"/>
            <a:ext cx="6475922" cy="481268"/>
          </a:xfrm>
          <a:custGeom>
            <a:avLst/>
            <a:gdLst>
              <a:gd name="T0" fmla="*/ 0 w 2726"/>
              <a:gd name="T1" fmla="*/ 0 h 356"/>
              <a:gd name="T2" fmla="*/ 2372 w 2726"/>
              <a:gd name="T3" fmla="*/ 0 h 356"/>
              <a:gd name="T4" fmla="*/ 2726 w 2726"/>
              <a:gd name="T5" fmla="*/ 356 h 356"/>
            </a:gdLst>
            <a:ahLst/>
            <a:cxnLst>
              <a:cxn ang="0">
                <a:pos x="T0" y="T1"/>
              </a:cxn>
              <a:cxn ang="0">
                <a:pos x="T2" y="T3"/>
              </a:cxn>
              <a:cxn ang="0">
                <a:pos x="T4" y="T5"/>
              </a:cxn>
            </a:cxnLst>
            <a:rect l="0" t="0" r="r" b="b"/>
            <a:pathLst>
              <a:path w="2726" h="356">
                <a:moveTo>
                  <a:pt x="0" y="0"/>
                </a:moveTo>
                <a:lnTo>
                  <a:pt x="2372" y="0"/>
                </a:lnTo>
                <a:lnTo>
                  <a:pt x="2726" y="356"/>
                </a:lnTo>
              </a:path>
            </a:pathLst>
          </a:custGeom>
          <a:noFill/>
          <a:ln w="6350" cap="flat">
            <a:solidFill>
              <a:schemeClr val="bg1">
                <a:lumMod val="65000"/>
              </a:schemeClr>
            </a:solidFill>
            <a:prstDash val="solid"/>
            <a:miter lim="800000"/>
            <a:headEnd type="oval"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a:cs typeface="+mn-cs"/>
            </a:endParaRPr>
          </a:p>
        </p:txBody>
      </p:sp>
      <p:pic>
        <p:nvPicPr>
          <p:cNvPr id="3" name="Imagem 2" descr="Texto&#10;&#10;Descrição gerada automaticamente com confiança baixa">
            <a:extLst>
              <a:ext uri="{FF2B5EF4-FFF2-40B4-BE49-F238E27FC236}">
                <a16:creationId xmlns:a16="http://schemas.microsoft.com/office/drawing/2014/main" id="{437D9439-C033-A0E8-68B8-1382277883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818" y="107562"/>
            <a:ext cx="2261621" cy="627889"/>
          </a:xfrm>
          <a:prstGeom prst="rect">
            <a:avLst/>
          </a:prstGeom>
        </p:spPr>
      </p:pic>
    </p:spTree>
    <p:extLst>
      <p:ext uri="{BB962C8B-B14F-4D97-AF65-F5344CB8AC3E}">
        <p14:creationId xmlns:p14="http://schemas.microsoft.com/office/powerpoint/2010/main" val="17910314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par>
                          <p:cTn id="8" fill="hold">
                            <p:stCondLst>
                              <p:cond delay="500"/>
                            </p:stCondLst>
                            <p:childTnLst>
                              <p:par>
                                <p:cTn id="9" presetID="4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3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4"/>
                                        </p:tgtEl>
                                        <p:attrNameLst>
                                          <p:attrName>ppt_y</p:attrName>
                                        </p:attrNameLst>
                                      </p:cBhvr>
                                      <p:tavLst>
                                        <p:tav tm="0">
                                          <p:val>
                                            <p:strVal val="#ppt_y"/>
                                          </p:val>
                                        </p:tav>
                                        <p:tav tm="100000">
                                          <p:val>
                                            <p:strVal val="#ppt_y"/>
                                          </p:val>
                                        </p:tav>
                                      </p:tavLst>
                                    </p:anim>
                                    <p:anim calcmode="lin" valueType="num">
                                      <p:cBhvr>
                                        <p:cTn id="13" dur="3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4"/>
                                        </p:tgtEl>
                                      </p:cBhvr>
                                    </p:animEffect>
                                  </p:childTnLst>
                                </p:cTn>
                              </p:par>
                            </p:childTnLst>
                          </p:cTn>
                        </p:par>
                        <p:par>
                          <p:cTn id="16" fill="hold">
                            <p:stCondLst>
                              <p:cond delay="800"/>
                            </p:stCondLst>
                            <p:childTnLst>
                              <p:par>
                                <p:cTn id="17" presetID="53" presetClass="entr" presetSubtype="16"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1"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PGR: o que é o Plano de Ação e como elaborá-lo?">
            <a:extLst>
              <a:ext uri="{FF2B5EF4-FFF2-40B4-BE49-F238E27FC236}">
                <a16:creationId xmlns:a16="http://schemas.microsoft.com/office/drawing/2014/main" id="{E176FCAF-0C60-5F31-46F9-97729BB0438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286001" y="1346607"/>
            <a:ext cx="7663543" cy="4912786"/>
          </a:xfrm>
          <a:prstGeom prst="rect">
            <a:avLst/>
          </a:prstGeom>
          <a:extLst>
            <a:ext uri="{909E8E84-426E-40DD-AFC4-6F175D3DCCD1}">
              <a14:hiddenFill xmlns:a14="http://schemas.microsoft.com/office/drawing/2010/main">
                <a:solidFill>
                  <a:srgbClr val="FFFFFF"/>
                </a:solidFill>
              </a14:hiddenFill>
            </a:ext>
          </a:extLst>
        </p:spPr>
      </p:pic>
      <p:sp>
        <p:nvSpPr>
          <p:cNvPr id="3" name="Rectangle 11">
            <a:extLst>
              <a:ext uri="{FF2B5EF4-FFF2-40B4-BE49-F238E27FC236}">
                <a16:creationId xmlns:a16="http://schemas.microsoft.com/office/drawing/2014/main" id="{DED0AE1F-42EB-2F44-032E-44F1363FFB8E}"/>
              </a:ext>
            </a:extLst>
          </p:cNvPr>
          <p:cNvSpPr/>
          <p:nvPr/>
        </p:nvSpPr>
        <p:spPr>
          <a:xfrm>
            <a:off x="2280558" y="1346607"/>
            <a:ext cx="4441372" cy="4912786"/>
          </a:xfrm>
          <a:prstGeom prst="rect">
            <a:avLst/>
          </a:prstGeom>
          <a:solidFill>
            <a:schemeClr val="accent2">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a:cs typeface="+mn-cs"/>
              <a:sym typeface="+mn-lt"/>
            </a:endParaRPr>
          </a:p>
        </p:txBody>
      </p:sp>
      <p:sp>
        <p:nvSpPr>
          <p:cNvPr id="4" name="Rectangle 14">
            <a:extLst>
              <a:ext uri="{FF2B5EF4-FFF2-40B4-BE49-F238E27FC236}">
                <a16:creationId xmlns:a16="http://schemas.microsoft.com/office/drawing/2014/main" id="{C46F6284-3C2E-6010-D8A6-644F6327F5A8}"/>
              </a:ext>
            </a:extLst>
          </p:cNvPr>
          <p:cNvSpPr/>
          <p:nvPr/>
        </p:nvSpPr>
        <p:spPr>
          <a:xfrm>
            <a:off x="2413000" y="2445192"/>
            <a:ext cx="4140200" cy="2715615"/>
          </a:xfrm>
          <a:prstGeom prst="rect">
            <a:avLst/>
          </a:prstGeom>
        </p:spPr>
        <p:txBody>
          <a:bodyPr wrap="square" lIns="0" tIns="0" rIns="0" bIns="0" anchor="ctr">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pt-BR" altLang="zh-CN" sz="2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微软雅黑"/>
                <a:ea typeface="微软雅黑"/>
                <a:cs typeface="+mn-ea"/>
                <a:sym typeface="+mn-lt"/>
              </a:rPr>
              <a:t>Depois da retirada, é preciso ou destinar a madeira, ou levá-la ao pavimento seguinte. Madeira de formas pode ter pregos, arames, parafusos e outros elementos que podem causar acidentes</a:t>
            </a:r>
            <a:r>
              <a:rPr kumimoji="0" lang="pt-BR" altLang="zh-CN" sz="2000" b="0" i="0" u="none" strike="noStrike" kern="1200" cap="none" spc="0" normalizeH="0" baseline="0" noProof="0" dirty="0">
                <a:ln>
                  <a:noFill/>
                </a:ln>
                <a:solidFill>
                  <a:srgbClr val="F9F9F9"/>
                </a:solidFill>
                <a:effectLst>
                  <a:outerShdw blurRad="38100" dist="38100" dir="2700000" algn="tl">
                    <a:srgbClr val="000000">
                      <a:alpha val="43137"/>
                    </a:srgbClr>
                  </a:outerShdw>
                </a:effectLst>
                <a:uLnTx/>
                <a:uFillTx/>
                <a:latin typeface="微软雅黑"/>
                <a:ea typeface="微软雅黑"/>
                <a:cs typeface="+mn-ea"/>
                <a:sym typeface="+mn-lt"/>
              </a:rPr>
              <a:t>. </a:t>
            </a:r>
            <a:endParaRPr kumimoji="0" lang="pt-BR" altLang="zh-CN" sz="2000" b="1" i="0" u="none" strike="noStrike" kern="1200" cap="none" spc="0" normalizeH="0" baseline="0" noProof="0" dirty="0">
              <a:ln>
                <a:noFill/>
              </a:ln>
              <a:solidFill>
                <a:srgbClr val="F9F9F9"/>
              </a:solidFill>
              <a:effectLst>
                <a:outerShdw blurRad="38100" dist="38100" dir="2700000" algn="tl">
                  <a:srgbClr val="000000">
                    <a:alpha val="43137"/>
                  </a:srgbClr>
                </a:outerShdw>
              </a:effectLst>
              <a:uLnTx/>
              <a:uFillTx/>
              <a:latin typeface="微软雅黑"/>
              <a:ea typeface="微软雅黑"/>
              <a:cs typeface="+mn-ea"/>
              <a:sym typeface="+mn-lt"/>
            </a:endParaRPr>
          </a:p>
        </p:txBody>
      </p:sp>
      <p:grpSp>
        <p:nvGrpSpPr>
          <p:cNvPr id="5" name="组合 7">
            <a:extLst>
              <a:ext uri="{FF2B5EF4-FFF2-40B4-BE49-F238E27FC236}">
                <a16:creationId xmlns:a16="http://schemas.microsoft.com/office/drawing/2014/main" id="{A04CB20F-ED77-4D8D-3910-A8CA55043239}"/>
              </a:ext>
            </a:extLst>
          </p:cNvPr>
          <p:cNvGrpSpPr/>
          <p:nvPr/>
        </p:nvGrpSpPr>
        <p:grpSpPr>
          <a:xfrm>
            <a:off x="521656" y="263135"/>
            <a:ext cx="5767434" cy="707886"/>
            <a:chOff x="521656" y="263135"/>
            <a:chExt cx="5767434" cy="707886"/>
          </a:xfrm>
        </p:grpSpPr>
        <p:sp>
          <p:nvSpPr>
            <p:cNvPr id="8" name="文本框 8">
              <a:extLst>
                <a:ext uri="{FF2B5EF4-FFF2-40B4-BE49-F238E27FC236}">
                  <a16:creationId xmlns:a16="http://schemas.microsoft.com/office/drawing/2014/main" id="{5695E932-088A-7DB8-A621-07C7E4687A57}"/>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04</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9" name="矩形 9">
              <a:extLst>
                <a:ext uri="{FF2B5EF4-FFF2-40B4-BE49-F238E27FC236}">
                  <a16:creationId xmlns:a16="http://schemas.microsoft.com/office/drawing/2014/main" id="{BF9E4720-9476-F831-AE68-D99ABC5A843B}"/>
                </a:ext>
              </a:extLst>
            </p:cNvPr>
            <p:cNvSpPr/>
            <p:nvPr/>
          </p:nvSpPr>
          <p:spPr>
            <a:xfrm>
              <a:off x="1210520" y="432412"/>
              <a:ext cx="5078570"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Os serviços de construção de estruturas</a:t>
              </a:r>
            </a:p>
          </p:txBody>
        </p:sp>
      </p:grpSp>
      <p:pic>
        <p:nvPicPr>
          <p:cNvPr id="2" name="Imagem 1" descr="Texto&#10;&#10;Descrição gerada automaticamente com confiança baixa">
            <a:extLst>
              <a:ext uri="{FF2B5EF4-FFF2-40B4-BE49-F238E27FC236}">
                <a16:creationId xmlns:a16="http://schemas.microsoft.com/office/drawing/2014/main" id="{1AA373A2-102C-5A5C-3A40-CC496C4B76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19291" y="204633"/>
            <a:ext cx="2261621" cy="627889"/>
          </a:xfrm>
          <a:prstGeom prst="rect">
            <a:avLst/>
          </a:prstGeom>
        </p:spPr>
      </p:pic>
    </p:spTree>
    <p:extLst>
      <p:ext uri="{BB962C8B-B14F-4D97-AF65-F5344CB8AC3E}">
        <p14:creationId xmlns:p14="http://schemas.microsoft.com/office/powerpoint/2010/main" val="16467924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Free Construction Site Construction Workers photo and picture">
            <a:extLst>
              <a:ext uri="{FF2B5EF4-FFF2-40B4-BE49-F238E27FC236}">
                <a16:creationId xmlns:a16="http://schemas.microsoft.com/office/drawing/2014/main" id="{D4620F64-3214-DB28-E58C-69671C71A49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998"/>
            <a:ext cx="12192000" cy="6867998"/>
          </a:xfrm>
          <a:prstGeom prst="rect">
            <a:avLst/>
          </a:prstGeom>
          <a:noFill/>
          <a:ln>
            <a:noFill/>
          </a:ln>
        </p:spPr>
      </p:pic>
      <p:sp>
        <p:nvSpPr>
          <p:cNvPr id="4" name="矩形标注 14">
            <a:extLst>
              <a:ext uri="{FF2B5EF4-FFF2-40B4-BE49-F238E27FC236}">
                <a16:creationId xmlns:a16="http://schemas.microsoft.com/office/drawing/2014/main" id="{0937E5C2-E303-F915-2353-CBB4A81E54E1}"/>
              </a:ext>
            </a:extLst>
          </p:cNvPr>
          <p:cNvSpPr/>
          <p:nvPr/>
        </p:nvSpPr>
        <p:spPr>
          <a:xfrm>
            <a:off x="292099" y="5440599"/>
            <a:ext cx="2937329" cy="1154266"/>
          </a:xfrm>
          <a:prstGeom prst="wedgeRectCallout">
            <a:avLst>
              <a:gd name="adj1" fmla="val 52778"/>
              <a:gd name="adj2" fmla="val -95488"/>
            </a:avLst>
          </a:prstGeom>
          <a:gradFill flip="none" rotWithShape="1">
            <a:gsLst>
              <a:gs pos="51000">
                <a:srgbClr val="1C83AE"/>
              </a:gs>
              <a:gs pos="0">
                <a:srgbClr val="329CD6"/>
              </a:gs>
              <a:gs pos="92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50000"/>
              </a:lnSpc>
            </a:pPr>
            <a:r>
              <a:rPr lang="pt-BR" altLang="zh-CN" sz="2000" b="1" dirty="0"/>
              <a:t>Veja o quanto que é importante!</a:t>
            </a:r>
            <a:endParaRPr lang="zh-CN" altLang="en-US" sz="2000" b="1" dirty="0"/>
          </a:p>
        </p:txBody>
      </p:sp>
      <p:grpSp>
        <p:nvGrpSpPr>
          <p:cNvPr id="7" name="组合 7">
            <a:extLst>
              <a:ext uri="{FF2B5EF4-FFF2-40B4-BE49-F238E27FC236}">
                <a16:creationId xmlns:a16="http://schemas.microsoft.com/office/drawing/2014/main" id="{7A255806-A763-9CE6-BA94-61194BDB0FC3}"/>
              </a:ext>
            </a:extLst>
          </p:cNvPr>
          <p:cNvGrpSpPr/>
          <p:nvPr/>
        </p:nvGrpSpPr>
        <p:grpSpPr>
          <a:xfrm>
            <a:off x="521656" y="263135"/>
            <a:ext cx="2216398" cy="707886"/>
            <a:chOff x="521656" y="263135"/>
            <a:chExt cx="2216398" cy="707886"/>
          </a:xfrm>
        </p:grpSpPr>
        <p:sp>
          <p:nvSpPr>
            <p:cNvPr id="8" name="文本框 8">
              <a:extLst>
                <a:ext uri="{FF2B5EF4-FFF2-40B4-BE49-F238E27FC236}">
                  <a16:creationId xmlns:a16="http://schemas.microsoft.com/office/drawing/2014/main" id="{E7B28721-A5BF-1F0A-3A37-3ACF3902C81E}"/>
                </a:ext>
              </a:extLst>
            </p:cNvPr>
            <p:cNvSpPr txBox="1"/>
            <p:nvPr/>
          </p:nvSpPr>
          <p:spPr>
            <a:xfrm>
              <a:off x="521656" y="263135"/>
              <a:ext cx="849086" cy="707886"/>
            </a:xfrm>
            <a:prstGeom prst="rect">
              <a:avLst/>
            </a:prstGeom>
            <a:noFill/>
          </p:spPr>
          <p:txBody>
            <a:bodyPr wrap="square" rtlCol="0">
              <a:spAutoFit/>
            </a:bodyPr>
            <a:lstStyle/>
            <a:p>
              <a:r>
                <a:rPr lang="en-US" altLang="zh-CN" sz="4000" dirty="0">
                  <a:solidFill>
                    <a:schemeClr val="bg1"/>
                  </a:solidFill>
                  <a:latin typeface="CastleTUlt" panose="020E0902050906030204" pitchFamily="34" charset="0"/>
                </a:rPr>
                <a:t>01</a:t>
              </a:r>
              <a:endParaRPr lang="zh-CN" altLang="en-US" sz="4000" dirty="0">
                <a:solidFill>
                  <a:schemeClr val="bg1"/>
                </a:solidFill>
                <a:latin typeface="CastleTUlt" panose="020E0902050906030204" pitchFamily="34" charset="0"/>
              </a:endParaRPr>
            </a:p>
          </p:txBody>
        </p:sp>
        <p:sp>
          <p:nvSpPr>
            <p:cNvPr id="9" name="矩形 9">
              <a:extLst>
                <a:ext uri="{FF2B5EF4-FFF2-40B4-BE49-F238E27FC236}">
                  <a16:creationId xmlns:a16="http://schemas.microsoft.com/office/drawing/2014/main" id="{1FF33358-DFA3-8FCA-E563-7C097D55413C}"/>
                </a:ext>
              </a:extLst>
            </p:cNvPr>
            <p:cNvSpPr/>
            <p:nvPr/>
          </p:nvSpPr>
          <p:spPr>
            <a:xfrm>
              <a:off x="1210520" y="432412"/>
              <a:ext cx="1527534" cy="400110"/>
            </a:xfrm>
            <a:prstGeom prst="rect">
              <a:avLst/>
            </a:prstGeom>
          </p:spPr>
          <p:txBody>
            <a:bodyPr wrap="none">
              <a:spAutoFit/>
            </a:bodyPr>
            <a:lstStyle/>
            <a:p>
              <a:r>
                <a:rPr lang="pt-BR" altLang="zh-CN" sz="2000" dirty="0">
                  <a:solidFill>
                    <a:schemeClr val="bg1"/>
                  </a:solidFill>
                  <a:latin typeface="微软雅黑" panose="020B0503020204020204" pitchFamily="34" charset="-122"/>
                  <a:ea typeface="微软雅黑" panose="020B0503020204020204" pitchFamily="34" charset="-122"/>
                </a:rPr>
                <a:t>Introdução</a:t>
              </a:r>
            </a:p>
          </p:txBody>
        </p:sp>
      </p:grpSp>
    </p:spTree>
    <p:extLst>
      <p:ext uri="{BB962C8B-B14F-4D97-AF65-F5344CB8AC3E}">
        <p14:creationId xmlns:p14="http://schemas.microsoft.com/office/powerpoint/2010/main" val="11648851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268920" y="1827575"/>
            <a:ext cx="7745280" cy="3657599"/>
          </a:xfrm>
          <a:prstGeom prst="rect">
            <a:avLst/>
          </a:prstGeom>
          <a:gradFill flip="none" rotWithShape="1">
            <a:gsLst>
              <a:gs pos="50000">
                <a:srgbClr val="1C83AE"/>
              </a:gs>
              <a:gs pos="0">
                <a:srgbClr val="329CD6"/>
              </a:gs>
              <a:gs pos="100000">
                <a:srgbClr val="623E98"/>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16000" rIns="288000" bIns="288000" numCol="1" spcCol="0" rtlCol="0" fromWordArt="0" anchor="t" anchorCtr="0" forceAA="0" compatLnSpc="1">
            <a:prstTxWarp prst="textNoShape">
              <a:avLst/>
            </a:prstTxWarp>
            <a:noAutofit/>
          </a:bodyPr>
          <a:lstStyle/>
          <a:p>
            <a:pPr lvl="0">
              <a:spcBef>
                <a:spcPts val="1200"/>
              </a:spcBef>
              <a:defRPr/>
            </a:pPr>
            <a:endParaRPr lang="pt-BR" altLang="zh-CN" sz="2400" dirty="0">
              <a:solidFill>
                <a:prstClr val="white"/>
              </a:solidFill>
              <a:latin typeface="Gesta Md"/>
              <a:ea typeface="微软雅黑"/>
              <a:sym typeface="+mn-lt"/>
            </a:endParaRPr>
          </a:p>
          <a:p>
            <a:pPr lvl="0">
              <a:spcBef>
                <a:spcPts val="1200"/>
              </a:spcBef>
              <a:defRPr/>
            </a:pPr>
            <a:r>
              <a:rPr lang="pt-BR" altLang="zh-CN" sz="2400" dirty="0">
                <a:solidFill>
                  <a:prstClr val="white"/>
                </a:solidFill>
                <a:latin typeface="Gesta Md"/>
                <a:ea typeface="微软雅黑"/>
                <a:sym typeface="+mn-lt"/>
              </a:rPr>
              <a:t>Para evitar que alguém pise ou tropece nisso, a NR-18 recomenda também que os pregos sejam rebatidos. </a:t>
            </a:r>
          </a:p>
          <a:p>
            <a:pPr lvl="0">
              <a:spcBef>
                <a:spcPts val="1200"/>
              </a:spcBef>
              <a:defRPr/>
            </a:pPr>
            <a:r>
              <a:rPr lang="pt-BR" altLang="zh-CN" sz="2400" dirty="0">
                <a:solidFill>
                  <a:prstClr val="white"/>
                </a:solidFill>
                <a:latin typeface="Gesta Md"/>
                <a:ea typeface="微软雅黑"/>
                <a:sym typeface="+mn-lt"/>
              </a:rPr>
              <a:t>As peças de descarte devem ficar fora da área de circulação, e arames perdidos, sempre que encontrados por algum funcionário, devem ser depositados em local correto.</a:t>
            </a:r>
            <a:endParaRPr kumimoji="0" lang="en-US" altLang="zh-CN" sz="4800" b="1" i="0" u="none" strike="noStrike" kern="1200" cap="none" spc="0" normalizeH="0" baseline="0" noProof="0" dirty="0">
              <a:ln>
                <a:noFill/>
              </a:ln>
              <a:solidFill>
                <a:prstClr val="white"/>
              </a:solidFill>
              <a:effectLst/>
              <a:uLnTx/>
              <a:uFillTx/>
              <a:latin typeface="Gesta Md"/>
              <a:ea typeface="微软雅黑"/>
              <a:sym typeface="+mn-lt"/>
            </a:endParaRPr>
          </a:p>
        </p:txBody>
      </p:sp>
      <p:pic>
        <p:nvPicPr>
          <p:cNvPr id="2050" name="Picture 2" descr="Norma de segurança na construção civil - conheça a NR18 - Blog Safe: Tudo  sobre Saúde, Segurança do trabalho e Meio ambiente">
            <a:extLst>
              <a:ext uri="{FF2B5EF4-FFF2-40B4-BE49-F238E27FC236}">
                <a16:creationId xmlns:a16="http://schemas.microsoft.com/office/drawing/2014/main" id="{ACEA8F8C-CE06-82C1-ACAF-3086BE516980}"/>
              </a:ext>
            </a:extLst>
          </p:cNvPr>
          <p:cNvPicPr>
            <a:picLocks noChangeAspect="1" noChangeArrowheads="1"/>
          </p:cNvPicPr>
          <p:nvPr/>
        </p:nvPicPr>
        <p:blipFill rotWithShape="1">
          <a:blip r:embed="rId3">
            <a:duotone>
              <a:prstClr val="black"/>
              <a:schemeClr val="accent4">
                <a:tint val="45000"/>
                <a:satMod val="400000"/>
              </a:schemeClr>
            </a:duotone>
            <a:extLst>
              <a:ext uri="{28A0092B-C50C-407E-A947-70E740481C1C}">
                <a14:useLocalDpi xmlns:a14="http://schemas.microsoft.com/office/drawing/2010/main" val="0"/>
              </a:ext>
            </a:extLst>
          </a:blip>
          <a:srcRect r="14572"/>
          <a:stretch/>
        </p:blipFill>
        <p:spPr bwMode="auto">
          <a:xfrm>
            <a:off x="190500" y="1827575"/>
            <a:ext cx="3926020" cy="365759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7">
            <a:extLst>
              <a:ext uri="{FF2B5EF4-FFF2-40B4-BE49-F238E27FC236}">
                <a16:creationId xmlns:a16="http://schemas.microsoft.com/office/drawing/2014/main" id="{E5E50C2B-E427-0679-E299-C77ECFD72E93}"/>
              </a:ext>
            </a:extLst>
          </p:cNvPr>
          <p:cNvGrpSpPr/>
          <p:nvPr/>
        </p:nvGrpSpPr>
        <p:grpSpPr>
          <a:xfrm>
            <a:off x="521656" y="263135"/>
            <a:ext cx="5767434" cy="707886"/>
            <a:chOff x="521656" y="263135"/>
            <a:chExt cx="5767434" cy="707886"/>
          </a:xfrm>
        </p:grpSpPr>
        <p:sp>
          <p:nvSpPr>
            <p:cNvPr id="3" name="文本框 8">
              <a:extLst>
                <a:ext uri="{FF2B5EF4-FFF2-40B4-BE49-F238E27FC236}">
                  <a16:creationId xmlns:a16="http://schemas.microsoft.com/office/drawing/2014/main" id="{B2DDC28F-1979-D71D-5C0E-91E4C3616DB6}"/>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04</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4" name="矩形 9">
              <a:extLst>
                <a:ext uri="{FF2B5EF4-FFF2-40B4-BE49-F238E27FC236}">
                  <a16:creationId xmlns:a16="http://schemas.microsoft.com/office/drawing/2014/main" id="{85A486B7-ED00-DA60-6F31-9F140FA04D07}"/>
                </a:ext>
              </a:extLst>
            </p:cNvPr>
            <p:cNvSpPr/>
            <p:nvPr/>
          </p:nvSpPr>
          <p:spPr>
            <a:xfrm>
              <a:off x="1210520" y="432412"/>
              <a:ext cx="5078570"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Os serviços de construção de estruturas</a:t>
              </a:r>
            </a:p>
          </p:txBody>
        </p:sp>
      </p:grpSp>
      <p:pic>
        <p:nvPicPr>
          <p:cNvPr id="5" name="Imagem 4" descr="Texto&#10;&#10;Descrição gerada automaticamente com confiança baixa">
            <a:extLst>
              <a:ext uri="{FF2B5EF4-FFF2-40B4-BE49-F238E27FC236}">
                <a16:creationId xmlns:a16="http://schemas.microsoft.com/office/drawing/2014/main" id="{8FFA8298-FC72-74E7-E262-0580DE9026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9291" y="204633"/>
            <a:ext cx="2261621" cy="627889"/>
          </a:xfrm>
          <a:prstGeom prst="rect">
            <a:avLst/>
          </a:prstGeom>
        </p:spPr>
      </p:pic>
    </p:spTree>
    <p:extLst>
      <p:ext uri="{BB962C8B-B14F-4D97-AF65-F5344CB8AC3E}">
        <p14:creationId xmlns:p14="http://schemas.microsoft.com/office/powerpoint/2010/main" val="23936258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 que muda em relação à saúde do trabalhador no PGR e SST no eSocial">
            <a:extLst>
              <a:ext uri="{FF2B5EF4-FFF2-40B4-BE49-F238E27FC236}">
                <a16:creationId xmlns:a16="http://schemas.microsoft.com/office/drawing/2014/main" id="{F1D6D657-1E6F-DC4E-78AC-C9D83E7A35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457" y="2017395"/>
            <a:ext cx="5377543" cy="282320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1">
            <a:extLst>
              <a:ext uri="{FF2B5EF4-FFF2-40B4-BE49-F238E27FC236}">
                <a16:creationId xmlns:a16="http://schemas.microsoft.com/office/drawing/2014/main" id="{DED0AE1F-42EB-2F44-032E-44F1363FFB8E}"/>
              </a:ext>
            </a:extLst>
          </p:cNvPr>
          <p:cNvSpPr/>
          <p:nvPr/>
        </p:nvSpPr>
        <p:spPr>
          <a:xfrm>
            <a:off x="718457" y="2001978"/>
            <a:ext cx="2852058" cy="2838626"/>
          </a:xfrm>
          <a:prstGeom prst="rect">
            <a:avLst/>
          </a:prstGeom>
          <a:solidFill>
            <a:schemeClr val="accent2">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a:cs typeface="+mn-cs"/>
              <a:sym typeface="+mn-lt"/>
            </a:endParaRPr>
          </a:p>
        </p:txBody>
      </p:sp>
      <p:sp>
        <p:nvSpPr>
          <p:cNvPr id="4" name="Rectangle 14">
            <a:extLst>
              <a:ext uri="{FF2B5EF4-FFF2-40B4-BE49-F238E27FC236}">
                <a16:creationId xmlns:a16="http://schemas.microsoft.com/office/drawing/2014/main" id="{C46F6284-3C2E-6010-D8A6-644F6327F5A8}"/>
              </a:ext>
            </a:extLst>
          </p:cNvPr>
          <p:cNvSpPr/>
          <p:nvPr/>
        </p:nvSpPr>
        <p:spPr>
          <a:xfrm>
            <a:off x="718456" y="3103172"/>
            <a:ext cx="2697843" cy="651653"/>
          </a:xfrm>
          <a:prstGeom prst="rect">
            <a:avLst/>
          </a:prstGeom>
        </p:spPr>
        <p:txBody>
          <a:bodyPr wrap="square" lIns="0" tIns="0" rIns="0" bIns="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pt-BR" altLang="zh-CN"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微软雅黑"/>
                <a:ea typeface="微软雅黑"/>
                <a:cs typeface="+mn-ea"/>
                <a:sym typeface="+mn-lt"/>
              </a:rPr>
              <a:t>Armação</a:t>
            </a:r>
          </a:p>
        </p:txBody>
      </p:sp>
      <p:sp>
        <p:nvSpPr>
          <p:cNvPr id="5" name="Rectangle 16">
            <a:extLst>
              <a:ext uri="{FF2B5EF4-FFF2-40B4-BE49-F238E27FC236}">
                <a16:creationId xmlns:a16="http://schemas.microsoft.com/office/drawing/2014/main" id="{11BD1085-6606-72E4-758D-7AC4D1AF2D1B}"/>
              </a:ext>
            </a:extLst>
          </p:cNvPr>
          <p:cNvSpPr/>
          <p:nvPr/>
        </p:nvSpPr>
        <p:spPr>
          <a:xfrm>
            <a:off x="6562270" y="2199257"/>
            <a:ext cx="4911273" cy="2444067"/>
          </a:xfrm>
          <a:prstGeom prst="rect">
            <a:avLst/>
          </a:prstGeom>
          <a:noFill/>
        </p:spPr>
        <p:txBody>
          <a:bodyPr wrap="square" lIns="0" tIns="0" rIns="0" bIns="0" rtlCol="0">
            <a:spAutoFit/>
          </a:bodyPr>
          <a:lstStyle/>
          <a:p>
            <a:pPr lvl="0" algn="just">
              <a:lnSpc>
                <a:spcPct val="150000"/>
              </a:lnSpc>
              <a:spcAft>
                <a:spcPts val="1000"/>
              </a:spcAft>
              <a:defRPr/>
            </a:pPr>
            <a:r>
              <a:rPr lang="pt-BR" altLang="zh-CN" dirty="0">
                <a:solidFill>
                  <a:schemeClr val="tx1">
                    <a:lumMod val="85000"/>
                  </a:schemeClr>
                </a:solidFill>
                <a:latin typeface="微软雅黑" panose="020B0503020204020204" pitchFamily="34" charset="-122"/>
                <a:ea typeface="微软雅黑"/>
                <a:cs typeface="+mn-ea"/>
                <a:sym typeface="+mn-lt"/>
              </a:rPr>
              <a:t>As armaduras são usadas dentro do concreto (por isso concreto armado) para que ele resista melhor à tração. Tração é aquele esforço que surge numa corda quando crianças brincam de cabo-de-guerra, por exemplo.</a:t>
            </a:r>
          </a:p>
        </p:txBody>
      </p:sp>
      <p:grpSp>
        <p:nvGrpSpPr>
          <p:cNvPr id="2" name="组合 7">
            <a:extLst>
              <a:ext uri="{FF2B5EF4-FFF2-40B4-BE49-F238E27FC236}">
                <a16:creationId xmlns:a16="http://schemas.microsoft.com/office/drawing/2014/main" id="{FF889B3E-5109-425B-0583-213E1D74D596}"/>
              </a:ext>
            </a:extLst>
          </p:cNvPr>
          <p:cNvGrpSpPr/>
          <p:nvPr/>
        </p:nvGrpSpPr>
        <p:grpSpPr>
          <a:xfrm>
            <a:off x="521656" y="263135"/>
            <a:ext cx="5767434" cy="707886"/>
            <a:chOff x="521656" y="263135"/>
            <a:chExt cx="5767434" cy="707886"/>
          </a:xfrm>
        </p:grpSpPr>
        <p:sp>
          <p:nvSpPr>
            <p:cNvPr id="6" name="文本框 8">
              <a:extLst>
                <a:ext uri="{FF2B5EF4-FFF2-40B4-BE49-F238E27FC236}">
                  <a16:creationId xmlns:a16="http://schemas.microsoft.com/office/drawing/2014/main" id="{949414BA-CA22-A466-0DC5-009581825C8C}"/>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04</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7" name="矩形 9">
              <a:extLst>
                <a:ext uri="{FF2B5EF4-FFF2-40B4-BE49-F238E27FC236}">
                  <a16:creationId xmlns:a16="http://schemas.microsoft.com/office/drawing/2014/main" id="{C3BF4C6B-ADC1-B819-1209-FD6E1D2BEA88}"/>
                </a:ext>
              </a:extLst>
            </p:cNvPr>
            <p:cNvSpPr/>
            <p:nvPr/>
          </p:nvSpPr>
          <p:spPr>
            <a:xfrm>
              <a:off x="1210520" y="432412"/>
              <a:ext cx="5078570"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Os serviços de construção de estruturas</a:t>
              </a:r>
            </a:p>
          </p:txBody>
        </p:sp>
      </p:grpSp>
      <p:pic>
        <p:nvPicPr>
          <p:cNvPr id="8" name="Imagem 7" descr="Texto&#10;&#10;Descrição gerada automaticamente com confiança baixa">
            <a:extLst>
              <a:ext uri="{FF2B5EF4-FFF2-40B4-BE49-F238E27FC236}">
                <a16:creationId xmlns:a16="http://schemas.microsoft.com/office/drawing/2014/main" id="{343A4253-A1BC-4E9F-9BD7-9C71E77AA6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9291" y="204633"/>
            <a:ext cx="2261621" cy="627889"/>
          </a:xfrm>
          <a:prstGeom prst="rect">
            <a:avLst/>
          </a:prstGeom>
        </p:spPr>
      </p:pic>
    </p:spTree>
    <p:extLst>
      <p:ext uri="{BB962C8B-B14F-4D97-AF65-F5344CB8AC3E}">
        <p14:creationId xmlns:p14="http://schemas.microsoft.com/office/powerpoint/2010/main" val="4323097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41"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3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5"/>
                                        </p:tgtEl>
                                        <p:attrNameLst>
                                          <p:attrName>ppt_y</p:attrName>
                                        </p:attrNameLst>
                                      </p:cBhvr>
                                      <p:tavLst>
                                        <p:tav tm="0">
                                          <p:val>
                                            <p:strVal val="#ppt_y"/>
                                          </p:val>
                                        </p:tav>
                                        <p:tav tm="100000">
                                          <p:val>
                                            <p:strVal val="#ppt_y"/>
                                          </p:val>
                                        </p:tav>
                                      </p:tavLst>
                                    </p:anim>
                                    <p:anim calcmode="lin" valueType="num">
                                      <p:cBhvr>
                                        <p:cTn id="13" dur="3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EI, ME e EPP precisam enviar os eventos SST no eSocial? - Itamedi">
            <a:extLst>
              <a:ext uri="{FF2B5EF4-FFF2-40B4-BE49-F238E27FC236}">
                <a16:creationId xmlns:a16="http://schemas.microsoft.com/office/drawing/2014/main" id="{31A39D62-7E56-4F9D-9B18-BDC23F79CA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0130"/>
          <a:stretch/>
        </p:blipFill>
        <p:spPr bwMode="auto">
          <a:xfrm>
            <a:off x="0" y="0"/>
            <a:ext cx="1218692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13">
            <a:extLst>
              <a:ext uri="{FF2B5EF4-FFF2-40B4-BE49-F238E27FC236}">
                <a16:creationId xmlns:a16="http://schemas.microsoft.com/office/drawing/2014/main" id="{6C0251AA-5ABE-9C4B-1056-E230218F25F9}"/>
              </a:ext>
            </a:extLst>
          </p:cNvPr>
          <p:cNvSpPr/>
          <p:nvPr/>
        </p:nvSpPr>
        <p:spPr>
          <a:xfrm>
            <a:off x="0" y="3967382"/>
            <a:ext cx="10490200" cy="2395318"/>
          </a:xfrm>
          <a:prstGeom prst="rect">
            <a:avLst/>
          </a:prstGeom>
          <a:gradFill flip="none" rotWithShape="1">
            <a:gsLst>
              <a:gs pos="51000">
                <a:srgbClr val="1C83AE"/>
              </a:gs>
              <a:gs pos="0">
                <a:srgbClr val="329CD6"/>
              </a:gs>
              <a:gs pos="92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TextBox 21">
            <a:extLst>
              <a:ext uri="{FF2B5EF4-FFF2-40B4-BE49-F238E27FC236}">
                <a16:creationId xmlns:a16="http://schemas.microsoft.com/office/drawing/2014/main" id="{2F329E4D-BB1D-F85C-2F1C-389E3BC90EBE}"/>
              </a:ext>
            </a:extLst>
          </p:cNvPr>
          <p:cNvSpPr txBox="1"/>
          <p:nvPr/>
        </p:nvSpPr>
        <p:spPr>
          <a:xfrm>
            <a:off x="248128" y="4403921"/>
            <a:ext cx="9993944" cy="1330621"/>
          </a:xfrm>
          <a:prstGeom prst="rect">
            <a:avLst/>
          </a:prstGeom>
          <a:noFill/>
        </p:spPr>
        <p:txBody>
          <a:bodyPr wrap="square" lIns="0" tIns="0" rIns="0" bIns="0" rtlCol="0">
            <a:spAutoFit/>
          </a:bodyPr>
          <a:lstStyle/>
          <a:p>
            <a:pPr lvl="0" algn="just">
              <a:lnSpc>
                <a:spcPct val="150000"/>
              </a:lnSpc>
              <a:spcBef>
                <a:spcPts val="1200"/>
              </a:spcBef>
              <a:defRPr/>
            </a:pPr>
            <a:r>
              <a:rPr lang="pt-BR" altLang="zh-CN" sz="2000" dirty="0">
                <a:solidFill>
                  <a:schemeClr val="bg1"/>
                </a:solidFill>
                <a:latin typeface="微软雅黑"/>
                <a:ea typeface="微软雅黑"/>
              </a:rPr>
              <a:t>Os maiores riscos nas armações são perfurações no corpo. Isso pode acontecer pela ponta dos vergalhões, na queda de peças ou nas amarrações feitas com o chamado arame recozido.</a:t>
            </a:r>
            <a:endParaRPr kumimoji="0" lang="en-US" altLang="zh-CN" sz="2000" i="0" u="none" strike="noStrike" kern="1200" cap="none" spc="0" normalizeH="0" baseline="0" noProof="0" dirty="0">
              <a:ln>
                <a:noFill/>
              </a:ln>
              <a:solidFill>
                <a:schemeClr val="bg1"/>
              </a:solidFill>
              <a:effectLst/>
              <a:uLnTx/>
              <a:uFillTx/>
              <a:latin typeface="微软雅黑"/>
              <a:ea typeface="微软雅黑"/>
            </a:endParaRPr>
          </a:p>
        </p:txBody>
      </p:sp>
      <p:grpSp>
        <p:nvGrpSpPr>
          <p:cNvPr id="2" name="组合 7">
            <a:extLst>
              <a:ext uri="{FF2B5EF4-FFF2-40B4-BE49-F238E27FC236}">
                <a16:creationId xmlns:a16="http://schemas.microsoft.com/office/drawing/2014/main" id="{B986167E-0947-CE46-D727-035F2A7E8F13}"/>
              </a:ext>
            </a:extLst>
          </p:cNvPr>
          <p:cNvGrpSpPr/>
          <p:nvPr/>
        </p:nvGrpSpPr>
        <p:grpSpPr>
          <a:xfrm>
            <a:off x="521656" y="263135"/>
            <a:ext cx="5767434" cy="707886"/>
            <a:chOff x="521656" y="263135"/>
            <a:chExt cx="5767434" cy="707886"/>
          </a:xfrm>
        </p:grpSpPr>
        <p:sp>
          <p:nvSpPr>
            <p:cNvPr id="3" name="文本框 8">
              <a:extLst>
                <a:ext uri="{FF2B5EF4-FFF2-40B4-BE49-F238E27FC236}">
                  <a16:creationId xmlns:a16="http://schemas.microsoft.com/office/drawing/2014/main" id="{A45B4740-BE67-8B74-0BF5-7ED82AD1F8F9}"/>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04</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4" name="矩形 9">
              <a:extLst>
                <a:ext uri="{FF2B5EF4-FFF2-40B4-BE49-F238E27FC236}">
                  <a16:creationId xmlns:a16="http://schemas.microsoft.com/office/drawing/2014/main" id="{A0BA37F3-13D1-72CF-B227-A7ECF7F619C9}"/>
                </a:ext>
              </a:extLst>
            </p:cNvPr>
            <p:cNvSpPr/>
            <p:nvPr/>
          </p:nvSpPr>
          <p:spPr>
            <a:xfrm>
              <a:off x="1210520" y="432412"/>
              <a:ext cx="5078570" cy="400110"/>
            </a:xfrm>
            <a:prstGeom prst="rect">
              <a:avLst/>
            </a:prstGeom>
          </p:spPr>
          <p:txBody>
            <a:bodyPr wrap="none">
              <a:spAutoFit/>
            </a:bodyPr>
            <a:lstStyle/>
            <a:p>
              <a:r>
                <a:rPr lang="pt-BR" altLang="zh-CN" sz="2000" dirty="0">
                  <a:solidFill>
                    <a:srgbClr val="002060"/>
                  </a:solidFill>
                  <a:latin typeface="微软雅黑" panose="020B0503020204020204" pitchFamily="34" charset="-122"/>
                  <a:ea typeface="微软雅黑" panose="020B0503020204020204" pitchFamily="34" charset="-122"/>
                </a:rPr>
                <a:t>Os serviços de construção de estruturas</a:t>
              </a:r>
            </a:p>
          </p:txBody>
        </p:sp>
      </p:grpSp>
      <p:pic>
        <p:nvPicPr>
          <p:cNvPr id="5" name="Imagem 4" descr="Texto&#10;&#10;Descrição gerada automaticamente com confiança baixa">
            <a:extLst>
              <a:ext uri="{FF2B5EF4-FFF2-40B4-BE49-F238E27FC236}">
                <a16:creationId xmlns:a16="http://schemas.microsoft.com/office/drawing/2014/main" id="{E92F9C22-7A63-4E6F-EF86-B27B6296EC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9291" y="204633"/>
            <a:ext cx="2261621" cy="627889"/>
          </a:xfrm>
          <a:prstGeom prst="rect">
            <a:avLst/>
          </a:prstGeom>
        </p:spPr>
      </p:pic>
    </p:spTree>
    <p:extLst>
      <p:ext uri="{BB962C8B-B14F-4D97-AF65-F5344CB8AC3E}">
        <p14:creationId xmlns:p14="http://schemas.microsoft.com/office/powerpoint/2010/main" val="2005671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iterate type="lt">
                                    <p:tmPct val="10000"/>
                                  </p:iterate>
                                  <p:childTnLst>
                                    <p:set>
                                      <p:cBhvr>
                                        <p:cTn id="11" dur="1" fill="hold">
                                          <p:stCondLst>
                                            <p:cond delay="0"/>
                                          </p:stCondLst>
                                        </p:cTn>
                                        <p:tgtEl>
                                          <p:spTgt spid="9"/>
                                        </p:tgtEl>
                                        <p:attrNameLst>
                                          <p:attrName>style.visibility</p:attrName>
                                        </p:attrNameLst>
                                      </p:cBhvr>
                                      <p:to>
                                        <p:strVal val="visible"/>
                                      </p:to>
                                    </p:set>
                                    <p:anim calcmode="lin" valueType="num">
                                      <p:cBhvr>
                                        <p:cTn id="12" dur="200" fill="hold"/>
                                        <p:tgtEl>
                                          <p:spTgt spid="9"/>
                                        </p:tgtEl>
                                        <p:attrNameLst>
                                          <p:attrName>ppt_w</p:attrName>
                                        </p:attrNameLst>
                                      </p:cBhvr>
                                      <p:tavLst>
                                        <p:tav tm="0">
                                          <p:val>
                                            <p:fltVal val="0"/>
                                          </p:val>
                                        </p:tav>
                                        <p:tav tm="100000">
                                          <p:val>
                                            <p:strVal val="#ppt_w"/>
                                          </p:val>
                                        </p:tav>
                                      </p:tavLst>
                                    </p:anim>
                                    <p:anim calcmode="lin" valueType="num">
                                      <p:cBhvr>
                                        <p:cTn id="13" dur="200" fill="hold"/>
                                        <p:tgtEl>
                                          <p:spTgt spid="9"/>
                                        </p:tgtEl>
                                        <p:attrNameLst>
                                          <p:attrName>ppt_h</p:attrName>
                                        </p:attrNameLst>
                                      </p:cBhvr>
                                      <p:tavLst>
                                        <p:tav tm="0">
                                          <p:val>
                                            <p:fltVal val="0"/>
                                          </p:val>
                                        </p:tav>
                                        <p:tav tm="100000">
                                          <p:val>
                                            <p:strVal val="#ppt_h"/>
                                          </p:val>
                                        </p:tav>
                                      </p:tavLst>
                                    </p:anim>
                                    <p:animEffect transition="in" filter="fade">
                                      <p:cBhvr>
                                        <p:cTn id="14" dur="2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8">
            <a:extLst>
              <a:ext uri="{FF2B5EF4-FFF2-40B4-BE49-F238E27FC236}">
                <a16:creationId xmlns:a16="http://schemas.microsoft.com/office/drawing/2014/main" id="{1B1AD36F-047C-ED75-EDF7-F2B5387622D8}"/>
              </a:ext>
            </a:extLst>
          </p:cNvPr>
          <p:cNvSpPr/>
          <p:nvPr/>
        </p:nvSpPr>
        <p:spPr>
          <a:xfrm>
            <a:off x="3539692" y="6306185"/>
            <a:ext cx="5400000" cy="167663"/>
          </a:xfrm>
          <a:prstGeom prst="rect">
            <a:avLst/>
          </a:prstGeom>
          <a:gradFill flip="none" rotWithShape="1">
            <a:gsLst>
              <a:gs pos="51000">
                <a:srgbClr val="1C83AE"/>
              </a:gs>
              <a:gs pos="0">
                <a:srgbClr val="329CD6"/>
              </a:gs>
              <a:gs pos="92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 name="TextBox 21">
            <a:extLst>
              <a:ext uri="{FF2B5EF4-FFF2-40B4-BE49-F238E27FC236}">
                <a16:creationId xmlns:a16="http://schemas.microsoft.com/office/drawing/2014/main" id="{6846079B-2CDB-DF46-7308-F40D1E790360}"/>
              </a:ext>
            </a:extLst>
          </p:cNvPr>
          <p:cNvSpPr txBox="1"/>
          <p:nvPr/>
        </p:nvSpPr>
        <p:spPr>
          <a:xfrm>
            <a:off x="471751" y="422252"/>
            <a:ext cx="11428150" cy="2253950"/>
          </a:xfrm>
          <a:prstGeom prst="rect">
            <a:avLst/>
          </a:prstGeom>
          <a:noFill/>
        </p:spPr>
        <p:txBody>
          <a:bodyPr wrap="square" lIns="0" tIns="0" rIns="0" bIns="0" rtlCol="0">
            <a:spAutoFit/>
          </a:bodyPr>
          <a:lstStyle/>
          <a:p>
            <a:pPr lvl="0" algn="just">
              <a:lnSpc>
                <a:spcPct val="150000"/>
              </a:lnSpc>
              <a:spcBef>
                <a:spcPts val="1200"/>
              </a:spcBef>
              <a:defRPr/>
            </a:pPr>
            <a:r>
              <a:rPr lang="pt-BR" altLang="zh-CN" sz="2000" b="1" dirty="0">
                <a:solidFill>
                  <a:schemeClr val="tx1">
                    <a:lumMod val="85000"/>
                  </a:schemeClr>
                </a:solidFill>
                <a:latin typeface="微软雅黑"/>
                <a:ea typeface="微软雅黑"/>
              </a:rPr>
              <a:t>Um cuidado muito importante</a:t>
            </a:r>
            <a:r>
              <a:rPr lang="pt-BR" altLang="zh-CN" sz="2000" dirty="0">
                <a:solidFill>
                  <a:schemeClr val="tx1">
                    <a:lumMod val="85000"/>
                  </a:schemeClr>
                </a:solidFill>
                <a:latin typeface="微软雅黑"/>
                <a:ea typeface="微软雅黑"/>
              </a:rPr>
              <a:t>, para todos os trabalhadores do canteiro de obras, é o uso do capacete. Em 2012, um trabalhador brasileiro teve o crânio perfurado por um vergalhão. Segundo a Fiocruz, ele sobreviveu, mas não foi sem sequelas: precisou parar de trabalhar na construção, precisa tomar remédios para não ter efeitos adversos do acidente e teve uma redução do cérebro depois da lesão. </a:t>
            </a:r>
            <a:endParaRPr kumimoji="0" lang="en-US" altLang="zh-CN" sz="2000" b="0" i="0" u="none" strike="noStrike" kern="1200" cap="none" spc="0" normalizeH="0" baseline="0" noProof="0" dirty="0">
              <a:ln>
                <a:noFill/>
              </a:ln>
              <a:solidFill>
                <a:schemeClr val="tx1">
                  <a:lumMod val="85000"/>
                </a:schemeClr>
              </a:solidFill>
              <a:effectLst/>
              <a:uLnTx/>
              <a:uFillTx/>
              <a:latin typeface="微软雅黑"/>
              <a:ea typeface="微软雅黑"/>
            </a:endParaRPr>
          </a:p>
        </p:txBody>
      </p:sp>
      <p:pic>
        <p:nvPicPr>
          <p:cNvPr id="8" name="Imagem 7" descr="Tipos de vergalhão: conheça as aplicações de cada tipo">
            <a:extLst>
              <a:ext uri="{FF2B5EF4-FFF2-40B4-BE49-F238E27FC236}">
                <a16:creationId xmlns:a16="http://schemas.microsoft.com/office/drawing/2014/main" id="{00044C6C-4E8A-BAB0-5360-DD41D65D176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39017" y="3454400"/>
            <a:ext cx="5400675" cy="2851785"/>
          </a:xfrm>
          <a:prstGeom prst="rect">
            <a:avLst/>
          </a:prstGeom>
          <a:noFill/>
          <a:ln>
            <a:noFill/>
          </a:ln>
        </p:spPr>
      </p:pic>
      <p:pic>
        <p:nvPicPr>
          <p:cNvPr id="2" name="Imagem 1" descr="Texto&#10;&#10;Descrição gerada automaticamente com confiança baixa">
            <a:extLst>
              <a:ext uri="{FF2B5EF4-FFF2-40B4-BE49-F238E27FC236}">
                <a16:creationId xmlns:a16="http://schemas.microsoft.com/office/drawing/2014/main" id="{3A6A57CB-C02C-6DE7-9ABE-6FA5C14DE0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38280" y="5992240"/>
            <a:ext cx="2261621" cy="627889"/>
          </a:xfrm>
          <a:prstGeom prst="rect">
            <a:avLst/>
          </a:prstGeom>
        </p:spPr>
      </p:pic>
    </p:spTree>
    <p:extLst>
      <p:ext uri="{BB962C8B-B14F-4D97-AF65-F5344CB8AC3E}">
        <p14:creationId xmlns:p14="http://schemas.microsoft.com/office/powerpoint/2010/main" val="32591417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iterate type="lt">
                                    <p:tmPct val="10000"/>
                                  </p:iterate>
                                  <p:childTnLst>
                                    <p:set>
                                      <p:cBhvr>
                                        <p:cTn id="10" dur="1" fill="hold">
                                          <p:stCondLst>
                                            <p:cond delay="0"/>
                                          </p:stCondLst>
                                        </p:cTn>
                                        <p:tgtEl>
                                          <p:spTgt spid="3"/>
                                        </p:tgtEl>
                                        <p:attrNameLst>
                                          <p:attrName>style.visibility</p:attrName>
                                        </p:attrNameLst>
                                      </p:cBhvr>
                                      <p:to>
                                        <p:strVal val="visible"/>
                                      </p:to>
                                    </p:set>
                                    <p:anim calcmode="lin" valueType="num">
                                      <p:cBhvr>
                                        <p:cTn id="11" dur="200" fill="hold"/>
                                        <p:tgtEl>
                                          <p:spTgt spid="3"/>
                                        </p:tgtEl>
                                        <p:attrNameLst>
                                          <p:attrName>ppt_w</p:attrName>
                                        </p:attrNameLst>
                                      </p:cBhvr>
                                      <p:tavLst>
                                        <p:tav tm="0">
                                          <p:val>
                                            <p:fltVal val="0"/>
                                          </p:val>
                                        </p:tav>
                                        <p:tav tm="100000">
                                          <p:val>
                                            <p:strVal val="#ppt_w"/>
                                          </p:val>
                                        </p:tav>
                                      </p:tavLst>
                                    </p:anim>
                                    <p:anim calcmode="lin" valueType="num">
                                      <p:cBhvr>
                                        <p:cTn id="12" dur="200" fill="hold"/>
                                        <p:tgtEl>
                                          <p:spTgt spid="3"/>
                                        </p:tgtEl>
                                        <p:attrNameLst>
                                          <p:attrName>ppt_h</p:attrName>
                                        </p:attrNameLst>
                                      </p:cBhvr>
                                      <p:tavLst>
                                        <p:tav tm="0">
                                          <p:val>
                                            <p:fltVal val="0"/>
                                          </p:val>
                                        </p:tav>
                                        <p:tav tm="100000">
                                          <p:val>
                                            <p:strVal val="#ppt_h"/>
                                          </p:val>
                                        </p:tav>
                                      </p:tavLst>
                                    </p:anim>
                                    <p:animEffect transition="in" filter="fade">
                                      <p:cBhvr>
                                        <p:cTn id="13" dur="2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7">
            <a:extLst>
              <a:ext uri="{FF2B5EF4-FFF2-40B4-BE49-F238E27FC236}">
                <a16:creationId xmlns:a16="http://schemas.microsoft.com/office/drawing/2014/main" id="{09ECCF4A-0E67-BAF1-A14C-FCE2550A1607}"/>
              </a:ext>
            </a:extLst>
          </p:cNvPr>
          <p:cNvSpPr>
            <a:spLocks noChangeArrowheads="1"/>
          </p:cNvSpPr>
          <p:nvPr/>
        </p:nvSpPr>
        <p:spPr bwMode="auto">
          <a:xfrm>
            <a:off x="7358149" y="2152475"/>
            <a:ext cx="3575736" cy="3575730"/>
          </a:xfrm>
          <a:prstGeom prst="ellipse">
            <a:avLst/>
          </a:prstGeom>
          <a:gradFill flip="none" rotWithShape="1">
            <a:gsLst>
              <a:gs pos="51000">
                <a:srgbClr val="1C83AE"/>
              </a:gs>
              <a:gs pos="0">
                <a:srgbClr val="329CD6"/>
              </a:gs>
              <a:gs pos="92000">
                <a:srgbClr val="623E98"/>
              </a:gs>
            </a:gsLst>
            <a:lin ang="27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200" b="1" dirty="0">
              <a:solidFill>
                <a:schemeClr val="lt1"/>
              </a:solidFill>
            </a:endParaRPr>
          </a:p>
        </p:txBody>
      </p:sp>
      <p:sp>
        <p:nvSpPr>
          <p:cNvPr id="4" name="Rectangle 8">
            <a:extLst>
              <a:ext uri="{FF2B5EF4-FFF2-40B4-BE49-F238E27FC236}">
                <a16:creationId xmlns:a16="http://schemas.microsoft.com/office/drawing/2014/main" id="{3ED83246-CAAC-D118-14C9-DE2C6F7CD93E}"/>
              </a:ext>
            </a:extLst>
          </p:cNvPr>
          <p:cNvSpPr/>
          <p:nvPr/>
        </p:nvSpPr>
        <p:spPr>
          <a:xfrm>
            <a:off x="432756" y="3545184"/>
            <a:ext cx="5043336" cy="2880404"/>
          </a:xfrm>
          <a:prstGeom prst="rect">
            <a:avLst/>
          </a:prstGeom>
        </p:spPr>
        <p:txBody>
          <a:bodyPr wrap="square" lIns="0" tIns="0" rIns="0" bIns="0">
            <a:spAutoFit/>
          </a:bodyPr>
          <a:lstStyle/>
          <a:p>
            <a:pPr lvl="0">
              <a:lnSpc>
                <a:spcPct val="200000"/>
              </a:lnSpc>
              <a:spcBef>
                <a:spcPts val="800"/>
              </a:spcBef>
              <a:defRPr/>
            </a:pPr>
            <a:r>
              <a:rPr lang="pt-BR" altLang="zh-CN" sz="1600" dirty="0">
                <a:solidFill>
                  <a:schemeClr val="tx1">
                    <a:lumMod val="85000"/>
                    <a:lumOff val="15000"/>
                  </a:schemeClr>
                </a:solidFill>
                <a:latin typeface="微软雅黑" panose="020B0503020204020204" pitchFamily="34" charset="-122"/>
                <a:ea typeface="微软雅黑"/>
                <a:cs typeface="+mn-ea"/>
                <a:sym typeface="+mn-lt"/>
              </a:rPr>
              <a:t>O corpo compensa o dano do cérebro com outras partes funcionando mais ativamente, mas a pessoa pode perder um pouco de sua capacidade funcional. Episódios como esse afetam a qualidade de vida de uma pessoa, </a:t>
            </a:r>
            <a:r>
              <a:rPr lang="pt-BR" altLang="zh-CN" sz="1600" b="1" dirty="0">
                <a:solidFill>
                  <a:schemeClr val="tx1">
                    <a:lumMod val="85000"/>
                    <a:lumOff val="15000"/>
                  </a:schemeClr>
                </a:solidFill>
                <a:latin typeface="微软雅黑" panose="020B0503020204020204" pitchFamily="34" charset="-122"/>
                <a:ea typeface="微软雅黑"/>
                <a:cs typeface="+mn-ea"/>
                <a:sym typeface="+mn-lt"/>
              </a:rPr>
              <a:t>por isso é tão importante o cuidado com segurança.</a:t>
            </a:r>
            <a:endParaRPr lang="en-US" altLang="zh-CN" sz="1400" b="1" dirty="0">
              <a:solidFill>
                <a:schemeClr val="tx1">
                  <a:lumMod val="85000"/>
                  <a:lumOff val="15000"/>
                </a:schemeClr>
              </a:solidFill>
              <a:latin typeface="微软雅黑" panose="020B0503020204020204" pitchFamily="34" charset="-122"/>
              <a:ea typeface="微软雅黑"/>
              <a:cs typeface="+mn-ea"/>
              <a:sym typeface="+mn-lt"/>
            </a:endParaRPr>
          </a:p>
        </p:txBody>
      </p:sp>
      <p:pic>
        <p:nvPicPr>
          <p:cNvPr id="12" name="Picture 2" descr="MEI: Precisa enviar no eSocial SST? • Segvida">
            <a:extLst>
              <a:ext uri="{FF2B5EF4-FFF2-40B4-BE49-F238E27FC236}">
                <a16:creationId xmlns:a16="http://schemas.microsoft.com/office/drawing/2014/main" id="{E53EBDDE-7633-BBDE-E025-31D62C701C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482" t="40035" r="10556" b="29311"/>
          <a:stretch/>
        </p:blipFill>
        <p:spPr bwMode="auto">
          <a:xfrm>
            <a:off x="7565572" y="2335718"/>
            <a:ext cx="3167743" cy="3222171"/>
          </a:xfrm>
          <a:prstGeom prst="ellipse">
            <a:avLst/>
          </a:prstGeom>
          <a:noFill/>
          <a:extLst>
            <a:ext uri="{909E8E84-426E-40DD-AFC4-6F175D3DCCD1}">
              <a14:hiddenFill xmlns:a14="http://schemas.microsoft.com/office/drawing/2010/main">
                <a:solidFill>
                  <a:srgbClr val="FFFFFF"/>
                </a:solidFill>
              </a14:hiddenFill>
            </a:ext>
          </a:extLst>
        </p:spPr>
      </p:pic>
      <p:sp>
        <p:nvSpPr>
          <p:cNvPr id="11" name="Freeform 5">
            <a:extLst>
              <a:ext uri="{FF2B5EF4-FFF2-40B4-BE49-F238E27FC236}">
                <a16:creationId xmlns:a16="http://schemas.microsoft.com/office/drawing/2014/main" id="{23EC3042-0149-2E71-4A2D-4553DBE5D2C9}"/>
              </a:ext>
            </a:extLst>
          </p:cNvPr>
          <p:cNvSpPr>
            <a:spLocks/>
          </p:cNvSpPr>
          <p:nvPr/>
        </p:nvSpPr>
        <p:spPr bwMode="auto">
          <a:xfrm>
            <a:off x="5767605" y="3459072"/>
            <a:ext cx="2034524" cy="481268"/>
          </a:xfrm>
          <a:custGeom>
            <a:avLst/>
            <a:gdLst>
              <a:gd name="T0" fmla="*/ 0 w 2726"/>
              <a:gd name="T1" fmla="*/ 0 h 356"/>
              <a:gd name="T2" fmla="*/ 2372 w 2726"/>
              <a:gd name="T3" fmla="*/ 0 h 356"/>
              <a:gd name="T4" fmla="*/ 2726 w 2726"/>
              <a:gd name="T5" fmla="*/ 356 h 356"/>
            </a:gdLst>
            <a:ahLst/>
            <a:cxnLst>
              <a:cxn ang="0">
                <a:pos x="T0" y="T1"/>
              </a:cxn>
              <a:cxn ang="0">
                <a:pos x="T2" y="T3"/>
              </a:cxn>
              <a:cxn ang="0">
                <a:pos x="T4" y="T5"/>
              </a:cxn>
            </a:cxnLst>
            <a:rect l="0" t="0" r="r" b="b"/>
            <a:pathLst>
              <a:path w="2726" h="356">
                <a:moveTo>
                  <a:pt x="0" y="0"/>
                </a:moveTo>
                <a:lnTo>
                  <a:pt x="2372" y="0"/>
                </a:lnTo>
                <a:lnTo>
                  <a:pt x="2726" y="356"/>
                </a:lnTo>
              </a:path>
            </a:pathLst>
          </a:custGeom>
          <a:noFill/>
          <a:ln w="6350" cap="flat">
            <a:solidFill>
              <a:schemeClr val="bg1">
                <a:lumMod val="65000"/>
              </a:schemeClr>
            </a:solidFill>
            <a:prstDash val="solid"/>
            <a:miter lim="800000"/>
            <a:headEnd type="oval"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a:cs typeface="+mn-cs"/>
            </a:endParaRPr>
          </a:p>
        </p:txBody>
      </p:sp>
      <p:grpSp>
        <p:nvGrpSpPr>
          <p:cNvPr id="3" name="组合 7">
            <a:extLst>
              <a:ext uri="{FF2B5EF4-FFF2-40B4-BE49-F238E27FC236}">
                <a16:creationId xmlns:a16="http://schemas.microsoft.com/office/drawing/2014/main" id="{1B0D688F-BA8F-6A91-E8F0-B3032B14615E}"/>
              </a:ext>
            </a:extLst>
          </p:cNvPr>
          <p:cNvGrpSpPr/>
          <p:nvPr/>
        </p:nvGrpSpPr>
        <p:grpSpPr>
          <a:xfrm>
            <a:off x="521656" y="263135"/>
            <a:ext cx="5767434" cy="707886"/>
            <a:chOff x="521656" y="263135"/>
            <a:chExt cx="5767434" cy="707886"/>
          </a:xfrm>
        </p:grpSpPr>
        <p:sp>
          <p:nvSpPr>
            <p:cNvPr id="5" name="文本框 8">
              <a:extLst>
                <a:ext uri="{FF2B5EF4-FFF2-40B4-BE49-F238E27FC236}">
                  <a16:creationId xmlns:a16="http://schemas.microsoft.com/office/drawing/2014/main" id="{3BD7669A-EE3E-0F8B-08EB-E3F7045D3202}"/>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04</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6" name="矩形 9">
              <a:extLst>
                <a:ext uri="{FF2B5EF4-FFF2-40B4-BE49-F238E27FC236}">
                  <a16:creationId xmlns:a16="http://schemas.microsoft.com/office/drawing/2014/main" id="{D403A678-D6DB-F254-9581-F539D88ADB32}"/>
                </a:ext>
              </a:extLst>
            </p:cNvPr>
            <p:cNvSpPr/>
            <p:nvPr/>
          </p:nvSpPr>
          <p:spPr>
            <a:xfrm>
              <a:off x="1210520" y="432412"/>
              <a:ext cx="5078570"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Os serviços de construção de estruturas</a:t>
              </a:r>
            </a:p>
          </p:txBody>
        </p:sp>
      </p:grpSp>
    </p:spTree>
    <p:extLst>
      <p:ext uri="{BB962C8B-B14F-4D97-AF65-F5344CB8AC3E}">
        <p14:creationId xmlns:p14="http://schemas.microsoft.com/office/powerpoint/2010/main" val="11744869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par>
                          <p:cTn id="8" fill="hold">
                            <p:stCondLst>
                              <p:cond delay="500"/>
                            </p:stCondLst>
                            <p:childTnLst>
                              <p:par>
                                <p:cTn id="9" presetID="4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3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4"/>
                                        </p:tgtEl>
                                        <p:attrNameLst>
                                          <p:attrName>ppt_y</p:attrName>
                                        </p:attrNameLst>
                                      </p:cBhvr>
                                      <p:tavLst>
                                        <p:tav tm="0">
                                          <p:val>
                                            <p:strVal val="#ppt_y"/>
                                          </p:val>
                                        </p:tav>
                                        <p:tav tm="100000">
                                          <p:val>
                                            <p:strVal val="#ppt_y"/>
                                          </p:val>
                                        </p:tav>
                                      </p:tavLst>
                                    </p:anim>
                                    <p:anim calcmode="lin" valueType="num">
                                      <p:cBhvr>
                                        <p:cTn id="13" dur="3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4"/>
                                        </p:tgtEl>
                                      </p:cBhvr>
                                    </p:animEffect>
                                  </p:childTnLst>
                                </p:cTn>
                              </p:par>
                            </p:childTnLst>
                          </p:cTn>
                        </p:par>
                        <p:par>
                          <p:cTn id="16" fill="hold">
                            <p:stCondLst>
                              <p:cond delay="800"/>
                            </p:stCondLst>
                            <p:childTnLst>
                              <p:par>
                                <p:cTn id="17" presetID="53" presetClass="entr" presetSubtype="16"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1"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p:nvPr/>
        </p:nvSpPr>
        <p:spPr>
          <a:xfrm>
            <a:off x="612571" y="2652896"/>
            <a:ext cx="5115385" cy="3638945"/>
          </a:xfrm>
          <a:prstGeom prst="rect">
            <a:avLst/>
          </a:prstGeom>
          <a:noFill/>
        </p:spPr>
        <p:txBody>
          <a:bodyPr wrap="square" lIns="0" tIns="0" rIns="0" bIns="0" rtlCol="0">
            <a:spAutoFit/>
          </a:bodyPr>
          <a:lstStyle/>
          <a:p>
            <a:pPr lvl="0">
              <a:lnSpc>
                <a:spcPct val="150000"/>
              </a:lnSpc>
              <a:spcBef>
                <a:spcPts val="1200"/>
              </a:spcBef>
              <a:defRPr/>
            </a:pPr>
            <a:r>
              <a:rPr lang="pt-BR" altLang="zh-CN" sz="2000" dirty="0">
                <a:solidFill>
                  <a:schemeClr val="tx1">
                    <a:lumMod val="85000"/>
                  </a:schemeClr>
                </a:solidFill>
                <a:latin typeface="微软雅黑"/>
                <a:ea typeface="微软雅黑"/>
              </a:rPr>
              <a:t>Para acelerar a produção da construção, a construtora pode optar por comprar armaduras com aço </a:t>
            </a:r>
            <a:r>
              <a:rPr lang="pt-BR" altLang="zh-CN" sz="2000" dirty="0" err="1">
                <a:solidFill>
                  <a:schemeClr val="tx1">
                    <a:lumMod val="85000"/>
                  </a:schemeClr>
                </a:solidFill>
                <a:latin typeface="微软雅黑"/>
                <a:ea typeface="微软雅黑"/>
              </a:rPr>
              <a:t>pré</a:t>
            </a:r>
            <a:r>
              <a:rPr lang="pt-BR" altLang="zh-CN" sz="2000" dirty="0">
                <a:solidFill>
                  <a:schemeClr val="tx1">
                    <a:lumMod val="85000"/>
                  </a:schemeClr>
                </a:solidFill>
                <a:latin typeface="微软雅黑"/>
                <a:ea typeface="微软雅黑"/>
              </a:rPr>
              <a:t>-cortado e </a:t>
            </a:r>
            <a:r>
              <a:rPr lang="pt-BR" altLang="zh-CN" sz="2000" dirty="0" err="1">
                <a:solidFill>
                  <a:schemeClr val="tx1">
                    <a:lumMod val="85000"/>
                  </a:schemeClr>
                </a:solidFill>
                <a:latin typeface="微软雅黑"/>
                <a:ea typeface="微软雅黑"/>
              </a:rPr>
              <a:t>pré</a:t>
            </a:r>
            <a:r>
              <a:rPr lang="pt-BR" altLang="zh-CN" sz="2000" dirty="0">
                <a:solidFill>
                  <a:schemeClr val="tx1">
                    <a:lumMod val="85000"/>
                  </a:schemeClr>
                </a:solidFill>
                <a:latin typeface="微软雅黑"/>
                <a:ea typeface="微软雅黑"/>
              </a:rPr>
              <a:t>-dobrado, ou feitas na medida pela siderúrgica. Isso reduz a quantidade de trabalho no canteiro, mas não deixa de exigir cuidado no armazenar a armadura e o uso de EPI pelo trabalhador.</a:t>
            </a:r>
            <a:endParaRPr lang="en-US" altLang="zh-CN" sz="2000" dirty="0">
              <a:solidFill>
                <a:schemeClr val="tx1">
                  <a:lumMod val="85000"/>
                </a:schemeClr>
              </a:solidFill>
              <a:latin typeface="微软雅黑"/>
              <a:ea typeface="微软雅黑"/>
            </a:endParaRPr>
          </a:p>
        </p:txBody>
      </p:sp>
      <p:sp>
        <p:nvSpPr>
          <p:cNvPr id="14" name="矩形 13">
            <a:extLst>
              <a:ext uri="{FF2B5EF4-FFF2-40B4-BE49-F238E27FC236}">
                <a16:creationId xmlns:a16="http://schemas.microsoft.com/office/drawing/2014/main" id="{EC715124-0563-4EFB-9F3D-9866CD97A68E}"/>
              </a:ext>
            </a:extLst>
          </p:cNvPr>
          <p:cNvSpPr/>
          <p:nvPr/>
        </p:nvSpPr>
        <p:spPr>
          <a:xfrm>
            <a:off x="546946" y="1739900"/>
            <a:ext cx="4825154" cy="510354"/>
          </a:xfrm>
          <a:prstGeom prst="rect">
            <a:avLst/>
          </a:prstGeom>
          <a:gradFill flip="none" rotWithShape="1">
            <a:gsLst>
              <a:gs pos="51000">
                <a:srgbClr val="1C83AE"/>
              </a:gs>
              <a:gs pos="0">
                <a:srgbClr val="329CD6"/>
              </a:gs>
              <a:gs pos="92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文本框 3">
            <a:extLst>
              <a:ext uri="{FF2B5EF4-FFF2-40B4-BE49-F238E27FC236}">
                <a16:creationId xmlns:a16="http://schemas.microsoft.com/office/drawing/2014/main" id="{7E566106-2B51-4728-B335-D3C0B843F07B}"/>
              </a:ext>
            </a:extLst>
          </p:cNvPr>
          <p:cNvSpPr txBox="1"/>
          <p:nvPr/>
        </p:nvSpPr>
        <p:spPr>
          <a:xfrm>
            <a:off x="880861" y="1795022"/>
            <a:ext cx="4578806" cy="400110"/>
          </a:xfrm>
          <a:prstGeom prst="rect">
            <a:avLst/>
          </a:prstGeom>
          <a:noFill/>
        </p:spPr>
        <p:txBody>
          <a:bodyPr wrap="square" rtlCol="0">
            <a:spAutoFit/>
          </a:bodyPr>
          <a:lstStyle/>
          <a:p>
            <a:r>
              <a:rPr lang="en-US" altLang="zh-CN" sz="2000" b="1" dirty="0" err="1">
                <a:solidFill>
                  <a:schemeClr val="bg1"/>
                </a:solidFill>
                <a:latin typeface="段宁毛笔行书" panose="03000509000000000000" pitchFamily="65" charset="-122"/>
                <a:ea typeface="段宁毛笔行书" panose="03000509000000000000" pitchFamily="65" charset="-122"/>
              </a:rPr>
              <a:t>Aço</a:t>
            </a:r>
            <a:r>
              <a:rPr lang="en-US" altLang="zh-CN" sz="2000" b="1" dirty="0">
                <a:solidFill>
                  <a:schemeClr val="bg1"/>
                </a:solidFill>
                <a:latin typeface="段宁毛笔行书" panose="03000509000000000000" pitchFamily="65" charset="-122"/>
                <a:ea typeface="段宁毛笔行书" panose="03000509000000000000" pitchFamily="65" charset="-122"/>
              </a:rPr>
              <a:t> </a:t>
            </a:r>
            <a:r>
              <a:rPr lang="en-US" altLang="zh-CN" sz="2000" b="1" dirty="0" err="1">
                <a:solidFill>
                  <a:schemeClr val="bg1"/>
                </a:solidFill>
                <a:latin typeface="段宁毛笔行书" panose="03000509000000000000" pitchFamily="65" charset="-122"/>
                <a:ea typeface="段宁毛笔行书" panose="03000509000000000000" pitchFamily="65" charset="-122"/>
              </a:rPr>
              <a:t>pré</a:t>
            </a:r>
            <a:r>
              <a:rPr lang="en-US" altLang="zh-CN" sz="2000" b="1" dirty="0">
                <a:solidFill>
                  <a:schemeClr val="bg1"/>
                </a:solidFill>
                <a:latin typeface="段宁毛笔行书" panose="03000509000000000000" pitchFamily="65" charset="-122"/>
                <a:ea typeface="段宁毛笔行书" panose="03000509000000000000" pitchFamily="65" charset="-122"/>
              </a:rPr>
              <a:t>-cortado e </a:t>
            </a:r>
            <a:r>
              <a:rPr lang="en-US" altLang="zh-CN" sz="2000" b="1" dirty="0" err="1">
                <a:solidFill>
                  <a:schemeClr val="bg1"/>
                </a:solidFill>
                <a:latin typeface="段宁毛笔行书" panose="03000509000000000000" pitchFamily="65" charset="-122"/>
                <a:ea typeface="段宁毛笔行书" panose="03000509000000000000" pitchFamily="65" charset="-122"/>
              </a:rPr>
              <a:t>pré-dobrado</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pic>
        <p:nvPicPr>
          <p:cNvPr id="2" name="Imagem 1" descr="Serviço de Corte e Dobra de Aço para Construção Civil | Unicom  Representações">
            <a:extLst>
              <a:ext uri="{FF2B5EF4-FFF2-40B4-BE49-F238E27FC236}">
                <a16:creationId xmlns:a16="http://schemas.microsoft.com/office/drawing/2014/main" id="{91B51EB7-D9E8-4AA4-2000-CC3513368C40}"/>
              </a:ext>
            </a:extLst>
          </p:cNvPr>
          <p:cNvPicPr>
            <a:picLocks noChangeAspect="1"/>
          </p:cNvPicPr>
          <p:nvPr/>
        </p:nvPicPr>
        <p:blipFill rotWithShape="1">
          <a:blip r:embed="rId3">
            <a:extLst>
              <a:ext uri="{28A0092B-C50C-407E-A947-70E740481C1C}">
                <a14:useLocalDpi xmlns:a14="http://schemas.microsoft.com/office/drawing/2010/main" val="0"/>
              </a:ext>
            </a:extLst>
          </a:blip>
          <a:srcRect r="9983"/>
          <a:stretch/>
        </p:blipFill>
        <p:spPr bwMode="auto">
          <a:xfrm>
            <a:off x="6464046" y="1739900"/>
            <a:ext cx="5399405" cy="3886200"/>
          </a:xfrm>
          <a:prstGeom prst="rect">
            <a:avLst/>
          </a:prstGeom>
          <a:noFill/>
          <a:ln>
            <a:noFill/>
          </a:ln>
          <a:extLst>
            <a:ext uri="{53640926-AAD7-44D8-BBD7-CCE9431645EC}">
              <a14:shadowObscured xmlns:a14="http://schemas.microsoft.com/office/drawing/2010/main"/>
            </a:ext>
          </a:extLst>
        </p:spPr>
      </p:pic>
      <p:sp>
        <p:nvSpPr>
          <p:cNvPr id="3" name="矩形 13">
            <a:extLst>
              <a:ext uri="{FF2B5EF4-FFF2-40B4-BE49-F238E27FC236}">
                <a16:creationId xmlns:a16="http://schemas.microsoft.com/office/drawing/2014/main" id="{432D7FDE-B443-8B4B-9A9B-C6B6784A9EC2}"/>
              </a:ext>
            </a:extLst>
          </p:cNvPr>
          <p:cNvSpPr/>
          <p:nvPr/>
        </p:nvSpPr>
        <p:spPr>
          <a:xfrm>
            <a:off x="6464046" y="5626100"/>
            <a:ext cx="5399404" cy="510354"/>
          </a:xfrm>
          <a:prstGeom prst="rect">
            <a:avLst/>
          </a:prstGeom>
          <a:gradFill flip="none" rotWithShape="1">
            <a:gsLst>
              <a:gs pos="51000">
                <a:srgbClr val="1C83AE"/>
              </a:gs>
              <a:gs pos="0">
                <a:srgbClr val="329CD6"/>
              </a:gs>
              <a:gs pos="92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8" name="组合 7">
            <a:extLst>
              <a:ext uri="{FF2B5EF4-FFF2-40B4-BE49-F238E27FC236}">
                <a16:creationId xmlns:a16="http://schemas.microsoft.com/office/drawing/2014/main" id="{624ACD34-5AF0-D0FD-8277-2406AFBB2A6D}"/>
              </a:ext>
            </a:extLst>
          </p:cNvPr>
          <p:cNvGrpSpPr/>
          <p:nvPr/>
        </p:nvGrpSpPr>
        <p:grpSpPr>
          <a:xfrm>
            <a:off x="521656" y="263135"/>
            <a:ext cx="5767434" cy="707886"/>
            <a:chOff x="521656" y="263135"/>
            <a:chExt cx="5767434" cy="707886"/>
          </a:xfrm>
        </p:grpSpPr>
        <p:sp>
          <p:nvSpPr>
            <p:cNvPr id="9" name="文本框 8">
              <a:extLst>
                <a:ext uri="{FF2B5EF4-FFF2-40B4-BE49-F238E27FC236}">
                  <a16:creationId xmlns:a16="http://schemas.microsoft.com/office/drawing/2014/main" id="{B51BD400-6B38-0848-57D0-416AA1791ADE}"/>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04</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10" name="矩形 9">
              <a:extLst>
                <a:ext uri="{FF2B5EF4-FFF2-40B4-BE49-F238E27FC236}">
                  <a16:creationId xmlns:a16="http://schemas.microsoft.com/office/drawing/2014/main" id="{53119895-5FE1-3F1A-A408-02D14F9492A2}"/>
                </a:ext>
              </a:extLst>
            </p:cNvPr>
            <p:cNvSpPr/>
            <p:nvPr/>
          </p:nvSpPr>
          <p:spPr>
            <a:xfrm>
              <a:off x="1210520" y="432412"/>
              <a:ext cx="5078570"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Os serviços de construção de estruturas</a:t>
              </a:r>
            </a:p>
          </p:txBody>
        </p:sp>
      </p:grpSp>
      <p:pic>
        <p:nvPicPr>
          <p:cNvPr id="5" name="Imagem 4" descr="Texto&#10;&#10;Descrição gerada automaticamente com confiança baixa">
            <a:extLst>
              <a:ext uri="{FF2B5EF4-FFF2-40B4-BE49-F238E27FC236}">
                <a16:creationId xmlns:a16="http://schemas.microsoft.com/office/drawing/2014/main" id="{9DD82F73-AC75-D757-C7DD-39EC367624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9291" y="204633"/>
            <a:ext cx="2261621" cy="627889"/>
          </a:xfrm>
          <a:prstGeom prst="rect">
            <a:avLst/>
          </a:prstGeom>
        </p:spPr>
      </p:pic>
    </p:spTree>
    <p:extLst>
      <p:ext uri="{BB962C8B-B14F-4D97-AF65-F5344CB8AC3E}">
        <p14:creationId xmlns:p14="http://schemas.microsoft.com/office/powerpoint/2010/main" val="1891869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3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8" dur="300" fill="hold"/>
                                        <p:tgtEl>
                                          <p:spTgt spid="21"/>
                                        </p:tgtEl>
                                        <p:attrNameLst>
                                          <p:attrName>ppt_y</p:attrName>
                                        </p:attrNameLst>
                                      </p:cBhvr>
                                      <p:tavLst>
                                        <p:tav tm="0">
                                          <p:val>
                                            <p:strVal val="#ppt_y"/>
                                          </p:val>
                                        </p:tav>
                                        <p:tav tm="100000">
                                          <p:val>
                                            <p:strVal val="#ppt_y"/>
                                          </p:val>
                                        </p:tav>
                                      </p:tavLst>
                                    </p:anim>
                                    <p:anim calcmode="lin" valueType="num">
                                      <p:cBhvr>
                                        <p:cTn id="9" dur="3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10" dur="3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300" tmFilter="0,0; .5, 1; 1, 1"/>
                                        <p:tgtEl>
                                          <p:spTgt spid="21"/>
                                        </p:tgtEl>
                                      </p:cBhvr>
                                    </p:animEffect>
                                  </p:childTnLst>
                                </p:cTn>
                              </p:par>
                            </p:childTnLst>
                          </p:cTn>
                        </p:par>
                        <p:par>
                          <p:cTn id="12" fill="hold">
                            <p:stCondLst>
                              <p:cond delay="300"/>
                            </p:stCondLst>
                            <p:childTnLst>
                              <p:par>
                                <p:cTn id="13" presetID="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childTnLst>
                          </p:cTn>
                        </p:par>
                        <p:par>
                          <p:cTn id="17" fill="hold">
                            <p:stCondLst>
                              <p:cond delay="800"/>
                            </p:stCondLst>
                            <p:childTnLst>
                              <p:par>
                                <p:cTn id="18" presetID="2" presetClass="entr" presetSubtype="8"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4" grpId="0" animBg="1"/>
      <p:bldP spid="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4">
            <a:extLst>
              <a:ext uri="{FF2B5EF4-FFF2-40B4-BE49-F238E27FC236}">
                <a16:creationId xmlns:a16="http://schemas.microsoft.com/office/drawing/2014/main" id="{F302C140-F193-37E0-B1BD-7BBAF5160D5F}"/>
              </a:ext>
            </a:extLst>
          </p:cNvPr>
          <p:cNvSpPr/>
          <p:nvPr/>
        </p:nvSpPr>
        <p:spPr>
          <a:xfrm>
            <a:off x="6442170" y="1721515"/>
            <a:ext cx="4784629" cy="4399658"/>
          </a:xfrm>
          <a:prstGeom prst="roundRect">
            <a:avLst>
              <a:gd name="adj" fmla="val 5288"/>
            </a:avLst>
          </a:prstGeom>
          <a:gradFill flip="none" rotWithShape="1">
            <a:gsLst>
              <a:gs pos="51000">
                <a:srgbClr val="1C83AE"/>
              </a:gs>
              <a:gs pos="0">
                <a:srgbClr val="329CD6"/>
              </a:gs>
              <a:gs pos="92000">
                <a:srgbClr val="623E98"/>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lvl="0">
              <a:lnSpc>
                <a:spcPct val="150000"/>
              </a:lnSpc>
              <a:spcBef>
                <a:spcPts val="1200"/>
              </a:spcBef>
              <a:defRPr/>
            </a:pPr>
            <a:r>
              <a:rPr lang="pt-BR" altLang="zh-CN" sz="2000" b="1" dirty="0">
                <a:solidFill>
                  <a:srgbClr val="FFFF99"/>
                </a:solidFill>
                <a:effectLst>
                  <a:outerShdw blurRad="38100" dist="38100" dir="2700000" algn="tl">
                    <a:srgbClr val="000000">
                      <a:alpha val="43137"/>
                    </a:srgbClr>
                  </a:outerShdw>
                </a:effectLst>
                <a:latin typeface="微软雅黑" panose="020B0503020204020204" pitchFamily="34" charset="-122"/>
                <a:ea typeface="微软雅黑"/>
              </a:rPr>
              <a:t>Central de corte e dobra</a:t>
            </a:r>
          </a:p>
          <a:p>
            <a:pPr lvl="0">
              <a:lnSpc>
                <a:spcPct val="150000"/>
              </a:lnSpc>
              <a:spcBef>
                <a:spcPts val="1200"/>
              </a:spcBef>
              <a:defRPr/>
            </a:pPr>
            <a:endParaRPr lang="pt-BR" altLang="zh-CN" sz="2000" dirty="0">
              <a:solidFill>
                <a:prstClr val="white"/>
              </a:solidFill>
              <a:latin typeface="微软雅黑" panose="020B0503020204020204" pitchFamily="34" charset="-122"/>
              <a:ea typeface="微软雅黑"/>
            </a:endParaRPr>
          </a:p>
          <a:p>
            <a:pPr lvl="0">
              <a:lnSpc>
                <a:spcPct val="150000"/>
              </a:lnSpc>
              <a:spcBef>
                <a:spcPts val="1200"/>
              </a:spcBef>
              <a:defRPr/>
            </a:pPr>
            <a:r>
              <a:rPr lang="pt-BR" altLang="zh-CN" sz="2000" dirty="0">
                <a:solidFill>
                  <a:prstClr val="white"/>
                </a:solidFill>
                <a:latin typeface="微软雅黑" panose="020B0503020204020204" pitchFamily="34" charset="-122"/>
                <a:ea typeface="微软雅黑"/>
              </a:rPr>
              <a:t>Quando a construtora compra os vergalhões e faz todo o corte, dobra e montagem em canteiro, ela precisa ter uma central de corte e dobra. </a:t>
            </a:r>
            <a:endParaRPr kumimoji="0" lang="zh-CN" altLang="en-US" sz="7200" b="1" i="0" u="none" strike="noStrike" kern="1200" cap="none" spc="0" normalizeH="0" baseline="0" noProof="0" dirty="0">
              <a:ln>
                <a:noFill/>
              </a:ln>
              <a:solidFill>
                <a:prstClr val="white"/>
              </a:solidFill>
              <a:effectLst/>
              <a:uLnTx/>
              <a:uFillTx/>
              <a:latin typeface="微软雅黑" panose="020B0503020204020204" pitchFamily="34" charset="-122"/>
              <a:ea typeface="微软雅黑"/>
              <a:cs typeface="+mn-cs"/>
            </a:endParaRPr>
          </a:p>
        </p:txBody>
      </p:sp>
      <p:pic>
        <p:nvPicPr>
          <p:cNvPr id="12290" name="Picture 2" descr="Gestão de segurança do trabalho: um guia completo para você">
            <a:extLst>
              <a:ext uri="{FF2B5EF4-FFF2-40B4-BE49-F238E27FC236}">
                <a16:creationId xmlns:a16="http://schemas.microsoft.com/office/drawing/2014/main" id="{E31F3C02-7D3F-39BC-1D56-D11D4181F48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989301" y="1721515"/>
            <a:ext cx="4339353" cy="2245859"/>
          </a:xfrm>
          <a:prstGeom prst="roundRect">
            <a:avLst>
              <a:gd name="adj" fmla="val 11820"/>
            </a:avLst>
          </a:prstGeom>
          <a:noFill/>
          <a:extLst>
            <a:ext uri="{909E8E84-426E-40DD-AFC4-6F175D3DCCD1}">
              <a14:hiddenFill xmlns:a14="http://schemas.microsoft.com/office/drawing/2010/main">
                <a:solidFill>
                  <a:srgbClr val="FFFFFF"/>
                </a:solidFill>
              </a14:hiddenFill>
            </a:ext>
          </a:extLst>
        </p:spPr>
      </p:pic>
      <p:pic>
        <p:nvPicPr>
          <p:cNvPr id="12292" name="Picture 4" descr="Gestão de Segurança do Trabalho: Confira as Características">
            <a:extLst>
              <a:ext uri="{FF2B5EF4-FFF2-40B4-BE49-F238E27FC236}">
                <a16:creationId xmlns:a16="http://schemas.microsoft.com/office/drawing/2014/main" id="{5691ADDA-2795-93D1-1C70-8DA17BC5B57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0"/>
                    </a14:imgEffect>
                  </a14:imgLayer>
                </a14:imgProps>
              </a:ext>
              <a:ext uri="{28A0092B-C50C-407E-A947-70E740481C1C}">
                <a14:useLocalDpi xmlns:a14="http://schemas.microsoft.com/office/drawing/2010/main" val="0"/>
              </a:ext>
            </a:extLst>
          </a:blip>
          <a:srcRect l="12500" r="21361"/>
          <a:stretch/>
        </p:blipFill>
        <p:spPr bwMode="auto">
          <a:xfrm>
            <a:off x="1989301" y="4067855"/>
            <a:ext cx="2035630" cy="2053318"/>
          </a:xfrm>
          <a:prstGeom prst="roundRect">
            <a:avLst>
              <a:gd name="adj" fmla="val 13458"/>
            </a:avLst>
          </a:prstGeom>
          <a:noFill/>
          <a:extLst>
            <a:ext uri="{909E8E84-426E-40DD-AFC4-6F175D3DCCD1}">
              <a14:hiddenFill xmlns:a14="http://schemas.microsoft.com/office/drawing/2010/main">
                <a:solidFill>
                  <a:srgbClr val="FFFFFF"/>
                </a:solidFill>
              </a14:hiddenFill>
            </a:ext>
          </a:extLst>
        </p:spPr>
      </p:pic>
      <p:pic>
        <p:nvPicPr>
          <p:cNvPr id="12294" name="Picture 6" descr="Principais termos de Saúde e Segurança do Trabalho que você precisa saber -  Blog Preveoeste">
            <a:extLst>
              <a:ext uri="{FF2B5EF4-FFF2-40B4-BE49-F238E27FC236}">
                <a16:creationId xmlns:a16="http://schemas.microsoft.com/office/drawing/2014/main" id="{890B36D7-D4D5-08C4-696B-02A52F93802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50000"/>
                    </a14:imgEffect>
                    <a14:imgEffect>
                      <a14:saturation sat="0"/>
                    </a14:imgEffect>
                  </a14:imgLayer>
                </a14:imgProps>
              </a:ext>
              <a:ext uri="{28A0092B-C50C-407E-A947-70E740481C1C}">
                <a14:useLocalDpi xmlns:a14="http://schemas.microsoft.com/office/drawing/2010/main" val="0"/>
              </a:ext>
            </a:extLst>
          </a:blip>
          <a:srcRect l="44000"/>
          <a:stretch/>
        </p:blipFill>
        <p:spPr bwMode="auto">
          <a:xfrm>
            <a:off x="4138448" y="4067855"/>
            <a:ext cx="2190206" cy="2053318"/>
          </a:xfrm>
          <a:prstGeom prst="roundRect">
            <a:avLst>
              <a:gd name="adj" fmla="val 11820"/>
            </a:avLst>
          </a:prstGeom>
          <a:noFill/>
          <a:extLst>
            <a:ext uri="{909E8E84-426E-40DD-AFC4-6F175D3DCCD1}">
              <a14:hiddenFill xmlns:a14="http://schemas.microsoft.com/office/drawing/2010/main">
                <a:solidFill>
                  <a:srgbClr val="FFFFFF"/>
                </a:solidFill>
              </a14:hiddenFill>
            </a:ext>
          </a:extLst>
        </p:spPr>
      </p:pic>
      <p:grpSp>
        <p:nvGrpSpPr>
          <p:cNvPr id="3" name="组合 7">
            <a:extLst>
              <a:ext uri="{FF2B5EF4-FFF2-40B4-BE49-F238E27FC236}">
                <a16:creationId xmlns:a16="http://schemas.microsoft.com/office/drawing/2014/main" id="{83C2F8E7-A6FD-5322-CD43-58DD933CC0AA}"/>
              </a:ext>
            </a:extLst>
          </p:cNvPr>
          <p:cNvGrpSpPr/>
          <p:nvPr/>
        </p:nvGrpSpPr>
        <p:grpSpPr>
          <a:xfrm>
            <a:off x="521656" y="263135"/>
            <a:ext cx="5767434" cy="707886"/>
            <a:chOff x="521656" y="263135"/>
            <a:chExt cx="5767434" cy="707886"/>
          </a:xfrm>
        </p:grpSpPr>
        <p:sp>
          <p:nvSpPr>
            <p:cNvPr id="4" name="文本框 8">
              <a:extLst>
                <a:ext uri="{FF2B5EF4-FFF2-40B4-BE49-F238E27FC236}">
                  <a16:creationId xmlns:a16="http://schemas.microsoft.com/office/drawing/2014/main" id="{AC15C92B-79D1-D1C9-54C3-D26211B569C0}"/>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04</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5" name="矩形 9">
              <a:extLst>
                <a:ext uri="{FF2B5EF4-FFF2-40B4-BE49-F238E27FC236}">
                  <a16:creationId xmlns:a16="http://schemas.microsoft.com/office/drawing/2014/main" id="{D9496F6F-9DD0-5C9F-8BF1-6117DCC9FF3D}"/>
                </a:ext>
              </a:extLst>
            </p:cNvPr>
            <p:cNvSpPr/>
            <p:nvPr/>
          </p:nvSpPr>
          <p:spPr>
            <a:xfrm>
              <a:off x="1210520" y="432412"/>
              <a:ext cx="5078570"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Os serviços de construção de estruturas</a:t>
              </a:r>
            </a:p>
          </p:txBody>
        </p:sp>
      </p:grpSp>
    </p:spTree>
    <p:extLst>
      <p:ext uri="{BB962C8B-B14F-4D97-AF65-F5344CB8AC3E}">
        <p14:creationId xmlns:p14="http://schemas.microsoft.com/office/powerpoint/2010/main" val="30896865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 fill="hold"/>
                                        <p:tgtEl>
                                          <p:spTgt spid="2"/>
                                        </p:tgtEl>
                                        <p:attrNameLst>
                                          <p:attrName>ppt_w</p:attrName>
                                        </p:attrNameLst>
                                      </p:cBhvr>
                                      <p:tavLst>
                                        <p:tav tm="0">
                                          <p:val>
                                            <p:fltVal val="0"/>
                                          </p:val>
                                        </p:tav>
                                        <p:tav tm="100000">
                                          <p:val>
                                            <p:strVal val="#ppt_w"/>
                                          </p:val>
                                        </p:tav>
                                      </p:tavLst>
                                    </p:anim>
                                    <p:anim calcmode="lin" valueType="num">
                                      <p:cBhvr>
                                        <p:cTn id="8" dur="300" fill="hold"/>
                                        <p:tgtEl>
                                          <p:spTgt spid="2"/>
                                        </p:tgtEl>
                                        <p:attrNameLst>
                                          <p:attrName>ppt_h</p:attrName>
                                        </p:attrNameLst>
                                      </p:cBhvr>
                                      <p:tavLst>
                                        <p:tav tm="0">
                                          <p:val>
                                            <p:fltVal val="0"/>
                                          </p:val>
                                        </p:tav>
                                        <p:tav tm="100000">
                                          <p:val>
                                            <p:strVal val="#ppt_h"/>
                                          </p:val>
                                        </p:tav>
                                      </p:tavLst>
                                    </p:anim>
                                    <p:animEffect transition="in" filter="fade">
                                      <p:cBhvr>
                                        <p:cTn id="9" dur="3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1"/>
          <p:cNvSpPr txBox="1"/>
          <p:nvPr/>
        </p:nvSpPr>
        <p:spPr>
          <a:xfrm>
            <a:off x="6974470" y="1825866"/>
            <a:ext cx="4725712" cy="4595425"/>
          </a:xfrm>
          <a:prstGeom prst="rect">
            <a:avLst/>
          </a:prstGeom>
          <a:noFill/>
        </p:spPr>
        <p:txBody>
          <a:bodyPr wrap="square" lIns="0" tIns="0" rIns="0" bIns="0" rtlCol="0">
            <a:spAutoFit/>
          </a:bodyPr>
          <a:lstStyle>
            <a:defPPr>
              <a:defRPr lang="zh-CN"/>
            </a:defPPr>
            <a:lvl1pPr algn="just">
              <a:lnSpc>
                <a:spcPts val="1800"/>
              </a:lnSpc>
              <a:defRPr sz="1000">
                <a:solidFill>
                  <a:schemeClr val="tx1">
                    <a:lumMod val="65000"/>
                    <a:lumOff val="35000"/>
                  </a:schemeClr>
                </a:solidFill>
                <a:latin typeface="微软雅黑" pitchFamily="34" charset="-122"/>
                <a:ea typeface="微软雅黑" pitchFamily="34" charset="-122"/>
              </a:defRPr>
            </a:lvl1pPr>
          </a:lstStyle>
          <a:p>
            <a:pPr lvl="0" algn="l">
              <a:lnSpc>
                <a:spcPct val="200000"/>
              </a:lnSpc>
              <a:spcAft>
                <a:spcPts val="1000"/>
              </a:spcAft>
              <a:defRPr/>
            </a:pPr>
            <a:r>
              <a:rPr lang="pt-BR" altLang="zh-CN" sz="2000" dirty="0">
                <a:solidFill>
                  <a:schemeClr val="tx1">
                    <a:lumMod val="85000"/>
                  </a:schemeClr>
                </a:solidFill>
                <a:ea typeface="微软雅黑"/>
                <a:cs typeface="+mn-ea"/>
                <a:sym typeface="+mn-lt"/>
              </a:rPr>
              <a:t>Para essa central, a NR-18 exige:</a:t>
            </a:r>
          </a:p>
          <a:p>
            <a:pPr lvl="0" algn="l">
              <a:lnSpc>
                <a:spcPct val="200000"/>
              </a:lnSpc>
              <a:spcAft>
                <a:spcPts val="1000"/>
              </a:spcAft>
              <a:defRPr/>
            </a:pPr>
            <a:endParaRPr lang="pt-BR" altLang="zh-CN" sz="2000" dirty="0">
              <a:solidFill>
                <a:prstClr val="black">
                  <a:lumMod val="65000"/>
                  <a:lumOff val="35000"/>
                </a:prstClr>
              </a:solidFill>
              <a:ea typeface="微软雅黑"/>
              <a:cs typeface="+mn-ea"/>
              <a:sym typeface="+mn-lt"/>
            </a:endParaRPr>
          </a:p>
          <a:p>
            <a:pPr marL="800100" lvl="1" indent="-342900">
              <a:lnSpc>
                <a:spcPct val="150000"/>
              </a:lnSpc>
              <a:spcAft>
                <a:spcPts val="1000"/>
              </a:spcAft>
              <a:buClr>
                <a:srgbClr val="623E98"/>
              </a:buClr>
              <a:buFont typeface="Wingdings" panose="05000000000000000000" pitchFamily="2" charset="2"/>
              <a:buChar char="§"/>
              <a:defRPr/>
            </a:pPr>
            <a:r>
              <a:rPr lang="pt-BR" altLang="zh-CN" sz="2000" dirty="0">
                <a:solidFill>
                  <a:srgbClr val="1C83AE"/>
                </a:solidFill>
                <a:ea typeface="微软雅黑"/>
                <a:cs typeface="+mn-ea"/>
                <a:sym typeface="+mn-lt"/>
              </a:rPr>
              <a:t>Piso resistente, nivelado e antiderrapante.</a:t>
            </a:r>
          </a:p>
          <a:p>
            <a:pPr marL="800100" lvl="1" indent="-342900">
              <a:lnSpc>
                <a:spcPct val="150000"/>
              </a:lnSpc>
              <a:spcAft>
                <a:spcPts val="1000"/>
              </a:spcAft>
              <a:buClr>
                <a:srgbClr val="623E98"/>
              </a:buClr>
              <a:buFont typeface="Wingdings" panose="05000000000000000000" pitchFamily="2" charset="2"/>
              <a:buChar char="§"/>
              <a:defRPr/>
            </a:pPr>
            <a:r>
              <a:rPr lang="pt-BR" altLang="zh-CN" sz="2000" dirty="0">
                <a:solidFill>
                  <a:srgbClr val="1C83AE"/>
                </a:solidFill>
                <a:ea typeface="微软雅黑"/>
                <a:cs typeface="+mn-ea"/>
                <a:sym typeface="+mn-lt"/>
              </a:rPr>
              <a:t>Cobertura que impeça chuvas e queda de materiais.</a:t>
            </a:r>
          </a:p>
          <a:p>
            <a:pPr marL="800100" lvl="1" indent="-342900">
              <a:lnSpc>
                <a:spcPct val="150000"/>
              </a:lnSpc>
              <a:spcAft>
                <a:spcPts val="1000"/>
              </a:spcAft>
              <a:buClr>
                <a:srgbClr val="623E98"/>
              </a:buClr>
              <a:buFont typeface="Wingdings" panose="05000000000000000000" pitchFamily="2" charset="2"/>
              <a:buChar char="§"/>
              <a:defRPr/>
            </a:pPr>
            <a:r>
              <a:rPr lang="pt-BR" altLang="zh-CN" sz="2000" dirty="0">
                <a:solidFill>
                  <a:srgbClr val="1C83AE"/>
                </a:solidFill>
                <a:ea typeface="微软雅黑"/>
                <a:cs typeface="+mn-ea"/>
                <a:sym typeface="+mn-lt"/>
              </a:rPr>
              <a:t>Lâmpadas protegidas.</a:t>
            </a:r>
          </a:p>
          <a:p>
            <a:pPr marL="800100" lvl="1" indent="-342900">
              <a:lnSpc>
                <a:spcPct val="150000"/>
              </a:lnSpc>
              <a:spcAft>
                <a:spcPts val="1000"/>
              </a:spcAft>
              <a:buClr>
                <a:srgbClr val="623E98"/>
              </a:buClr>
              <a:buFont typeface="Wingdings" panose="05000000000000000000" pitchFamily="2" charset="2"/>
              <a:buChar char="§"/>
              <a:defRPr/>
            </a:pPr>
            <a:r>
              <a:rPr lang="pt-BR" altLang="zh-CN" sz="2000" dirty="0">
                <a:solidFill>
                  <a:srgbClr val="1C83AE"/>
                </a:solidFill>
                <a:ea typeface="微软雅黑"/>
                <a:cs typeface="+mn-ea"/>
                <a:sym typeface="+mn-lt"/>
              </a:rPr>
              <a:t>Coleta diária de resíduos.</a:t>
            </a:r>
          </a:p>
        </p:txBody>
      </p:sp>
      <p:grpSp>
        <p:nvGrpSpPr>
          <p:cNvPr id="9" name="组合 7">
            <a:extLst>
              <a:ext uri="{FF2B5EF4-FFF2-40B4-BE49-F238E27FC236}">
                <a16:creationId xmlns:a16="http://schemas.microsoft.com/office/drawing/2014/main" id="{F6C286F9-FAF9-318C-39EC-3B6D317DB71E}"/>
              </a:ext>
            </a:extLst>
          </p:cNvPr>
          <p:cNvGrpSpPr/>
          <p:nvPr/>
        </p:nvGrpSpPr>
        <p:grpSpPr>
          <a:xfrm>
            <a:off x="521656" y="263135"/>
            <a:ext cx="4035806" cy="707886"/>
            <a:chOff x="521656" y="263135"/>
            <a:chExt cx="4035806" cy="707886"/>
          </a:xfrm>
        </p:grpSpPr>
        <p:sp>
          <p:nvSpPr>
            <p:cNvPr id="10" name="文本框 8">
              <a:extLst>
                <a:ext uri="{FF2B5EF4-FFF2-40B4-BE49-F238E27FC236}">
                  <a16:creationId xmlns:a16="http://schemas.microsoft.com/office/drawing/2014/main" id="{16039B7C-F77E-623A-1D86-79CAC9F8191E}"/>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01</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18" name="矩形 9">
              <a:extLst>
                <a:ext uri="{FF2B5EF4-FFF2-40B4-BE49-F238E27FC236}">
                  <a16:creationId xmlns:a16="http://schemas.microsoft.com/office/drawing/2014/main" id="{E21D98CC-0382-21A7-BA40-09B5AEB4E24C}"/>
                </a:ext>
              </a:extLst>
            </p:cNvPr>
            <p:cNvSpPr/>
            <p:nvPr/>
          </p:nvSpPr>
          <p:spPr>
            <a:xfrm>
              <a:off x="1210520" y="432412"/>
              <a:ext cx="3346942"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Visão geral sobre a NR 01</a:t>
              </a:r>
            </a:p>
          </p:txBody>
        </p:sp>
      </p:grpSp>
      <p:pic>
        <p:nvPicPr>
          <p:cNvPr id="3" name="Imagem 2">
            <a:extLst>
              <a:ext uri="{FF2B5EF4-FFF2-40B4-BE49-F238E27FC236}">
                <a16:creationId xmlns:a16="http://schemas.microsoft.com/office/drawing/2014/main" id="{BAB7847A-AFFA-6BF5-7944-6F8A1FC25C33}"/>
              </a:ext>
            </a:extLst>
          </p:cNvPr>
          <p:cNvPicPr>
            <a:picLocks noChangeAspect="1"/>
          </p:cNvPicPr>
          <p:nvPr/>
        </p:nvPicPr>
        <p:blipFill rotWithShape="1">
          <a:blip r:embed="rId3"/>
          <a:srcRect l="21630" r="22963"/>
          <a:stretch/>
        </p:blipFill>
        <p:spPr>
          <a:xfrm>
            <a:off x="0" y="0"/>
            <a:ext cx="6337300" cy="6858000"/>
          </a:xfrm>
          <a:prstGeom prst="rect">
            <a:avLst/>
          </a:prstGeom>
        </p:spPr>
      </p:pic>
      <p:sp>
        <p:nvSpPr>
          <p:cNvPr id="4" name="任意多边形 3"/>
          <p:cNvSpPr/>
          <p:nvPr/>
        </p:nvSpPr>
        <p:spPr>
          <a:xfrm>
            <a:off x="5255630" y="276575"/>
            <a:ext cx="2112540" cy="2112540"/>
          </a:xfrm>
          <a:custGeom>
            <a:avLst/>
            <a:gdLst>
              <a:gd name="connsiteX0" fmla="*/ 1122362 w 2244725"/>
              <a:gd name="connsiteY0" fmla="*/ 0 h 2244724"/>
              <a:gd name="connsiteX1" fmla="*/ 2244725 w 2244725"/>
              <a:gd name="connsiteY1" fmla="*/ 1122362 h 2244724"/>
              <a:gd name="connsiteX2" fmla="*/ 1122362 w 2244725"/>
              <a:gd name="connsiteY2" fmla="*/ 2244724 h 2244724"/>
              <a:gd name="connsiteX3" fmla="*/ 0 w 2244725"/>
              <a:gd name="connsiteY3" fmla="*/ 1122362 h 2244724"/>
            </a:gdLst>
            <a:ahLst/>
            <a:cxnLst>
              <a:cxn ang="0">
                <a:pos x="connsiteX0" y="connsiteY0"/>
              </a:cxn>
              <a:cxn ang="0">
                <a:pos x="connsiteX1" y="connsiteY1"/>
              </a:cxn>
              <a:cxn ang="0">
                <a:pos x="connsiteX2" y="connsiteY2"/>
              </a:cxn>
              <a:cxn ang="0">
                <a:pos x="connsiteX3" y="connsiteY3"/>
              </a:cxn>
            </a:cxnLst>
            <a:rect l="l" t="t" r="r" b="b"/>
            <a:pathLst>
              <a:path w="2244725" h="2244724">
                <a:moveTo>
                  <a:pt x="1122362" y="0"/>
                </a:moveTo>
                <a:lnTo>
                  <a:pt x="2244725" y="1122362"/>
                </a:lnTo>
                <a:lnTo>
                  <a:pt x="1122362" y="2244724"/>
                </a:lnTo>
                <a:lnTo>
                  <a:pt x="0" y="1122362"/>
                </a:lnTo>
                <a:close/>
              </a:path>
            </a:pathLst>
          </a:custGeom>
          <a:gradFill flip="none" rotWithShape="1">
            <a:gsLst>
              <a:gs pos="51000">
                <a:srgbClr val="1C83AE"/>
              </a:gs>
              <a:gs pos="0">
                <a:srgbClr val="329CD6"/>
              </a:gs>
              <a:gs pos="92000">
                <a:srgbClr val="623E98"/>
              </a:gs>
            </a:gsLst>
            <a:lin ang="162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800" b="1" dirty="0">
                <a:effectLst>
                  <a:outerShdw blurRad="38100" dist="38100" dir="2700000" algn="tl">
                    <a:srgbClr val="000000">
                      <a:alpha val="43137"/>
                    </a:srgbClr>
                  </a:outerShdw>
                </a:effectLst>
              </a:rPr>
              <a:t>NR 18</a:t>
            </a:r>
            <a:endParaRPr lang="zh-CN" altLang="en-US" sz="2800" b="1" dirty="0">
              <a:effectLst>
                <a:outerShdw blurRad="38100" dist="38100" dir="2700000" algn="tl">
                  <a:srgbClr val="000000">
                    <a:alpha val="43137"/>
                  </a:srgbClr>
                </a:outerShdw>
              </a:effectLst>
            </a:endParaRPr>
          </a:p>
        </p:txBody>
      </p:sp>
      <p:pic>
        <p:nvPicPr>
          <p:cNvPr id="2" name="Imagem 1" descr="Texto&#10;&#10;Descrição gerada automaticamente com confiança baixa">
            <a:extLst>
              <a:ext uri="{FF2B5EF4-FFF2-40B4-BE49-F238E27FC236}">
                <a16:creationId xmlns:a16="http://schemas.microsoft.com/office/drawing/2014/main" id="{E8370008-416E-1621-8F79-D9A1101F46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9291" y="204633"/>
            <a:ext cx="2261621" cy="627889"/>
          </a:xfrm>
          <a:prstGeom prst="rect">
            <a:avLst/>
          </a:prstGeom>
        </p:spPr>
      </p:pic>
    </p:spTree>
    <p:extLst>
      <p:ext uri="{BB962C8B-B14F-4D97-AF65-F5344CB8AC3E}">
        <p14:creationId xmlns:p14="http://schemas.microsoft.com/office/powerpoint/2010/main" val="1310620300"/>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 fill="hold"/>
                                        <p:tgtEl>
                                          <p:spTgt spid="4"/>
                                        </p:tgtEl>
                                        <p:attrNameLst>
                                          <p:attrName>ppt_w</p:attrName>
                                        </p:attrNameLst>
                                      </p:cBhvr>
                                      <p:tavLst>
                                        <p:tav tm="0">
                                          <p:val>
                                            <p:fltVal val="0"/>
                                          </p:val>
                                        </p:tav>
                                        <p:tav tm="100000">
                                          <p:val>
                                            <p:strVal val="#ppt_w"/>
                                          </p:val>
                                        </p:tav>
                                      </p:tavLst>
                                    </p:anim>
                                    <p:anim calcmode="lin" valueType="num">
                                      <p:cBhvr>
                                        <p:cTn id="8" dur="300" fill="hold"/>
                                        <p:tgtEl>
                                          <p:spTgt spid="4"/>
                                        </p:tgtEl>
                                        <p:attrNameLst>
                                          <p:attrName>ppt_h</p:attrName>
                                        </p:attrNameLst>
                                      </p:cBhvr>
                                      <p:tavLst>
                                        <p:tav tm="0">
                                          <p:val>
                                            <p:fltVal val="0"/>
                                          </p:val>
                                        </p:tav>
                                        <p:tav tm="100000">
                                          <p:val>
                                            <p:strVal val="#ppt_h"/>
                                          </p:val>
                                        </p:tav>
                                      </p:tavLst>
                                    </p:anim>
                                    <p:animEffect transition="in" filter="fade">
                                      <p:cBhvr>
                                        <p:cTn id="9" dur="300"/>
                                        <p:tgtEl>
                                          <p:spTgt spid="4"/>
                                        </p:tgtEl>
                                      </p:cBhvr>
                                    </p:animEffect>
                                  </p:childTnLst>
                                </p:cTn>
                              </p:par>
                            </p:childTnLst>
                          </p:cTn>
                        </p:par>
                        <p:par>
                          <p:cTn id="10" fill="hold">
                            <p:stCondLst>
                              <p:cond delay="300"/>
                            </p:stCondLst>
                            <p:childTnLst>
                              <p:par>
                                <p:cTn id="11" presetID="41"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3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14" dur="300" fill="hold"/>
                                        <p:tgtEl>
                                          <p:spTgt spid="13"/>
                                        </p:tgtEl>
                                        <p:attrNameLst>
                                          <p:attrName>ppt_y</p:attrName>
                                        </p:attrNameLst>
                                      </p:cBhvr>
                                      <p:tavLst>
                                        <p:tav tm="0">
                                          <p:val>
                                            <p:strVal val="#ppt_y"/>
                                          </p:val>
                                        </p:tav>
                                        <p:tav tm="100000">
                                          <p:val>
                                            <p:strVal val="#ppt_y"/>
                                          </p:val>
                                        </p:tav>
                                      </p:tavLst>
                                    </p:anim>
                                    <p:anim calcmode="lin" valueType="num">
                                      <p:cBhvr>
                                        <p:cTn id="15" dur="3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6" dur="3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7" dur="30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4">
            <a:extLst>
              <a:ext uri="{FF2B5EF4-FFF2-40B4-BE49-F238E27FC236}">
                <a16:creationId xmlns:a16="http://schemas.microsoft.com/office/drawing/2014/main" id="{1AB80902-53FA-AEB1-B9F1-18AECE8CDB00}"/>
              </a:ext>
            </a:extLst>
          </p:cNvPr>
          <p:cNvGrpSpPr/>
          <p:nvPr/>
        </p:nvGrpSpPr>
        <p:grpSpPr>
          <a:xfrm>
            <a:off x="623414" y="2544330"/>
            <a:ext cx="1949764" cy="2150340"/>
            <a:chOff x="5841725" y="3831772"/>
            <a:chExt cx="1470578" cy="1621861"/>
          </a:xfrm>
        </p:grpSpPr>
        <p:pic>
          <p:nvPicPr>
            <p:cNvPr id="34" name="Picture 4">
              <a:extLst>
                <a:ext uri="{FF2B5EF4-FFF2-40B4-BE49-F238E27FC236}">
                  <a16:creationId xmlns:a16="http://schemas.microsoft.com/office/drawing/2014/main" id="{23289AC5-F56B-6317-EBB8-E885F53617A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41725" y="4747193"/>
              <a:ext cx="1470578" cy="706440"/>
            </a:xfrm>
            <a:prstGeom prst="rect">
              <a:avLst/>
            </a:prstGeom>
          </p:spPr>
        </p:pic>
        <p:sp>
          <p:nvSpPr>
            <p:cNvPr id="35" name="Freeform 5">
              <a:extLst>
                <a:ext uri="{FF2B5EF4-FFF2-40B4-BE49-F238E27FC236}">
                  <a16:creationId xmlns:a16="http://schemas.microsoft.com/office/drawing/2014/main" id="{F8A0CB5D-F3CD-AC15-B4A7-A2C90B3E9953}"/>
                </a:ext>
              </a:extLst>
            </p:cNvPr>
            <p:cNvSpPr>
              <a:spLocks/>
            </p:cNvSpPr>
            <p:nvPr/>
          </p:nvSpPr>
          <p:spPr bwMode="auto">
            <a:xfrm>
              <a:off x="6071735" y="3831772"/>
              <a:ext cx="1020763" cy="1546225"/>
            </a:xfrm>
            <a:custGeom>
              <a:avLst/>
              <a:gdLst>
                <a:gd name="T0" fmla="*/ 272 w 272"/>
                <a:gd name="T1" fmla="*/ 136 h 411"/>
                <a:gd name="T2" fmla="*/ 136 w 272"/>
                <a:gd name="T3" fmla="*/ 411 h 411"/>
                <a:gd name="T4" fmla="*/ 0 w 272"/>
                <a:gd name="T5" fmla="*/ 136 h 411"/>
                <a:gd name="T6" fmla="*/ 136 w 272"/>
                <a:gd name="T7" fmla="*/ 0 h 411"/>
                <a:gd name="T8" fmla="*/ 272 w 272"/>
                <a:gd name="T9" fmla="*/ 136 h 411"/>
              </a:gdLst>
              <a:ahLst/>
              <a:cxnLst>
                <a:cxn ang="0">
                  <a:pos x="T0" y="T1"/>
                </a:cxn>
                <a:cxn ang="0">
                  <a:pos x="T2" y="T3"/>
                </a:cxn>
                <a:cxn ang="0">
                  <a:pos x="T4" y="T5"/>
                </a:cxn>
                <a:cxn ang="0">
                  <a:pos x="T6" y="T7"/>
                </a:cxn>
                <a:cxn ang="0">
                  <a:pos x="T8" y="T9"/>
                </a:cxn>
              </a:cxnLst>
              <a:rect l="0" t="0" r="r" b="b"/>
              <a:pathLst>
                <a:path w="272" h="411">
                  <a:moveTo>
                    <a:pt x="272" y="136"/>
                  </a:moveTo>
                  <a:cubicBezTo>
                    <a:pt x="272" y="245"/>
                    <a:pt x="136" y="411"/>
                    <a:pt x="136" y="411"/>
                  </a:cubicBezTo>
                  <a:cubicBezTo>
                    <a:pt x="136" y="411"/>
                    <a:pt x="0" y="248"/>
                    <a:pt x="0" y="136"/>
                  </a:cubicBezTo>
                  <a:cubicBezTo>
                    <a:pt x="0" y="61"/>
                    <a:pt x="61" y="0"/>
                    <a:pt x="136" y="0"/>
                  </a:cubicBezTo>
                  <a:cubicBezTo>
                    <a:pt x="211" y="0"/>
                    <a:pt x="272" y="61"/>
                    <a:pt x="272" y="136"/>
                  </a:cubicBezTo>
                  <a:close/>
                </a:path>
              </a:pathLst>
            </a:custGeom>
            <a:gradFill>
              <a:gsLst>
                <a:gs pos="50000">
                  <a:srgbClr val="1C83AE"/>
                </a:gs>
                <a:gs pos="0">
                  <a:srgbClr val="329CD6"/>
                </a:gs>
                <a:gs pos="100000">
                  <a:srgbClr val="623E98"/>
                </a:gs>
              </a:gsLst>
              <a:lin ang="81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Gesta Md"/>
                <a:ea typeface="微软雅黑"/>
                <a:cs typeface="+mn-ea"/>
                <a:sym typeface="+mn-lt"/>
              </a:endParaRPr>
            </a:p>
          </p:txBody>
        </p:sp>
        <p:sp>
          <p:nvSpPr>
            <p:cNvPr id="36" name="Oval 6">
              <a:extLst>
                <a:ext uri="{FF2B5EF4-FFF2-40B4-BE49-F238E27FC236}">
                  <a16:creationId xmlns:a16="http://schemas.microsoft.com/office/drawing/2014/main" id="{42262CFF-0493-0C35-84AC-0115E32637CA}"/>
                </a:ext>
              </a:extLst>
            </p:cNvPr>
            <p:cNvSpPr>
              <a:spLocks noChangeArrowheads="1"/>
            </p:cNvSpPr>
            <p:nvPr/>
          </p:nvSpPr>
          <p:spPr bwMode="auto">
            <a:xfrm>
              <a:off x="6206672" y="3968297"/>
              <a:ext cx="750888" cy="747713"/>
            </a:xfrm>
            <a:prstGeom prst="ellipse">
              <a:avLst/>
            </a:prstGeom>
            <a:solidFill>
              <a:srgbClr val="F5F5F5"/>
            </a:solidFill>
            <a:ln w="12700">
              <a:gradFill flip="none" rotWithShape="1">
                <a:gsLst>
                  <a:gs pos="48000">
                    <a:schemeClr val="bg1"/>
                  </a:gs>
                  <a:gs pos="100000">
                    <a:schemeClr val="bg1">
                      <a:lumMod val="75000"/>
                    </a:schemeClr>
                  </a:gs>
                </a:gsLst>
                <a:lin ang="8100000" scaled="1"/>
                <a:tileRect/>
              </a:gradFill>
            </a:ln>
            <a:effectLst>
              <a:outerShdw blurRad="139700" dist="139700" dir="8100000" sx="95000" sy="9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119ABC"/>
                </a:solidFill>
                <a:effectLst/>
                <a:uLnTx/>
                <a:uFillTx/>
                <a:latin typeface="Gesta Md"/>
                <a:ea typeface="微软雅黑"/>
                <a:cs typeface="+mn-ea"/>
                <a:sym typeface="+mn-lt"/>
              </a:endParaRPr>
            </a:p>
          </p:txBody>
        </p:sp>
      </p:grpSp>
      <p:sp>
        <p:nvSpPr>
          <p:cNvPr id="37" name="TextBox 39">
            <a:extLst>
              <a:ext uri="{FF2B5EF4-FFF2-40B4-BE49-F238E27FC236}">
                <a16:creationId xmlns:a16="http://schemas.microsoft.com/office/drawing/2014/main" id="{3676CF41-CB12-EEB0-EA9F-D593FDEAFEF5}"/>
              </a:ext>
            </a:extLst>
          </p:cNvPr>
          <p:cNvSpPr txBox="1"/>
          <p:nvPr/>
        </p:nvSpPr>
        <p:spPr>
          <a:xfrm>
            <a:off x="2760903" y="1523414"/>
            <a:ext cx="8818564" cy="3811172"/>
          </a:xfrm>
          <a:prstGeom prst="rect">
            <a:avLst/>
          </a:prstGeom>
          <a:noFill/>
        </p:spPr>
        <p:txBody>
          <a:bodyPr wrap="square" lIns="0" tIns="0" rIns="0" bIns="0" rtlCol="0" anchor="b">
            <a:spAutoFit/>
          </a:bodyPr>
          <a:lstStyle>
            <a:defPPr>
              <a:defRPr lang="zh-CN"/>
            </a:defPPr>
            <a:lvl1pPr>
              <a:defRPr>
                <a:gradFill flip="none" rotWithShape="1">
                  <a:gsLst>
                    <a:gs pos="100000">
                      <a:srgbClr val="D49D57"/>
                    </a:gs>
                    <a:gs pos="30000">
                      <a:srgbClr val="F9EDD8"/>
                    </a:gs>
                    <a:gs pos="0">
                      <a:srgbClr val="F4DEBD"/>
                    </a:gs>
                  </a:gsLst>
                  <a:lin ang="5400000" scaled="1"/>
                  <a:tileRect/>
                </a:gradFill>
                <a:latin typeface="+mj-lt"/>
              </a:defRPr>
            </a:lvl1pPr>
          </a:lstStyle>
          <a:p>
            <a:pPr lvl="0">
              <a:lnSpc>
                <a:spcPct val="150000"/>
              </a:lnSpc>
              <a:defRPr/>
            </a:pPr>
            <a:r>
              <a:rPr lang="pt-BR" altLang="zh-CN" sz="2800" b="1" dirty="0">
                <a:solidFill>
                  <a:schemeClr val="bg1"/>
                </a:solidFill>
                <a:latin typeface="Gesta Md"/>
                <a:ea typeface="微软雅黑"/>
                <a:cs typeface="+mn-ea"/>
                <a:sym typeface="+mn-lt"/>
              </a:rPr>
              <a:t>No caso das lâmpadas, é ainda mais importante a proteção na central de corte e dobra. </a:t>
            </a:r>
          </a:p>
          <a:p>
            <a:pPr lvl="0">
              <a:lnSpc>
                <a:spcPct val="150000"/>
              </a:lnSpc>
              <a:defRPr/>
            </a:pPr>
            <a:endParaRPr lang="pt-BR" altLang="zh-CN" sz="2800" b="1" dirty="0">
              <a:solidFill>
                <a:schemeClr val="bg1"/>
              </a:solidFill>
              <a:latin typeface="Gesta Md"/>
              <a:ea typeface="微软雅黑"/>
              <a:cs typeface="+mn-ea"/>
              <a:sym typeface="+mn-lt"/>
            </a:endParaRPr>
          </a:p>
          <a:p>
            <a:pPr lvl="0">
              <a:lnSpc>
                <a:spcPct val="150000"/>
              </a:lnSpc>
              <a:defRPr/>
            </a:pPr>
            <a:r>
              <a:rPr lang="pt-BR" altLang="zh-CN" sz="2800" b="1" dirty="0">
                <a:solidFill>
                  <a:schemeClr val="bg1"/>
                </a:solidFill>
                <a:latin typeface="Gesta Md"/>
                <a:ea typeface="微软雅黑"/>
                <a:cs typeface="+mn-ea"/>
                <a:sym typeface="+mn-lt"/>
              </a:rPr>
              <a:t>Como é usada serra policorte de bancada, são liberadas faíscas durante o corte dos vergalhões, que não podem atingir a lâmpada ou objetos que possam pegar fogo. </a:t>
            </a:r>
            <a:endParaRPr kumimoji="0" lang="zh-CN" altLang="en-US" sz="2800" b="1" i="0" u="none" strike="noStrike" kern="1200" cap="none" spc="0" normalizeH="0" baseline="0" noProof="0" dirty="0">
              <a:ln>
                <a:noFill/>
              </a:ln>
              <a:solidFill>
                <a:srgbClr val="FFFF99"/>
              </a:solidFill>
              <a:effectLst>
                <a:outerShdw blurRad="38100" dist="38100" dir="2700000" algn="tl">
                  <a:srgbClr val="000000">
                    <a:alpha val="43137"/>
                  </a:srgbClr>
                </a:outerShdw>
              </a:effectLst>
              <a:uLnTx/>
              <a:uFillTx/>
              <a:latin typeface="Gesta Md"/>
              <a:ea typeface="微软雅黑"/>
              <a:cs typeface="+mn-ea"/>
              <a:sym typeface="+mn-lt"/>
            </a:endParaRPr>
          </a:p>
        </p:txBody>
      </p:sp>
      <p:pic>
        <p:nvPicPr>
          <p:cNvPr id="19458" name="Picture 2" descr="Gestão de SST (Saúde e Segurança no Trabalho) - Ergominas">
            <a:extLst>
              <a:ext uri="{FF2B5EF4-FFF2-40B4-BE49-F238E27FC236}">
                <a16:creationId xmlns:a16="http://schemas.microsoft.com/office/drawing/2014/main" id="{74403083-5B01-71A3-09D5-EE1111CB342C}"/>
              </a:ext>
            </a:extLst>
          </p:cNvPr>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95004" y="2885975"/>
            <a:ext cx="624668" cy="62466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7">
            <a:extLst>
              <a:ext uri="{FF2B5EF4-FFF2-40B4-BE49-F238E27FC236}">
                <a16:creationId xmlns:a16="http://schemas.microsoft.com/office/drawing/2014/main" id="{902CC2A4-516B-8342-90D1-8E91D2E52533}"/>
              </a:ext>
            </a:extLst>
          </p:cNvPr>
          <p:cNvGrpSpPr/>
          <p:nvPr/>
        </p:nvGrpSpPr>
        <p:grpSpPr>
          <a:xfrm>
            <a:off x="521656" y="263135"/>
            <a:ext cx="5767434" cy="707886"/>
            <a:chOff x="521656" y="263135"/>
            <a:chExt cx="5767434" cy="707886"/>
          </a:xfrm>
        </p:grpSpPr>
        <p:sp>
          <p:nvSpPr>
            <p:cNvPr id="8" name="文本框 8">
              <a:extLst>
                <a:ext uri="{FF2B5EF4-FFF2-40B4-BE49-F238E27FC236}">
                  <a16:creationId xmlns:a16="http://schemas.microsoft.com/office/drawing/2014/main" id="{ACB0A91F-80E9-D60D-6B13-ABDA1CF06E4E}"/>
                </a:ext>
              </a:extLst>
            </p:cNvPr>
            <p:cNvSpPr txBox="1"/>
            <p:nvPr/>
          </p:nvSpPr>
          <p:spPr>
            <a:xfrm>
              <a:off x="521656" y="263135"/>
              <a:ext cx="849086" cy="707886"/>
            </a:xfrm>
            <a:prstGeom prst="rect">
              <a:avLst/>
            </a:prstGeom>
            <a:noFill/>
          </p:spPr>
          <p:txBody>
            <a:bodyPr wrap="square" rtlCol="0">
              <a:spAutoFit/>
            </a:bodyPr>
            <a:lstStyle/>
            <a:p>
              <a:r>
                <a:rPr lang="en-US" altLang="zh-CN" sz="4000" dirty="0">
                  <a:solidFill>
                    <a:schemeClr val="bg1"/>
                  </a:solidFill>
                  <a:latin typeface="CastleTUlt" panose="020E0902050906030204" pitchFamily="34" charset="0"/>
                </a:rPr>
                <a:t>04</a:t>
              </a:r>
              <a:endParaRPr lang="zh-CN" altLang="en-US" sz="4000" dirty="0">
                <a:solidFill>
                  <a:schemeClr val="bg1"/>
                </a:solidFill>
                <a:latin typeface="CastleTUlt" panose="020E0902050906030204" pitchFamily="34" charset="0"/>
              </a:endParaRPr>
            </a:p>
          </p:txBody>
        </p:sp>
        <p:sp>
          <p:nvSpPr>
            <p:cNvPr id="9" name="矩形 9">
              <a:extLst>
                <a:ext uri="{FF2B5EF4-FFF2-40B4-BE49-F238E27FC236}">
                  <a16:creationId xmlns:a16="http://schemas.microsoft.com/office/drawing/2014/main" id="{C0771F76-9799-ABA5-9007-CE3FC4626AB4}"/>
                </a:ext>
              </a:extLst>
            </p:cNvPr>
            <p:cNvSpPr/>
            <p:nvPr/>
          </p:nvSpPr>
          <p:spPr>
            <a:xfrm>
              <a:off x="1210520" y="432412"/>
              <a:ext cx="5078570" cy="400110"/>
            </a:xfrm>
            <a:prstGeom prst="rect">
              <a:avLst/>
            </a:prstGeom>
          </p:spPr>
          <p:txBody>
            <a:bodyPr wrap="none">
              <a:spAutoFit/>
            </a:bodyPr>
            <a:lstStyle/>
            <a:p>
              <a:r>
                <a:rPr lang="pt-BR" altLang="zh-CN" sz="2000" dirty="0">
                  <a:solidFill>
                    <a:schemeClr val="bg1"/>
                  </a:solidFill>
                  <a:latin typeface="微软雅黑" panose="020B0503020204020204" pitchFamily="34" charset="-122"/>
                  <a:ea typeface="微软雅黑" panose="020B0503020204020204" pitchFamily="34" charset="-122"/>
                </a:rPr>
                <a:t>Os serviços de construção de estruturas</a:t>
              </a:r>
            </a:p>
          </p:txBody>
        </p:sp>
      </p:grpSp>
      <p:pic>
        <p:nvPicPr>
          <p:cNvPr id="2" name="Imagem 1" descr="Texto&#10;&#10;Descrição gerada automaticamente com confiança baixa">
            <a:extLst>
              <a:ext uri="{FF2B5EF4-FFF2-40B4-BE49-F238E27FC236}">
                <a16:creationId xmlns:a16="http://schemas.microsoft.com/office/drawing/2014/main" id="{5C4A048D-694E-71C9-142B-9867AC6B51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19291" y="204633"/>
            <a:ext cx="2261621" cy="627889"/>
          </a:xfrm>
          <a:prstGeom prst="rect">
            <a:avLst/>
          </a:prstGeom>
        </p:spPr>
      </p:pic>
    </p:spTree>
    <p:extLst>
      <p:ext uri="{BB962C8B-B14F-4D97-AF65-F5344CB8AC3E}">
        <p14:creationId xmlns:p14="http://schemas.microsoft.com/office/powerpoint/2010/main" val="356956844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5"/>
          <p:cNvSpPr>
            <a:spLocks/>
          </p:cNvSpPr>
          <p:nvPr/>
        </p:nvSpPr>
        <p:spPr bwMode="auto">
          <a:xfrm>
            <a:off x="8345973" y="3579715"/>
            <a:ext cx="2604210" cy="2604210"/>
          </a:xfrm>
          <a:custGeom>
            <a:avLst/>
            <a:gdLst>
              <a:gd name="T0" fmla="*/ 1012 w 2024"/>
              <a:gd name="T1" fmla="*/ 0 h 2024"/>
              <a:gd name="T2" fmla="*/ 2024 w 2024"/>
              <a:gd name="T3" fmla="*/ 1012 h 2024"/>
              <a:gd name="T4" fmla="*/ 1012 w 2024"/>
              <a:gd name="T5" fmla="*/ 2024 h 2024"/>
              <a:gd name="T6" fmla="*/ 0 w 2024"/>
              <a:gd name="T7" fmla="*/ 1012 h 2024"/>
              <a:gd name="T8" fmla="*/ 1012 w 2024"/>
              <a:gd name="T9" fmla="*/ 0 h 2024"/>
            </a:gdLst>
            <a:ahLst/>
            <a:cxnLst>
              <a:cxn ang="0">
                <a:pos x="T0" y="T1"/>
              </a:cxn>
              <a:cxn ang="0">
                <a:pos x="T2" y="T3"/>
              </a:cxn>
              <a:cxn ang="0">
                <a:pos x="T4" y="T5"/>
              </a:cxn>
              <a:cxn ang="0">
                <a:pos x="T6" y="T7"/>
              </a:cxn>
              <a:cxn ang="0">
                <a:pos x="T8" y="T9"/>
              </a:cxn>
            </a:cxnLst>
            <a:rect l="0" t="0" r="r" b="b"/>
            <a:pathLst>
              <a:path w="2024" h="2024">
                <a:moveTo>
                  <a:pt x="1012" y="0"/>
                </a:moveTo>
                <a:lnTo>
                  <a:pt x="2024" y="1012"/>
                </a:lnTo>
                <a:lnTo>
                  <a:pt x="1012" y="2024"/>
                </a:lnTo>
                <a:lnTo>
                  <a:pt x="0" y="1012"/>
                </a:lnTo>
                <a:lnTo>
                  <a:pt x="1012" y="0"/>
                </a:lnTo>
                <a:close/>
              </a:path>
            </a:pathLst>
          </a:custGeom>
          <a:blipFill>
            <a:blip r:embed="rId3" cstate="screen">
              <a:extLst>
                <a:ext uri="{28A0092B-C50C-407E-A947-70E740481C1C}">
                  <a14:useLocalDpi xmlns:a14="http://schemas.microsoft.com/office/drawing/2010/main"/>
                </a:ext>
              </a:extLst>
            </a:blip>
            <a:stretch>
              <a:fillRect/>
            </a:stretch>
          </a:blipFill>
          <a:ln w="7938" cap="flat">
            <a:noFill/>
            <a:prstDash val="solid"/>
            <a:miter lim="800000"/>
            <a:headEnd/>
            <a:tailEnd/>
          </a:ln>
          <a:effectLst>
            <a:outerShdw blurRad="3048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a:cs typeface="+mn-cs"/>
            </a:endParaRPr>
          </a:p>
        </p:txBody>
      </p:sp>
      <p:sp>
        <p:nvSpPr>
          <p:cNvPr id="15" name="Freeform 6"/>
          <p:cNvSpPr>
            <a:spLocks/>
          </p:cNvSpPr>
          <p:nvPr/>
        </p:nvSpPr>
        <p:spPr bwMode="auto">
          <a:xfrm>
            <a:off x="6967703" y="2201433"/>
            <a:ext cx="2604185" cy="2604185"/>
          </a:xfrm>
          <a:custGeom>
            <a:avLst/>
            <a:gdLst>
              <a:gd name="T0" fmla="*/ 1166 w 2329"/>
              <a:gd name="T1" fmla="*/ 0 h 2332"/>
              <a:gd name="T2" fmla="*/ 2329 w 2329"/>
              <a:gd name="T3" fmla="*/ 1166 h 2332"/>
              <a:gd name="T4" fmla="*/ 1166 w 2329"/>
              <a:gd name="T5" fmla="*/ 2332 h 2332"/>
              <a:gd name="T6" fmla="*/ 0 w 2329"/>
              <a:gd name="T7" fmla="*/ 1166 h 2332"/>
              <a:gd name="T8" fmla="*/ 1166 w 2329"/>
              <a:gd name="T9" fmla="*/ 0 h 2332"/>
            </a:gdLst>
            <a:ahLst/>
            <a:cxnLst>
              <a:cxn ang="0">
                <a:pos x="T0" y="T1"/>
              </a:cxn>
              <a:cxn ang="0">
                <a:pos x="T2" y="T3"/>
              </a:cxn>
              <a:cxn ang="0">
                <a:pos x="T4" y="T5"/>
              </a:cxn>
              <a:cxn ang="0">
                <a:pos x="T6" y="T7"/>
              </a:cxn>
              <a:cxn ang="0">
                <a:pos x="T8" y="T9"/>
              </a:cxn>
            </a:cxnLst>
            <a:rect l="0" t="0" r="r" b="b"/>
            <a:pathLst>
              <a:path w="2329" h="2332">
                <a:moveTo>
                  <a:pt x="1166" y="0"/>
                </a:moveTo>
                <a:lnTo>
                  <a:pt x="2329" y="1166"/>
                </a:lnTo>
                <a:lnTo>
                  <a:pt x="1166" y="2332"/>
                </a:lnTo>
                <a:lnTo>
                  <a:pt x="0" y="1166"/>
                </a:lnTo>
                <a:lnTo>
                  <a:pt x="1166" y="0"/>
                </a:lnTo>
                <a:close/>
              </a:path>
            </a:pathLst>
          </a:custGeom>
          <a:blipFill>
            <a:blip r:embed="rId4" cstate="screen">
              <a:extLst>
                <a:ext uri="{28A0092B-C50C-407E-A947-70E740481C1C}">
                  <a14:useLocalDpi xmlns:a14="http://schemas.microsoft.com/office/drawing/2010/main"/>
                </a:ext>
              </a:extLst>
            </a:blip>
            <a:stretch>
              <a:fillRect/>
            </a:stretch>
          </a:blipFill>
          <a:ln w="7938" cap="flat">
            <a:noFill/>
            <a:prstDash val="solid"/>
            <a:miter lim="800000"/>
            <a:headEnd/>
            <a:tailEnd/>
          </a:ln>
          <a:effectLst>
            <a:outerShdw blurRad="3048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a:cs typeface="+mn-cs"/>
            </a:endParaRPr>
          </a:p>
        </p:txBody>
      </p:sp>
      <p:sp>
        <p:nvSpPr>
          <p:cNvPr id="17" name="Freeform 7"/>
          <p:cNvSpPr>
            <a:spLocks/>
          </p:cNvSpPr>
          <p:nvPr/>
        </p:nvSpPr>
        <p:spPr bwMode="auto">
          <a:xfrm>
            <a:off x="8378655" y="819253"/>
            <a:ext cx="2604210" cy="2608070"/>
          </a:xfrm>
          <a:custGeom>
            <a:avLst/>
            <a:gdLst>
              <a:gd name="T0" fmla="*/ 1012 w 2024"/>
              <a:gd name="T1" fmla="*/ 0 h 2027"/>
              <a:gd name="T2" fmla="*/ 2024 w 2024"/>
              <a:gd name="T3" fmla="*/ 1014 h 2027"/>
              <a:gd name="T4" fmla="*/ 1012 w 2024"/>
              <a:gd name="T5" fmla="*/ 2027 h 2027"/>
              <a:gd name="T6" fmla="*/ 0 w 2024"/>
              <a:gd name="T7" fmla="*/ 1014 h 2027"/>
              <a:gd name="T8" fmla="*/ 1012 w 2024"/>
              <a:gd name="T9" fmla="*/ 0 h 2027"/>
            </a:gdLst>
            <a:ahLst/>
            <a:cxnLst>
              <a:cxn ang="0">
                <a:pos x="T0" y="T1"/>
              </a:cxn>
              <a:cxn ang="0">
                <a:pos x="T2" y="T3"/>
              </a:cxn>
              <a:cxn ang="0">
                <a:pos x="T4" y="T5"/>
              </a:cxn>
              <a:cxn ang="0">
                <a:pos x="T6" y="T7"/>
              </a:cxn>
              <a:cxn ang="0">
                <a:pos x="T8" y="T9"/>
              </a:cxn>
            </a:cxnLst>
            <a:rect l="0" t="0" r="r" b="b"/>
            <a:pathLst>
              <a:path w="2024" h="2027">
                <a:moveTo>
                  <a:pt x="1012" y="0"/>
                </a:moveTo>
                <a:lnTo>
                  <a:pt x="2024" y="1014"/>
                </a:lnTo>
                <a:lnTo>
                  <a:pt x="1012" y="2027"/>
                </a:lnTo>
                <a:lnTo>
                  <a:pt x="0" y="1014"/>
                </a:lnTo>
                <a:lnTo>
                  <a:pt x="1012" y="0"/>
                </a:lnTo>
                <a:close/>
              </a:path>
            </a:pathLst>
          </a:custGeom>
          <a:blipFill>
            <a:blip r:embed="rId5"/>
            <a:stretch>
              <a:fillRect/>
            </a:stretch>
          </a:blipFill>
          <a:ln w="7938" cap="flat">
            <a:noFill/>
            <a:prstDash val="solid"/>
            <a:miter lim="800000"/>
            <a:headEnd/>
            <a:tailEnd/>
          </a:ln>
          <a:effectLst>
            <a:outerShdw blurRad="3048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a:cs typeface="+mn-cs"/>
            </a:endParaRPr>
          </a:p>
        </p:txBody>
      </p:sp>
      <p:sp>
        <p:nvSpPr>
          <p:cNvPr id="21" name="TextBox 21"/>
          <p:cNvSpPr txBox="1"/>
          <p:nvPr/>
        </p:nvSpPr>
        <p:spPr>
          <a:xfrm>
            <a:off x="775381" y="3125882"/>
            <a:ext cx="4819421" cy="3177280"/>
          </a:xfrm>
          <a:prstGeom prst="rect">
            <a:avLst/>
          </a:prstGeom>
          <a:noFill/>
        </p:spPr>
        <p:txBody>
          <a:bodyPr wrap="square" lIns="0" tIns="0" rIns="0" bIns="0" rtlCol="0">
            <a:spAutoFit/>
          </a:bodyPr>
          <a:lstStyle/>
          <a:p>
            <a:pPr lvl="0">
              <a:lnSpc>
                <a:spcPct val="150000"/>
              </a:lnSpc>
              <a:spcBef>
                <a:spcPts val="1200"/>
              </a:spcBef>
              <a:defRPr/>
            </a:pPr>
            <a:r>
              <a:rPr lang="pt-BR" altLang="zh-CN" sz="2000" dirty="0">
                <a:solidFill>
                  <a:schemeClr val="tx1">
                    <a:lumMod val="85000"/>
                  </a:schemeClr>
                </a:solidFill>
                <a:latin typeface="微软雅黑"/>
                <a:ea typeface="微软雅黑"/>
              </a:rPr>
              <a:t>Mesmo que haja telhado e proteções e a central de corte e dobra seja externa ao canteiro, o cuidado com incêndios precisa acontecer. Isso evita situações difíceis diante de um princípio de incêndio, haja vista o lado emocional das pessoas em situações de risco.</a:t>
            </a:r>
            <a:endParaRPr lang="en-US" altLang="zh-CN" sz="2000" dirty="0">
              <a:solidFill>
                <a:schemeClr val="tx1">
                  <a:lumMod val="85000"/>
                </a:schemeClr>
              </a:solidFill>
              <a:latin typeface="微软雅黑"/>
              <a:ea typeface="微软雅黑"/>
            </a:endParaRPr>
          </a:p>
        </p:txBody>
      </p:sp>
      <p:sp>
        <p:nvSpPr>
          <p:cNvPr id="14" name="矩形 13">
            <a:extLst>
              <a:ext uri="{FF2B5EF4-FFF2-40B4-BE49-F238E27FC236}">
                <a16:creationId xmlns:a16="http://schemas.microsoft.com/office/drawing/2014/main" id="{EC715124-0563-4EFB-9F3D-9866CD97A68E}"/>
              </a:ext>
            </a:extLst>
          </p:cNvPr>
          <p:cNvSpPr/>
          <p:nvPr/>
        </p:nvSpPr>
        <p:spPr>
          <a:xfrm>
            <a:off x="775381" y="2790322"/>
            <a:ext cx="4711018" cy="272602"/>
          </a:xfrm>
          <a:prstGeom prst="rect">
            <a:avLst/>
          </a:prstGeom>
          <a:gradFill flip="none" rotWithShape="1">
            <a:gsLst>
              <a:gs pos="51000">
                <a:srgbClr val="1C83AE"/>
              </a:gs>
              <a:gs pos="0">
                <a:srgbClr val="329CD6"/>
              </a:gs>
              <a:gs pos="92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6146" name="Picture 2" descr="Segurança do Trabalho: O que é o GRO e qual será o impacto na SST? -  Abcsafety Consultoria Empresarial">
            <a:extLst>
              <a:ext uri="{FF2B5EF4-FFF2-40B4-BE49-F238E27FC236}">
                <a16:creationId xmlns:a16="http://schemas.microsoft.com/office/drawing/2014/main" id="{400BE458-3525-6C33-9565-1483AEE6BB2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6366" r="26562" b="8442"/>
          <a:stretch/>
        </p:blipFill>
        <p:spPr bwMode="auto">
          <a:xfrm>
            <a:off x="6967679" y="2194799"/>
            <a:ext cx="2604210" cy="2604185"/>
          </a:xfrm>
          <a:prstGeom prst="diamond">
            <a:avLst/>
          </a:prstGeom>
          <a:noFill/>
          <a:extLst>
            <a:ext uri="{909E8E84-426E-40DD-AFC4-6F175D3DCCD1}">
              <a14:hiddenFill xmlns:a14="http://schemas.microsoft.com/office/drawing/2010/main">
                <a:solidFill>
                  <a:srgbClr val="FFFFFF"/>
                </a:solidFill>
              </a14:hiddenFill>
            </a:ext>
          </a:extLst>
        </p:spPr>
      </p:pic>
      <p:pic>
        <p:nvPicPr>
          <p:cNvPr id="6148" name="Picture 4" descr="PGR: o que é o Plano de Ação e como elaborá-lo?">
            <a:extLst>
              <a:ext uri="{FF2B5EF4-FFF2-40B4-BE49-F238E27FC236}">
                <a16:creationId xmlns:a16="http://schemas.microsoft.com/office/drawing/2014/main" id="{5E250FE1-1454-FCA2-5388-44B6F9C44E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45973" y="3579714"/>
            <a:ext cx="2602800" cy="2594815"/>
          </a:xfrm>
          <a:prstGeom prst="diamond">
            <a:avLst/>
          </a:prstGeom>
          <a:noFill/>
          <a:extLst>
            <a:ext uri="{909E8E84-426E-40DD-AFC4-6F175D3DCCD1}">
              <a14:hiddenFill xmlns:a14="http://schemas.microsoft.com/office/drawing/2010/main">
                <a:solidFill>
                  <a:srgbClr val="FFFFFF"/>
                </a:solidFill>
              </a14:hiddenFill>
            </a:ext>
          </a:extLst>
        </p:spPr>
      </p:pic>
      <p:pic>
        <p:nvPicPr>
          <p:cNvPr id="6150" name="Picture 6" descr="META | Medicina e Segurança de Trabalho - O que é o PGR e como elaborar?">
            <a:extLst>
              <a:ext uri="{FF2B5EF4-FFF2-40B4-BE49-F238E27FC236}">
                <a16:creationId xmlns:a16="http://schemas.microsoft.com/office/drawing/2014/main" id="{7433A2F5-AF00-74C7-76E2-3E6F6208D6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78680" y="832522"/>
            <a:ext cx="2602800" cy="2594801"/>
          </a:xfrm>
          <a:prstGeom prst="diamond">
            <a:avLst/>
          </a:prstGeom>
          <a:noFill/>
          <a:extLst>
            <a:ext uri="{909E8E84-426E-40DD-AFC4-6F175D3DCCD1}">
              <a14:hiddenFill xmlns:a14="http://schemas.microsoft.com/office/drawing/2010/main">
                <a:solidFill>
                  <a:srgbClr val="FFFFFF"/>
                </a:solidFill>
              </a14:hiddenFill>
            </a:ext>
          </a:extLst>
        </p:spPr>
      </p:pic>
      <p:grpSp>
        <p:nvGrpSpPr>
          <p:cNvPr id="2" name="组合 7">
            <a:extLst>
              <a:ext uri="{FF2B5EF4-FFF2-40B4-BE49-F238E27FC236}">
                <a16:creationId xmlns:a16="http://schemas.microsoft.com/office/drawing/2014/main" id="{8C6DF8C4-6B58-C29A-6A6A-A8369D059266}"/>
              </a:ext>
            </a:extLst>
          </p:cNvPr>
          <p:cNvGrpSpPr/>
          <p:nvPr/>
        </p:nvGrpSpPr>
        <p:grpSpPr>
          <a:xfrm>
            <a:off x="521656" y="263135"/>
            <a:ext cx="5767434" cy="707886"/>
            <a:chOff x="521656" y="263135"/>
            <a:chExt cx="5767434" cy="707886"/>
          </a:xfrm>
        </p:grpSpPr>
        <p:sp>
          <p:nvSpPr>
            <p:cNvPr id="3" name="文本框 8">
              <a:extLst>
                <a:ext uri="{FF2B5EF4-FFF2-40B4-BE49-F238E27FC236}">
                  <a16:creationId xmlns:a16="http://schemas.microsoft.com/office/drawing/2014/main" id="{E252EDA8-2E4C-68E7-3F05-BAE9220D45ED}"/>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04</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4" name="矩形 9">
              <a:extLst>
                <a:ext uri="{FF2B5EF4-FFF2-40B4-BE49-F238E27FC236}">
                  <a16:creationId xmlns:a16="http://schemas.microsoft.com/office/drawing/2014/main" id="{E06AB34F-5CAA-F038-D690-0DB3010DD132}"/>
                </a:ext>
              </a:extLst>
            </p:cNvPr>
            <p:cNvSpPr/>
            <p:nvPr/>
          </p:nvSpPr>
          <p:spPr>
            <a:xfrm>
              <a:off x="1210520" y="432412"/>
              <a:ext cx="5078570"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Os serviços de construção de estruturas</a:t>
              </a:r>
            </a:p>
          </p:txBody>
        </p:sp>
      </p:grpSp>
      <p:pic>
        <p:nvPicPr>
          <p:cNvPr id="5" name="Imagem 4" descr="Texto&#10;&#10;Descrição gerada automaticamente com confiança baixa">
            <a:extLst>
              <a:ext uri="{FF2B5EF4-FFF2-40B4-BE49-F238E27FC236}">
                <a16:creationId xmlns:a16="http://schemas.microsoft.com/office/drawing/2014/main" id="{EF46CE32-BD47-8C8E-CB3D-F9ABD100ED9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19291" y="204633"/>
            <a:ext cx="2261621" cy="627889"/>
          </a:xfrm>
          <a:prstGeom prst="rect">
            <a:avLst/>
          </a:prstGeom>
        </p:spPr>
      </p:pic>
    </p:spTree>
    <p:extLst>
      <p:ext uri="{BB962C8B-B14F-4D97-AF65-F5344CB8AC3E}">
        <p14:creationId xmlns:p14="http://schemas.microsoft.com/office/powerpoint/2010/main" val="2968139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300" fill="hold"/>
                                        <p:tgtEl>
                                          <p:spTgt spid="15"/>
                                        </p:tgtEl>
                                        <p:attrNameLst>
                                          <p:attrName>ppt_w</p:attrName>
                                        </p:attrNameLst>
                                      </p:cBhvr>
                                      <p:tavLst>
                                        <p:tav tm="0">
                                          <p:val>
                                            <p:fltVal val="0"/>
                                          </p:val>
                                        </p:tav>
                                        <p:tav tm="100000">
                                          <p:val>
                                            <p:strVal val="#ppt_w"/>
                                          </p:val>
                                        </p:tav>
                                      </p:tavLst>
                                    </p:anim>
                                    <p:anim calcmode="lin" valueType="num">
                                      <p:cBhvr>
                                        <p:cTn id="8" dur="300" fill="hold"/>
                                        <p:tgtEl>
                                          <p:spTgt spid="15"/>
                                        </p:tgtEl>
                                        <p:attrNameLst>
                                          <p:attrName>ppt_h</p:attrName>
                                        </p:attrNameLst>
                                      </p:cBhvr>
                                      <p:tavLst>
                                        <p:tav tm="0">
                                          <p:val>
                                            <p:fltVal val="0"/>
                                          </p:val>
                                        </p:tav>
                                        <p:tav tm="100000">
                                          <p:val>
                                            <p:strVal val="#ppt_h"/>
                                          </p:val>
                                        </p:tav>
                                      </p:tavLst>
                                    </p:anim>
                                    <p:animEffect transition="in" filter="fade">
                                      <p:cBhvr>
                                        <p:cTn id="9" dur="300"/>
                                        <p:tgtEl>
                                          <p:spTgt spid="15"/>
                                        </p:tgtEl>
                                      </p:cBhvr>
                                    </p:animEffect>
                                  </p:childTnLst>
                                </p:cTn>
                              </p:par>
                            </p:childTnLst>
                          </p:cTn>
                        </p:par>
                        <p:par>
                          <p:cTn id="10" fill="hold">
                            <p:stCondLst>
                              <p:cond delay="3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300" fill="hold"/>
                                        <p:tgtEl>
                                          <p:spTgt spid="11"/>
                                        </p:tgtEl>
                                        <p:attrNameLst>
                                          <p:attrName>ppt_w</p:attrName>
                                        </p:attrNameLst>
                                      </p:cBhvr>
                                      <p:tavLst>
                                        <p:tav tm="0">
                                          <p:val>
                                            <p:fltVal val="0"/>
                                          </p:val>
                                        </p:tav>
                                        <p:tav tm="100000">
                                          <p:val>
                                            <p:strVal val="#ppt_w"/>
                                          </p:val>
                                        </p:tav>
                                      </p:tavLst>
                                    </p:anim>
                                    <p:anim calcmode="lin" valueType="num">
                                      <p:cBhvr>
                                        <p:cTn id="14" dur="300" fill="hold"/>
                                        <p:tgtEl>
                                          <p:spTgt spid="11"/>
                                        </p:tgtEl>
                                        <p:attrNameLst>
                                          <p:attrName>ppt_h</p:attrName>
                                        </p:attrNameLst>
                                      </p:cBhvr>
                                      <p:tavLst>
                                        <p:tav tm="0">
                                          <p:val>
                                            <p:fltVal val="0"/>
                                          </p:val>
                                        </p:tav>
                                        <p:tav tm="100000">
                                          <p:val>
                                            <p:strVal val="#ppt_h"/>
                                          </p:val>
                                        </p:tav>
                                      </p:tavLst>
                                    </p:anim>
                                    <p:animEffect transition="in" filter="fade">
                                      <p:cBhvr>
                                        <p:cTn id="15" dur="300"/>
                                        <p:tgtEl>
                                          <p:spTgt spid="11"/>
                                        </p:tgtEl>
                                      </p:cBhvr>
                                    </p:animEffect>
                                  </p:childTnLst>
                                </p:cTn>
                              </p:par>
                            </p:childTnLst>
                          </p:cTn>
                        </p:par>
                        <p:par>
                          <p:cTn id="16" fill="hold">
                            <p:stCondLst>
                              <p:cond delay="600"/>
                            </p:stCondLst>
                            <p:childTnLst>
                              <p:par>
                                <p:cTn id="17" presetID="53" presetClass="entr" presetSubtype="16"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300" fill="hold"/>
                                        <p:tgtEl>
                                          <p:spTgt spid="17"/>
                                        </p:tgtEl>
                                        <p:attrNameLst>
                                          <p:attrName>ppt_w</p:attrName>
                                        </p:attrNameLst>
                                      </p:cBhvr>
                                      <p:tavLst>
                                        <p:tav tm="0">
                                          <p:val>
                                            <p:fltVal val="0"/>
                                          </p:val>
                                        </p:tav>
                                        <p:tav tm="100000">
                                          <p:val>
                                            <p:strVal val="#ppt_w"/>
                                          </p:val>
                                        </p:tav>
                                      </p:tavLst>
                                    </p:anim>
                                    <p:anim calcmode="lin" valueType="num">
                                      <p:cBhvr>
                                        <p:cTn id="20" dur="300" fill="hold"/>
                                        <p:tgtEl>
                                          <p:spTgt spid="17"/>
                                        </p:tgtEl>
                                        <p:attrNameLst>
                                          <p:attrName>ppt_h</p:attrName>
                                        </p:attrNameLst>
                                      </p:cBhvr>
                                      <p:tavLst>
                                        <p:tav tm="0">
                                          <p:val>
                                            <p:fltVal val="0"/>
                                          </p:val>
                                        </p:tav>
                                        <p:tav tm="100000">
                                          <p:val>
                                            <p:strVal val="#ppt_h"/>
                                          </p:val>
                                        </p:tav>
                                      </p:tavLst>
                                    </p:anim>
                                    <p:animEffect transition="in" filter="fade">
                                      <p:cBhvr>
                                        <p:cTn id="21" dur="300"/>
                                        <p:tgtEl>
                                          <p:spTgt spid="17"/>
                                        </p:tgtEl>
                                      </p:cBhvr>
                                    </p:animEffect>
                                  </p:childTnLst>
                                </p:cTn>
                              </p:par>
                            </p:childTnLst>
                          </p:cTn>
                        </p:par>
                        <p:par>
                          <p:cTn id="22" fill="hold">
                            <p:stCondLst>
                              <p:cond delay="900"/>
                            </p:stCondLst>
                            <p:childTnLst>
                              <p:par>
                                <p:cTn id="23" presetID="41" presetClass="entr" presetSubtype="0"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3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26" dur="300" fill="hold"/>
                                        <p:tgtEl>
                                          <p:spTgt spid="21"/>
                                        </p:tgtEl>
                                        <p:attrNameLst>
                                          <p:attrName>ppt_y</p:attrName>
                                        </p:attrNameLst>
                                      </p:cBhvr>
                                      <p:tavLst>
                                        <p:tav tm="0">
                                          <p:val>
                                            <p:strVal val="#ppt_y"/>
                                          </p:val>
                                        </p:tav>
                                        <p:tav tm="100000">
                                          <p:val>
                                            <p:strVal val="#ppt_y"/>
                                          </p:val>
                                        </p:tav>
                                      </p:tavLst>
                                    </p:anim>
                                    <p:anim calcmode="lin" valueType="num">
                                      <p:cBhvr>
                                        <p:cTn id="27" dur="3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28" dur="3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29" dur="300" tmFilter="0,0; .5, 1; 1, 1"/>
                                        <p:tgtEl>
                                          <p:spTgt spid="21"/>
                                        </p:tgtEl>
                                      </p:cBhvr>
                                    </p:animEffect>
                                  </p:childTnLst>
                                </p:cTn>
                              </p:par>
                            </p:childTnLst>
                          </p:cTn>
                        </p:par>
                        <p:par>
                          <p:cTn id="30" fill="hold">
                            <p:stCondLst>
                              <p:cond delay="1200"/>
                            </p:stCondLst>
                            <p:childTnLst>
                              <p:par>
                                <p:cTn id="31" presetID="2" presetClass="entr" presetSubtype="8"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0-#ppt_w/2"/>
                                          </p:val>
                                        </p:tav>
                                        <p:tav tm="100000">
                                          <p:val>
                                            <p:strVal val="#ppt_x"/>
                                          </p:val>
                                        </p:tav>
                                      </p:tavLst>
                                    </p:anim>
                                    <p:anim calcmode="lin" valueType="num">
                                      <p:cBhvr additive="base">
                                        <p:cTn id="34"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7" grpId="0" animBg="1"/>
      <p:bldP spid="21" grpId="0"/>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ova NR 1 estabelece diretrizes sobre o Gerenciamento de Riscos  Ocupacionais (GRO) e Programa de Gerenciamento de Riscos (PGR) – Sesi ES">
            <a:extLst>
              <a:ext uri="{FF2B5EF4-FFF2-40B4-BE49-F238E27FC236}">
                <a16:creationId xmlns:a16="http://schemas.microsoft.com/office/drawing/2014/main" id="{052260F4-EAEF-889F-4493-51C0A587E52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13491"/>
          <a:stretch/>
        </p:blipFill>
        <p:spPr bwMode="auto">
          <a:xfrm>
            <a:off x="1094464" y="1408001"/>
            <a:ext cx="3871040" cy="3960000"/>
          </a:xfrm>
          <a:prstGeom prst="rect">
            <a:avLst/>
          </a:prstGeom>
          <a:noFill/>
          <a:extLst>
            <a:ext uri="{909E8E84-426E-40DD-AFC4-6F175D3DCCD1}">
              <a14:hiddenFill xmlns:a14="http://schemas.microsoft.com/office/drawing/2010/main">
                <a:solidFill>
                  <a:srgbClr val="FFFFFF"/>
                </a:solidFill>
              </a14:hiddenFill>
            </a:ext>
          </a:extLst>
        </p:spPr>
      </p:pic>
      <p:sp>
        <p:nvSpPr>
          <p:cNvPr id="18" name="文本框 17"/>
          <p:cNvSpPr txBox="1"/>
          <p:nvPr/>
        </p:nvSpPr>
        <p:spPr>
          <a:xfrm>
            <a:off x="5156200" y="3490135"/>
            <a:ext cx="6286500" cy="2769989"/>
          </a:xfrm>
          <a:prstGeom prst="rect">
            <a:avLst/>
          </a:prstGeom>
          <a:noFill/>
        </p:spPr>
        <p:txBody>
          <a:bodyPr wrap="square" lIns="0" tIns="0" rIns="0" bIns="0" rtlCol="0">
            <a:spAutoFit/>
          </a:bodyPr>
          <a:lstStyle/>
          <a:p>
            <a:pPr lvl="0" algn="r">
              <a:defRPr/>
            </a:pPr>
            <a:r>
              <a:rPr lang="pt-BR" altLang="zh-CN" sz="6000" dirty="0">
                <a:solidFill>
                  <a:srgbClr val="1C83AE"/>
                </a:solidFill>
                <a:latin typeface="Microsoft YaHei" panose="020B0503020204020204" pitchFamily="34" charset="-122"/>
                <a:ea typeface="Microsoft YaHei" panose="020B0503020204020204" pitchFamily="34" charset="-122"/>
              </a:rPr>
              <a:t>Base legal de segurança do trabalho</a:t>
            </a:r>
          </a:p>
        </p:txBody>
      </p:sp>
      <p:grpSp>
        <p:nvGrpSpPr>
          <p:cNvPr id="6" name="组合 5">
            <a:extLst>
              <a:ext uri="{FF2B5EF4-FFF2-40B4-BE49-F238E27FC236}">
                <a16:creationId xmlns:a16="http://schemas.microsoft.com/office/drawing/2014/main" id="{5DE986BC-4DCB-4EE8-AEE2-70E830CC1CFD}"/>
              </a:ext>
            </a:extLst>
          </p:cNvPr>
          <p:cNvGrpSpPr/>
          <p:nvPr/>
        </p:nvGrpSpPr>
        <p:grpSpPr>
          <a:xfrm>
            <a:off x="-1" y="1119321"/>
            <a:ext cx="1190848" cy="4387940"/>
            <a:chOff x="-1" y="1119321"/>
            <a:chExt cx="1190848" cy="4387940"/>
          </a:xfrm>
        </p:grpSpPr>
        <p:sp>
          <p:nvSpPr>
            <p:cNvPr id="10" name="矩形 9">
              <a:extLst>
                <a:ext uri="{FF2B5EF4-FFF2-40B4-BE49-F238E27FC236}">
                  <a16:creationId xmlns:a16="http://schemas.microsoft.com/office/drawing/2014/main" id="{4D9E8C54-EF60-4CFF-8001-E39E4528EF86}"/>
                </a:ext>
              </a:extLst>
            </p:cNvPr>
            <p:cNvSpPr/>
            <p:nvPr/>
          </p:nvSpPr>
          <p:spPr>
            <a:xfrm>
              <a:off x="-1" y="1119321"/>
              <a:ext cx="903767" cy="4387940"/>
            </a:xfrm>
            <a:prstGeom prst="rect">
              <a:avLst/>
            </a:prstGeom>
            <a:gradFill flip="none" rotWithShape="1">
              <a:gsLst>
                <a:gs pos="51000">
                  <a:srgbClr val="1C83AE"/>
                </a:gs>
                <a:gs pos="0">
                  <a:srgbClr val="329CD6"/>
                </a:gs>
                <a:gs pos="92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矩形 8">
              <a:extLst>
                <a:ext uri="{FF2B5EF4-FFF2-40B4-BE49-F238E27FC236}">
                  <a16:creationId xmlns:a16="http://schemas.microsoft.com/office/drawing/2014/main" id="{1A57FE04-420F-4F7D-951E-FC0C5C2224FE}"/>
                </a:ext>
              </a:extLst>
            </p:cNvPr>
            <p:cNvSpPr/>
            <p:nvPr/>
          </p:nvSpPr>
          <p:spPr>
            <a:xfrm>
              <a:off x="885761" y="1119321"/>
              <a:ext cx="305086" cy="4387940"/>
            </a:xfrm>
            <a:custGeom>
              <a:avLst/>
              <a:gdLst>
                <a:gd name="connsiteX0" fmla="*/ 0 w 587298"/>
                <a:gd name="connsiteY0" fmla="*/ 0 h 4642621"/>
                <a:gd name="connsiteX1" fmla="*/ 587298 w 587298"/>
                <a:gd name="connsiteY1" fmla="*/ 0 h 4642621"/>
                <a:gd name="connsiteX2" fmla="*/ 587298 w 587298"/>
                <a:gd name="connsiteY2" fmla="*/ 4642621 h 4642621"/>
                <a:gd name="connsiteX3" fmla="*/ 0 w 587298"/>
                <a:gd name="connsiteY3" fmla="*/ 4642621 h 4642621"/>
                <a:gd name="connsiteX4" fmla="*/ 0 w 587298"/>
                <a:gd name="connsiteY4" fmla="*/ 0 h 4642621"/>
                <a:gd name="connsiteX0" fmla="*/ 0 w 597237"/>
                <a:gd name="connsiteY0" fmla="*/ 0 h 4642621"/>
                <a:gd name="connsiteX1" fmla="*/ 587298 w 597237"/>
                <a:gd name="connsiteY1" fmla="*/ 0 h 4642621"/>
                <a:gd name="connsiteX2" fmla="*/ 597237 w 597237"/>
                <a:gd name="connsiteY2" fmla="*/ 4473655 h 4642621"/>
                <a:gd name="connsiteX3" fmla="*/ 0 w 597237"/>
                <a:gd name="connsiteY3" fmla="*/ 4642621 h 4642621"/>
                <a:gd name="connsiteX4" fmla="*/ 0 w 597237"/>
                <a:gd name="connsiteY4" fmla="*/ 0 h 4642621"/>
                <a:gd name="connsiteX0" fmla="*/ 0 w 597237"/>
                <a:gd name="connsiteY0" fmla="*/ 0 h 4642621"/>
                <a:gd name="connsiteX1" fmla="*/ 597237 w 597237"/>
                <a:gd name="connsiteY1" fmla="*/ 168965 h 4642621"/>
                <a:gd name="connsiteX2" fmla="*/ 597237 w 597237"/>
                <a:gd name="connsiteY2" fmla="*/ 4473655 h 4642621"/>
                <a:gd name="connsiteX3" fmla="*/ 0 w 597237"/>
                <a:gd name="connsiteY3" fmla="*/ 4642621 h 4642621"/>
                <a:gd name="connsiteX4" fmla="*/ 0 w 597237"/>
                <a:gd name="connsiteY4" fmla="*/ 0 h 4642621"/>
                <a:gd name="connsiteX0" fmla="*/ 0 w 607176"/>
                <a:gd name="connsiteY0" fmla="*/ 0 h 4642621"/>
                <a:gd name="connsiteX1" fmla="*/ 607176 w 607176"/>
                <a:gd name="connsiteY1" fmla="*/ 288234 h 4642621"/>
                <a:gd name="connsiteX2" fmla="*/ 597237 w 607176"/>
                <a:gd name="connsiteY2" fmla="*/ 4473655 h 4642621"/>
                <a:gd name="connsiteX3" fmla="*/ 0 w 607176"/>
                <a:gd name="connsiteY3" fmla="*/ 4642621 h 4642621"/>
                <a:gd name="connsiteX4" fmla="*/ 0 w 607176"/>
                <a:gd name="connsiteY4" fmla="*/ 0 h 4642621"/>
                <a:gd name="connsiteX0" fmla="*/ 0 w 607176"/>
                <a:gd name="connsiteY0" fmla="*/ 0 h 4642621"/>
                <a:gd name="connsiteX1" fmla="*/ 607176 w 607176"/>
                <a:gd name="connsiteY1" fmla="*/ 288234 h 4642621"/>
                <a:gd name="connsiteX2" fmla="*/ 597237 w 607176"/>
                <a:gd name="connsiteY2" fmla="*/ 4513412 h 4642621"/>
                <a:gd name="connsiteX3" fmla="*/ 0 w 607176"/>
                <a:gd name="connsiteY3" fmla="*/ 4642621 h 4642621"/>
                <a:gd name="connsiteX4" fmla="*/ 0 w 607176"/>
                <a:gd name="connsiteY4" fmla="*/ 0 h 4642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176" h="4642621">
                  <a:moveTo>
                    <a:pt x="0" y="0"/>
                  </a:moveTo>
                  <a:lnTo>
                    <a:pt x="607176" y="288234"/>
                  </a:lnTo>
                  <a:lnTo>
                    <a:pt x="597237" y="4513412"/>
                  </a:lnTo>
                  <a:lnTo>
                    <a:pt x="0" y="4642621"/>
                  </a:lnTo>
                  <a:lnTo>
                    <a:pt x="0" y="0"/>
                  </a:lnTo>
                  <a:close/>
                </a:path>
              </a:pathLst>
            </a:custGeom>
            <a:solidFill>
              <a:srgbClr val="623E9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文本框 20">
            <a:extLst>
              <a:ext uri="{FF2B5EF4-FFF2-40B4-BE49-F238E27FC236}">
                <a16:creationId xmlns:a16="http://schemas.microsoft.com/office/drawing/2014/main" id="{E3130077-26DD-4DE2-B2DA-E57A0D9BEACB}"/>
              </a:ext>
            </a:extLst>
          </p:cNvPr>
          <p:cNvSpPr txBox="1"/>
          <p:nvPr/>
        </p:nvSpPr>
        <p:spPr>
          <a:xfrm>
            <a:off x="4965504" y="1521208"/>
            <a:ext cx="2906245" cy="1477328"/>
          </a:xfrm>
          <a:prstGeom prst="rect">
            <a:avLst/>
          </a:prstGeom>
          <a:noFill/>
        </p:spPr>
        <p:txBody>
          <a:bodyPr wrap="non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623E98"/>
                </a:solidFill>
                <a:effectLst/>
                <a:uLnTx/>
                <a:uFillTx/>
                <a:latin typeface="Agency FB" panose="020B0503020202020204" pitchFamily="34" charset="0"/>
                <a:ea typeface="微软雅黑"/>
              </a:rPr>
              <a:t>RTE 02</a:t>
            </a:r>
          </a:p>
        </p:txBody>
      </p:sp>
      <p:sp>
        <p:nvSpPr>
          <p:cNvPr id="28" name="文本框 27">
            <a:extLst>
              <a:ext uri="{FF2B5EF4-FFF2-40B4-BE49-F238E27FC236}">
                <a16:creationId xmlns:a16="http://schemas.microsoft.com/office/drawing/2014/main" id="{CAC76E9D-EA3C-40C1-98BD-1CDBE7B4F91A}"/>
              </a:ext>
            </a:extLst>
          </p:cNvPr>
          <p:cNvSpPr txBox="1"/>
          <p:nvPr/>
        </p:nvSpPr>
        <p:spPr>
          <a:xfrm>
            <a:off x="3773260" y="1521199"/>
            <a:ext cx="1110882" cy="1477328"/>
          </a:xfrm>
          <a:prstGeom prst="rect">
            <a:avLst/>
          </a:prstGeom>
          <a:noFill/>
        </p:spPr>
        <p:txBody>
          <a:bodyPr wrap="non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1C83AE"/>
                </a:solidFill>
                <a:effectLst/>
                <a:uLnTx/>
                <a:uFillTx/>
                <a:latin typeface="Agency FB" panose="020B0503020202020204" pitchFamily="34" charset="0"/>
                <a:ea typeface="微软雅黑"/>
              </a:rPr>
              <a:t>PA</a:t>
            </a:r>
          </a:p>
        </p:txBody>
      </p:sp>
      <p:pic>
        <p:nvPicPr>
          <p:cNvPr id="2" name="Imagem 1" descr="Texto&#10;&#10;Descrição gerada automaticamente com confiança baixa">
            <a:extLst>
              <a:ext uri="{FF2B5EF4-FFF2-40B4-BE49-F238E27FC236}">
                <a16:creationId xmlns:a16="http://schemas.microsoft.com/office/drawing/2014/main" id="{640B05B9-DD71-BB9C-D6F1-BE8B937939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803" y="321828"/>
            <a:ext cx="2261621" cy="627889"/>
          </a:xfrm>
          <a:prstGeom prst="rect">
            <a:avLst/>
          </a:prstGeom>
        </p:spPr>
      </p:pic>
    </p:spTree>
    <p:extLst>
      <p:ext uri="{BB962C8B-B14F-4D97-AF65-F5344CB8AC3E}">
        <p14:creationId xmlns:p14="http://schemas.microsoft.com/office/powerpoint/2010/main" val="8913586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28"/>
                                        </p:tgtEl>
                                        <p:attrNameLst>
                                          <p:attrName>ppt_y</p:attrName>
                                        </p:attrNameLst>
                                      </p:cBhvr>
                                      <p:tavLst>
                                        <p:tav tm="0">
                                          <p:val>
                                            <p:strVal val="#ppt_y"/>
                                          </p:val>
                                        </p:tav>
                                        <p:tav tm="100000">
                                          <p:val>
                                            <p:strVal val="#ppt_y"/>
                                          </p:val>
                                        </p:tav>
                                      </p:tavLst>
                                    </p:anim>
                                    <p:anim calcmode="lin" valueType="num">
                                      <p:cBhvr>
                                        <p:cTn id="14"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28"/>
                                        </p:tgtEl>
                                      </p:cBhvr>
                                    </p:animEffect>
                                  </p:childTnLst>
                                </p:cTn>
                              </p:par>
                              <p:par>
                                <p:cTn id="17" presetID="41" presetClass="entr" presetSubtype="0" fill="hold" grpId="0" nodeType="withEffect">
                                  <p:stCondLst>
                                    <p:cond delay="0"/>
                                  </p:stCondLst>
                                  <p:iterate type="lt">
                                    <p:tmPct val="10000"/>
                                  </p:iterate>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1"/>
                                        </p:tgtEl>
                                        <p:attrNameLst>
                                          <p:attrName>ppt_y</p:attrName>
                                        </p:attrNameLst>
                                      </p:cBhvr>
                                      <p:tavLst>
                                        <p:tav tm="0">
                                          <p:val>
                                            <p:strVal val="#ppt_y"/>
                                          </p:val>
                                        </p:tav>
                                        <p:tav tm="100000">
                                          <p:val>
                                            <p:strVal val="#ppt_y"/>
                                          </p:val>
                                        </p:tav>
                                      </p:tavLst>
                                    </p:anim>
                                    <p:anim calcmode="lin" valueType="num">
                                      <p:cBhvr>
                                        <p:cTn id="21"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1"/>
                                        </p:tgtEl>
                                      </p:cBhvr>
                                    </p:animEffect>
                                  </p:childTnLst>
                                </p:cTn>
                              </p:par>
                            </p:childTnLst>
                          </p:cTn>
                        </p:par>
                        <p:par>
                          <p:cTn id="24" fill="hold">
                            <p:stCondLst>
                              <p:cond delay="1200"/>
                            </p:stCondLst>
                            <p:childTnLst>
                              <p:par>
                                <p:cTn id="25" presetID="34" presetClass="emph" presetSubtype="0" fill="hold" grpId="1" nodeType="afterEffect">
                                  <p:stCondLst>
                                    <p:cond delay="0"/>
                                  </p:stCondLst>
                                  <p:iterate type="lt">
                                    <p:tmPct val="10000"/>
                                  </p:iterate>
                                  <p:childTnLst>
                                    <p:animMotion origin="layout" path="M -2.29167E-6 1.85185E-6 L -2.29167E-6 -0.11783 " pathEditMode="relative" rAng="0" ptsTypes="AA">
                                      <p:cBhvr>
                                        <p:cTn id="26" dur="250" accel="50000" decel="50000" autoRev="1" fill="hold">
                                          <p:stCondLst>
                                            <p:cond delay="0"/>
                                          </p:stCondLst>
                                        </p:cTn>
                                        <p:tgtEl>
                                          <p:spTgt spid="21"/>
                                        </p:tgtEl>
                                        <p:attrNameLst>
                                          <p:attrName>ppt_x</p:attrName>
                                          <p:attrName>ppt_y</p:attrName>
                                        </p:attrNameLst>
                                      </p:cBhvr>
                                      <p:rCtr x="0" y="-5903"/>
                                    </p:animMotion>
                                    <p:animRot by="1500000">
                                      <p:cBhvr>
                                        <p:cTn id="27" dur="125" fill="hold">
                                          <p:stCondLst>
                                            <p:cond delay="0"/>
                                          </p:stCondLst>
                                        </p:cTn>
                                        <p:tgtEl>
                                          <p:spTgt spid="21"/>
                                        </p:tgtEl>
                                        <p:attrNameLst>
                                          <p:attrName>r</p:attrName>
                                        </p:attrNameLst>
                                      </p:cBhvr>
                                    </p:animRot>
                                    <p:animRot by="-1500000">
                                      <p:cBhvr>
                                        <p:cTn id="28" dur="125" fill="hold">
                                          <p:stCondLst>
                                            <p:cond delay="125"/>
                                          </p:stCondLst>
                                        </p:cTn>
                                        <p:tgtEl>
                                          <p:spTgt spid="21"/>
                                        </p:tgtEl>
                                        <p:attrNameLst>
                                          <p:attrName>r</p:attrName>
                                        </p:attrNameLst>
                                      </p:cBhvr>
                                    </p:animRot>
                                    <p:animRot by="-1500000">
                                      <p:cBhvr>
                                        <p:cTn id="29" dur="125" fill="hold">
                                          <p:stCondLst>
                                            <p:cond delay="250"/>
                                          </p:stCondLst>
                                        </p:cTn>
                                        <p:tgtEl>
                                          <p:spTgt spid="21"/>
                                        </p:tgtEl>
                                        <p:attrNameLst>
                                          <p:attrName>r</p:attrName>
                                        </p:attrNameLst>
                                      </p:cBhvr>
                                    </p:animRot>
                                    <p:animRot by="1500000">
                                      <p:cBhvr>
                                        <p:cTn id="30" dur="125" fill="hold">
                                          <p:stCondLst>
                                            <p:cond delay="375"/>
                                          </p:stCondLst>
                                        </p:cTn>
                                        <p:tgtEl>
                                          <p:spTgt spid="21"/>
                                        </p:tgtEl>
                                        <p:attrNameLst>
                                          <p:attrName>r</p:attrName>
                                        </p:attrNameLst>
                                      </p:cBhvr>
                                    </p:animRot>
                                  </p:childTnLst>
                                </p:cTn>
                              </p:par>
                              <p:par>
                                <p:cTn id="31" presetID="34" presetClass="emph" presetSubtype="0" fill="hold" grpId="1" nodeType="withEffect">
                                  <p:stCondLst>
                                    <p:cond delay="0"/>
                                  </p:stCondLst>
                                  <p:iterate type="lt">
                                    <p:tmPct val="10000"/>
                                  </p:iterate>
                                  <p:childTnLst>
                                    <p:animMotion origin="layout" path="M 1.875E-6 1.85185E-6 L 1.875E-6 -0.11783 " pathEditMode="relative" rAng="0" ptsTypes="AA">
                                      <p:cBhvr>
                                        <p:cTn id="32" dur="250" accel="50000" decel="50000" autoRev="1" fill="hold">
                                          <p:stCondLst>
                                            <p:cond delay="0"/>
                                          </p:stCondLst>
                                        </p:cTn>
                                        <p:tgtEl>
                                          <p:spTgt spid="28"/>
                                        </p:tgtEl>
                                        <p:attrNameLst>
                                          <p:attrName>ppt_x</p:attrName>
                                          <p:attrName>ppt_y</p:attrName>
                                        </p:attrNameLst>
                                      </p:cBhvr>
                                      <p:rCtr x="0" y="-5903"/>
                                    </p:animMotion>
                                    <p:animRot by="1500000">
                                      <p:cBhvr>
                                        <p:cTn id="33" dur="125" fill="hold">
                                          <p:stCondLst>
                                            <p:cond delay="0"/>
                                          </p:stCondLst>
                                        </p:cTn>
                                        <p:tgtEl>
                                          <p:spTgt spid="28"/>
                                        </p:tgtEl>
                                        <p:attrNameLst>
                                          <p:attrName>r</p:attrName>
                                        </p:attrNameLst>
                                      </p:cBhvr>
                                    </p:animRot>
                                    <p:animRot by="-1500000">
                                      <p:cBhvr>
                                        <p:cTn id="34" dur="125" fill="hold">
                                          <p:stCondLst>
                                            <p:cond delay="125"/>
                                          </p:stCondLst>
                                        </p:cTn>
                                        <p:tgtEl>
                                          <p:spTgt spid="28"/>
                                        </p:tgtEl>
                                        <p:attrNameLst>
                                          <p:attrName>r</p:attrName>
                                        </p:attrNameLst>
                                      </p:cBhvr>
                                    </p:animRot>
                                    <p:animRot by="-1500000">
                                      <p:cBhvr>
                                        <p:cTn id="35" dur="125" fill="hold">
                                          <p:stCondLst>
                                            <p:cond delay="250"/>
                                          </p:stCondLst>
                                        </p:cTn>
                                        <p:tgtEl>
                                          <p:spTgt spid="28"/>
                                        </p:tgtEl>
                                        <p:attrNameLst>
                                          <p:attrName>r</p:attrName>
                                        </p:attrNameLst>
                                      </p:cBhvr>
                                    </p:animRot>
                                    <p:animRot by="1500000">
                                      <p:cBhvr>
                                        <p:cTn id="36" dur="125" fill="hold">
                                          <p:stCondLst>
                                            <p:cond delay="375"/>
                                          </p:stCondLst>
                                        </p:cTn>
                                        <p:tgtEl>
                                          <p:spTgt spid="28"/>
                                        </p:tgtEl>
                                        <p:attrNameLst>
                                          <p:attrName>r</p:attrName>
                                        </p:attrNameLst>
                                      </p:cBhvr>
                                    </p:animRot>
                                  </p:childTnLst>
                                </p:cTn>
                              </p:par>
                            </p:childTnLst>
                          </p:cTn>
                        </p:par>
                        <p:par>
                          <p:cTn id="37" fill="hold">
                            <p:stCondLst>
                              <p:cond delay="1900"/>
                            </p:stCondLst>
                            <p:childTnLst>
                              <p:par>
                                <p:cTn id="38" presetID="22" presetClass="entr" presetSubtype="8"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1" grpId="1"/>
      <p:bldP spid="28" grpId="0"/>
      <p:bldP spid="28" grpId="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1">
            <a:extLst>
              <a:ext uri="{FF2B5EF4-FFF2-40B4-BE49-F238E27FC236}">
                <a16:creationId xmlns:a16="http://schemas.microsoft.com/office/drawing/2014/main" id="{5D8D3D75-D36C-B265-C4BB-1B4D36950587}"/>
              </a:ext>
            </a:extLst>
          </p:cNvPr>
          <p:cNvSpPr/>
          <p:nvPr/>
        </p:nvSpPr>
        <p:spPr>
          <a:xfrm>
            <a:off x="5600700" y="1238616"/>
            <a:ext cx="5932229" cy="5445213"/>
          </a:xfrm>
          <a:prstGeom prst="rect">
            <a:avLst/>
          </a:prstGeom>
          <a:solidFill>
            <a:schemeClr val="accent2">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pt-BR" sz="2000" b="1"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a:sym typeface="+mn-lt"/>
              </a:rPr>
              <a:t>Outro ponto importante está no armazenamento dos vergalhões, antes do processamento na central, ou das armaduras por serem usadas. </a:t>
            </a:r>
          </a:p>
          <a:p>
            <a:pPr lvl="0">
              <a:defRPr/>
            </a:pPr>
            <a:endParaRPr lang="pt-BR" sz="2000" b="1"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a:sym typeface="+mn-lt"/>
            </a:endParaRPr>
          </a:p>
          <a:p>
            <a:pPr lvl="0">
              <a:defRPr/>
            </a:pPr>
            <a:endParaRPr lang="pt-BR" sz="2000" b="1"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a:sym typeface="+mn-lt"/>
            </a:endParaRPr>
          </a:p>
          <a:p>
            <a:pPr lvl="0">
              <a:defRPr/>
            </a:pPr>
            <a:r>
              <a:rPr lang="pt-BR" sz="2000" b="1"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a:sym typeface="+mn-lt"/>
              </a:rPr>
              <a:t>A NR-18 recomenda que onde aços forem movimentados ou armazenados deve existir restrição de circulação e isolamento (um cercado, uma grade ou tapume). </a:t>
            </a:r>
            <a:endParaRPr lang="pt-BR" sz="2000"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a:sym typeface="+mn-lt"/>
            </a:endParaRPr>
          </a:p>
        </p:txBody>
      </p:sp>
      <p:grpSp>
        <p:nvGrpSpPr>
          <p:cNvPr id="7" name="组合 1">
            <a:extLst>
              <a:ext uri="{FF2B5EF4-FFF2-40B4-BE49-F238E27FC236}">
                <a16:creationId xmlns:a16="http://schemas.microsoft.com/office/drawing/2014/main" id="{CE5B997F-6382-3302-E470-54CF798E3DF2}"/>
              </a:ext>
            </a:extLst>
          </p:cNvPr>
          <p:cNvGrpSpPr/>
          <p:nvPr/>
        </p:nvGrpSpPr>
        <p:grpSpPr>
          <a:xfrm>
            <a:off x="4940300" y="-4460"/>
            <a:ext cx="7175503" cy="1243076"/>
            <a:chOff x="655092" y="0"/>
            <a:chExt cx="5005812" cy="1243076"/>
          </a:xfrm>
        </p:grpSpPr>
        <p:sp>
          <p:nvSpPr>
            <p:cNvPr id="8" name="矩形 23">
              <a:extLst>
                <a:ext uri="{FF2B5EF4-FFF2-40B4-BE49-F238E27FC236}">
                  <a16:creationId xmlns:a16="http://schemas.microsoft.com/office/drawing/2014/main" id="{0ACEBA9A-F47F-6FA3-A65C-C054D74925B3}"/>
                </a:ext>
              </a:extLst>
            </p:cNvPr>
            <p:cNvSpPr/>
            <p:nvPr/>
          </p:nvSpPr>
          <p:spPr>
            <a:xfrm>
              <a:off x="655092" y="0"/>
              <a:ext cx="5005810" cy="855423"/>
            </a:xfrm>
            <a:prstGeom prst="rect">
              <a:avLst/>
            </a:prstGeom>
            <a:gradFill flip="none" rotWithShape="1">
              <a:gsLst>
                <a:gs pos="51000">
                  <a:srgbClr val="1C83AE"/>
                </a:gs>
                <a:gs pos="0">
                  <a:srgbClr val="329CD6"/>
                </a:gs>
                <a:gs pos="92000">
                  <a:srgbClr val="623E98"/>
                </a:gs>
              </a:gsLst>
              <a:lin ang="162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altLang="zh-CN" sz="3200" dirty="0">
                  <a:latin typeface="Microsoft YaHei" panose="020B0503020204020204" pitchFamily="34" charset="-122"/>
                  <a:ea typeface="Microsoft YaHei" panose="020B0503020204020204" pitchFamily="34" charset="-122"/>
                </a:rPr>
                <a:t>Armazenamento dos vergalhões</a:t>
              </a:r>
              <a:endParaRPr lang="zh-CN" altLang="en-US" sz="3200" dirty="0">
                <a:latin typeface="Microsoft YaHei" panose="020B0503020204020204" pitchFamily="34" charset="-122"/>
                <a:ea typeface="Microsoft YaHei" panose="020B0503020204020204" pitchFamily="34" charset="-122"/>
              </a:endParaRPr>
            </a:p>
          </p:txBody>
        </p:sp>
        <p:sp>
          <p:nvSpPr>
            <p:cNvPr id="9" name="矩形 24">
              <a:extLst>
                <a:ext uri="{FF2B5EF4-FFF2-40B4-BE49-F238E27FC236}">
                  <a16:creationId xmlns:a16="http://schemas.microsoft.com/office/drawing/2014/main" id="{0E88C89A-F2A2-B3A6-C339-0581D241DB7F}"/>
                </a:ext>
              </a:extLst>
            </p:cNvPr>
            <p:cNvSpPr/>
            <p:nvPr/>
          </p:nvSpPr>
          <p:spPr>
            <a:xfrm>
              <a:off x="655092" y="843309"/>
              <a:ext cx="5005812" cy="399767"/>
            </a:xfrm>
            <a:custGeom>
              <a:avLst/>
              <a:gdLst>
                <a:gd name="connsiteX0" fmla="*/ 0 w 4312693"/>
                <a:gd name="connsiteY0" fmla="*/ 0 h 426586"/>
                <a:gd name="connsiteX1" fmla="*/ 4312693 w 4312693"/>
                <a:gd name="connsiteY1" fmla="*/ 0 h 426586"/>
                <a:gd name="connsiteX2" fmla="*/ 4312693 w 4312693"/>
                <a:gd name="connsiteY2" fmla="*/ 426586 h 426586"/>
                <a:gd name="connsiteX3" fmla="*/ 0 w 4312693"/>
                <a:gd name="connsiteY3" fmla="*/ 426586 h 426586"/>
                <a:gd name="connsiteX4" fmla="*/ 0 w 4312693"/>
                <a:gd name="connsiteY4" fmla="*/ 0 h 426586"/>
                <a:gd name="connsiteX0" fmla="*/ 0 w 4312693"/>
                <a:gd name="connsiteY0" fmla="*/ 0 h 433212"/>
                <a:gd name="connsiteX1" fmla="*/ 4312693 w 4312693"/>
                <a:gd name="connsiteY1" fmla="*/ 0 h 433212"/>
                <a:gd name="connsiteX2" fmla="*/ 4312693 w 4312693"/>
                <a:gd name="connsiteY2" fmla="*/ 426586 h 433212"/>
                <a:gd name="connsiteX3" fmla="*/ 182217 w 4312693"/>
                <a:gd name="connsiteY3" fmla="*/ 433212 h 433212"/>
                <a:gd name="connsiteX4" fmla="*/ 0 w 4312693"/>
                <a:gd name="connsiteY4" fmla="*/ 0 h 433212"/>
                <a:gd name="connsiteX0" fmla="*/ 0 w 4312693"/>
                <a:gd name="connsiteY0" fmla="*/ 0 h 433212"/>
                <a:gd name="connsiteX1" fmla="*/ 4312693 w 4312693"/>
                <a:gd name="connsiteY1" fmla="*/ 0 h 433212"/>
                <a:gd name="connsiteX2" fmla="*/ 4094032 w 4312693"/>
                <a:gd name="connsiteY2" fmla="*/ 433212 h 433212"/>
                <a:gd name="connsiteX3" fmla="*/ 182217 w 4312693"/>
                <a:gd name="connsiteY3" fmla="*/ 433212 h 433212"/>
                <a:gd name="connsiteX4" fmla="*/ 0 w 4312693"/>
                <a:gd name="connsiteY4" fmla="*/ 0 h 433212"/>
                <a:gd name="connsiteX0" fmla="*/ 0 w 4312693"/>
                <a:gd name="connsiteY0" fmla="*/ 0 h 443845"/>
                <a:gd name="connsiteX1" fmla="*/ 4312693 w 4312693"/>
                <a:gd name="connsiteY1" fmla="*/ 0 h 443845"/>
                <a:gd name="connsiteX2" fmla="*/ 4094032 w 4312693"/>
                <a:gd name="connsiteY2" fmla="*/ 433212 h 443845"/>
                <a:gd name="connsiteX3" fmla="*/ 384236 w 4312693"/>
                <a:gd name="connsiteY3" fmla="*/ 443845 h 443845"/>
                <a:gd name="connsiteX4" fmla="*/ 0 w 4312693"/>
                <a:gd name="connsiteY4" fmla="*/ 0 h 443845"/>
                <a:gd name="connsiteX0" fmla="*/ 0 w 4312693"/>
                <a:gd name="connsiteY0" fmla="*/ 0 h 443845"/>
                <a:gd name="connsiteX1" fmla="*/ 4312693 w 4312693"/>
                <a:gd name="connsiteY1" fmla="*/ 0 h 443845"/>
                <a:gd name="connsiteX2" fmla="*/ 4051501 w 4312693"/>
                <a:gd name="connsiteY2" fmla="*/ 433212 h 443845"/>
                <a:gd name="connsiteX3" fmla="*/ 384236 w 4312693"/>
                <a:gd name="connsiteY3" fmla="*/ 443845 h 443845"/>
                <a:gd name="connsiteX4" fmla="*/ 0 w 4312693"/>
                <a:gd name="connsiteY4" fmla="*/ 0 h 443845"/>
                <a:gd name="connsiteX0" fmla="*/ 0 w 4312693"/>
                <a:gd name="connsiteY0" fmla="*/ 0 h 443845"/>
                <a:gd name="connsiteX1" fmla="*/ 4312693 w 4312693"/>
                <a:gd name="connsiteY1" fmla="*/ 0 h 443845"/>
                <a:gd name="connsiteX2" fmla="*/ 3977073 w 4312693"/>
                <a:gd name="connsiteY2" fmla="*/ 443845 h 443845"/>
                <a:gd name="connsiteX3" fmla="*/ 384236 w 4312693"/>
                <a:gd name="connsiteY3" fmla="*/ 443845 h 443845"/>
                <a:gd name="connsiteX4" fmla="*/ 0 w 4312693"/>
                <a:gd name="connsiteY4" fmla="*/ 0 h 443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2693" h="443845">
                  <a:moveTo>
                    <a:pt x="0" y="0"/>
                  </a:moveTo>
                  <a:lnTo>
                    <a:pt x="4312693" y="0"/>
                  </a:lnTo>
                  <a:lnTo>
                    <a:pt x="3977073" y="443845"/>
                  </a:lnTo>
                  <a:lnTo>
                    <a:pt x="384236" y="443845"/>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Imagem 1" descr="Empresa de corte e dobra de aço - IBPC">
            <a:extLst>
              <a:ext uri="{FF2B5EF4-FFF2-40B4-BE49-F238E27FC236}">
                <a16:creationId xmlns:a16="http://schemas.microsoft.com/office/drawing/2014/main" id="{FB7F4F00-00BA-A5D1-1AE9-ACA84532A9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1300" y="2132725"/>
            <a:ext cx="5057775" cy="3602355"/>
          </a:xfrm>
          <a:prstGeom prst="roundRect">
            <a:avLst>
              <a:gd name="adj" fmla="val 8911"/>
            </a:avLst>
          </a:prstGeom>
          <a:noFill/>
          <a:ln>
            <a:noFill/>
          </a:ln>
        </p:spPr>
      </p:pic>
      <p:pic>
        <p:nvPicPr>
          <p:cNvPr id="3" name="Imagem 2" descr="Texto&#10;&#10;Descrição gerada automaticamente com confiança baixa">
            <a:extLst>
              <a:ext uri="{FF2B5EF4-FFF2-40B4-BE49-F238E27FC236}">
                <a16:creationId xmlns:a16="http://schemas.microsoft.com/office/drawing/2014/main" id="{94AE0685-B7CE-8766-F839-AF3DDB391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852" y="210960"/>
            <a:ext cx="2261621" cy="627889"/>
          </a:xfrm>
          <a:prstGeom prst="rect">
            <a:avLst/>
          </a:prstGeom>
        </p:spPr>
      </p:pic>
    </p:spTree>
    <p:extLst>
      <p:ext uri="{BB962C8B-B14F-4D97-AF65-F5344CB8AC3E}">
        <p14:creationId xmlns:p14="http://schemas.microsoft.com/office/powerpoint/2010/main" val="1574152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down)">
                                      <p:cBhvr>
                                        <p:cTn id="8" dur="500"/>
                                        <p:tgtEl>
                                          <p:spTgt spid="7"/>
                                        </p:tgtEl>
                                      </p:cBhvr>
                                    </p:animEffect>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PGR: o que é o Plano de Ação e como elaborá-lo?">
            <a:extLst>
              <a:ext uri="{FF2B5EF4-FFF2-40B4-BE49-F238E27FC236}">
                <a16:creationId xmlns:a16="http://schemas.microsoft.com/office/drawing/2014/main" id="{E176FCAF-0C60-5F31-46F9-97729BB0438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286001" y="1346607"/>
            <a:ext cx="7663543" cy="4912786"/>
          </a:xfrm>
          <a:prstGeom prst="rect">
            <a:avLst/>
          </a:prstGeom>
          <a:extLst>
            <a:ext uri="{909E8E84-426E-40DD-AFC4-6F175D3DCCD1}">
              <a14:hiddenFill xmlns:a14="http://schemas.microsoft.com/office/drawing/2010/main">
                <a:solidFill>
                  <a:srgbClr val="FFFFFF"/>
                </a:solidFill>
              </a14:hiddenFill>
            </a:ext>
          </a:extLst>
        </p:spPr>
      </p:pic>
      <p:sp>
        <p:nvSpPr>
          <p:cNvPr id="3" name="Rectangle 11">
            <a:extLst>
              <a:ext uri="{FF2B5EF4-FFF2-40B4-BE49-F238E27FC236}">
                <a16:creationId xmlns:a16="http://schemas.microsoft.com/office/drawing/2014/main" id="{DED0AE1F-42EB-2F44-032E-44F1363FFB8E}"/>
              </a:ext>
            </a:extLst>
          </p:cNvPr>
          <p:cNvSpPr/>
          <p:nvPr/>
        </p:nvSpPr>
        <p:spPr>
          <a:xfrm>
            <a:off x="2280558" y="1346607"/>
            <a:ext cx="4441372" cy="4912786"/>
          </a:xfrm>
          <a:prstGeom prst="rect">
            <a:avLst/>
          </a:prstGeom>
          <a:solidFill>
            <a:schemeClr val="accent2">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a:cs typeface="+mn-cs"/>
              <a:sym typeface="+mn-lt"/>
            </a:endParaRPr>
          </a:p>
        </p:txBody>
      </p:sp>
      <p:sp>
        <p:nvSpPr>
          <p:cNvPr id="4" name="Rectangle 14">
            <a:extLst>
              <a:ext uri="{FF2B5EF4-FFF2-40B4-BE49-F238E27FC236}">
                <a16:creationId xmlns:a16="http://schemas.microsoft.com/office/drawing/2014/main" id="{C46F6284-3C2E-6010-D8A6-644F6327F5A8}"/>
              </a:ext>
            </a:extLst>
          </p:cNvPr>
          <p:cNvSpPr/>
          <p:nvPr/>
        </p:nvSpPr>
        <p:spPr>
          <a:xfrm>
            <a:off x="2413000" y="2445192"/>
            <a:ext cx="4140200" cy="2715615"/>
          </a:xfrm>
          <a:prstGeom prst="rect">
            <a:avLst/>
          </a:prstGeom>
        </p:spPr>
        <p:txBody>
          <a:bodyPr wrap="square" lIns="0" tIns="0" rIns="0" bIns="0" anchor="ctr">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pt-BR" altLang="zh-CN" sz="2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微软雅黑"/>
                <a:ea typeface="微软雅黑"/>
                <a:cs typeface="+mn-ea"/>
                <a:sym typeface="+mn-lt"/>
              </a:rPr>
              <a:t>Outro cuidado, devido ao volume e pontas existentes, deve ser na escolha de onde armazenar armaduras e vergalhões: não se deve prejudicar a circulação, acessos ou saídas de emergência</a:t>
            </a:r>
            <a:r>
              <a:rPr kumimoji="0" lang="pt-BR" altLang="zh-CN" sz="2000" b="0" i="0" u="none" strike="noStrike" kern="1200" cap="none" spc="0" normalizeH="0" baseline="0" noProof="0" dirty="0">
                <a:ln>
                  <a:noFill/>
                </a:ln>
                <a:solidFill>
                  <a:srgbClr val="F9F9F9"/>
                </a:solidFill>
                <a:effectLst>
                  <a:outerShdw blurRad="38100" dist="38100" dir="2700000" algn="tl">
                    <a:srgbClr val="000000">
                      <a:alpha val="43137"/>
                    </a:srgbClr>
                  </a:outerShdw>
                </a:effectLst>
                <a:uLnTx/>
                <a:uFillTx/>
                <a:latin typeface="微软雅黑"/>
                <a:ea typeface="微软雅黑"/>
                <a:cs typeface="+mn-ea"/>
                <a:sym typeface="+mn-lt"/>
              </a:rPr>
              <a:t>.</a:t>
            </a:r>
            <a:endParaRPr kumimoji="0" lang="pt-BR" altLang="zh-CN" sz="2000" b="1" i="0" u="none" strike="noStrike" kern="1200" cap="none" spc="0" normalizeH="0" baseline="0" noProof="0" dirty="0">
              <a:ln>
                <a:noFill/>
              </a:ln>
              <a:solidFill>
                <a:srgbClr val="F9F9F9"/>
              </a:solidFill>
              <a:effectLst>
                <a:outerShdw blurRad="38100" dist="38100" dir="2700000" algn="tl">
                  <a:srgbClr val="000000">
                    <a:alpha val="43137"/>
                  </a:srgbClr>
                </a:outerShdw>
              </a:effectLst>
              <a:uLnTx/>
              <a:uFillTx/>
              <a:latin typeface="微软雅黑"/>
              <a:ea typeface="微软雅黑"/>
              <a:cs typeface="+mn-ea"/>
              <a:sym typeface="+mn-lt"/>
            </a:endParaRPr>
          </a:p>
        </p:txBody>
      </p:sp>
      <p:grpSp>
        <p:nvGrpSpPr>
          <p:cNvPr id="5" name="组合 7">
            <a:extLst>
              <a:ext uri="{FF2B5EF4-FFF2-40B4-BE49-F238E27FC236}">
                <a16:creationId xmlns:a16="http://schemas.microsoft.com/office/drawing/2014/main" id="{C3CF804E-296E-53E8-B663-10D6A1158051}"/>
              </a:ext>
            </a:extLst>
          </p:cNvPr>
          <p:cNvGrpSpPr/>
          <p:nvPr/>
        </p:nvGrpSpPr>
        <p:grpSpPr>
          <a:xfrm>
            <a:off x="521656" y="263135"/>
            <a:ext cx="5767434" cy="707886"/>
            <a:chOff x="521656" y="263135"/>
            <a:chExt cx="5767434" cy="707886"/>
          </a:xfrm>
        </p:grpSpPr>
        <p:sp>
          <p:nvSpPr>
            <p:cNvPr id="8" name="文本框 8">
              <a:extLst>
                <a:ext uri="{FF2B5EF4-FFF2-40B4-BE49-F238E27FC236}">
                  <a16:creationId xmlns:a16="http://schemas.microsoft.com/office/drawing/2014/main" id="{65CF1C33-B912-70EC-0F06-07DC0FE792A5}"/>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04</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9" name="矩形 9">
              <a:extLst>
                <a:ext uri="{FF2B5EF4-FFF2-40B4-BE49-F238E27FC236}">
                  <a16:creationId xmlns:a16="http://schemas.microsoft.com/office/drawing/2014/main" id="{A27E9AC9-5E6F-3AD6-E281-A6FE0D8F1128}"/>
                </a:ext>
              </a:extLst>
            </p:cNvPr>
            <p:cNvSpPr/>
            <p:nvPr/>
          </p:nvSpPr>
          <p:spPr>
            <a:xfrm>
              <a:off x="1210520" y="432412"/>
              <a:ext cx="5078570"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Os serviços de construção de estruturas</a:t>
              </a:r>
            </a:p>
          </p:txBody>
        </p:sp>
      </p:grpSp>
      <p:pic>
        <p:nvPicPr>
          <p:cNvPr id="2" name="Imagem 1" descr="Texto&#10;&#10;Descrição gerada automaticamente com confiança baixa">
            <a:extLst>
              <a:ext uri="{FF2B5EF4-FFF2-40B4-BE49-F238E27FC236}">
                <a16:creationId xmlns:a16="http://schemas.microsoft.com/office/drawing/2014/main" id="{14E3476E-9922-DF10-454B-225EC5173F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19291" y="204633"/>
            <a:ext cx="2261621" cy="627889"/>
          </a:xfrm>
          <a:prstGeom prst="rect">
            <a:avLst/>
          </a:prstGeom>
        </p:spPr>
      </p:pic>
    </p:spTree>
    <p:extLst>
      <p:ext uri="{BB962C8B-B14F-4D97-AF65-F5344CB8AC3E}">
        <p14:creationId xmlns:p14="http://schemas.microsoft.com/office/powerpoint/2010/main" val="4990085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rabalhador e textura escura no fundo. conceito de sst (segurança e saúde  ocupacional) | Foto Premium">
            <a:extLst>
              <a:ext uri="{FF2B5EF4-FFF2-40B4-BE49-F238E27FC236}">
                <a16:creationId xmlns:a16="http://schemas.microsoft.com/office/drawing/2014/main" id="{ABCA7106-DC62-AFB0-07A8-C1FD2D57353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b="630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13">
            <a:extLst>
              <a:ext uri="{FF2B5EF4-FFF2-40B4-BE49-F238E27FC236}">
                <a16:creationId xmlns:a16="http://schemas.microsoft.com/office/drawing/2014/main" id="{6C0251AA-5ABE-9C4B-1056-E230218F25F9}"/>
              </a:ext>
            </a:extLst>
          </p:cNvPr>
          <p:cNvSpPr/>
          <p:nvPr/>
        </p:nvSpPr>
        <p:spPr>
          <a:xfrm>
            <a:off x="0" y="2819399"/>
            <a:ext cx="8175171" cy="3775465"/>
          </a:xfrm>
          <a:prstGeom prst="rect">
            <a:avLst/>
          </a:prstGeom>
          <a:gradFill flip="none" rotWithShape="1">
            <a:gsLst>
              <a:gs pos="51000">
                <a:srgbClr val="1C83AE"/>
              </a:gs>
              <a:gs pos="0">
                <a:srgbClr val="329CD6"/>
              </a:gs>
              <a:gs pos="92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TextBox 21">
            <a:extLst>
              <a:ext uri="{FF2B5EF4-FFF2-40B4-BE49-F238E27FC236}">
                <a16:creationId xmlns:a16="http://schemas.microsoft.com/office/drawing/2014/main" id="{2F329E4D-BB1D-F85C-2F1C-389E3BC90EBE}"/>
              </a:ext>
            </a:extLst>
          </p:cNvPr>
          <p:cNvSpPr txBox="1"/>
          <p:nvPr/>
        </p:nvSpPr>
        <p:spPr>
          <a:xfrm>
            <a:off x="260827" y="3007496"/>
            <a:ext cx="7653515" cy="3059620"/>
          </a:xfrm>
          <a:prstGeom prst="rect">
            <a:avLst/>
          </a:prstGeom>
          <a:noFill/>
        </p:spPr>
        <p:txBody>
          <a:bodyPr wrap="square" lIns="0" tIns="0" rIns="0" bIns="0" rtlCol="0">
            <a:spAutoFit/>
          </a:bodyPr>
          <a:lstStyle/>
          <a:p>
            <a:pPr lvl="0">
              <a:lnSpc>
                <a:spcPct val="150000"/>
              </a:lnSpc>
              <a:spcBef>
                <a:spcPts val="1200"/>
              </a:spcBef>
              <a:defRPr/>
            </a:pPr>
            <a:r>
              <a:rPr lang="pt-BR" altLang="zh-CN" sz="2000" b="1" dirty="0">
                <a:solidFill>
                  <a:srgbClr val="FFFF99"/>
                </a:solidFill>
                <a:effectLst>
                  <a:outerShdw blurRad="38100" dist="38100" dir="2700000" algn="tl">
                    <a:srgbClr val="000000">
                      <a:alpha val="43137"/>
                    </a:srgbClr>
                  </a:outerShdw>
                </a:effectLst>
                <a:latin typeface="微软雅黑"/>
                <a:ea typeface="微软雅黑"/>
              </a:rPr>
              <a:t>Armazenamento das armaduras prontas</a:t>
            </a:r>
          </a:p>
          <a:p>
            <a:pPr lvl="0">
              <a:lnSpc>
                <a:spcPct val="150000"/>
              </a:lnSpc>
              <a:spcBef>
                <a:spcPts val="1200"/>
              </a:spcBef>
              <a:defRPr/>
            </a:pPr>
            <a:r>
              <a:rPr lang="pt-BR" altLang="zh-CN" dirty="0">
                <a:solidFill>
                  <a:schemeClr val="bg1"/>
                </a:solidFill>
                <a:latin typeface="微软雅黑"/>
                <a:ea typeface="微软雅黑"/>
              </a:rPr>
              <a:t>Caso seja verdadeiramente necessário circular sobre as armaduras prontas, seja onde estão armazenadas, seja no local onde serão usadas, a NR-18 indica que é obrigatório colocar pranchas de material resistente apoiadas sobre elas. Isso é importante porque caso alguém circule sem um caminho estável, pode escorregar e se esfolar com a armadura e amarrações.</a:t>
            </a:r>
          </a:p>
        </p:txBody>
      </p:sp>
      <p:grpSp>
        <p:nvGrpSpPr>
          <p:cNvPr id="5" name="组合 7">
            <a:extLst>
              <a:ext uri="{FF2B5EF4-FFF2-40B4-BE49-F238E27FC236}">
                <a16:creationId xmlns:a16="http://schemas.microsoft.com/office/drawing/2014/main" id="{BB490D7A-EAA3-00E5-7B52-5B7BC18CDC21}"/>
              </a:ext>
            </a:extLst>
          </p:cNvPr>
          <p:cNvGrpSpPr/>
          <p:nvPr/>
        </p:nvGrpSpPr>
        <p:grpSpPr>
          <a:xfrm>
            <a:off x="521656" y="263135"/>
            <a:ext cx="5767434" cy="707886"/>
            <a:chOff x="521656" y="263135"/>
            <a:chExt cx="5767434" cy="707886"/>
          </a:xfrm>
        </p:grpSpPr>
        <p:sp>
          <p:nvSpPr>
            <p:cNvPr id="6" name="文本框 8">
              <a:extLst>
                <a:ext uri="{FF2B5EF4-FFF2-40B4-BE49-F238E27FC236}">
                  <a16:creationId xmlns:a16="http://schemas.microsoft.com/office/drawing/2014/main" id="{82BD2049-C875-AD61-8BBF-6EA062D8C09B}"/>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04</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7" name="矩形 9">
              <a:extLst>
                <a:ext uri="{FF2B5EF4-FFF2-40B4-BE49-F238E27FC236}">
                  <a16:creationId xmlns:a16="http://schemas.microsoft.com/office/drawing/2014/main" id="{BB66CD26-F7D5-D01D-5499-6259B7BFB80A}"/>
                </a:ext>
              </a:extLst>
            </p:cNvPr>
            <p:cNvSpPr/>
            <p:nvPr/>
          </p:nvSpPr>
          <p:spPr>
            <a:xfrm>
              <a:off x="1210520" y="432412"/>
              <a:ext cx="5078570" cy="400110"/>
            </a:xfrm>
            <a:prstGeom prst="rect">
              <a:avLst/>
            </a:prstGeom>
          </p:spPr>
          <p:txBody>
            <a:bodyPr wrap="none">
              <a:spAutoFit/>
            </a:bodyPr>
            <a:lstStyle/>
            <a:p>
              <a:r>
                <a:rPr lang="pt-BR" altLang="zh-CN" sz="2000" dirty="0">
                  <a:solidFill>
                    <a:srgbClr val="002060"/>
                  </a:solidFill>
                  <a:latin typeface="微软雅黑" panose="020B0503020204020204" pitchFamily="34" charset="-122"/>
                  <a:ea typeface="微软雅黑" panose="020B0503020204020204" pitchFamily="34" charset="-122"/>
                </a:rPr>
                <a:t>Os serviços de construção de estruturas</a:t>
              </a:r>
            </a:p>
          </p:txBody>
        </p:sp>
      </p:grpSp>
      <p:pic>
        <p:nvPicPr>
          <p:cNvPr id="2" name="Imagem 1" descr="Texto&#10;&#10;Descrição gerada automaticamente com confiança baixa">
            <a:extLst>
              <a:ext uri="{FF2B5EF4-FFF2-40B4-BE49-F238E27FC236}">
                <a16:creationId xmlns:a16="http://schemas.microsoft.com/office/drawing/2014/main" id="{066794F3-15CA-AC18-6EF0-ADB483CD00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8275" y="5859845"/>
            <a:ext cx="2261621" cy="627889"/>
          </a:xfrm>
          <a:prstGeom prst="rect">
            <a:avLst/>
          </a:prstGeom>
        </p:spPr>
      </p:pic>
    </p:spTree>
    <p:extLst>
      <p:ext uri="{BB962C8B-B14F-4D97-AF65-F5344CB8AC3E}">
        <p14:creationId xmlns:p14="http://schemas.microsoft.com/office/powerpoint/2010/main" val="241854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iterate type="lt">
                                    <p:tmPct val="10000"/>
                                  </p:iterate>
                                  <p:childTnLst>
                                    <p:set>
                                      <p:cBhvr>
                                        <p:cTn id="11" dur="1" fill="hold">
                                          <p:stCondLst>
                                            <p:cond delay="0"/>
                                          </p:stCondLst>
                                        </p:cTn>
                                        <p:tgtEl>
                                          <p:spTgt spid="9"/>
                                        </p:tgtEl>
                                        <p:attrNameLst>
                                          <p:attrName>style.visibility</p:attrName>
                                        </p:attrNameLst>
                                      </p:cBhvr>
                                      <p:to>
                                        <p:strVal val="visible"/>
                                      </p:to>
                                    </p:set>
                                    <p:anim calcmode="lin" valueType="num">
                                      <p:cBhvr>
                                        <p:cTn id="12" dur="200" fill="hold"/>
                                        <p:tgtEl>
                                          <p:spTgt spid="9"/>
                                        </p:tgtEl>
                                        <p:attrNameLst>
                                          <p:attrName>ppt_w</p:attrName>
                                        </p:attrNameLst>
                                      </p:cBhvr>
                                      <p:tavLst>
                                        <p:tav tm="0">
                                          <p:val>
                                            <p:fltVal val="0"/>
                                          </p:val>
                                        </p:tav>
                                        <p:tav tm="100000">
                                          <p:val>
                                            <p:strVal val="#ppt_w"/>
                                          </p:val>
                                        </p:tav>
                                      </p:tavLst>
                                    </p:anim>
                                    <p:anim calcmode="lin" valueType="num">
                                      <p:cBhvr>
                                        <p:cTn id="13" dur="200" fill="hold"/>
                                        <p:tgtEl>
                                          <p:spTgt spid="9"/>
                                        </p:tgtEl>
                                        <p:attrNameLst>
                                          <p:attrName>ppt_h</p:attrName>
                                        </p:attrNameLst>
                                      </p:cBhvr>
                                      <p:tavLst>
                                        <p:tav tm="0">
                                          <p:val>
                                            <p:fltVal val="0"/>
                                          </p:val>
                                        </p:tav>
                                        <p:tav tm="100000">
                                          <p:val>
                                            <p:strVal val="#ppt_h"/>
                                          </p:val>
                                        </p:tav>
                                      </p:tavLst>
                                    </p:anim>
                                    <p:animEffect transition="in" filter="fade">
                                      <p:cBhvr>
                                        <p:cTn id="14" dur="2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剪去单角的矩形 19">
            <a:extLst>
              <a:ext uri="{FF2B5EF4-FFF2-40B4-BE49-F238E27FC236}">
                <a16:creationId xmlns:a16="http://schemas.microsoft.com/office/drawing/2014/main" id="{19F52B48-AC98-E751-4940-117DA3CB8945}"/>
              </a:ext>
            </a:extLst>
          </p:cNvPr>
          <p:cNvSpPr/>
          <p:nvPr/>
        </p:nvSpPr>
        <p:spPr>
          <a:xfrm>
            <a:off x="1003300" y="2917657"/>
            <a:ext cx="10210800" cy="2972480"/>
          </a:xfrm>
          <a:prstGeom prst="snip1Rect">
            <a:avLst>
              <a:gd name="adj" fmla="val 21082"/>
            </a:avLst>
          </a:prstGeom>
          <a:solidFill>
            <a:schemeClr val="bg1"/>
          </a:solidFill>
          <a:ln>
            <a:noFill/>
          </a:ln>
          <a:effectLst>
            <a:outerShdw blurRad="381000" dist="152400" dir="2700000" sx="95000" sy="95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a:cs typeface="+mn-cs"/>
            </a:endParaRPr>
          </a:p>
        </p:txBody>
      </p:sp>
      <p:sp>
        <p:nvSpPr>
          <p:cNvPr id="7" name="五边形 20">
            <a:extLst>
              <a:ext uri="{FF2B5EF4-FFF2-40B4-BE49-F238E27FC236}">
                <a16:creationId xmlns:a16="http://schemas.microsoft.com/office/drawing/2014/main" id="{7334F255-40A3-AFCD-55FC-805C9223E489}"/>
              </a:ext>
            </a:extLst>
          </p:cNvPr>
          <p:cNvSpPr/>
          <p:nvPr/>
        </p:nvSpPr>
        <p:spPr>
          <a:xfrm>
            <a:off x="1003300" y="2712826"/>
            <a:ext cx="10210800" cy="562303"/>
          </a:xfrm>
          <a:prstGeom prst="homePlate">
            <a:avLst/>
          </a:prstGeom>
          <a:gradFill flip="none" rotWithShape="1">
            <a:gsLst>
              <a:gs pos="54000">
                <a:srgbClr val="1C83AE"/>
              </a:gs>
              <a:gs pos="0">
                <a:srgbClr val="329CD6"/>
              </a:gs>
              <a:gs pos="100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tLang="zh-CN" sz="2400" b="1" dirty="0">
              <a:latin typeface="微软雅黑" panose="020B0503020204020204" pitchFamily="34" charset="-122"/>
              <a:ea typeface="微软雅黑" panose="020B0503020204020204" pitchFamily="34" charset="-122"/>
            </a:endParaRPr>
          </a:p>
        </p:txBody>
      </p:sp>
      <p:sp>
        <p:nvSpPr>
          <p:cNvPr id="13" name="Rectangle 8">
            <a:extLst>
              <a:ext uri="{FF2B5EF4-FFF2-40B4-BE49-F238E27FC236}">
                <a16:creationId xmlns:a16="http://schemas.microsoft.com/office/drawing/2014/main" id="{E19FC66E-28B7-D6E1-14FD-2763B96F728B}"/>
              </a:ext>
            </a:extLst>
          </p:cNvPr>
          <p:cNvSpPr/>
          <p:nvPr/>
        </p:nvSpPr>
        <p:spPr>
          <a:xfrm>
            <a:off x="1121620" y="3378200"/>
            <a:ext cx="8339880" cy="2253950"/>
          </a:xfrm>
          <a:prstGeom prst="rect">
            <a:avLst/>
          </a:prstGeom>
        </p:spPr>
        <p:txBody>
          <a:bodyPr wrap="square" lIns="0" tIns="0" rIns="0" bIns="0">
            <a:spAutoFit/>
          </a:bodyPr>
          <a:lstStyle/>
          <a:p>
            <a:pPr lvl="0">
              <a:lnSpc>
                <a:spcPct val="150000"/>
              </a:lnSpc>
              <a:spcBef>
                <a:spcPts val="800"/>
              </a:spcBef>
              <a:defRPr/>
            </a:pPr>
            <a:r>
              <a:rPr lang="pt-BR" altLang="zh-CN" sz="2000" dirty="0">
                <a:solidFill>
                  <a:prstClr val="black">
                    <a:lumMod val="85000"/>
                    <a:lumOff val="15000"/>
                  </a:prstClr>
                </a:solidFill>
                <a:latin typeface="微软雅黑" panose="020B0503020204020204" pitchFamily="34" charset="-122"/>
                <a:ea typeface="微软雅黑"/>
                <a:cs typeface="+mn-ea"/>
                <a:sym typeface="+mn-lt"/>
              </a:rPr>
              <a:t>Quando as armaduras são posicionadas no local de concretagem, principalmente em casos como do processo construtivo de paredes de concreto armado, muros de arrimo e subsolos, deve-se escorar ou amarrar provisoriamente a armadura para evitar queda acidental. Essa é outra condição obrigatória apontada pela NR-18.</a:t>
            </a:r>
            <a:endParaRPr kumimoji="0" lang="zh-CN" altLang="en-US" sz="1600" b="0"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a:cs typeface="+mn-ea"/>
              <a:sym typeface="+mn-lt"/>
            </a:endParaRPr>
          </a:p>
        </p:txBody>
      </p:sp>
      <p:pic>
        <p:nvPicPr>
          <p:cNvPr id="18" name="Picture 2" descr="Segurança do trabalho: arquivos, logo, bonecos e imagens em png - Getwet">
            <a:extLst>
              <a:ext uri="{FF2B5EF4-FFF2-40B4-BE49-F238E27FC236}">
                <a16:creationId xmlns:a16="http://schemas.microsoft.com/office/drawing/2014/main" id="{275A617B-41AE-D189-108F-682E799289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6752" y="4530821"/>
            <a:ext cx="1804728" cy="232451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7">
            <a:extLst>
              <a:ext uri="{FF2B5EF4-FFF2-40B4-BE49-F238E27FC236}">
                <a16:creationId xmlns:a16="http://schemas.microsoft.com/office/drawing/2014/main" id="{B64AE944-02E0-DD0D-56FC-72194BAAD2D4}"/>
              </a:ext>
            </a:extLst>
          </p:cNvPr>
          <p:cNvGrpSpPr/>
          <p:nvPr/>
        </p:nvGrpSpPr>
        <p:grpSpPr>
          <a:xfrm>
            <a:off x="521656" y="263135"/>
            <a:ext cx="5767434" cy="707886"/>
            <a:chOff x="521656" y="263135"/>
            <a:chExt cx="5767434" cy="707886"/>
          </a:xfrm>
        </p:grpSpPr>
        <p:sp>
          <p:nvSpPr>
            <p:cNvPr id="3" name="文本框 8">
              <a:extLst>
                <a:ext uri="{FF2B5EF4-FFF2-40B4-BE49-F238E27FC236}">
                  <a16:creationId xmlns:a16="http://schemas.microsoft.com/office/drawing/2014/main" id="{20CEEDAC-5DB3-5FA0-A2B0-ED58D36A9903}"/>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04</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4" name="矩形 9">
              <a:extLst>
                <a:ext uri="{FF2B5EF4-FFF2-40B4-BE49-F238E27FC236}">
                  <a16:creationId xmlns:a16="http://schemas.microsoft.com/office/drawing/2014/main" id="{E31D552C-40DB-2DCE-5D3B-1DF11F4BAF83}"/>
                </a:ext>
              </a:extLst>
            </p:cNvPr>
            <p:cNvSpPr/>
            <p:nvPr/>
          </p:nvSpPr>
          <p:spPr>
            <a:xfrm>
              <a:off x="1210520" y="432412"/>
              <a:ext cx="5078570"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Os serviços de construção de estruturas</a:t>
              </a:r>
            </a:p>
          </p:txBody>
        </p:sp>
      </p:grpSp>
      <p:pic>
        <p:nvPicPr>
          <p:cNvPr id="5" name="Imagem 4" descr="Texto&#10;&#10;Descrição gerada automaticamente com confiança baixa">
            <a:extLst>
              <a:ext uri="{FF2B5EF4-FFF2-40B4-BE49-F238E27FC236}">
                <a16:creationId xmlns:a16="http://schemas.microsoft.com/office/drawing/2014/main" id="{2CC2ACCD-9823-8B59-F19F-7F3DEC194E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9291" y="204633"/>
            <a:ext cx="2261621" cy="627889"/>
          </a:xfrm>
          <a:prstGeom prst="rect">
            <a:avLst/>
          </a:prstGeom>
        </p:spPr>
      </p:pic>
    </p:spTree>
    <p:extLst>
      <p:ext uri="{BB962C8B-B14F-4D97-AF65-F5344CB8AC3E}">
        <p14:creationId xmlns:p14="http://schemas.microsoft.com/office/powerpoint/2010/main" val="9140105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par>
                          <p:cTn id="13" fill="hold">
                            <p:stCondLst>
                              <p:cond delay="1000"/>
                            </p:stCondLst>
                            <p:childTnLst>
                              <p:par>
                                <p:cTn id="14" presetID="41"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3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17" dur="300" fill="hold"/>
                                        <p:tgtEl>
                                          <p:spTgt spid="13"/>
                                        </p:tgtEl>
                                        <p:attrNameLst>
                                          <p:attrName>ppt_y</p:attrName>
                                        </p:attrNameLst>
                                      </p:cBhvr>
                                      <p:tavLst>
                                        <p:tav tm="0">
                                          <p:val>
                                            <p:strVal val="#ppt_y"/>
                                          </p:val>
                                        </p:tav>
                                        <p:tav tm="100000">
                                          <p:val>
                                            <p:strVal val="#ppt_y"/>
                                          </p:val>
                                        </p:tav>
                                      </p:tavLst>
                                    </p:anim>
                                    <p:anim calcmode="lin" valueType="num">
                                      <p:cBhvr>
                                        <p:cTn id="18" dur="3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9" dur="3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0" dur="300" tmFilter="0,0; .5, 1; 1, 1"/>
                                        <p:tgtEl>
                                          <p:spTgt spid="13"/>
                                        </p:tgtEl>
                                      </p:cBhvr>
                                    </p:animEffect>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 que muda em relação à saúde do trabalhador no PGR e SST no eSocial">
            <a:extLst>
              <a:ext uri="{FF2B5EF4-FFF2-40B4-BE49-F238E27FC236}">
                <a16:creationId xmlns:a16="http://schemas.microsoft.com/office/drawing/2014/main" id="{F1D6D657-1E6F-DC4E-78AC-C9D83E7A35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1" y="1674494"/>
            <a:ext cx="5676900" cy="399266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1">
            <a:extLst>
              <a:ext uri="{FF2B5EF4-FFF2-40B4-BE49-F238E27FC236}">
                <a16:creationId xmlns:a16="http://schemas.microsoft.com/office/drawing/2014/main" id="{DED0AE1F-42EB-2F44-032E-44F1363FFB8E}"/>
              </a:ext>
            </a:extLst>
          </p:cNvPr>
          <p:cNvSpPr/>
          <p:nvPr/>
        </p:nvSpPr>
        <p:spPr>
          <a:xfrm>
            <a:off x="406400" y="1659078"/>
            <a:ext cx="5676899" cy="2125522"/>
          </a:xfrm>
          <a:prstGeom prst="rect">
            <a:avLst/>
          </a:prstGeom>
          <a:solidFill>
            <a:schemeClr val="accent2">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a:cs typeface="+mn-cs"/>
              <a:sym typeface="+mn-lt"/>
            </a:endParaRPr>
          </a:p>
        </p:txBody>
      </p:sp>
      <p:sp>
        <p:nvSpPr>
          <p:cNvPr id="4" name="Rectangle 14">
            <a:extLst>
              <a:ext uri="{FF2B5EF4-FFF2-40B4-BE49-F238E27FC236}">
                <a16:creationId xmlns:a16="http://schemas.microsoft.com/office/drawing/2014/main" id="{C46F6284-3C2E-6010-D8A6-644F6327F5A8}"/>
              </a:ext>
            </a:extLst>
          </p:cNvPr>
          <p:cNvSpPr/>
          <p:nvPr/>
        </p:nvSpPr>
        <p:spPr>
          <a:xfrm>
            <a:off x="759277" y="2287038"/>
            <a:ext cx="4971144" cy="651653"/>
          </a:xfrm>
          <a:prstGeom prst="rect">
            <a:avLst/>
          </a:prstGeom>
        </p:spPr>
        <p:txBody>
          <a:bodyPr wrap="square" lIns="0" tIns="0" rIns="0" bIns="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pt-BR" altLang="zh-CN"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微软雅黑"/>
                <a:ea typeface="微软雅黑"/>
                <a:cs typeface="+mn-ea"/>
                <a:sym typeface="+mn-lt"/>
              </a:rPr>
              <a:t>Içamento da armadura</a:t>
            </a:r>
          </a:p>
        </p:txBody>
      </p:sp>
      <p:sp>
        <p:nvSpPr>
          <p:cNvPr id="5" name="Rectangle 16">
            <a:extLst>
              <a:ext uri="{FF2B5EF4-FFF2-40B4-BE49-F238E27FC236}">
                <a16:creationId xmlns:a16="http://schemas.microsoft.com/office/drawing/2014/main" id="{11BD1085-6606-72E4-758D-7AC4D1AF2D1B}"/>
              </a:ext>
            </a:extLst>
          </p:cNvPr>
          <p:cNvSpPr/>
          <p:nvPr/>
        </p:nvSpPr>
        <p:spPr>
          <a:xfrm>
            <a:off x="6521450" y="1697304"/>
            <a:ext cx="4911273" cy="3947043"/>
          </a:xfrm>
          <a:prstGeom prst="rect">
            <a:avLst/>
          </a:prstGeom>
          <a:noFill/>
        </p:spPr>
        <p:txBody>
          <a:bodyPr wrap="square" lIns="0" tIns="0" rIns="0" bIns="0" rtlCol="0">
            <a:spAutoFit/>
          </a:bodyPr>
          <a:lstStyle/>
          <a:p>
            <a:pPr lvl="0" algn="just">
              <a:lnSpc>
                <a:spcPct val="150000"/>
              </a:lnSpc>
              <a:spcAft>
                <a:spcPts val="1000"/>
              </a:spcAft>
              <a:defRPr/>
            </a:pPr>
            <a:r>
              <a:rPr lang="pt-BR" altLang="zh-CN" dirty="0">
                <a:solidFill>
                  <a:srgbClr val="E6E6E6"/>
                </a:solidFill>
                <a:latin typeface="微软雅黑" panose="020B0503020204020204" pitchFamily="34" charset="-122"/>
                <a:ea typeface="微软雅黑"/>
                <a:cs typeface="+mn-ea"/>
                <a:sym typeface="+mn-lt"/>
              </a:rPr>
              <a:t>Somente para obras de pequeno porte é que o transporte da armadura pode ser feito por corda e roldana ou mesmo de forma manual, subindo escadas ou outra técnica mais simples. </a:t>
            </a:r>
          </a:p>
          <a:p>
            <a:pPr lvl="0" algn="just">
              <a:lnSpc>
                <a:spcPct val="150000"/>
              </a:lnSpc>
              <a:spcAft>
                <a:spcPts val="1000"/>
              </a:spcAft>
              <a:defRPr/>
            </a:pPr>
            <a:endParaRPr lang="pt-BR" altLang="zh-CN" dirty="0">
              <a:solidFill>
                <a:srgbClr val="E6E6E6"/>
              </a:solidFill>
              <a:latin typeface="微软雅黑" panose="020B0503020204020204" pitchFamily="34" charset="-122"/>
              <a:ea typeface="微软雅黑"/>
              <a:cs typeface="+mn-ea"/>
              <a:sym typeface="+mn-lt"/>
            </a:endParaRPr>
          </a:p>
          <a:p>
            <a:pPr lvl="0" algn="just">
              <a:lnSpc>
                <a:spcPct val="150000"/>
              </a:lnSpc>
              <a:spcAft>
                <a:spcPts val="1000"/>
              </a:spcAft>
              <a:defRPr/>
            </a:pPr>
            <a:r>
              <a:rPr lang="pt-BR" altLang="zh-CN" dirty="0">
                <a:solidFill>
                  <a:srgbClr val="E6E6E6"/>
                </a:solidFill>
                <a:latin typeface="微软雅黑" panose="020B0503020204020204" pitchFamily="34" charset="-122"/>
                <a:ea typeface="微软雅黑"/>
                <a:cs typeface="+mn-ea"/>
                <a:sym typeface="+mn-lt"/>
              </a:rPr>
              <a:t>Para alturas maiores, em termos de segurança e economia, é necessário o transporte mecanizado.</a:t>
            </a:r>
          </a:p>
        </p:txBody>
      </p:sp>
      <p:grpSp>
        <p:nvGrpSpPr>
          <p:cNvPr id="2" name="组合 7">
            <a:extLst>
              <a:ext uri="{FF2B5EF4-FFF2-40B4-BE49-F238E27FC236}">
                <a16:creationId xmlns:a16="http://schemas.microsoft.com/office/drawing/2014/main" id="{23F4DB02-F9AB-C57A-3FB0-99610A2CE9F3}"/>
              </a:ext>
            </a:extLst>
          </p:cNvPr>
          <p:cNvGrpSpPr/>
          <p:nvPr/>
        </p:nvGrpSpPr>
        <p:grpSpPr>
          <a:xfrm>
            <a:off x="521656" y="263135"/>
            <a:ext cx="5767434" cy="707886"/>
            <a:chOff x="521656" y="263135"/>
            <a:chExt cx="5767434" cy="707886"/>
          </a:xfrm>
        </p:grpSpPr>
        <p:sp>
          <p:nvSpPr>
            <p:cNvPr id="6" name="文本框 8">
              <a:extLst>
                <a:ext uri="{FF2B5EF4-FFF2-40B4-BE49-F238E27FC236}">
                  <a16:creationId xmlns:a16="http://schemas.microsoft.com/office/drawing/2014/main" id="{E6552B3E-D0F5-40F7-6B15-1BCD3486B1BD}"/>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04</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7" name="矩形 9">
              <a:extLst>
                <a:ext uri="{FF2B5EF4-FFF2-40B4-BE49-F238E27FC236}">
                  <a16:creationId xmlns:a16="http://schemas.microsoft.com/office/drawing/2014/main" id="{2B693518-D5A3-0854-ABEA-DEA602686C17}"/>
                </a:ext>
              </a:extLst>
            </p:cNvPr>
            <p:cNvSpPr/>
            <p:nvPr/>
          </p:nvSpPr>
          <p:spPr>
            <a:xfrm>
              <a:off x="1210520" y="432412"/>
              <a:ext cx="5078570"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Os serviços de construção de estruturas</a:t>
              </a:r>
            </a:p>
          </p:txBody>
        </p:sp>
      </p:grpSp>
      <p:pic>
        <p:nvPicPr>
          <p:cNvPr id="8" name="Imagem 7" descr="Texto&#10;&#10;Descrição gerada automaticamente com confiança baixa">
            <a:extLst>
              <a:ext uri="{FF2B5EF4-FFF2-40B4-BE49-F238E27FC236}">
                <a16:creationId xmlns:a16="http://schemas.microsoft.com/office/drawing/2014/main" id="{04E59AC8-6862-526E-6DF5-CA987516B2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9291" y="204633"/>
            <a:ext cx="2261621" cy="627889"/>
          </a:xfrm>
          <a:prstGeom prst="rect">
            <a:avLst/>
          </a:prstGeom>
        </p:spPr>
      </p:pic>
    </p:spTree>
    <p:extLst>
      <p:ext uri="{BB962C8B-B14F-4D97-AF65-F5344CB8AC3E}">
        <p14:creationId xmlns:p14="http://schemas.microsoft.com/office/powerpoint/2010/main" val="3286330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41"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3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5"/>
                                        </p:tgtEl>
                                        <p:attrNameLst>
                                          <p:attrName>ppt_y</p:attrName>
                                        </p:attrNameLst>
                                      </p:cBhvr>
                                      <p:tavLst>
                                        <p:tav tm="0">
                                          <p:val>
                                            <p:strVal val="#ppt_y"/>
                                          </p:val>
                                        </p:tav>
                                        <p:tav tm="100000">
                                          <p:val>
                                            <p:strVal val="#ppt_y"/>
                                          </p:val>
                                        </p:tav>
                                      </p:tavLst>
                                    </p:anim>
                                    <p:anim calcmode="lin" valueType="num">
                                      <p:cBhvr>
                                        <p:cTn id="13" dur="3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5">
            <a:extLst>
              <a:ext uri="{FF2B5EF4-FFF2-40B4-BE49-F238E27FC236}">
                <a16:creationId xmlns:a16="http://schemas.microsoft.com/office/drawing/2014/main" id="{1F4D45AB-11D6-36EE-0293-71D6946B72FD}"/>
              </a:ext>
            </a:extLst>
          </p:cNvPr>
          <p:cNvSpPr>
            <a:spLocks noChangeArrowheads="1"/>
          </p:cNvSpPr>
          <p:nvPr/>
        </p:nvSpPr>
        <p:spPr bwMode="auto">
          <a:xfrm>
            <a:off x="-230457" y="4602453"/>
            <a:ext cx="2881954" cy="2942659"/>
          </a:xfrm>
          <a:prstGeom prst="ellipse">
            <a:avLst/>
          </a:prstGeom>
          <a:gradFill>
            <a:gsLst>
              <a:gs pos="54000">
                <a:srgbClr val="1C83AE"/>
              </a:gs>
              <a:gs pos="0">
                <a:srgbClr val="329CD6"/>
              </a:gs>
              <a:gs pos="100000">
                <a:srgbClr val="623E98"/>
              </a:gs>
            </a:gsLst>
            <a:lin ang="5400000" scaled="1"/>
          </a:gra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ym typeface="+mn-lt"/>
            </a:endParaRPr>
          </a:p>
        </p:txBody>
      </p:sp>
      <p:sp>
        <p:nvSpPr>
          <p:cNvPr id="41" name="TextBox 38"/>
          <p:cNvSpPr txBox="1"/>
          <p:nvPr/>
        </p:nvSpPr>
        <p:spPr>
          <a:xfrm>
            <a:off x="3765261" y="2181512"/>
            <a:ext cx="7220240" cy="3149195"/>
          </a:xfrm>
          <a:prstGeom prst="rect">
            <a:avLst/>
          </a:prstGeom>
          <a:noFill/>
        </p:spPr>
        <p:txBody>
          <a:bodyPr wrap="square" lIns="0" tIns="0" rIns="0" bIns="0" rtlCol="0">
            <a:spAutoFit/>
          </a:bodyPr>
          <a:lstStyle/>
          <a:p>
            <a:pPr lvl="0" algn="just">
              <a:lnSpc>
                <a:spcPct val="130000"/>
              </a:lnSpc>
              <a:defRPr/>
            </a:pPr>
            <a:r>
              <a:rPr lang="pt-BR" altLang="zh-CN" sz="3200" dirty="0">
                <a:solidFill>
                  <a:prstClr val="white"/>
                </a:solidFill>
                <a:latin typeface="Gesta Md"/>
                <a:ea typeface="微软雅黑"/>
                <a:cs typeface="+mn-ea"/>
                <a:sym typeface="+mn-lt"/>
              </a:rPr>
              <a:t>Acima de 10 m de altura, a NR-18 torna obrigatório o transporte mecanizado de materiais diversos. Para a armadura, deve-se amarrar bem os feixes para evitar que escorreguem.</a:t>
            </a:r>
          </a:p>
        </p:txBody>
      </p:sp>
      <p:pic>
        <p:nvPicPr>
          <p:cNvPr id="15362" name="Picture 2" descr="Gestão de Implantação de SST para o eSocial - Segurança e Medicina do  Trabalho | Exames Ocupacionais | PRO LABORE">
            <a:extLst>
              <a:ext uri="{FF2B5EF4-FFF2-40B4-BE49-F238E27FC236}">
                <a16:creationId xmlns:a16="http://schemas.microsoft.com/office/drawing/2014/main" id="{2CB9637A-5462-6B88-FAE9-29BCC79869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653" y="5028588"/>
            <a:ext cx="1881734" cy="188173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7">
            <a:extLst>
              <a:ext uri="{FF2B5EF4-FFF2-40B4-BE49-F238E27FC236}">
                <a16:creationId xmlns:a16="http://schemas.microsoft.com/office/drawing/2014/main" id="{F99F9D1C-6E50-7A68-E4C6-53B47A5260A3}"/>
              </a:ext>
            </a:extLst>
          </p:cNvPr>
          <p:cNvGrpSpPr/>
          <p:nvPr/>
        </p:nvGrpSpPr>
        <p:grpSpPr>
          <a:xfrm>
            <a:off x="521656" y="263135"/>
            <a:ext cx="5767434" cy="707886"/>
            <a:chOff x="521656" y="263135"/>
            <a:chExt cx="5767434" cy="707886"/>
          </a:xfrm>
        </p:grpSpPr>
        <p:sp>
          <p:nvSpPr>
            <p:cNvPr id="6" name="文本框 8">
              <a:extLst>
                <a:ext uri="{FF2B5EF4-FFF2-40B4-BE49-F238E27FC236}">
                  <a16:creationId xmlns:a16="http://schemas.microsoft.com/office/drawing/2014/main" id="{BC2703B1-3416-FBFE-81E8-EAF73ABD2DF7}"/>
                </a:ext>
              </a:extLst>
            </p:cNvPr>
            <p:cNvSpPr txBox="1"/>
            <p:nvPr/>
          </p:nvSpPr>
          <p:spPr>
            <a:xfrm>
              <a:off x="521656" y="263135"/>
              <a:ext cx="849086" cy="707886"/>
            </a:xfrm>
            <a:prstGeom prst="rect">
              <a:avLst/>
            </a:prstGeom>
            <a:noFill/>
          </p:spPr>
          <p:txBody>
            <a:bodyPr wrap="square" rtlCol="0">
              <a:spAutoFit/>
            </a:bodyPr>
            <a:lstStyle/>
            <a:p>
              <a:r>
                <a:rPr lang="en-US" altLang="zh-CN" sz="4000" dirty="0">
                  <a:solidFill>
                    <a:schemeClr val="bg1"/>
                  </a:solidFill>
                  <a:latin typeface="CastleTUlt" panose="020E0902050906030204" pitchFamily="34" charset="0"/>
                </a:rPr>
                <a:t>04</a:t>
              </a:r>
              <a:endParaRPr lang="zh-CN" altLang="en-US" sz="4000" dirty="0">
                <a:solidFill>
                  <a:schemeClr val="bg1"/>
                </a:solidFill>
                <a:latin typeface="CastleTUlt" panose="020E0902050906030204" pitchFamily="34" charset="0"/>
              </a:endParaRPr>
            </a:p>
          </p:txBody>
        </p:sp>
        <p:sp>
          <p:nvSpPr>
            <p:cNvPr id="7" name="矩形 9">
              <a:extLst>
                <a:ext uri="{FF2B5EF4-FFF2-40B4-BE49-F238E27FC236}">
                  <a16:creationId xmlns:a16="http://schemas.microsoft.com/office/drawing/2014/main" id="{5C51B2E5-E95F-AFFB-CC33-8BAAE03EC796}"/>
                </a:ext>
              </a:extLst>
            </p:cNvPr>
            <p:cNvSpPr/>
            <p:nvPr/>
          </p:nvSpPr>
          <p:spPr>
            <a:xfrm>
              <a:off x="1210520" y="432412"/>
              <a:ext cx="5078570" cy="400110"/>
            </a:xfrm>
            <a:prstGeom prst="rect">
              <a:avLst/>
            </a:prstGeom>
          </p:spPr>
          <p:txBody>
            <a:bodyPr wrap="none">
              <a:spAutoFit/>
            </a:bodyPr>
            <a:lstStyle/>
            <a:p>
              <a:r>
                <a:rPr lang="pt-BR" altLang="zh-CN" sz="2000" dirty="0">
                  <a:solidFill>
                    <a:schemeClr val="bg1"/>
                  </a:solidFill>
                  <a:latin typeface="微软雅黑" panose="020B0503020204020204" pitchFamily="34" charset="-122"/>
                  <a:ea typeface="微软雅黑" panose="020B0503020204020204" pitchFamily="34" charset="-122"/>
                </a:rPr>
                <a:t>Os serviços de construção de estruturas</a:t>
              </a:r>
            </a:p>
          </p:txBody>
        </p:sp>
      </p:grpSp>
      <p:pic>
        <p:nvPicPr>
          <p:cNvPr id="2" name="Imagem 1" descr="Texto&#10;&#10;Descrição gerada automaticamente com confiança baixa">
            <a:extLst>
              <a:ext uri="{FF2B5EF4-FFF2-40B4-BE49-F238E27FC236}">
                <a16:creationId xmlns:a16="http://schemas.microsoft.com/office/drawing/2014/main" id="{C6FA4F6D-5D1F-7F9A-B83C-BA5795B49C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9291" y="204633"/>
            <a:ext cx="2261621" cy="627889"/>
          </a:xfrm>
          <a:prstGeom prst="rect">
            <a:avLst/>
          </a:prstGeom>
        </p:spPr>
      </p:pic>
    </p:spTree>
    <p:extLst>
      <p:ext uri="{BB962C8B-B14F-4D97-AF65-F5344CB8AC3E}">
        <p14:creationId xmlns:p14="http://schemas.microsoft.com/office/powerpoint/2010/main" val="367397975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1"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8">
            <a:extLst>
              <a:ext uri="{FF2B5EF4-FFF2-40B4-BE49-F238E27FC236}">
                <a16:creationId xmlns:a16="http://schemas.microsoft.com/office/drawing/2014/main" id="{1B1AD36F-047C-ED75-EDF7-F2B5387622D8}"/>
              </a:ext>
            </a:extLst>
          </p:cNvPr>
          <p:cNvSpPr/>
          <p:nvPr/>
        </p:nvSpPr>
        <p:spPr>
          <a:xfrm>
            <a:off x="529792" y="5286538"/>
            <a:ext cx="4032000" cy="167663"/>
          </a:xfrm>
          <a:prstGeom prst="rect">
            <a:avLst/>
          </a:prstGeom>
          <a:gradFill flip="none" rotWithShape="1">
            <a:gsLst>
              <a:gs pos="51000">
                <a:srgbClr val="1C83AE"/>
              </a:gs>
              <a:gs pos="0">
                <a:srgbClr val="329CD6"/>
              </a:gs>
              <a:gs pos="92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 name="TextBox 21">
            <a:extLst>
              <a:ext uri="{FF2B5EF4-FFF2-40B4-BE49-F238E27FC236}">
                <a16:creationId xmlns:a16="http://schemas.microsoft.com/office/drawing/2014/main" id="{6846079B-2CDB-DF46-7308-F40D1E790360}"/>
              </a:ext>
            </a:extLst>
          </p:cNvPr>
          <p:cNvSpPr txBox="1"/>
          <p:nvPr/>
        </p:nvSpPr>
        <p:spPr>
          <a:xfrm>
            <a:off x="5003800" y="1769907"/>
            <a:ext cx="6883399" cy="3829062"/>
          </a:xfrm>
          <a:prstGeom prst="rect">
            <a:avLst/>
          </a:prstGeom>
          <a:noFill/>
        </p:spPr>
        <p:txBody>
          <a:bodyPr wrap="square" lIns="0" tIns="0" rIns="0" bIns="0" rtlCol="0">
            <a:spAutoFit/>
          </a:bodyPr>
          <a:lstStyle/>
          <a:p>
            <a:pPr lvl="0">
              <a:lnSpc>
                <a:spcPct val="150000"/>
              </a:lnSpc>
              <a:spcBef>
                <a:spcPts val="1200"/>
              </a:spcBef>
              <a:defRPr/>
            </a:pPr>
            <a:r>
              <a:rPr lang="pt-BR" altLang="zh-CN" sz="2000" b="1" dirty="0">
                <a:latin typeface="微软雅黑"/>
                <a:ea typeface="微软雅黑"/>
              </a:rPr>
              <a:t>Para o guincho de coluna, a NR-18 exige:</a:t>
            </a:r>
          </a:p>
          <a:p>
            <a:pPr lvl="0">
              <a:lnSpc>
                <a:spcPct val="150000"/>
              </a:lnSpc>
              <a:spcBef>
                <a:spcPts val="1200"/>
              </a:spcBef>
              <a:defRPr/>
            </a:pPr>
            <a:endParaRPr lang="pt-BR" altLang="zh-CN" dirty="0">
              <a:latin typeface="微软雅黑"/>
              <a:ea typeface="微软雅黑"/>
            </a:endParaRPr>
          </a:p>
          <a:p>
            <a:pPr marL="285750" lvl="0" indent="-285750">
              <a:lnSpc>
                <a:spcPct val="150000"/>
              </a:lnSpc>
              <a:spcBef>
                <a:spcPts val="1200"/>
              </a:spcBef>
              <a:buFont typeface="Arial" panose="020B0604020202020204" pitchFamily="34" charset="0"/>
              <a:buChar char="•"/>
              <a:defRPr/>
            </a:pPr>
            <a:r>
              <a:rPr lang="pt-BR" altLang="zh-CN" dirty="0">
                <a:solidFill>
                  <a:srgbClr val="E6E6E6"/>
                </a:solidFill>
                <a:latin typeface="微软雅黑"/>
                <a:ea typeface="微软雅黑"/>
              </a:rPr>
              <a:t>Capacidade máxima de 500 kg.</a:t>
            </a:r>
          </a:p>
          <a:p>
            <a:pPr marL="285750" lvl="0" indent="-285750">
              <a:lnSpc>
                <a:spcPct val="150000"/>
              </a:lnSpc>
              <a:spcBef>
                <a:spcPts val="1200"/>
              </a:spcBef>
              <a:buFont typeface="Arial" panose="020B0604020202020204" pitchFamily="34" charset="0"/>
              <a:buChar char="•"/>
              <a:defRPr/>
            </a:pPr>
            <a:r>
              <a:rPr lang="pt-BR" altLang="zh-CN" dirty="0">
                <a:solidFill>
                  <a:srgbClr val="E6E6E6"/>
                </a:solidFill>
                <a:latin typeface="微软雅黑"/>
                <a:ea typeface="微软雅黑"/>
              </a:rPr>
              <a:t>Análise de risco e procedimento operacional.</a:t>
            </a:r>
          </a:p>
          <a:p>
            <a:pPr marL="285750" lvl="0" indent="-285750">
              <a:lnSpc>
                <a:spcPct val="150000"/>
              </a:lnSpc>
              <a:spcBef>
                <a:spcPts val="1200"/>
              </a:spcBef>
              <a:buFont typeface="Arial" panose="020B0604020202020204" pitchFamily="34" charset="0"/>
              <a:buChar char="•"/>
              <a:defRPr/>
            </a:pPr>
            <a:r>
              <a:rPr lang="pt-BR" altLang="zh-CN" dirty="0">
                <a:solidFill>
                  <a:srgbClr val="E6E6E6"/>
                </a:solidFill>
                <a:latin typeface="微软雅黑"/>
                <a:ea typeface="微软雅黑"/>
              </a:rPr>
              <a:t>Fixação adequada para evitar o tombamento e queda.</a:t>
            </a:r>
          </a:p>
          <a:p>
            <a:pPr marL="285750" lvl="0" indent="-285750">
              <a:lnSpc>
                <a:spcPct val="150000"/>
              </a:lnSpc>
              <a:spcBef>
                <a:spcPts val="1200"/>
              </a:spcBef>
              <a:buFont typeface="Arial" panose="020B0604020202020204" pitchFamily="34" charset="0"/>
              <a:buChar char="•"/>
              <a:defRPr/>
            </a:pPr>
            <a:r>
              <a:rPr lang="pt-BR" altLang="zh-CN" dirty="0">
                <a:solidFill>
                  <a:srgbClr val="E6E6E6"/>
                </a:solidFill>
                <a:latin typeface="微软雅黑"/>
                <a:ea typeface="微软雅黑"/>
              </a:rPr>
              <a:t>Tambor nivelado e que impeça o contato com os dedos.</a:t>
            </a:r>
          </a:p>
          <a:p>
            <a:pPr marL="285750" lvl="0" indent="-285750">
              <a:lnSpc>
                <a:spcPct val="150000"/>
              </a:lnSpc>
              <a:spcBef>
                <a:spcPts val="1200"/>
              </a:spcBef>
              <a:buFont typeface="Arial" panose="020B0604020202020204" pitchFamily="34" charset="0"/>
              <a:buChar char="•"/>
              <a:defRPr/>
            </a:pPr>
            <a:r>
              <a:rPr lang="pt-BR" altLang="zh-CN" dirty="0">
                <a:solidFill>
                  <a:srgbClr val="E6E6E6"/>
                </a:solidFill>
                <a:latin typeface="微软雅黑"/>
                <a:ea typeface="微软雅黑"/>
              </a:rPr>
              <a:t>Comando por botoeira, incluindo parada de emergência</a:t>
            </a:r>
            <a:r>
              <a:rPr lang="pt-BR" altLang="zh-CN" dirty="0">
                <a:solidFill>
                  <a:prstClr val="black">
                    <a:lumMod val="65000"/>
                    <a:lumOff val="35000"/>
                  </a:prstClr>
                </a:solidFill>
                <a:latin typeface="微软雅黑"/>
                <a:ea typeface="微软雅黑"/>
              </a:rPr>
              <a:t>.</a:t>
            </a:r>
          </a:p>
        </p:txBody>
      </p:sp>
      <p:cxnSp>
        <p:nvCxnSpPr>
          <p:cNvPr id="6" name="直接连接符 27">
            <a:extLst>
              <a:ext uri="{FF2B5EF4-FFF2-40B4-BE49-F238E27FC236}">
                <a16:creationId xmlns:a16="http://schemas.microsoft.com/office/drawing/2014/main" id="{9C16DADC-94C9-D226-8BA6-7475CE0A4CE4}"/>
              </a:ext>
            </a:extLst>
          </p:cNvPr>
          <p:cNvCxnSpPr/>
          <p:nvPr/>
        </p:nvCxnSpPr>
        <p:spPr>
          <a:xfrm>
            <a:off x="5009413" y="2558722"/>
            <a:ext cx="3564000" cy="0"/>
          </a:xfrm>
          <a:prstGeom prst="line">
            <a:avLst/>
          </a:prstGeom>
          <a:ln w="9525">
            <a:gradFill flip="none" rotWithShape="1">
              <a:gsLst>
                <a:gs pos="0">
                  <a:schemeClr val="accent3"/>
                </a:gs>
                <a:gs pos="50000">
                  <a:schemeClr val="accent2"/>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2" name="Imagem 1" descr="Locação de Guincho de Coluna em Campinas">
            <a:extLst>
              <a:ext uri="{FF2B5EF4-FFF2-40B4-BE49-F238E27FC236}">
                <a16:creationId xmlns:a16="http://schemas.microsoft.com/office/drawing/2014/main" id="{9BD7BB73-2C88-89B9-1CE7-2F2985BC54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792" y="2063278"/>
            <a:ext cx="4032000" cy="3223260"/>
          </a:xfrm>
          <a:prstGeom prst="rect">
            <a:avLst/>
          </a:prstGeom>
          <a:noFill/>
          <a:ln>
            <a:noFill/>
          </a:ln>
        </p:spPr>
      </p:pic>
      <p:grpSp>
        <p:nvGrpSpPr>
          <p:cNvPr id="7" name="组合 7">
            <a:extLst>
              <a:ext uri="{FF2B5EF4-FFF2-40B4-BE49-F238E27FC236}">
                <a16:creationId xmlns:a16="http://schemas.microsoft.com/office/drawing/2014/main" id="{784731D7-D15A-02D7-93FF-7F508C4821A8}"/>
              </a:ext>
            </a:extLst>
          </p:cNvPr>
          <p:cNvGrpSpPr/>
          <p:nvPr/>
        </p:nvGrpSpPr>
        <p:grpSpPr>
          <a:xfrm>
            <a:off x="521656" y="263135"/>
            <a:ext cx="5767434" cy="707886"/>
            <a:chOff x="521656" y="263135"/>
            <a:chExt cx="5767434" cy="707886"/>
          </a:xfrm>
        </p:grpSpPr>
        <p:sp>
          <p:nvSpPr>
            <p:cNvPr id="9" name="文本框 8">
              <a:extLst>
                <a:ext uri="{FF2B5EF4-FFF2-40B4-BE49-F238E27FC236}">
                  <a16:creationId xmlns:a16="http://schemas.microsoft.com/office/drawing/2014/main" id="{BE752670-F5FA-510F-C9FB-BE73FFFDAE3C}"/>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04</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10" name="矩形 9">
              <a:extLst>
                <a:ext uri="{FF2B5EF4-FFF2-40B4-BE49-F238E27FC236}">
                  <a16:creationId xmlns:a16="http://schemas.microsoft.com/office/drawing/2014/main" id="{64D6779F-DFA0-2491-E2AB-AE7C3DB57E67}"/>
                </a:ext>
              </a:extLst>
            </p:cNvPr>
            <p:cNvSpPr/>
            <p:nvPr/>
          </p:nvSpPr>
          <p:spPr>
            <a:xfrm>
              <a:off x="1210520" y="432412"/>
              <a:ext cx="5078570"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Os serviços de construção de estruturas</a:t>
              </a:r>
            </a:p>
          </p:txBody>
        </p:sp>
      </p:grpSp>
      <p:pic>
        <p:nvPicPr>
          <p:cNvPr id="5" name="Imagem 4" descr="Texto&#10;&#10;Descrição gerada automaticamente com confiança baixa">
            <a:extLst>
              <a:ext uri="{FF2B5EF4-FFF2-40B4-BE49-F238E27FC236}">
                <a16:creationId xmlns:a16="http://schemas.microsoft.com/office/drawing/2014/main" id="{FDC0D4DE-BD68-41E9-6524-8DC8313E1A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9291" y="204633"/>
            <a:ext cx="2261621" cy="627889"/>
          </a:xfrm>
          <a:prstGeom prst="rect">
            <a:avLst/>
          </a:prstGeom>
        </p:spPr>
      </p:pic>
    </p:spTree>
    <p:extLst>
      <p:ext uri="{BB962C8B-B14F-4D97-AF65-F5344CB8AC3E}">
        <p14:creationId xmlns:p14="http://schemas.microsoft.com/office/powerpoint/2010/main" val="41045836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par>
                          <p:cTn id="11" fill="hold">
                            <p:stCondLst>
                              <p:cond delay="500"/>
                            </p:stCondLst>
                            <p:childTnLst>
                              <p:par>
                                <p:cTn id="12" presetID="53" presetClass="entr" presetSubtype="16" fill="hold" grpId="0" nodeType="afterEffect">
                                  <p:stCondLst>
                                    <p:cond delay="0"/>
                                  </p:stCondLst>
                                  <p:iterate type="lt">
                                    <p:tmPct val="10000"/>
                                  </p:iterate>
                                  <p:childTnLst>
                                    <p:set>
                                      <p:cBhvr>
                                        <p:cTn id="13" dur="1" fill="hold">
                                          <p:stCondLst>
                                            <p:cond delay="0"/>
                                          </p:stCondLst>
                                        </p:cTn>
                                        <p:tgtEl>
                                          <p:spTgt spid="3"/>
                                        </p:tgtEl>
                                        <p:attrNameLst>
                                          <p:attrName>style.visibility</p:attrName>
                                        </p:attrNameLst>
                                      </p:cBhvr>
                                      <p:to>
                                        <p:strVal val="visible"/>
                                      </p:to>
                                    </p:set>
                                    <p:anim calcmode="lin" valueType="num">
                                      <p:cBhvr>
                                        <p:cTn id="14" dur="200" fill="hold"/>
                                        <p:tgtEl>
                                          <p:spTgt spid="3"/>
                                        </p:tgtEl>
                                        <p:attrNameLst>
                                          <p:attrName>ppt_w</p:attrName>
                                        </p:attrNameLst>
                                      </p:cBhvr>
                                      <p:tavLst>
                                        <p:tav tm="0">
                                          <p:val>
                                            <p:fltVal val="0"/>
                                          </p:val>
                                        </p:tav>
                                        <p:tav tm="100000">
                                          <p:val>
                                            <p:strVal val="#ppt_w"/>
                                          </p:val>
                                        </p:tav>
                                      </p:tavLst>
                                    </p:anim>
                                    <p:anim calcmode="lin" valueType="num">
                                      <p:cBhvr>
                                        <p:cTn id="15" dur="200" fill="hold"/>
                                        <p:tgtEl>
                                          <p:spTgt spid="3"/>
                                        </p:tgtEl>
                                        <p:attrNameLst>
                                          <p:attrName>ppt_h</p:attrName>
                                        </p:attrNameLst>
                                      </p:cBhvr>
                                      <p:tavLst>
                                        <p:tav tm="0">
                                          <p:val>
                                            <p:fltVal val="0"/>
                                          </p:val>
                                        </p:tav>
                                        <p:tav tm="100000">
                                          <p:val>
                                            <p:strVal val="#ppt_h"/>
                                          </p:val>
                                        </p:tav>
                                      </p:tavLst>
                                    </p:anim>
                                    <p:animEffect transition="in" filter="fade">
                                      <p:cBhvr>
                                        <p:cTn id="16" dur="2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13">
            <a:extLst>
              <a:ext uri="{FF2B5EF4-FFF2-40B4-BE49-F238E27FC236}">
                <a16:creationId xmlns:a16="http://schemas.microsoft.com/office/drawing/2014/main" id="{6C0251AA-5ABE-9C4B-1056-E230218F25F9}"/>
              </a:ext>
            </a:extLst>
          </p:cNvPr>
          <p:cNvSpPr/>
          <p:nvPr/>
        </p:nvSpPr>
        <p:spPr>
          <a:xfrm>
            <a:off x="-1" y="3967382"/>
            <a:ext cx="11462657" cy="2395318"/>
          </a:xfrm>
          <a:prstGeom prst="rect">
            <a:avLst/>
          </a:prstGeom>
          <a:gradFill flip="none" rotWithShape="1">
            <a:gsLst>
              <a:gs pos="51000">
                <a:srgbClr val="1C83AE"/>
              </a:gs>
              <a:gs pos="0">
                <a:srgbClr val="329CD6"/>
              </a:gs>
              <a:gs pos="92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TextBox 21">
            <a:extLst>
              <a:ext uri="{FF2B5EF4-FFF2-40B4-BE49-F238E27FC236}">
                <a16:creationId xmlns:a16="http://schemas.microsoft.com/office/drawing/2014/main" id="{2F329E4D-BB1D-F85C-2F1C-389E3BC90EBE}"/>
              </a:ext>
            </a:extLst>
          </p:cNvPr>
          <p:cNvSpPr txBox="1"/>
          <p:nvPr/>
        </p:nvSpPr>
        <p:spPr>
          <a:xfrm>
            <a:off x="201386" y="4358506"/>
            <a:ext cx="6786058" cy="1613070"/>
          </a:xfrm>
          <a:prstGeom prst="rect">
            <a:avLst/>
          </a:prstGeom>
          <a:noFill/>
        </p:spPr>
        <p:txBody>
          <a:bodyPr wrap="square" lIns="0" tIns="0" rIns="0" bIns="0" rtlCol="0">
            <a:spAutoFit/>
          </a:bodyPr>
          <a:lstStyle/>
          <a:p>
            <a:pPr lvl="0">
              <a:lnSpc>
                <a:spcPct val="150000"/>
              </a:lnSpc>
              <a:spcBef>
                <a:spcPts val="1200"/>
              </a:spcBef>
              <a:defRPr/>
            </a:pPr>
            <a:r>
              <a:rPr lang="pt-BR" altLang="zh-CN" b="1" dirty="0">
                <a:solidFill>
                  <a:schemeClr val="bg1"/>
                </a:solidFill>
                <a:latin typeface="微软雅黑"/>
                <a:ea typeface="微软雅黑"/>
              </a:rPr>
              <a:t>Os cuidados com o tambor buscam evitar que o cabo não enrole corretamente. Além disso, a proteção do tambor é feita com o objetivo de evitar que dedos sejam esmagados ou mesmo decepados na operação.</a:t>
            </a:r>
            <a:endParaRPr kumimoji="0" lang="en-US" altLang="zh-CN" b="0" i="0" u="none" strike="noStrike" kern="1200" cap="none" spc="0" normalizeH="0" baseline="0" noProof="0" dirty="0">
              <a:ln>
                <a:noFill/>
              </a:ln>
              <a:solidFill>
                <a:schemeClr val="bg1"/>
              </a:solidFill>
              <a:effectLst/>
              <a:uLnTx/>
              <a:uFillTx/>
              <a:latin typeface="微软雅黑"/>
              <a:ea typeface="微软雅黑"/>
            </a:endParaRPr>
          </a:p>
        </p:txBody>
      </p:sp>
      <p:pic>
        <p:nvPicPr>
          <p:cNvPr id="3" name="Imagem 2">
            <a:extLst>
              <a:ext uri="{FF2B5EF4-FFF2-40B4-BE49-F238E27FC236}">
                <a16:creationId xmlns:a16="http://schemas.microsoft.com/office/drawing/2014/main" id="{EA96ED9C-53E2-67E2-B181-24BCE42B9CE7}"/>
              </a:ext>
            </a:extLst>
          </p:cNvPr>
          <p:cNvPicPr>
            <a:picLocks noChangeAspect="1"/>
          </p:cNvPicPr>
          <p:nvPr/>
        </p:nvPicPr>
        <p:blipFill>
          <a:blip r:embed="rId3"/>
          <a:stretch>
            <a:fillRect/>
          </a:stretch>
        </p:blipFill>
        <p:spPr>
          <a:xfrm>
            <a:off x="7188831" y="180674"/>
            <a:ext cx="4481513" cy="6677326"/>
          </a:xfrm>
          <a:prstGeom prst="rect">
            <a:avLst/>
          </a:prstGeom>
        </p:spPr>
      </p:pic>
      <p:grpSp>
        <p:nvGrpSpPr>
          <p:cNvPr id="2" name="组合 7">
            <a:extLst>
              <a:ext uri="{FF2B5EF4-FFF2-40B4-BE49-F238E27FC236}">
                <a16:creationId xmlns:a16="http://schemas.microsoft.com/office/drawing/2014/main" id="{4338DE00-9FDB-4F06-1B5E-740B86D6927D}"/>
              </a:ext>
            </a:extLst>
          </p:cNvPr>
          <p:cNvGrpSpPr/>
          <p:nvPr/>
        </p:nvGrpSpPr>
        <p:grpSpPr>
          <a:xfrm>
            <a:off x="521656" y="263135"/>
            <a:ext cx="5767434" cy="707886"/>
            <a:chOff x="521656" y="263135"/>
            <a:chExt cx="5767434" cy="707886"/>
          </a:xfrm>
        </p:grpSpPr>
        <p:sp>
          <p:nvSpPr>
            <p:cNvPr id="4" name="文本框 8">
              <a:extLst>
                <a:ext uri="{FF2B5EF4-FFF2-40B4-BE49-F238E27FC236}">
                  <a16:creationId xmlns:a16="http://schemas.microsoft.com/office/drawing/2014/main" id="{F6FE7EA9-3CBD-4770-F060-18CA0BE98F41}"/>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04</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10" name="矩形 9">
              <a:extLst>
                <a:ext uri="{FF2B5EF4-FFF2-40B4-BE49-F238E27FC236}">
                  <a16:creationId xmlns:a16="http://schemas.microsoft.com/office/drawing/2014/main" id="{671D679D-10DA-4FF5-83A8-05DB7F624221}"/>
                </a:ext>
              </a:extLst>
            </p:cNvPr>
            <p:cNvSpPr/>
            <p:nvPr/>
          </p:nvSpPr>
          <p:spPr>
            <a:xfrm>
              <a:off x="1210520" y="432412"/>
              <a:ext cx="5078570"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Os serviços de construção de estruturas</a:t>
              </a:r>
            </a:p>
          </p:txBody>
        </p:sp>
      </p:grpSp>
      <p:pic>
        <p:nvPicPr>
          <p:cNvPr id="5" name="Imagem 4" descr="Texto&#10;&#10;Descrição gerada automaticamente com confiança baixa">
            <a:extLst>
              <a:ext uri="{FF2B5EF4-FFF2-40B4-BE49-F238E27FC236}">
                <a16:creationId xmlns:a16="http://schemas.microsoft.com/office/drawing/2014/main" id="{BAD0517A-1863-2B5E-2E55-5FB568DFDB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40170" y="113266"/>
            <a:ext cx="2261621" cy="627889"/>
          </a:xfrm>
          <a:prstGeom prst="rect">
            <a:avLst/>
          </a:prstGeom>
        </p:spPr>
      </p:pic>
    </p:spTree>
    <p:extLst>
      <p:ext uri="{BB962C8B-B14F-4D97-AF65-F5344CB8AC3E}">
        <p14:creationId xmlns:p14="http://schemas.microsoft.com/office/powerpoint/2010/main" val="127772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iterate type="lt">
                                    <p:tmPct val="10000"/>
                                  </p:iterate>
                                  <p:childTnLst>
                                    <p:set>
                                      <p:cBhvr>
                                        <p:cTn id="11" dur="1" fill="hold">
                                          <p:stCondLst>
                                            <p:cond delay="0"/>
                                          </p:stCondLst>
                                        </p:cTn>
                                        <p:tgtEl>
                                          <p:spTgt spid="9"/>
                                        </p:tgtEl>
                                        <p:attrNameLst>
                                          <p:attrName>style.visibility</p:attrName>
                                        </p:attrNameLst>
                                      </p:cBhvr>
                                      <p:to>
                                        <p:strVal val="visible"/>
                                      </p:to>
                                    </p:set>
                                    <p:anim calcmode="lin" valueType="num">
                                      <p:cBhvr>
                                        <p:cTn id="12" dur="200" fill="hold"/>
                                        <p:tgtEl>
                                          <p:spTgt spid="9"/>
                                        </p:tgtEl>
                                        <p:attrNameLst>
                                          <p:attrName>ppt_w</p:attrName>
                                        </p:attrNameLst>
                                      </p:cBhvr>
                                      <p:tavLst>
                                        <p:tav tm="0">
                                          <p:val>
                                            <p:fltVal val="0"/>
                                          </p:val>
                                        </p:tav>
                                        <p:tav tm="100000">
                                          <p:val>
                                            <p:strVal val="#ppt_w"/>
                                          </p:val>
                                        </p:tav>
                                      </p:tavLst>
                                    </p:anim>
                                    <p:anim calcmode="lin" valueType="num">
                                      <p:cBhvr>
                                        <p:cTn id="13" dur="200" fill="hold"/>
                                        <p:tgtEl>
                                          <p:spTgt spid="9"/>
                                        </p:tgtEl>
                                        <p:attrNameLst>
                                          <p:attrName>ppt_h</p:attrName>
                                        </p:attrNameLst>
                                      </p:cBhvr>
                                      <p:tavLst>
                                        <p:tav tm="0">
                                          <p:val>
                                            <p:fltVal val="0"/>
                                          </p:val>
                                        </p:tav>
                                        <p:tav tm="100000">
                                          <p:val>
                                            <p:strVal val="#ppt_h"/>
                                          </p:val>
                                        </p:tav>
                                      </p:tavLst>
                                    </p:anim>
                                    <p:animEffect transition="in" filter="fade">
                                      <p:cBhvr>
                                        <p:cTn id="14" dur="2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Planos de Gestão de SST - Portal da Indústria">
            <a:extLst>
              <a:ext uri="{FF2B5EF4-FFF2-40B4-BE49-F238E27FC236}">
                <a16:creationId xmlns:a16="http://schemas.microsoft.com/office/drawing/2014/main" id="{C5DD9CBA-F12F-E653-B79A-CCEA0CE37B8E}"/>
              </a:ext>
            </a:extLst>
          </p:cNvPr>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b="34716"/>
          <a:stretch/>
        </p:blipFill>
        <p:spPr bwMode="auto">
          <a:xfrm>
            <a:off x="2599565" y="4147770"/>
            <a:ext cx="4314384" cy="2710230"/>
          </a:xfrm>
          <a:prstGeom prst="rect">
            <a:avLst/>
          </a:prstGeom>
          <a:noFill/>
          <a:extLst>
            <a:ext uri="{909E8E84-426E-40DD-AFC4-6F175D3DCCD1}">
              <a14:hiddenFill xmlns:a14="http://schemas.microsoft.com/office/drawing/2010/main">
                <a:solidFill>
                  <a:srgbClr val="FFFFFF"/>
                </a:solidFill>
              </a14:hiddenFill>
            </a:ext>
          </a:extLst>
        </p:spPr>
      </p:pic>
      <p:sp>
        <p:nvSpPr>
          <p:cNvPr id="8" name="矩形标注 14">
            <a:extLst>
              <a:ext uri="{FF2B5EF4-FFF2-40B4-BE49-F238E27FC236}">
                <a16:creationId xmlns:a16="http://schemas.microsoft.com/office/drawing/2014/main" id="{0E243827-604D-34B3-7A9A-90F4D6D74680}"/>
              </a:ext>
            </a:extLst>
          </p:cNvPr>
          <p:cNvSpPr/>
          <p:nvPr/>
        </p:nvSpPr>
        <p:spPr>
          <a:xfrm>
            <a:off x="2832100" y="743033"/>
            <a:ext cx="8678426" cy="2978067"/>
          </a:xfrm>
          <a:prstGeom prst="wedgeRectCallout">
            <a:avLst>
              <a:gd name="adj1" fmla="val 645"/>
              <a:gd name="adj2" fmla="val 72732"/>
            </a:avLst>
          </a:prstGeom>
          <a:gradFill flip="none" rotWithShape="1">
            <a:gsLst>
              <a:gs pos="51000">
                <a:srgbClr val="1C83AE"/>
              </a:gs>
              <a:gs pos="0">
                <a:srgbClr val="329CD6"/>
              </a:gs>
              <a:gs pos="92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50000"/>
              </a:lnSpc>
            </a:pPr>
            <a:r>
              <a:rPr lang="pt-BR" altLang="zh-CN" b="1" dirty="0">
                <a:solidFill>
                  <a:srgbClr val="FFFF99"/>
                </a:solidFill>
                <a:effectLst>
                  <a:outerShdw blurRad="38100" dist="38100" dir="2700000" algn="tl">
                    <a:srgbClr val="000000">
                      <a:alpha val="43137"/>
                    </a:srgbClr>
                  </a:outerShdw>
                </a:effectLst>
              </a:rPr>
              <a:t>Armadura de arranque</a:t>
            </a:r>
          </a:p>
          <a:p>
            <a:pPr algn="ctr">
              <a:lnSpc>
                <a:spcPct val="150000"/>
              </a:lnSpc>
            </a:pPr>
            <a:endParaRPr lang="pt-BR" altLang="zh-CN" b="1" dirty="0">
              <a:solidFill>
                <a:srgbClr val="FFFF99"/>
              </a:solidFill>
              <a:effectLst>
                <a:outerShdw blurRad="38100" dist="38100" dir="2700000" algn="tl">
                  <a:srgbClr val="000000">
                    <a:alpha val="43137"/>
                  </a:srgbClr>
                </a:outerShdw>
              </a:effectLst>
            </a:endParaRPr>
          </a:p>
          <a:p>
            <a:pPr algn="ctr">
              <a:lnSpc>
                <a:spcPct val="150000"/>
              </a:lnSpc>
            </a:pPr>
            <a:r>
              <a:rPr lang="pt-BR" altLang="zh-CN" dirty="0"/>
              <a:t>As armaduras de pilares são feitas em tamanho maior do que um pavimento ou o limite das vigas. Isso acontece porque precisarão ser “emendadas” com a armadura do pavimento de cima, para que trabalhem unidas. Um vergalhão tem até doze metros, então sempre será necessária essa emenda, existindo o traspasse.</a:t>
            </a:r>
          </a:p>
        </p:txBody>
      </p:sp>
    </p:spTree>
    <p:extLst>
      <p:ext uri="{BB962C8B-B14F-4D97-AF65-F5344CB8AC3E}">
        <p14:creationId xmlns:p14="http://schemas.microsoft.com/office/powerpoint/2010/main" val="11686202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剪去单角的矩形 19">
            <a:extLst>
              <a:ext uri="{FF2B5EF4-FFF2-40B4-BE49-F238E27FC236}">
                <a16:creationId xmlns:a16="http://schemas.microsoft.com/office/drawing/2014/main" id="{8B25218D-A7CC-B624-5707-8A34254C78E2}"/>
              </a:ext>
            </a:extLst>
          </p:cNvPr>
          <p:cNvSpPr/>
          <p:nvPr/>
        </p:nvSpPr>
        <p:spPr>
          <a:xfrm>
            <a:off x="4080163" y="1940848"/>
            <a:ext cx="6870865" cy="3523779"/>
          </a:xfrm>
          <a:prstGeom prst="snip1Rect">
            <a:avLst>
              <a:gd name="adj" fmla="val 21082"/>
            </a:avLst>
          </a:prstGeom>
          <a:solidFill>
            <a:schemeClr val="bg1"/>
          </a:solidFill>
          <a:ln>
            <a:noFill/>
          </a:ln>
          <a:effectLst>
            <a:outerShdw blurRad="381000" dist="152400" dir="2700000" sx="95000" sy="95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a:cs typeface="+mn-cs"/>
            </a:endParaRPr>
          </a:p>
        </p:txBody>
      </p:sp>
      <p:sp>
        <p:nvSpPr>
          <p:cNvPr id="4" name="五边形 20">
            <a:extLst>
              <a:ext uri="{FF2B5EF4-FFF2-40B4-BE49-F238E27FC236}">
                <a16:creationId xmlns:a16="http://schemas.microsoft.com/office/drawing/2014/main" id="{9C5C75D8-B3A1-CE51-DE1F-90739841E631}"/>
              </a:ext>
            </a:extLst>
          </p:cNvPr>
          <p:cNvSpPr/>
          <p:nvPr/>
        </p:nvSpPr>
        <p:spPr>
          <a:xfrm>
            <a:off x="4080164" y="1940848"/>
            <a:ext cx="6703777" cy="649952"/>
          </a:xfrm>
          <a:prstGeom prst="homePlate">
            <a:avLst/>
          </a:prstGeom>
          <a:gradFill flip="none" rotWithShape="1">
            <a:gsLst>
              <a:gs pos="54000">
                <a:srgbClr val="1C83AE"/>
              </a:gs>
              <a:gs pos="0">
                <a:srgbClr val="329CD6"/>
              </a:gs>
              <a:gs pos="100000">
                <a:srgbClr val="623E98"/>
              </a:gs>
            </a:gsLst>
            <a:lin ang="10800000" scaled="1"/>
            <a:tileRect/>
          </a:gradFill>
          <a:ln>
            <a:noFill/>
          </a:ln>
          <a:effectLst>
            <a:outerShdw blurRad="698500" dist="50800" dir="5400000" algn="t" rotWithShape="0">
              <a:srgbClr val="623E9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tLang="zh-CN" sz="2400" b="1" dirty="0">
              <a:latin typeface="微软雅黑" panose="020B0503020204020204" pitchFamily="34" charset="-122"/>
              <a:ea typeface="微软雅黑" panose="020B0503020204020204" pitchFamily="34" charset="-122"/>
            </a:endParaRPr>
          </a:p>
        </p:txBody>
      </p:sp>
      <p:sp>
        <p:nvSpPr>
          <p:cNvPr id="5" name="Rectangle 8">
            <a:extLst>
              <a:ext uri="{FF2B5EF4-FFF2-40B4-BE49-F238E27FC236}">
                <a16:creationId xmlns:a16="http://schemas.microsoft.com/office/drawing/2014/main" id="{3656221D-FA98-C2B5-C386-8495B54EBFD0}"/>
              </a:ext>
            </a:extLst>
          </p:cNvPr>
          <p:cNvSpPr/>
          <p:nvPr/>
        </p:nvSpPr>
        <p:spPr>
          <a:xfrm>
            <a:off x="4266342" y="1940848"/>
            <a:ext cx="6183944" cy="3064750"/>
          </a:xfrm>
          <a:prstGeom prst="rect">
            <a:avLst/>
          </a:prstGeom>
        </p:spPr>
        <p:txBody>
          <a:bodyPr wrap="square" lIns="0" tIns="0" rIns="0" bIns="0">
            <a:spAutoFit/>
          </a:bodyPr>
          <a:lstStyle/>
          <a:p>
            <a:pPr lvl="0">
              <a:lnSpc>
                <a:spcPct val="150000"/>
              </a:lnSpc>
              <a:spcBef>
                <a:spcPts val="800"/>
              </a:spcBef>
              <a:defRPr/>
            </a:pPr>
            <a:endParaRPr lang="pt-BR" altLang="zh-CN" dirty="0">
              <a:solidFill>
                <a:prstClr val="black">
                  <a:lumMod val="85000"/>
                  <a:lumOff val="15000"/>
                </a:prstClr>
              </a:solidFill>
              <a:latin typeface="微软雅黑" panose="020B0503020204020204" pitchFamily="34" charset="-122"/>
              <a:ea typeface="微软雅黑"/>
              <a:cs typeface="+mn-ea"/>
              <a:sym typeface="+mn-lt"/>
            </a:endParaRPr>
          </a:p>
          <a:p>
            <a:pPr lvl="0">
              <a:lnSpc>
                <a:spcPct val="150000"/>
              </a:lnSpc>
              <a:spcBef>
                <a:spcPts val="800"/>
              </a:spcBef>
              <a:defRPr/>
            </a:pPr>
            <a:endParaRPr lang="pt-BR" altLang="zh-CN" dirty="0">
              <a:solidFill>
                <a:prstClr val="black">
                  <a:lumMod val="85000"/>
                  <a:lumOff val="15000"/>
                </a:prstClr>
              </a:solidFill>
              <a:latin typeface="微软雅黑" panose="020B0503020204020204" pitchFamily="34" charset="-122"/>
              <a:ea typeface="微软雅黑"/>
              <a:cs typeface="+mn-ea"/>
              <a:sym typeface="+mn-lt"/>
            </a:endParaRPr>
          </a:p>
          <a:p>
            <a:pPr lvl="0">
              <a:lnSpc>
                <a:spcPct val="150000"/>
              </a:lnSpc>
              <a:spcBef>
                <a:spcPts val="800"/>
              </a:spcBef>
              <a:defRPr/>
            </a:pPr>
            <a:r>
              <a:rPr lang="pt-BR" altLang="zh-CN" dirty="0">
                <a:solidFill>
                  <a:prstClr val="black">
                    <a:lumMod val="85000"/>
                    <a:lumOff val="15000"/>
                  </a:prstClr>
                </a:solidFill>
                <a:latin typeface="微软雅黑" panose="020B0503020204020204" pitchFamily="34" charset="-122"/>
                <a:ea typeface="微软雅黑"/>
                <a:cs typeface="+mn-ea"/>
                <a:sym typeface="+mn-lt"/>
              </a:rPr>
              <a:t>Entre uma concretagem e outra, a sobra para emenda fica exposta e é chamada de armadura de arranque. Para evitar que o trabalhador, caso tropece e caia, tenha perfurações, as pontas os vergalhões precisam ser protegidas.</a:t>
            </a:r>
            <a:endParaRPr kumimoji="0" lang="zh-CN" altLang="en-US" sz="1400" b="0"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a:cs typeface="+mn-ea"/>
              <a:sym typeface="+mn-lt"/>
            </a:endParaRPr>
          </a:p>
        </p:txBody>
      </p:sp>
      <p:sp>
        <p:nvSpPr>
          <p:cNvPr id="6" name="Oval 5">
            <a:extLst>
              <a:ext uri="{FF2B5EF4-FFF2-40B4-BE49-F238E27FC236}">
                <a16:creationId xmlns:a16="http://schemas.microsoft.com/office/drawing/2014/main" id="{4A3F04FA-9E3B-5B1B-BCF6-30651DC95857}"/>
              </a:ext>
            </a:extLst>
          </p:cNvPr>
          <p:cNvSpPr>
            <a:spLocks noChangeArrowheads="1"/>
          </p:cNvSpPr>
          <p:nvPr/>
        </p:nvSpPr>
        <p:spPr bwMode="auto">
          <a:xfrm>
            <a:off x="-230457" y="4602453"/>
            <a:ext cx="2881954" cy="2942659"/>
          </a:xfrm>
          <a:prstGeom prst="ellipse">
            <a:avLst/>
          </a:prstGeom>
          <a:gradFill>
            <a:gsLst>
              <a:gs pos="54000">
                <a:srgbClr val="1C83AE"/>
              </a:gs>
              <a:gs pos="0">
                <a:srgbClr val="329CD6"/>
              </a:gs>
              <a:gs pos="100000">
                <a:srgbClr val="623E98"/>
              </a:gs>
            </a:gsLst>
            <a:lin ang="5400000" scaled="1"/>
          </a:gra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ym typeface="+mn-lt"/>
            </a:endParaRPr>
          </a:p>
        </p:txBody>
      </p:sp>
      <p:pic>
        <p:nvPicPr>
          <p:cNvPr id="7" name="Picture 2" descr="Gestão de Implantação de SST para o eSocial - Segurança e Medicina do  Trabalho | Exames Ocupacionais | PRO LABORE">
            <a:extLst>
              <a:ext uri="{FF2B5EF4-FFF2-40B4-BE49-F238E27FC236}">
                <a16:creationId xmlns:a16="http://schemas.microsoft.com/office/drawing/2014/main" id="{8810B8BB-528F-96A6-4982-C9AF05424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653" y="5028588"/>
            <a:ext cx="1881734" cy="188173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组合 7">
            <a:extLst>
              <a:ext uri="{FF2B5EF4-FFF2-40B4-BE49-F238E27FC236}">
                <a16:creationId xmlns:a16="http://schemas.microsoft.com/office/drawing/2014/main" id="{895154CE-770A-EED4-21F7-9FBCB7FD6DBF}"/>
              </a:ext>
            </a:extLst>
          </p:cNvPr>
          <p:cNvGrpSpPr/>
          <p:nvPr/>
        </p:nvGrpSpPr>
        <p:grpSpPr>
          <a:xfrm>
            <a:off x="521656" y="263135"/>
            <a:ext cx="5767434" cy="707886"/>
            <a:chOff x="521656" y="263135"/>
            <a:chExt cx="5767434" cy="707886"/>
          </a:xfrm>
        </p:grpSpPr>
        <p:sp>
          <p:nvSpPr>
            <p:cNvPr id="9" name="文本框 8">
              <a:extLst>
                <a:ext uri="{FF2B5EF4-FFF2-40B4-BE49-F238E27FC236}">
                  <a16:creationId xmlns:a16="http://schemas.microsoft.com/office/drawing/2014/main" id="{809B6548-5E2A-0559-9FE7-B11CDF3A0763}"/>
                </a:ext>
              </a:extLst>
            </p:cNvPr>
            <p:cNvSpPr txBox="1"/>
            <p:nvPr/>
          </p:nvSpPr>
          <p:spPr>
            <a:xfrm>
              <a:off x="521656" y="263135"/>
              <a:ext cx="849086" cy="707886"/>
            </a:xfrm>
            <a:prstGeom prst="rect">
              <a:avLst/>
            </a:prstGeom>
            <a:noFill/>
          </p:spPr>
          <p:txBody>
            <a:bodyPr wrap="square" rtlCol="0">
              <a:spAutoFit/>
            </a:bodyPr>
            <a:lstStyle/>
            <a:p>
              <a:r>
                <a:rPr lang="en-US" altLang="zh-CN" sz="4000" dirty="0">
                  <a:gradFill>
                    <a:gsLst>
                      <a:gs pos="0">
                        <a:srgbClr val="1C83AE"/>
                      </a:gs>
                      <a:gs pos="100000">
                        <a:srgbClr val="623E98"/>
                      </a:gs>
                    </a:gsLst>
                    <a:lin ang="10800000" scaled="1"/>
                  </a:gradFill>
                  <a:latin typeface="CastleTUlt" panose="020E0902050906030204" pitchFamily="34" charset="0"/>
                </a:rPr>
                <a:t>04</a:t>
              </a:r>
              <a:endParaRPr lang="zh-CN" altLang="en-US" sz="4000" dirty="0">
                <a:gradFill>
                  <a:gsLst>
                    <a:gs pos="0">
                      <a:srgbClr val="1C83AE"/>
                    </a:gs>
                    <a:gs pos="100000">
                      <a:srgbClr val="623E98"/>
                    </a:gs>
                  </a:gsLst>
                  <a:lin ang="10800000" scaled="1"/>
                </a:gradFill>
                <a:latin typeface="CastleTUlt" panose="020E0902050906030204" pitchFamily="34" charset="0"/>
              </a:endParaRPr>
            </a:p>
          </p:txBody>
        </p:sp>
        <p:sp>
          <p:nvSpPr>
            <p:cNvPr id="10" name="矩形 9">
              <a:extLst>
                <a:ext uri="{FF2B5EF4-FFF2-40B4-BE49-F238E27FC236}">
                  <a16:creationId xmlns:a16="http://schemas.microsoft.com/office/drawing/2014/main" id="{8A88F197-C879-504E-A476-20E795BFAEC5}"/>
                </a:ext>
              </a:extLst>
            </p:cNvPr>
            <p:cNvSpPr/>
            <p:nvPr/>
          </p:nvSpPr>
          <p:spPr>
            <a:xfrm>
              <a:off x="1210520" y="432412"/>
              <a:ext cx="5078570" cy="400110"/>
            </a:xfrm>
            <a:prstGeom prst="rect">
              <a:avLst/>
            </a:prstGeom>
          </p:spPr>
          <p:txBody>
            <a:bodyPr wrap="none">
              <a:spAutoFit/>
            </a:bodyPr>
            <a:lstStyle/>
            <a:p>
              <a:r>
                <a:rPr lang="pt-BR" altLang="zh-CN" sz="2000" dirty="0">
                  <a:solidFill>
                    <a:schemeClr val="tx1">
                      <a:lumMod val="85000"/>
                      <a:lumOff val="15000"/>
                    </a:schemeClr>
                  </a:solidFill>
                  <a:latin typeface="微软雅黑" panose="020B0503020204020204" pitchFamily="34" charset="-122"/>
                  <a:ea typeface="微软雅黑" panose="020B0503020204020204" pitchFamily="34" charset="-122"/>
                </a:rPr>
                <a:t>Os serviços de construção de estruturas</a:t>
              </a:r>
            </a:p>
          </p:txBody>
        </p:sp>
      </p:grpSp>
      <p:pic>
        <p:nvPicPr>
          <p:cNvPr id="2" name="Imagem 1" descr="Texto&#10;&#10;Descrição gerada automaticamente com confiança baixa">
            <a:extLst>
              <a:ext uri="{FF2B5EF4-FFF2-40B4-BE49-F238E27FC236}">
                <a16:creationId xmlns:a16="http://schemas.microsoft.com/office/drawing/2014/main" id="{8E0E6D6A-6131-DB73-BDDC-FD80A5C1A5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9291" y="204633"/>
            <a:ext cx="2261621" cy="627889"/>
          </a:xfrm>
          <a:prstGeom prst="rect">
            <a:avLst/>
          </a:prstGeom>
        </p:spPr>
      </p:pic>
    </p:spTree>
    <p:extLst>
      <p:ext uri="{BB962C8B-B14F-4D97-AF65-F5344CB8AC3E}">
        <p14:creationId xmlns:p14="http://schemas.microsoft.com/office/powerpoint/2010/main" val="30768451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par>
                          <p:cTn id="13" fill="hold">
                            <p:stCondLst>
                              <p:cond delay="1000"/>
                            </p:stCondLst>
                            <p:childTnLst>
                              <p:par>
                                <p:cTn id="14" presetID="4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3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300" fill="hold"/>
                                        <p:tgtEl>
                                          <p:spTgt spid="5"/>
                                        </p:tgtEl>
                                        <p:attrNameLst>
                                          <p:attrName>ppt_y</p:attrName>
                                        </p:attrNameLst>
                                      </p:cBhvr>
                                      <p:tavLst>
                                        <p:tav tm="0">
                                          <p:val>
                                            <p:strVal val="#ppt_y"/>
                                          </p:val>
                                        </p:tav>
                                        <p:tav tm="100000">
                                          <p:val>
                                            <p:strVal val="#ppt_y"/>
                                          </p:val>
                                        </p:tav>
                                      </p:tavLst>
                                    </p:anim>
                                    <p:anim calcmode="lin" valueType="num">
                                      <p:cBhvr>
                                        <p:cTn id="18" dur="3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3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300" tmFilter="0,0; .5, 1; 1, 1"/>
                                        <p:tgtEl>
                                          <p:spTgt spid="5"/>
                                        </p:tgtEl>
                                      </p:cBhvr>
                                    </p:animEffect>
                                  </p:childTnLst>
                                </p:cTn>
                              </p:par>
                            </p:childTnLst>
                          </p:cTn>
                        </p:par>
                        <p:par>
                          <p:cTn id="21" fill="hold">
                            <p:stCondLst>
                              <p:cond delay="1300"/>
                            </p:stCondLst>
                            <p:childTnLst>
                              <p:par>
                                <p:cTn id="22" presetID="42"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xvfpaa4">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1 ss">
  <a:themeElements>
    <a:clrScheme name="Personalizada 9">
      <a:dk1>
        <a:srgbClr val="FFFFFF"/>
      </a:dk1>
      <a:lt1>
        <a:sysClr val="window" lastClr="FFFFFF"/>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bxvfpaa4">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a1 ss" id="{225F3562-8941-43EE-9D26-C9366A90290D}" vid="{0EFEEBC6-B108-4D6E-96EC-5F4336D3F9E3}"/>
    </a:ext>
  </a:extLst>
</a:theme>
</file>

<file path=ppt/theme/theme4.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qhezr5lw">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qhezr5lw">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qhezr5lw">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3844</TotalTime>
  <Words>5904</Words>
  <Application>Microsoft Office PowerPoint</Application>
  <PresentationFormat>Widescreen</PresentationFormat>
  <Paragraphs>691</Paragraphs>
  <Slides>136</Slides>
  <Notes>134</Notes>
  <HiddenSlides>0</HiddenSlides>
  <MMClips>0</MMClips>
  <ScaleCrop>false</ScaleCrop>
  <HeadingPairs>
    <vt:vector size="6" baseType="variant">
      <vt:variant>
        <vt:lpstr>Fontes usadas</vt:lpstr>
      </vt:variant>
      <vt:variant>
        <vt:i4>12</vt:i4>
      </vt:variant>
      <vt:variant>
        <vt:lpstr>Tema</vt:lpstr>
      </vt:variant>
      <vt:variant>
        <vt:i4>6</vt:i4>
      </vt:variant>
      <vt:variant>
        <vt:lpstr>Títulos de slides</vt:lpstr>
      </vt:variant>
      <vt:variant>
        <vt:i4>136</vt:i4>
      </vt:variant>
    </vt:vector>
  </HeadingPairs>
  <TitlesOfParts>
    <vt:vector size="154" baseType="lpstr">
      <vt:lpstr>等线</vt:lpstr>
      <vt:lpstr>微软雅黑</vt:lpstr>
      <vt:lpstr>微软雅黑</vt:lpstr>
      <vt:lpstr>Agency FB</vt:lpstr>
      <vt:lpstr>Arial</vt:lpstr>
      <vt:lpstr>Calibri</vt:lpstr>
      <vt:lpstr>CastleTUlt</vt:lpstr>
      <vt:lpstr>Gesta Md</vt:lpstr>
      <vt:lpstr>Wingdings</vt:lpstr>
      <vt:lpstr>字魂59号-创粗黑</vt:lpstr>
      <vt:lpstr>段宁毛笔行书</vt:lpstr>
      <vt:lpstr>造字工房力黑（非商用）常规体</vt:lpstr>
      <vt:lpstr>自定义设计方案</vt:lpstr>
      <vt:lpstr>1_自定义设计方案</vt:lpstr>
      <vt:lpstr>Tema1 ss</vt:lpstr>
      <vt:lpstr>www.jpppt.com</vt:lpstr>
      <vt:lpstr>1_www.jpppt.com</vt:lpstr>
      <vt:lpstr>2_www.jpppt.com</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Treinamentos</dc:title>
  <dc:subject>Normas Regulamentadoras</dc:subject>
  <dc:creator>Herbert Bento - Escola da Prevenção</dc:creator>
  <cp:lastModifiedBy>RODRIGO GARCIA</cp:lastModifiedBy>
  <cp:revision>3</cp:revision>
  <dcterms:created xsi:type="dcterms:W3CDTF">2018-05-23T07:51:56Z</dcterms:created>
  <dcterms:modified xsi:type="dcterms:W3CDTF">2024-03-15T18:54:34Z</dcterms:modified>
</cp:coreProperties>
</file>