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sldIdLst>
    <p:sldId id="351" r:id="rId3"/>
    <p:sldId id="459" r:id="rId4"/>
    <p:sldId id="292" r:id="rId5"/>
    <p:sldId id="523" r:id="rId6"/>
    <p:sldId id="274" r:id="rId7"/>
    <p:sldId id="460" r:id="rId8"/>
    <p:sldId id="293" r:id="rId9"/>
    <p:sldId id="294" r:id="rId10"/>
    <p:sldId id="468" r:id="rId11"/>
    <p:sldId id="531" r:id="rId12"/>
    <p:sldId id="532" r:id="rId13"/>
    <p:sldId id="533" r:id="rId14"/>
    <p:sldId id="534" r:id="rId15"/>
    <p:sldId id="535" r:id="rId16"/>
    <p:sldId id="536" r:id="rId17"/>
    <p:sldId id="537" r:id="rId18"/>
    <p:sldId id="539" r:id="rId19"/>
    <p:sldId id="541" r:id="rId20"/>
    <p:sldId id="538" r:id="rId21"/>
    <p:sldId id="540" r:id="rId22"/>
    <p:sldId id="542" r:id="rId23"/>
    <p:sldId id="543" r:id="rId24"/>
    <p:sldId id="544" r:id="rId25"/>
    <p:sldId id="545" r:id="rId26"/>
    <p:sldId id="546" r:id="rId27"/>
    <p:sldId id="547" r:id="rId28"/>
    <p:sldId id="548" r:id="rId29"/>
    <p:sldId id="549" r:id="rId30"/>
    <p:sldId id="550" r:id="rId31"/>
    <p:sldId id="551" r:id="rId32"/>
    <p:sldId id="552" r:id="rId33"/>
    <p:sldId id="553" r:id="rId34"/>
    <p:sldId id="461" r:id="rId35"/>
    <p:sldId id="554" r:id="rId36"/>
    <p:sldId id="555" r:id="rId37"/>
    <p:sldId id="556" r:id="rId38"/>
    <p:sldId id="557" r:id="rId39"/>
    <p:sldId id="558" r:id="rId40"/>
    <p:sldId id="559" r:id="rId41"/>
    <p:sldId id="560" r:id="rId42"/>
    <p:sldId id="561" r:id="rId43"/>
    <p:sldId id="562" r:id="rId44"/>
    <p:sldId id="563" r:id="rId45"/>
    <p:sldId id="564" r:id="rId46"/>
    <p:sldId id="565" r:id="rId47"/>
    <p:sldId id="568" r:id="rId48"/>
    <p:sldId id="567" r:id="rId49"/>
    <p:sldId id="569" r:id="rId50"/>
    <p:sldId id="570" r:id="rId51"/>
    <p:sldId id="571" r:id="rId52"/>
    <p:sldId id="572" r:id="rId53"/>
    <p:sldId id="573" r:id="rId54"/>
    <p:sldId id="574" r:id="rId55"/>
    <p:sldId id="575" r:id="rId56"/>
    <p:sldId id="576" r:id="rId57"/>
    <p:sldId id="577" r:id="rId58"/>
    <p:sldId id="578" r:id="rId59"/>
    <p:sldId id="579" r:id="rId60"/>
    <p:sldId id="524" r:id="rId61"/>
    <p:sldId id="580" r:id="rId62"/>
    <p:sldId id="581" r:id="rId63"/>
    <p:sldId id="582" r:id="rId64"/>
    <p:sldId id="583" r:id="rId65"/>
    <p:sldId id="584" r:id="rId66"/>
    <p:sldId id="585" r:id="rId67"/>
    <p:sldId id="586" r:id="rId68"/>
    <p:sldId id="587" r:id="rId69"/>
    <p:sldId id="588" r:id="rId70"/>
    <p:sldId id="525" r:id="rId71"/>
    <p:sldId id="589" r:id="rId72"/>
    <p:sldId id="590" r:id="rId73"/>
    <p:sldId id="591" r:id="rId74"/>
    <p:sldId id="592" r:id="rId75"/>
    <p:sldId id="593" r:id="rId76"/>
    <p:sldId id="594" r:id="rId77"/>
    <p:sldId id="595" r:id="rId78"/>
    <p:sldId id="596" r:id="rId79"/>
    <p:sldId id="597" r:id="rId80"/>
    <p:sldId id="598" r:id="rId81"/>
    <p:sldId id="599" r:id="rId82"/>
    <p:sldId id="600" r:id="rId83"/>
    <p:sldId id="601" r:id="rId84"/>
    <p:sldId id="602" r:id="rId85"/>
    <p:sldId id="603" r:id="rId86"/>
    <p:sldId id="604" r:id="rId87"/>
    <p:sldId id="605" r:id="rId88"/>
    <p:sldId id="607" r:id="rId89"/>
    <p:sldId id="606" r:id="rId90"/>
    <p:sldId id="608" r:id="rId91"/>
    <p:sldId id="609" r:id="rId92"/>
    <p:sldId id="610" r:id="rId93"/>
    <p:sldId id="613" r:id="rId94"/>
    <p:sldId id="611" r:id="rId95"/>
    <p:sldId id="612" r:id="rId96"/>
    <p:sldId id="614" r:id="rId97"/>
    <p:sldId id="615" r:id="rId98"/>
    <p:sldId id="616" r:id="rId99"/>
    <p:sldId id="617" r:id="rId100"/>
    <p:sldId id="618" r:id="rId101"/>
    <p:sldId id="619" r:id="rId102"/>
    <p:sldId id="620" r:id="rId103"/>
    <p:sldId id="621" r:id="rId104"/>
    <p:sldId id="622" r:id="rId105"/>
    <p:sldId id="623" r:id="rId106"/>
    <p:sldId id="624" r:id="rId107"/>
    <p:sldId id="625" r:id="rId108"/>
    <p:sldId id="626" r:id="rId109"/>
    <p:sldId id="627" r:id="rId110"/>
    <p:sldId id="628" r:id="rId111"/>
    <p:sldId id="629" r:id="rId112"/>
    <p:sldId id="630" r:id="rId113"/>
    <p:sldId id="631" r:id="rId114"/>
    <p:sldId id="632" r:id="rId115"/>
    <p:sldId id="633" r:id="rId116"/>
    <p:sldId id="634" r:id="rId117"/>
    <p:sldId id="635" r:id="rId118"/>
    <p:sldId id="636" r:id="rId119"/>
    <p:sldId id="637" r:id="rId120"/>
    <p:sldId id="638" r:id="rId121"/>
    <p:sldId id="639" r:id="rId122"/>
    <p:sldId id="640" r:id="rId123"/>
    <p:sldId id="641" r:id="rId124"/>
    <p:sldId id="642" r:id="rId125"/>
    <p:sldId id="643" r:id="rId126"/>
    <p:sldId id="644" r:id="rId127"/>
    <p:sldId id="645" r:id="rId128"/>
    <p:sldId id="647" r:id="rId129"/>
    <p:sldId id="646" r:id="rId130"/>
    <p:sldId id="648" r:id="rId131"/>
    <p:sldId id="650" r:id="rId132"/>
    <p:sldId id="649" r:id="rId133"/>
    <p:sldId id="651" r:id="rId134"/>
    <p:sldId id="652" r:id="rId135"/>
    <p:sldId id="653" r:id="rId136"/>
    <p:sldId id="654" r:id="rId137"/>
    <p:sldId id="656" r:id="rId138"/>
    <p:sldId id="655" r:id="rId139"/>
    <p:sldId id="657" r:id="rId140"/>
    <p:sldId id="522" r:id="rId141"/>
    <p:sldId id="658" r:id="rId142"/>
    <p:sldId id="659" r:id="rId143"/>
    <p:sldId id="1182" r:id="rId14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91D3C"/>
    <a:srgbClr val="AC2F31"/>
    <a:srgbClr val="691D1F"/>
    <a:srgbClr val="FA9576"/>
    <a:srgbClr val="C878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2" autoAdjust="0"/>
    <p:restoredTop sz="94660"/>
  </p:normalViewPr>
  <p:slideViewPr>
    <p:cSldViewPr snapToGrid="0">
      <p:cViewPr varScale="1">
        <p:scale>
          <a:sx n="117" d="100"/>
          <a:sy n="117" d="100"/>
        </p:scale>
        <p:origin x="318" y="10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microsoft.com/office/2016/11/relationships/changesInfo" Target="changesInfos/changesInfo1.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no Nicelatchi" userId="495d62745e7169d0" providerId="LiveId" clId="{C3C4F742-C7F4-4B54-BDFB-6063D92D00DE}"/>
    <pc:docChg chg="undo redo custSel addSld delSld modSld sldOrd">
      <pc:chgData name="Breno Nicelatchi" userId="495d62745e7169d0" providerId="LiveId" clId="{C3C4F742-C7F4-4B54-BDFB-6063D92D00DE}" dt="2023-09-06T01:56:46.639" v="5647" actId="47"/>
      <pc:docMkLst>
        <pc:docMk/>
      </pc:docMkLst>
      <pc:sldChg chg="addSp delSp modSp add mod modTransition setBg addAnim delAnim modAnim">
        <pc:chgData name="Breno Nicelatchi" userId="495d62745e7169d0" providerId="LiveId" clId="{C3C4F742-C7F4-4B54-BDFB-6063D92D00DE}" dt="2023-09-05T15:09:52.002" v="1296"/>
        <pc:sldMkLst>
          <pc:docMk/>
          <pc:sldMk cId="3045140109" sldId="266"/>
        </pc:sldMkLst>
        <pc:spChg chg="mod">
          <ac:chgData name="Breno Nicelatchi" userId="495d62745e7169d0" providerId="LiveId" clId="{C3C4F742-C7F4-4B54-BDFB-6063D92D00DE}" dt="2023-09-05T14:03:56.545" v="342" actId="1038"/>
          <ac:spMkLst>
            <pc:docMk/>
            <pc:sldMk cId="3045140109" sldId="266"/>
            <ac:spMk id="2" creationId="{15B23C8D-70FA-4AB0-BB65-B730AAD7E431}"/>
          </ac:spMkLst>
        </pc:spChg>
        <pc:spChg chg="add del">
          <ac:chgData name="Breno Nicelatchi" userId="495d62745e7169d0" providerId="LiveId" clId="{C3C4F742-C7F4-4B54-BDFB-6063D92D00DE}" dt="2023-09-05T13:54:48.226" v="2" actId="478"/>
          <ac:spMkLst>
            <pc:docMk/>
            <pc:sldMk cId="3045140109" sldId="266"/>
            <ac:spMk id="3" creationId="{E92F3212-FF92-881B-F334-BFC6334C4AD5}"/>
          </ac:spMkLst>
        </pc:spChg>
        <pc:spChg chg="add del mod">
          <ac:chgData name="Breno Nicelatchi" userId="495d62745e7169d0" providerId="LiveId" clId="{C3C4F742-C7F4-4B54-BDFB-6063D92D00DE}" dt="2023-09-05T14:01:24.646" v="321" actId="478"/>
          <ac:spMkLst>
            <pc:docMk/>
            <pc:sldMk cId="3045140109" sldId="266"/>
            <ac:spMk id="8" creationId="{DF3F2387-4DEE-6DFE-459D-A1B0EAF521BD}"/>
          </ac:spMkLst>
        </pc:spChg>
        <pc:spChg chg="del mod topLvl">
          <ac:chgData name="Breno Nicelatchi" userId="495d62745e7169d0" providerId="LiveId" clId="{C3C4F742-C7F4-4B54-BDFB-6063D92D00DE}" dt="2023-09-05T13:56:48.004" v="138" actId="478"/>
          <ac:spMkLst>
            <pc:docMk/>
            <pc:sldMk cId="3045140109" sldId="266"/>
            <ac:spMk id="12" creationId="{C03673CC-3088-443A-ADCA-800232A9FEB2}"/>
          </ac:spMkLst>
        </pc:spChg>
        <pc:spChg chg="mod topLvl">
          <ac:chgData name="Breno Nicelatchi" userId="495d62745e7169d0" providerId="LiveId" clId="{C3C4F742-C7F4-4B54-BDFB-6063D92D00DE}" dt="2023-09-05T14:03:39.742" v="327" actId="1076"/>
          <ac:spMkLst>
            <pc:docMk/>
            <pc:sldMk cId="3045140109" sldId="266"/>
            <ac:spMk id="13" creationId="{1C35F792-7145-46E7-9D95-5B4C65CAD92D}"/>
          </ac:spMkLst>
        </pc:spChg>
        <pc:spChg chg="del mod topLvl">
          <ac:chgData name="Breno Nicelatchi" userId="495d62745e7169d0" providerId="LiveId" clId="{C3C4F742-C7F4-4B54-BDFB-6063D92D00DE}" dt="2023-09-05T13:56:18.824" v="129" actId="478"/>
          <ac:spMkLst>
            <pc:docMk/>
            <pc:sldMk cId="3045140109" sldId="266"/>
            <ac:spMk id="14" creationId="{6A026B98-3CE1-4564-B2AF-DF3402127F0B}"/>
          </ac:spMkLst>
        </pc:spChg>
        <pc:spChg chg="del">
          <ac:chgData name="Breno Nicelatchi" userId="495d62745e7169d0" providerId="LiveId" clId="{C3C4F742-C7F4-4B54-BDFB-6063D92D00DE}" dt="2023-09-05T13:55:44.454" v="102" actId="478"/>
          <ac:spMkLst>
            <pc:docMk/>
            <pc:sldMk cId="3045140109" sldId="266"/>
            <ac:spMk id="15" creationId="{6525050A-FEF8-4D89-9F60-9957B921F5A7}"/>
          </ac:spMkLst>
        </pc:spChg>
        <pc:spChg chg="del">
          <ac:chgData name="Breno Nicelatchi" userId="495d62745e7169d0" providerId="LiveId" clId="{C3C4F742-C7F4-4B54-BDFB-6063D92D00DE}" dt="2023-09-05T13:55:44.454" v="102" actId="478"/>
          <ac:spMkLst>
            <pc:docMk/>
            <pc:sldMk cId="3045140109" sldId="266"/>
            <ac:spMk id="16" creationId="{2EA81685-228B-4297-9F7F-0B97DF097D48}"/>
          </ac:spMkLst>
        </pc:spChg>
        <pc:spChg chg="del">
          <ac:chgData name="Breno Nicelatchi" userId="495d62745e7169d0" providerId="LiveId" clId="{C3C4F742-C7F4-4B54-BDFB-6063D92D00DE}" dt="2023-09-05T13:55:44.454" v="102" actId="478"/>
          <ac:spMkLst>
            <pc:docMk/>
            <pc:sldMk cId="3045140109" sldId="266"/>
            <ac:spMk id="17" creationId="{8B174FEF-CDFF-4D95-8B97-FFBC2E53303A}"/>
          </ac:spMkLst>
        </pc:spChg>
        <pc:spChg chg="del">
          <ac:chgData name="Breno Nicelatchi" userId="495d62745e7169d0" providerId="LiveId" clId="{C3C4F742-C7F4-4B54-BDFB-6063D92D00DE}" dt="2023-09-05T13:55:44.454" v="102" actId="478"/>
          <ac:spMkLst>
            <pc:docMk/>
            <pc:sldMk cId="3045140109" sldId="266"/>
            <ac:spMk id="18" creationId="{AC834D0A-267B-4C61-AF5B-2B9B416180CF}"/>
          </ac:spMkLst>
        </pc:spChg>
        <pc:spChg chg="mod">
          <ac:chgData name="Breno Nicelatchi" userId="495d62745e7169d0" providerId="LiveId" clId="{C3C4F742-C7F4-4B54-BDFB-6063D92D00DE}" dt="2023-09-05T13:58:31.918" v="163" actId="14100"/>
          <ac:spMkLst>
            <pc:docMk/>
            <pc:sldMk cId="3045140109" sldId="266"/>
            <ac:spMk id="19" creationId="{D7C9C586-9509-4D14-80EF-7A6E28A59F26}"/>
          </ac:spMkLst>
        </pc:spChg>
        <pc:grpChg chg="del">
          <ac:chgData name="Breno Nicelatchi" userId="495d62745e7169d0" providerId="LiveId" clId="{C3C4F742-C7F4-4B54-BDFB-6063D92D00DE}" dt="2023-09-05T13:56:22.203" v="130" actId="478"/>
          <ac:grpSpMkLst>
            <pc:docMk/>
            <pc:sldMk cId="3045140109" sldId="266"/>
            <ac:grpSpMk id="7" creationId="{00000000-0000-0000-0000-000000000000}"/>
          </ac:grpSpMkLst>
        </pc:grpChg>
        <pc:grpChg chg="add del mod">
          <ac:chgData name="Breno Nicelatchi" userId="495d62745e7169d0" providerId="LiveId" clId="{C3C4F742-C7F4-4B54-BDFB-6063D92D00DE}" dt="2023-09-05T13:56:15.044" v="127" actId="165"/>
          <ac:grpSpMkLst>
            <pc:docMk/>
            <pc:sldMk cId="3045140109" sldId="266"/>
            <ac:grpSpMk id="20" creationId="{E29A78A8-3BFD-414E-A627-CC034CD926D1}"/>
          </ac:grpSpMkLst>
        </pc:grpChg>
        <pc:picChg chg="add del mod">
          <ac:chgData name="Breno Nicelatchi" userId="495d62745e7169d0" providerId="LiveId" clId="{C3C4F742-C7F4-4B54-BDFB-6063D92D00DE}" dt="2023-09-05T14:01:26.044" v="322" actId="478"/>
          <ac:picMkLst>
            <pc:docMk/>
            <pc:sldMk cId="3045140109" sldId="266"/>
            <ac:picMk id="1026" creationId="{2CBF8BB6-A52F-9AE6-5138-CE80F152A16F}"/>
          </ac:picMkLst>
        </pc:picChg>
      </pc:sldChg>
      <pc:sldChg chg="delSp modSp add mod modTransition modAnim">
        <pc:chgData name="Breno Nicelatchi" userId="495d62745e7169d0" providerId="LiveId" clId="{C3C4F742-C7F4-4B54-BDFB-6063D92D00DE}" dt="2023-09-05T23:00:59.418" v="3592" actId="1038"/>
        <pc:sldMkLst>
          <pc:docMk/>
          <pc:sldMk cId="305709968" sldId="274"/>
        </pc:sldMkLst>
        <pc:spChg chg="mod modCrop">
          <ac:chgData name="Breno Nicelatchi" userId="495d62745e7169d0" providerId="LiveId" clId="{C3C4F742-C7F4-4B54-BDFB-6063D92D00DE}" dt="2023-09-05T22:31:36.853" v="3371"/>
          <ac:spMkLst>
            <pc:docMk/>
            <pc:sldMk cId="305709968" sldId="274"/>
            <ac:spMk id="3" creationId="{A8A8F890-4F1C-4A12-ADF2-19E0D5DE9243}"/>
          </ac:spMkLst>
        </pc:spChg>
        <pc:spChg chg="mod topLvl">
          <ac:chgData name="Breno Nicelatchi" userId="495d62745e7169d0" providerId="LiveId" clId="{C3C4F742-C7F4-4B54-BDFB-6063D92D00DE}" dt="2023-09-05T23:00:59.418" v="3592" actId="1038"/>
          <ac:spMkLst>
            <pc:docMk/>
            <pc:sldMk cId="305709968" sldId="274"/>
            <ac:spMk id="11" creationId="{6FAA3B89-8AAC-4040-81BD-6390CC89AF7C}"/>
          </ac:spMkLst>
        </pc:spChg>
        <pc:spChg chg="mod topLvl">
          <ac:chgData name="Breno Nicelatchi" userId="495d62745e7169d0" providerId="LiveId" clId="{C3C4F742-C7F4-4B54-BDFB-6063D92D00DE}" dt="2023-09-05T23:00:59.418" v="3592" actId="1038"/>
          <ac:spMkLst>
            <pc:docMk/>
            <pc:sldMk cId="305709968" sldId="274"/>
            <ac:spMk id="12" creationId="{A37DB8D8-DE11-4B1D-86EE-528F07A064E9}"/>
          </ac:spMkLst>
        </pc:spChg>
        <pc:spChg chg="mod topLvl">
          <ac:chgData name="Breno Nicelatchi" userId="495d62745e7169d0" providerId="LiveId" clId="{C3C4F742-C7F4-4B54-BDFB-6063D92D00DE}" dt="2023-09-05T23:00:59.418" v="3592" actId="1038"/>
          <ac:spMkLst>
            <pc:docMk/>
            <pc:sldMk cId="305709968" sldId="274"/>
            <ac:spMk id="13" creationId="{83EFECB2-FF0E-472D-ABFD-544AACDF2DCD}"/>
          </ac:spMkLst>
        </pc:spChg>
        <pc:spChg chg="del">
          <ac:chgData name="Breno Nicelatchi" userId="495d62745e7169d0" providerId="LiveId" clId="{C3C4F742-C7F4-4B54-BDFB-6063D92D00DE}" dt="2023-09-05T14:55:03.248" v="1055" actId="478"/>
          <ac:spMkLst>
            <pc:docMk/>
            <pc:sldMk cId="305709968" sldId="274"/>
            <ac:spMk id="14" creationId="{58BEBDC9-8E3A-43CC-A195-5942BD49C4B4}"/>
          </ac:spMkLst>
        </pc:spChg>
        <pc:grpChg chg="del">
          <ac:chgData name="Breno Nicelatchi" userId="495d62745e7169d0" providerId="LiveId" clId="{C3C4F742-C7F4-4B54-BDFB-6063D92D00DE}" dt="2023-09-05T14:53:46.659" v="1051" actId="478"/>
          <ac:grpSpMkLst>
            <pc:docMk/>
            <pc:sldMk cId="305709968" sldId="274"/>
            <ac:grpSpMk id="7" creationId="{00000000-0000-0000-0000-000000000000}"/>
          </ac:grpSpMkLst>
        </pc:grpChg>
        <pc:grpChg chg="del">
          <ac:chgData name="Breno Nicelatchi" userId="495d62745e7169d0" providerId="LiveId" clId="{C3C4F742-C7F4-4B54-BDFB-6063D92D00DE}" dt="2023-09-05T14:55:32.547" v="1076" actId="165"/>
          <ac:grpSpMkLst>
            <pc:docMk/>
            <pc:sldMk cId="305709968" sldId="274"/>
            <ac:grpSpMk id="9" creationId="{1A1A13A5-05C3-47B6-9329-A18FD78A1F08}"/>
          </ac:grpSpMkLst>
        </pc:grpChg>
        <pc:grpChg chg="del mod topLvl">
          <ac:chgData name="Breno Nicelatchi" userId="495d62745e7169d0" providerId="LiveId" clId="{C3C4F742-C7F4-4B54-BDFB-6063D92D00DE}" dt="2023-09-05T14:55:53.904" v="1097" actId="165"/>
          <ac:grpSpMkLst>
            <pc:docMk/>
            <pc:sldMk cId="305709968" sldId="274"/>
            <ac:grpSpMk id="10" creationId="{3C88CCA6-BB8F-429C-86E3-6BAEA911D8B8}"/>
          </ac:grpSpMkLst>
        </pc:grpChg>
        <pc:grpChg chg="mod">
          <ac:chgData name="Breno Nicelatchi" userId="495d62745e7169d0" providerId="LiveId" clId="{C3C4F742-C7F4-4B54-BDFB-6063D92D00DE}" dt="2023-09-05T23:00:59.418" v="3592" actId="1038"/>
          <ac:grpSpMkLst>
            <pc:docMk/>
            <pc:sldMk cId="305709968" sldId="274"/>
            <ac:grpSpMk id="15" creationId="{22BA2726-EC66-4368-9203-8BED179BC1AF}"/>
          </ac:grpSpMkLst>
        </pc:grpChg>
      </pc:sldChg>
      <pc:sldChg chg="del">
        <pc:chgData name="Breno Nicelatchi" userId="495d62745e7169d0" providerId="LiveId" clId="{C3C4F742-C7F4-4B54-BDFB-6063D92D00DE}" dt="2023-09-05T13:59:42.329" v="174" actId="47"/>
        <pc:sldMkLst>
          <pc:docMk/>
          <pc:sldMk cId="1340551079" sldId="290"/>
        </pc:sldMkLst>
      </pc:sldChg>
      <pc:sldChg chg="addSp delSp modSp mod modAnim">
        <pc:chgData name="Breno Nicelatchi" userId="495d62745e7169d0" providerId="LiveId" clId="{C3C4F742-C7F4-4B54-BDFB-6063D92D00DE}" dt="2023-09-05T15:05:12.969" v="1122" actId="2711"/>
        <pc:sldMkLst>
          <pc:docMk/>
          <pc:sldMk cId="3278004997" sldId="292"/>
        </pc:sldMkLst>
        <pc:spChg chg="del">
          <ac:chgData name="Breno Nicelatchi" userId="495d62745e7169d0" providerId="LiveId" clId="{C3C4F742-C7F4-4B54-BDFB-6063D92D00DE}" dt="2023-09-05T14:43:42.636" v="865" actId="478"/>
          <ac:spMkLst>
            <pc:docMk/>
            <pc:sldMk cId="3278004997" sldId="292"/>
            <ac:spMk id="4" creationId="{3F1C1B1C-0082-3955-A670-AAA35B82EDB3}"/>
          </ac:spMkLst>
        </pc:spChg>
        <pc:spChg chg="del">
          <ac:chgData name="Breno Nicelatchi" userId="495d62745e7169d0" providerId="LiveId" clId="{C3C4F742-C7F4-4B54-BDFB-6063D92D00DE}" dt="2023-09-05T14:43:42.636" v="865" actId="478"/>
          <ac:spMkLst>
            <pc:docMk/>
            <pc:sldMk cId="3278004997" sldId="292"/>
            <ac:spMk id="5" creationId="{A05FA945-466B-6841-8D1B-4318B1E9CBE8}"/>
          </ac:spMkLst>
        </pc:spChg>
        <pc:spChg chg="add mod">
          <ac:chgData name="Breno Nicelatchi" userId="495d62745e7169d0" providerId="LiveId" clId="{C3C4F742-C7F4-4B54-BDFB-6063D92D00DE}" dt="2023-09-05T14:44:13.689" v="870" actId="164"/>
          <ac:spMkLst>
            <pc:docMk/>
            <pc:sldMk cId="3278004997" sldId="292"/>
            <ac:spMk id="6" creationId="{01C7A9E6-5051-A6B8-285A-DBB90A587A7F}"/>
          </ac:spMkLst>
        </pc:spChg>
        <pc:spChg chg="add mod">
          <ac:chgData name="Breno Nicelatchi" userId="495d62745e7169d0" providerId="LiveId" clId="{C3C4F742-C7F4-4B54-BDFB-6063D92D00DE}" dt="2023-09-05T14:44:13.689" v="870" actId="164"/>
          <ac:spMkLst>
            <pc:docMk/>
            <pc:sldMk cId="3278004997" sldId="292"/>
            <ac:spMk id="7" creationId="{85F70CA3-81D9-900C-0044-89926591D060}"/>
          </ac:spMkLst>
        </pc:spChg>
        <pc:spChg chg="add mod">
          <ac:chgData name="Breno Nicelatchi" userId="495d62745e7169d0" providerId="LiveId" clId="{C3C4F742-C7F4-4B54-BDFB-6063D92D00DE}" dt="2023-09-05T14:44:25.085" v="873" actId="207"/>
          <ac:spMkLst>
            <pc:docMk/>
            <pc:sldMk cId="3278004997" sldId="292"/>
            <ac:spMk id="8" creationId="{DB1C0F90-A5A9-A3EC-08FD-D0F9EB056BB8}"/>
          </ac:spMkLst>
        </pc:spChg>
        <pc:spChg chg="add mod">
          <ac:chgData name="Breno Nicelatchi" userId="495d62745e7169d0" providerId="LiveId" clId="{C3C4F742-C7F4-4B54-BDFB-6063D92D00DE}" dt="2023-09-05T14:44:13.689" v="870" actId="164"/>
          <ac:spMkLst>
            <pc:docMk/>
            <pc:sldMk cId="3278004997" sldId="292"/>
            <ac:spMk id="9" creationId="{0E168B1F-06CF-5CE7-469C-E139DCD9653B}"/>
          </ac:spMkLst>
        </pc:spChg>
        <pc:spChg chg="add mod">
          <ac:chgData name="Breno Nicelatchi" userId="495d62745e7169d0" providerId="LiveId" clId="{C3C4F742-C7F4-4B54-BDFB-6063D92D00DE}" dt="2023-09-05T14:45:07.513" v="887" actId="1036"/>
          <ac:spMkLst>
            <pc:docMk/>
            <pc:sldMk cId="3278004997" sldId="292"/>
            <ac:spMk id="10" creationId="{40334EEC-6B61-3B13-D1EB-684DC9281CEA}"/>
          </ac:spMkLst>
        </pc:spChg>
        <pc:spChg chg="add mod">
          <ac:chgData name="Breno Nicelatchi" userId="495d62745e7169d0" providerId="LiveId" clId="{C3C4F742-C7F4-4B54-BDFB-6063D92D00DE}" dt="2023-09-05T14:45:10.977" v="892" actId="20577"/>
          <ac:spMkLst>
            <pc:docMk/>
            <pc:sldMk cId="3278004997" sldId="292"/>
            <ac:spMk id="11" creationId="{B79D1431-0D92-4E61-E099-CB0BED70AB92}"/>
          </ac:spMkLst>
        </pc:spChg>
        <pc:spChg chg="add mod">
          <ac:chgData name="Breno Nicelatchi" userId="495d62745e7169d0" providerId="LiveId" clId="{C3C4F742-C7F4-4B54-BDFB-6063D92D00DE}" dt="2023-09-05T15:05:12.969" v="1122" actId="2711"/>
          <ac:spMkLst>
            <pc:docMk/>
            <pc:sldMk cId="3278004997" sldId="292"/>
            <ac:spMk id="12" creationId="{3AA0B4B4-26C4-0E92-0F60-F092889315BB}"/>
          </ac:spMkLst>
        </pc:spChg>
        <pc:spChg chg="add del mod">
          <ac:chgData name="Breno Nicelatchi" userId="495d62745e7169d0" providerId="LiveId" clId="{C3C4F742-C7F4-4B54-BDFB-6063D92D00DE}" dt="2023-09-05T14:44:42.497" v="874" actId="478"/>
          <ac:spMkLst>
            <pc:docMk/>
            <pc:sldMk cId="3278004997" sldId="292"/>
            <ac:spMk id="13" creationId="{F84DA894-38DB-4108-B7EE-FC28A18823C8}"/>
          </ac:spMkLst>
        </pc:spChg>
        <pc:spChg chg="mod topLvl">
          <ac:chgData name="Breno Nicelatchi" userId="495d62745e7169d0" providerId="LiveId" clId="{C3C4F742-C7F4-4B54-BDFB-6063D92D00DE}" dt="2023-09-05T14:47:20.964" v="923" actId="208"/>
          <ac:spMkLst>
            <pc:docMk/>
            <pc:sldMk cId="3278004997" sldId="292"/>
            <ac:spMk id="16" creationId="{90FB603A-4F11-37D1-2C84-24379393864E}"/>
          </ac:spMkLst>
        </pc:spChg>
        <pc:spChg chg="del mod topLvl">
          <ac:chgData name="Breno Nicelatchi" userId="495d62745e7169d0" providerId="LiveId" clId="{C3C4F742-C7F4-4B54-BDFB-6063D92D00DE}" dt="2023-09-05T14:45:59.589" v="897" actId="478"/>
          <ac:spMkLst>
            <pc:docMk/>
            <pc:sldMk cId="3278004997" sldId="292"/>
            <ac:spMk id="17" creationId="{D394536C-E5F6-9BCE-02B2-E71782B2D0CA}"/>
          </ac:spMkLst>
        </pc:spChg>
        <pc:spChg chg="add del">
          <ac:chgData name="Breno Nicelatchi" userId="495d62745e7169d0" providerId="LiveId" clId="{C3C4F742-C7F4-4B54-BDFB-6063D92D00DE}" dt="2023-09-05T14:46:21.976" v="899"/>
          <ac:spMkLst>
            <pc:docMk/>
            <pc:sldMk cId="3278004997" sldId="292"/>
            <ac:spMk id="18" creationId="{ECC8C143-921D-F6A8-315D-4DEEF7CC7964}"/>
          </ac:spMkLst>
        </pc:spChg>
        <pc:grpChg chg="add mod">
          <ac:chgData name="Breno Nicelatchi" userId="495d62745e7169d0" providerId="LiveId" clId="{C3C4F742-C7F4-4B54-BDFB-6063D92D00DE}" dt="2023-09-05T14:44:58.015" v="881" actId="14100"/>
          <ac:grpSpMkLst>
            <pc:docMk/>
            <pc:sldMk cId="3278004997" sldId="292"/>
            <ac:grpSpMk id="14" creationId="{39745DB4-DFBD-2BD5-530D-1B6CB8AD5914}"/>
          </ac:grpSpMkLst>
        </pc:grpChg>
        <pc:grpChg chg="add del mod">
          <ac:chgData name="Breno Nicelatchi" userId="495d62745e7169d0" providerId="LiveId" clId="{C3C4F742-C7F4-4B54-BDFB-6063D92D00DE}" dt="2023-09-05T14:45:59.589" v="897" actId="478"/>
          <ac:grpSpMkLst>
            <pc:docMk/>
            <pc:sldMk cId="3278004997" sldId="292"/>
            <ac:grpSpMk id="15" creationId="{ED1E562B-93C7-E10C-203B-572C93341E7F}"/>
          </ac:grpSpMkLst>
        </pc:grpChg>
        <pc:picChg chg="del">
          <ac:chgData name="Breno Nicelatchi" userId="495d62745e7169d0" providerId="LiveId" clId="{C3C4F742-C7F4-4B54-BDFB-6063D92D00DE}" dt="2023-09-05T14:43:42.636" v="865" actId="478"/>
          <ac:picMkLst>
            <pc:docMk/>
            <pc:sldMk cId="3278004997" sldId="292"/>
            <ac:picMk id="3" creationId="{9F70BD78-3456-380A-D089-CF08F9E121D1}"/>
          </ac:picMkLst>
        </pc:picChg>
        <pc:picChg chg="add mod modCrop">
          <ac:chgData name="Breno Nicelatchi" userId="495d62745e7169d0" providerId="LiveId" clId="{C3C4F742-C7F4-4B54-BDFB-6063D92D00DE}" dt="2023-09-05T14:47:13.334" v="922" actId="1076"/>
          <ac:picMkLst>
            <pc:docMk/>
            <pc:sldMk cId="3278004997" sldId="292"/>
            <ac:picMk id="19" creationId="{A8905025-473B-4212-2503-4CCFBEFA7A62}"/>
          </ac:picMkLst>
        </pc:picChg>
      </pc:sldChg>
      <pc:sldChg chg="modSp mod ord">
        <pc:chgData name="Breno Nicelatchi" userId="495d62745e7169d0" providerId="LiveId" clId="{C3C4F742-C7F4-4B54-BDFB-6063D92D00DE}" dt="2023-09-05T15:06:37.229" v="1145" actId="20577"/>
        <pc:sldMkLst>
          <pc:docMk/>
          <pc:sldMk cId="3261142570" sldId="293"/>
        </pc:sldMkLst>
        <pc:spChg chg="mod">
          <ac:chgData name="Breno Nicelatchi" userId="495d62745e7169d0" providerId="LiveId" clId="{C3C4F742-C7F4-4B54-BDFB-6063D92D00DE}" dt="2023-09-05T15:06:30.305" v="1142" actId="1076"/>
          <ac:spMkLst>
            <pc:docMk/>
            <pc:sldMk cId="3261142570" sldId="293"/>
            <ac:spMk id="5" creationId="{9DEE3080-D98C-5D91-2B2A-6EB8BD39185B}"/>
          </ac:spMkLst>
        </pc:spChg>
        <pc:spChg chg="mod">
          <ac:chgData name="Breno Nicelatchi" userId="495d62745e7169d0" providerId="LiveId" clId="{C3C4F742-C7F4-4B54-BDFB-6063D92D00DE}" dt="2023-09-05T15:06:30.305" v="1142" actId="1076"/>
          <ac:spMkLst>
            <pc:docMk/>
            <pc:sldMk cId="3261142570" sldId="293"/>
            <ac:spMk id="6" creationId="{FF45A9CE-015A-2FCC-1062-675FDA7E5025}"/>
          </ac:spMkLst>
        </pc:spChg>
        <pc:spChg chg="mod">
          <ac:chgData name="Breno Nicelatchi" userId="495d62745e7169d0" providerId="LiveId" clId="{C3C4F742-C7F4-4B54-BDFB-6063D92D00DE}" dt="2023-09-05T15:06:37.229" v="1145" actId="20577"/>
          <ac:spMkLst>
            <pc:docMk/>
            <pc:sldMk cId="3261142570" sldId="293"/>
            <ac:spMk id="10" creationId="{9BE1070A-195E-EE29-FB4C-C286CF98521A}"/>
          </ac:spMkLst>
        </pc:spChg>
        <pc:spChg chg="mod">
          <ac:chgData name="Breno Nicelatchi" userId="495d62745e7169d0" providerId="LiveId" clId="{C3C4F742-C7F4-4B54-BDFB-6063D92D00DE}" dt="2023-09-05T15:06:30.305" v="1142" actId="1076"/>
          <ac:spMkLst>
            <pc:docMk/>
            <pc:sldMk cId="3261142570" sldId="293"/>
            <ac:spMk id="25" creationId="{9A3BE7BC-3F29-DE2D-50DD-E1D310917C1E}"/>
          </ac:spMkLst>
        </pc:spChg>
        <pc:grpChg chg="mod">
          <ac:chgData name="Breno Nicelatchi" userId="495d62745e7169d0" providerId="LiveId" clId="{C3C4F742-C7F4-4B54-BDFB-6063D92D00DE}" dt="2023-09-05T15:06:30.305" v="1142" actId="1076"/>
          <ac:grpSpMkLst>
            <pc:docMk/>
            <pc:sldMk cId="3261142570" sldId="293"/>
            <ac:grpSpMk id="8" creationId="{35686911-76CB-6139-464D-2E102411DB20}"/>
          </ac:grpSpMkLst>
        </pc:grpChg>
      </pc:sldChg>
      <pc:sldChg chg="modSp ord modAnim">
        <pc:chgData name="Breno Nicelatchi" userId="495d62745e7169d0" providerId="LiveId" clId="{C3C4F742-C7F4-4B54-BDFB-6063D92D00DE}" dt="2023-09-05T15:07:10.396" v="1163" actId="20577"/>
        <pc:sldMkLst>
          <pc:docMk/>
          <pc:sldMk cId="2178030844" sldId="294"/>
        </pc:sldMkLst>
        <pc:spChg chg="mod">
          <ac:chgData name="Breno Nicelatchi" userId="495d62745e7169d0" providerId="LiveId" clId="{C3C4F742-C7F4-4B54-BDFB-6063D92D00DE}" dt="2023-09-05T15:07:10.396" v="1163" actId="20577"/>
          <ac:spMkLst>
            <pc:docMk/>
            <pc:sldMk cId="2178030844" sldId="294"/>
            <ac:spMk id="3" creationId="{00E40353-443C-F642-4A50-2562C58152E5}"/>
          </ac:spMkLst>
        </pc:spChg>
      </pc:sldChg>
      <pc:sldChg chg="del">
        <pc:chgData name="Breno Nicelatchi" userId="495d62745e7169d0" providerId="LiveId" clId="{C3C4F742-C7F4-4B54-BDFB-6063D92D00DE}" dt="2023-09-05T22:07:33.571" v="3035" actId="47"/>
        <pc:sldMkLst>
          <pc:docMk/>
          <pc:sldMk cId="155283174" sldId="458"/>
        </pc:sldMkLst>
      </pc:sldChg>
      <pc:sldChg chg="addSp delSp modSp mod modAnim">
        <pc:chgData name="Breno Nicelatchi" userId="495d62745e7169d0" providerId="LiveId" clId="{C3C4F742-C7F4-4B54-BDFB-6063D92D00DE}" dt="2023-09-05T15:24:28.838" v="1421" actId="14100"/>
        <pc:sldMkLst>
          <pc:docMk/>
          <pc:sldMk cId="959066417" sldId="459"/>
        </pc:sldMkLst>
        <pc:spChg chg="del mod">
          <ac:chgData name="Breno Nicelatchi" userId="495d62745e7169d0" providerId="LiveId" clId="{C3C4F742-C7F4-4B54-BDFB-6063D92D00DE}" dt="2023-09-05T14:08:10.044" v="411" actId="478"/>
          <ac:spMkLst>
            <pc:docMk/>
            <pc:sldMk cId="959066417" sldId="459"/>
            <ac:spMk id="2" creationId="{891897EF-B47A-796C-1E65-617031FEDAD5}"/>
          </ac:spMkLst>
        </pc:spChg>
        <pc:spChg chg="del">
          <ac:chgData name="Breno Nicelatchi" userId="495d62745e7169d0" providerId="LiveId" clId="{C3C4F742-C7F4-4B54-BDFB-6063D92D00DE}" dt="2023-09-05T14:06:40.107" v="360" actId="478"/>
          <ac:spMkLst>
            <pc:docMk/>
            <pc:sldMk cId="959066417" sldId="459"/>
            <ac:spMk id="3" creationId="{00E40353-443C-F642-4A50-2562C58152E5}"/>
          </ac:spMkLst>
        </pc:spChg>
        <pc:spChg chg="del">
          <ac:chgData name="Breno Nicelatchi" userId="495d62745e7169d0" providerId="LiveId" clId="{C3C4F742-C7F4-4B54-BDFB-6063D92D00DE}" dt="2023-09-05T14:06:48.864" v="363" actId="478"/>
          <ac:spMkLst>
            <pc:docMk/>
            <pc:sldMk cId="959066417" sldId="459"/>
            <ac:spMk id="5" creationId="{21A07642-EC21-2CC1-D939-91C0A091E85F}"/>
          </ac:spMkLst>
        </pc:spChg>
        <pc:spChg chg="mod topLvl">
          <ac:chgData name="Breno Nicelatchi" userId="495d62745e7169d0" providerId="LiveId" clId="{C3C4F742-C7F4-4B54-BDFB-6063D92D00DE}" dt="2023-09-05T14:13:10.604" v="749" actId="207"/>
          <ac:spMkLst>
            <pc:docMk/>
            <pc:sldMk cId="959066417" sldId="459"/>
            <ac:spMk id="6" creationId="{225C6BCA-489F-4BC1-7AE0-EC4479922B83}"/>
          </ac:spMkLst>
        </pc:spChg>
        <pc:spChg chg="mod ord">
          <ac:chgData name="Breno Nicelatchi" userId="495d62745e7169d0" providerId="LiveId" clId="{C3C4F742-C7F4-4B54-BDFB-6063D92D00DE}" dt="2023-09-05T14:07:53.026" v="389" actId="207"/>
          <ac:spMkLst>
            <pc:docMk/>
            <pc:sldMk cId="959066417" sldId="459"/>
            <ac:spMk id="7" creationId="{E4F98DC4-D299-DC7F-F0A2-F95124773A7C}"/>
          </ac:spMkLst>
        </pc:spChg>
        <pc:spChg chg="del">
          <ac:chgData name="Breno Nicelatchi" userId="495d62745e7169d0" providerId="LiveId" clId="{C3C4F742-C7F4-4B54-BDFB-6063D92D00DE}" dt="2023-09-05T14:06:48.864" v="363" actId="478"/>
          <ac:spMkLst>
            <pc:docMk/>
            <pc:sldMk cId="959066417" sldId="459"/>
            <ac:spMk id="8" creationId="{C624EE4E-08DD-03F7-1C40-4D1C8097C7B4}"/>
          </ac:spMkLst>
        </pc:spChg>
        <pc:spChg chg="del">
          <ac:chgData name="Breno Nicelatchi" userId="495d62745e7169d0" providerId="LiveId" clId="{C3C4F742-C7F4-4B54-BDFB-6063D92D00DE}" dt="2023-09-05T14:06:48.864" v="363" actId="478"/>
          <ac:spMkLst>
            <pc:docMk/>
            <pc:sldMk cId="959066417" sldId="459"/>
            <ac:spMk id="9" creationId="{DF603118-E1EF-AD13-C7E1-AFB62D84770C}"/>
          </ac:spMkLst>
        </pc:spChg>
        <pc:spChg chg="del">
          <ac:chgData name="Breno Nicelatchi" userId="495d62745e7169d0" providerId="LiveId" clId="{C3C4F742-C7F4-4B54-BDFB-6063D92D00DE}" dt="2023-09-05T14:06:48.864" v="363" actId="478"/>
          <ac:spMkLst>
            <pc:docMk/>
            <pc:sldMk cId="959066417" sldId="459"/>
            <ac:spMk id="10" creationId="{A4050D20-3ACC-22D9-00FC-D3C53C740E69}"/>
          </ac:spMkLst>
        </pc:spChg>
        <pc:spChg chg="del">
          <ac:chgData name="Breno Nicelatchi" userId="495d62745e7169d0" providerId="LiveId" clId="{C3C4F742-C7F4-4B54-BDFB-6063D92D00DE}" dt="2023-09-05T14:06:46.484" v="362" actId="478"/>
          <ac:spMkLst>
            <pc:docMk/>
            <pc:sldMk cId="959066417" sldId="459"/>
            <ac:spMk id="11" creationId="{411901C6-6EA6-55E2-595C-05C635830038}"/>
          </ac:spMkLst>
        </pc:spChg>
        <pc:spChg chg="add del mod">
          <ac:chgData name="Breno Nicelatchi" userId="495d62745e7169d0" providerId="LiveId" clId="{C3C4F742-C7F4-4B54-BDFB-6063D92D00DE}" dt="2023-09-05T14:06:12.214" v="355" actId="478"/>
          <ac:spMkLst>
            <pc:docMk/>
            <pc:sldMk cId="959066417" sldId="459"/>
            <ac:spMk id="14" creationId="{DAFE528C-8309-6ABA-1DE9-1BDB639999F8}"/>
          </ac:spMkLst>
        </pc:spChg>
        <pc:spChg chg="mod topLvl">
          <ac:chgData name="Breno Nicelatchi" userId="495d62745e7169d0" providerId="LiveId" clId="{C3C4F742-C7F4-4B54-BDFB-6063D92D00DE}" dt="2023-09-05T14:12:48.784" v="679" actId="1037"/>
          <ac:spMkLst>
            <pc:docMk/>
            <pc:sldMk cId="959066417" sldId="459"/>
            <ac:spMk id="15" creationId="{75B46FA5-3C4A-3CDA-A0B2-3967C95F40A7}"/>
          </ac:spMkLst>
        </pc:spChg>
        <pc:spChg chg="del">
          <ac:chgData name="Breno Nicelatchi" userId="495d62745e7169d0" providerId="LiveId" clId="{C3C4F742-C7F4-4B54-BDFB-6063D92D00DE}" dt="2023-09-05T14:06:46.484" v="362" actId="478"/>
          <ac:spMkLst>
            <pc:docMk/>
            <pc:sldMk cId="959066417" sldId="459"/>
            <ac:spMk id="16" creationId="{0C8DB610-6D56-D533-A072-949457FF43BE}"/>
          </ac:spMkLst>
        </pc:spChg>
        <pc:spChg chg="del">
          <ac:chgData name="Breno Nicelatchi" userId="495d62745e7169d0" providerId="LiveId" clId="{C3C4F742-C7F4-4B54-BDFB-6063D92D00DE}" dt="2023-09-05T14:06:46.484" v="362" actId="478"/>
          <ac:spMkLst>
            <pc:docMk/>
            <pc:sldMk cId="959066417" sldId="459"/>
            <ac:spMk id="17" creationId="{A6FE4F5C-8DF1-F0DA-8832-534080729866}"/>
          </ac:spMkLst>
        </pc:spChg>
        <pc:spChg chg="mod topLvl">
          <ac:chgData name="Breno Nicelatchi" userId="495d62745e7169d0" providerId="LiveId" clId="{C3C4F742-C7F4-4B54-BDFB-6063D92D00DE}" dt="2023-09-05T14:12:48.784" v="679" actId="1037"/>
          <ac:spMkLst>
            <pc:docMk/>
            <pc:sldMk cId="959066417" sldId="459"/>
            <ac:spMk id="18" creationId="{4B70532D-7373-F7D6-9C8D-7F4428A347BE}"/>
          </ac:spMkLst>
        </pc:spChg>
        <pc:spChg chg="del">
          <ac:chgData name="Breno Nicelatchi" userId="495d62745e7169d0" providerId="LiveId" clId="{C3C4F742-C7F4-4B54-BDFB-6063D92D00DE}" dt="2023-09-05T14:06:40.107" v="360" actId="478"/>
          <ac:spMkLst>
            <pc:docMk/>
            <pc:sldMk cId="959066417" sldId="459"/>
            <ac:spMk id="19" creationId="{1046585C-664D-5E87-D2C7-C36715EAB870}"/>
          </ac:spMkLst>
        </pc:spChg>
        <pc:spChg chg="del mod">
          <ac:chgData name="Breno Nicelatchi" userId="495d62745e7169d0" providerId="LiveId" clId="{C3C4F742-C7F4-4B54-BDFB-6063D92D00DE}" dt="2023-09-05T14:09:48.999" v="433" actId="478"/>
          <ac:spMkLst>
            <pc:docMk/>
            <pc:sldMk cId="959066417" sldId="459"/>
            <ac:spMk id="20" creationId="{1B541112-95E7-FC27-BFA7-591602B74727}"/>
          </ac:spMkLst>
        </pc:spChg>
        <pc:spChg chg="add del mod">
          <ac:chgData name="Breno Nicelatchi" userId="495d62745e7169d0" providerId="LiveId" clId="{C3C4F742-C7F4-4B54-BDFB-6063D92D00DE}" dt="2023-09-05T14:06:15.774" v="356" actId="478"/>
          <ac:spMkLst>
            <pc:docMk/>
            <pc:sldMk cId="959066417" sldId="459"/>
            <ac:spMk id="22" creationId="{DF1046F7-EDB3-289E-2401-B8AE59786201}"/>
          </ac:spMkLst>
        </pc:spChg>
        <pc:spChg chg="add del mod">
          <ac:chgData name="Breno Nicelatchi" userId="495d62745e7169d0" providerId="LiveId" clId="{C3C4F742-C7F4-4B54-BDFB-6063D92D00DE}" dt="2023-09-05T14:06:15.774" v="356" actId="478"/>
          <ac:spMkLst>
            <pc:docMk/>
            <pc:sldMk cId="959066417" sldId="459"/>
            <ac:spMk id="23" creationId="{DD40BCDB-9F33-4ED3-802C-BBCE7BD05C67}"/>
          </ac:spMkLst>
        </pc:spChg>
        <pc:spChg chg="add del mod">
          <ac:chgData name="Breno Nicelatchi" userId="495d62745e7169d0" providerId="LiveId" clId="{C3C4F742-C7F4-4B54-BDFB-6063D92D00DE}" dt="2023-09-05T14:06:15.774" v="356" actId="478"/>
          <ac:spMkLst>
            <pc:docMk/>
            <pc:sldMk cId="959066417" sldId="459"/>
            <ac:spMk id="24" creationId="{C55DB59F-BCC8-36E2-912D-0B125D3588E3}"/>
          </ac:spMkLst>
        </pc:spChg>
        <pc:spChg chg="mod">
          <ac:chgData name="Breno Nicelatchi" userId="495d62745e7169d0" providerId="LiveId" clId="{C3C4F742-C7F4-4B54-BDFB-6063D92D00DE}" dt="2023-09-05T14:09:41.345" v="431" actId="165"/>
          <ac:spMkLst>
            <pc:docMk/>
            <pc:sldMk cId="959066417" sldId="459"/>
            <ac:spMk id="25" creationId="{CADA8B23-3684-E2D6-510B-3D2EF06C8E08}"/>
          </ac:spMkLst>
        </pc:spChg>
        <pc:spChg chg="mod">
          <ac:chgData name="Breno Nicelatchi" userId="495d62745e7169d0" providerId="LiveId" clId="{C3C4F742-C7F4-4B54-BDFB-6063D92D00DE}" dt="2023-09-05T14:09:41.345" v="431" actId="165"/>
          <ac:spMkLst>
            <pc:docMk/>
            <pc:sldMk cId="959066417" sldId="459"/>
            <ac:spMk id="26" creationId="{4D12E78D-0387-9080-1025-5712A4B37214}"/>
          </ac:spMkLst>
        </pc:spChg>
        <pc:spChg chg="mod">
          <ac:chgData name="Breno Nicelatchi" userId="495d62745e7169d0" providerId="LiveId" clId="{C3C4F742-C7F4-4B54-BDFB-6063D92D00DE}" dt="2023-09-05T14:09:41.345" v="431" actId="165"/>
          <ac:spMkLst>
            <pc:docMk/>
            <pc:sldMk cId="959066417" sldId="459"/>
            <ac:spMk id="27" creationId="{92E3A25C-0C0B-57C7-7515-67683933440B}"/>
          </ac:spMkLst>
        </pc:spChg>
        <pc:spChg chg="add mod">
          <ac:chgData name="Breno Nicelatchi" userId="495d62745e7169d0" providerId="LiveId" clId="{C3C4F742-C7F4-4B54-BDFB-6063D92D00DE}" dt="2023-09-05T14:12:48.784" v="679" actId="1037"/>
          <ac:spMkLst>
            <pc:docMk/>
            <pc:sldMk cId="959066417" sldId="459"/>
            <ac:spMk id="28" creationId="{AEBC3782-F7A1-5C3A-1B3E-87B4C86193BA}"/>
          </ac:spMkLst>
        </pc:spChg>
        <pc:spChg chg="add mod">
          <ac:chgData name="Breno Nicelatchi" userId="495d62745e7169d0" providerId="LiveId" clId="{C3C4F742-C7F4-4B54-BDFB-6063D92D00DE}" dt="2023-09-05T14:12:48.784" v="679" actId="1037"/>
          <ac:spMkLst>
            <pc:docMk/>
            <pc:sldMk cId="959066417" sldId="459"/>
            <ac:spMk id="29" creationId="{4FB2C170-5146-C73C-A935-E8D9324F666B}"/>
          </ac:spMkLst>
        </pc:spChg>
        <pc:spChg chg="add mod">
          <ac:chgData name="Breno Nicelatchi" userId="495d62745e7169d0" providerId="LiveId" clId="{C3C4F742-C7F4-4B54-BDFB-6063D92D00DE}" dt="2023-09-05T14:12:48.784" v="679" actId="1037"/>
          <ac:spMkLst>
            <pc:docMk/>
            <pc:sldMk cId="959066417" sldId="459"/>
            <ac:spMk id="30" creationId="{B8E44F14-DECC-4A5D-B73D-D4B70682069C}"/>
          </ac:spMkLst>
        </pc:spChg>
        <pc:spChg chg="add mod">
          <ac:chgData name="Breno Nicelatchi" userId="495d62745e7169d0" providerId="LiveId" clId="{C3C4F742-C7F4-4B54-BDFB-6063D92D00DE}" dt="2023-09-05T14:12:48.784" v="679" actId="1037"/>
          <ac:spMkLst>
            <pc:docMk/>
            <pc:sldMk cId="959066417" sldId="459"/>
            <ac:spMk id="31" creationId="{DBCEFE15-7710-E21E-2714-B5BD1AFD6439}"/>
          </ac:spMkLst>
        </pc:spChg>
        <pc:spChg chg="add mod">
          <ac:chgData name="Breno Nicelatchi" userId="495d62745e7169d0" providerId="LiveId" clId="{C3C4F742-C7F4-4B54-BDFB-6063D92D00DE}" dt="2023-09-05T14:12:48.784" v="679" actId="1037"/>
          <ac:spMkLst>
            <pc:docMk/>
            <pc:sldMk cId="959066417" sldId="459"/>
            <ac:spMk id="32" creationId="{12A70E00-50FD-EB63-403D-9C201CFA48F0}"/>
          </ac:spMkLst>
        </pc:spChg>
        <pc:spChg chg="add mod">
          <ac:chgData name="Breno Nicelatchi" userId="495d62745e7169d0" providerId="LiveId" clId="{C3C4F742-C7F4-4B54-BDFB-6063D92D00DE}" dt="2023-09-05T14:12:48.784" v="679" actId="1037"/>
          <ac:spMkLst>
            <pc:docMk/>
            <pc:sldMk cId="959066417" sldId="459"/>
            <ac:spMk id="33" creationId="{DBCB783A-AAF3-D455-2FD4-028A1DD52421}"/>
          </ac:spMkLst>
        </pc:spChg>
        <pc:spChg chg="add mod">
          <ac:chgData name="Breno Nicelatchi" userId="495d62745e7169d0" providerId="LiveId" clId="{C3C4F742-C7F4-4B54-BDFB-6063D92D00DE}" dt="2023-09-05T14:12:48.784" v="679" actId="1037"/>
          <ac:spMkLst>
            <pc:docMk/>
            <pc:sldMk cId="959066417" sldId="459"/>
            <ac:spMk id="34" creationId="{06AE8C12-4357-7F54-3C95-189316265BEC}"/>
          </ac:spMkLst>
        </pc:spChg>
        <pc:spChg chg="add mod">
          <ac:chgData name="Breno Nicelatchi" userId="495d62745e7169d0" providerId="LiveId" clId="{C3C4F742-C7F4-4B54-BDFB-6063D92D00DE}" dt="2023-09-05T14:13:25.684" v="751" actId="1076"/>
          <ac:spMkLst>
            <pc:docMk/>
            <pc:sldMk cId="959066417" sldId="459"/>
            <ac:spMk id="35" creationId="{7A11DE1C-1795-2C83-B680-9D221DD157F1}"/>
          </ac:spMkLst>
        </pc:spChg>
        <pc:spChg chg="mod">
          <ac:chgData name="Breno Nicelatchi" userId="495d62745e7169d0" providerId="LiveId" clId="{C3C4F742-C7F4-4B54-BDFB-6063D92D00DE}" dt="2023-09-05T14:13:17.494" v="750"/>
          <ac:spMkLst>
            <pc:docMk/>
            <pc:sldMk cId="959066417" sldId="459"/>
            <ac:spMk id="37" creationId="{A7642D25-0272-1BE1-E13B-AC0D764FAC52}"/>
          </ac:spMkLst>
        </pc:spChg>
        <pc:spChg chg="mod">
          <ac:chgData name="Breno Nicelatchi" userId="495d62745e7169d0" providerId="LiveId" clId="{C3C4F742-C7F4-4B54-BDFB-6063D92D00DE}" dt="2023-09-05T14:13:17.494" v="750"/>
          <ac:spMkLst>
            <pc:docMk/>
            <pc:sldMk cId="959066417" sldId="459"/>
            <ac:spMk id="38" creationId="{066E214E-F385-A3AF-417D-45557426F3C0}"/>
          </ac:spMkLst>
        </pc:spChg>
        <pc:spChg chg="mod">
          <ac:chgData name="Breno Nicelatchi" userId="495d62745e7169d0" providerId="LiveId" clId="{C3C4F742-C7F4-4B54-BDFB-6063D92D00DE}" dt="2023-09-05T14:13:17.494" v="750"/>
          <ac:spMkLst>
            <pc:docMk/>
            <pc:sldMk cId="959066417" sldId="459"/>
            <ac:spMk id="39" creationId="{347638FF-7645-54A2-2A7A-BC5F60E5E682}"/>
          </ac:spMkLst>
        </pc:spChg>
        <pc:spChg chg="add mod">
          <ac:chgData name="Breno Nicelatchi" userId="495d62745e7169d0" providerId="LiveId" clId="{C3C4F742-C7F4-4B54-BDFB-6063D92D00DE}" dt="2023-09-05T14:17:04.106" v="863" actId="1036"/>
          <ac:spMkLst>
            <pc:docMk/>
            <pc:sldMk cId="959066417" sldId="459"/>
            <ac:spMk id="40" creationId="{4F83447F-B9AC-8A3B-4BCC-E48686D8D456}"/>
          </ac:spMkLst>
        </pc:spChg>
        <pc:spChg chg="add mod">
          <ac:chgData name="Breno Nicelatchi" userId="495d62745e7169d0" providerId="LiveId" clId="{C3C4F742-C7F4-4B54-BDFB-6063D92D00DE}" dt="2023-09-05T14:17:04.106" v="863" actId="1036"/>
          <ac:spMkLst>
            <pc:docMk/>
            <pc:sldMk cId="959066417" sldId="459"/>
            <ac:spMk id="41" creationId="{DAF1AAD6-DC3C-BC1B-79C4-CAD9E9E5B4AE}"/>
          </ac:spMkLst>
        </pc:spChg>
        <pc:spChg chg="add mod">
          <ac:chgData name="Breno Nicelatchi" userId="495d62745e7169d0" providerId="LiveId" clId="{C3C4F742-C7F4-4B54-BDFB-6063D92D00DE}" dt="2023-09-05T14:17:04.106" v="863" actId="1036"/>
          <ac:spMkLst>
            <pc:docMk/>
            <pc:sldMk cId="959066417" sldId="459"/>
            <ac:spMk id="42" creationId="{7790DCC3-D595-B512-F995-0810BAA8C016}"/>
          </ac:spMkLst>
        </pc:spChg>
        <pc:spChg chg="add mod">
          <ac:chgData name="Breno Nicelatchi" userId="495d62745e7169d0" providerId="LiveId" clId="{C3C4F742-C7F4-4B54-BDFB-6063D92D00DE}" dt="2023-09-05T14:17:04.106" v="863" actId="1036"/>
          <ac:spMkLst>
            <pc:docMk/>
            <pc:sldMk cId="959066417" sldId="459"/>
            <ac:spMk id="43" creationId="{F611BF21-A2B7-BC22-8DDD-5AC5EB268CB5}"/>
          </ac:spMkLst>
        </pc:spChg>
        <pc:spChg chg="add mod">
          <ac:chgData name="Breno Nicelatchi" userId="495d62745e7169d0" providerId="LiveId" clId="{C3C4F742-C7F4-4B54-BDFB-6063D92D00DE}" dt="2023-09-05T14:17:04.106" v="863" actId="1036"/>
          <ac:spMkLst>
            <pc:docMk/>
            <pc:sldMk cId="959066417" sldId="459"/>
            <ac:spMk id="44" creationId="{C4F45A49-9BBB-A4BA-F17B-5767454F162D}"/>
          </ac:spMkLst>
        </pc:spChg>
        <pc:spChg chg="add mod">
          <ac:chgData name="Breno Nicelatchi" userId="495d62745e7169d0" providerId="LiveId" clId="{C3C4F742-C7F4-4B54-BDFB-6063D92D00DE}" dt="2023-09-05T14:17:04.106" v="863" actId="1036"/>
          <ac:spMkLst>
            <pc:docMk/>
            <pc:sldMk cId="959066417" sldId="459"/>
            <ac:spMk id="45" creationId="{D954D585-D74D-DA22-5149-03BF10DC2C1A}"/>
          </ac:spMkLst>
        </pc:spChg>
        <pc:spChg chg="add mod">
          <ac:chgData name="Breno Nicelatchi" userId="495d62745e7169d0" providerId="LiveId" clId="{C3C4F742-C7F4-4B54-BDFB-6063D92D00DE}" dt="2023-09-05T14:17:04.106" v="863" actId="1036"/>
          <ac:spMkLst>
            <pc:docMk/>
            <pc:sldMk cId="959066417" sldId="459"/>
            <ac:spMk id="46" creationId="{0DAA1C5B-1A9D-DFC7-36BC-ECA0690D2F91}"/>
          </ac:spMkLst>
        </pc:spChg>
        <pc:spChg chg="add mod">
          <ac:chgData name="Breno Nicelatchi" userId="495d62745e7169d0" providerId="LiveId" clId="{C3C4F742-C7F4-4B54-BDFB-6063D92D00DE}" dt="2023-09-05T14:17:04.106" v="863" actId="1036"/>
          <ac:spMkLst>
            <pc:docMk/>
            <pc:sldMk cId="959066417" sldId="459"/>
            <ac:spMk id="47" creationId="{5C32CAC9-EF55-0892-6187-34A0291F312F}"/>
          </ac:spMkLst>
        </pc:spChg>
        <pc:spChg chg="add del mod">
          <ac:chgData name="Breno Nicelatchi" userId="495d62745e7169d0" providerId="LiveId" clId="{C3C4F742-C7F4-4B54-BDFB-6063D92D00DE}" dt="2023-09-05T14:16:12.694" v="772" actId="478"/>
          <ac:spMkLst>
            <pc:docMk/>
            <pc:sldMk cId="959066417" sldId="459"/>
            <ac:spMk id="48" creationId="{848EAAEF-26A4-EC16-2858-35CB6C78B871}"/>
          </ac:spMkLst>
        </pc:spChg>
        <pc:grpChg chg="add del mod">
          <ac:chgData name="Breno Nicelatchi" userId="495d62745e7169d0" providerId="LiveId" clId="{C3C4F742-C7F4-4B54-BDFB-6063D92D00DE}" dt="2023-09-05T14:09:41.345" v="431" actId="165"/>
          <ac:grpSpMkLst>
            <pc:docMk/>
            <pc:sldMk cId="959066417" sldId="459"/>
            <ac:grpSpMk id="4" creationId="{A91AFF93-C4C3-C02E-B76D-4EAD8C3FF33A}"/>
          </ac:grpSpMkLst>
        </pc:grpChg>
        <pc:grpChg chg="mod topLvl">
          <ac:chgData name="Breno Nicelatchi" userId="495d62745e7169d0" providerId="LiveId" clId="{C3C4F742-C7F4-4B54-BDFB-6063D92D00DE}" dt="2023-09-05T14:12:54.834" v="716" actId="1038"/>
          <ac:grpSpMkLst>
            <pc:docMk/>
            <pc:sldMk cId="959066417" sldId="459"/>
            <ac:grpSpMk id="12" creationId="{2FF1D9CF-9F7F-8F33-B035-DB2CE15AA0DA}"/>
          </ac:grpSpMkLst>
        </pc:grpChg>
        <pc:grpChg chg="del mod topLvl">
          <ac:chgData name="Breno Nicelatchi" userId="495d62745e7169d0" providerId="LiveId" clId="{C3C4F742-C7F4-4B54-BDFB-6063D92D00DE}" dt="2023-09-05T14:10:23.632" v="450" actId="165"/>
          <ac:grpSpMkLst>
            <pc:docMk/>
            <pc:sldMk cId="959066417" sldId="459"/>
            <ac:grpSpMk id="13" creationId="{CD0CCA28-0558-F955-B4EB-6DD839FC2CCD}"/>
          </ac:grpSpMkLst>
        </pc:grpChg>
        <pc:grpChg chg="add del mod">
          <ac:chgData name="Breno Nicelatchi" userId="495d62745e7169d0" providerId="LiveId" clId="{C3C4F742-C7F4-4B54-BDFB-6063D92D00DE}" dt="2023-09-05T14:06:15.774" v="356" actId="478"/>
          <ac:grpSpMkLst>
            <pc:docMk/>
            <pc:sldMk cId="959066417" sldId="459"/>
            <ac:grpSpMk id="21" creationId="{76EC592F-1307-B81F-F112-99346A6F32AD}"/>
          </ac:grpSpMkLst>
        </pc:grpChg>
        <pc:grpChg chg="add mod">
          <ac:chgData name="Breno Nicelatchi" userId="495d62745e7169d0" providerId="LiveId" clId="{C3C4F742-C7F4-4B54-BDFB-6063D92D00DE}" dt="2023-09-05T14:13:25.684" v="751" actId="1076"/>
          <ac:grpSpMkLst>
            <pc:docMk/>
            <pc:sldMk cId="959066417" sldId="459"/>
            <ac:grpSpMk id="36" creationId="{B82C13F1-F6DD-5619-2496-22E7BAC580B7}"/>
          </ac:grpSpMkLst>
        </pc:grpChg>
        <pc:picChg chg="add mod">
          <ac:chgData name="Breno Nicelatchi" userId="495d62745e7169d0" providerId="LiveId" clId="{C3C4F742-C7F4-4B54-BDFB-6063D92D00DE}" dt="2023-09-05T15:24:28.838" v="1421" actId="14100"/>
          <ac:picMkLst>
            <pc:docMk/>
            <pc:sldMk cId="959066417" sldId="459"/>
            <ac:picMk id="2050" creationId="{4E028955-90F7-3A50-4481-F3B2E143C0F8}"/>
          </ac:picMkLst>
        </pc:picChg>
      </pc:sldChg>
      <pc:sldChg chg="modSp mod ord modAnim">
        <pc:chgData name="Breno Nicelatchi" userId="495d62745e7169d0" providerId="LiveId" clId="{C3C4F742-C7F4-4B54-BDFB-6063D92D00DE}" dt="2023-09-05T15:04:50.599" v="1119" actId="113"/>
        <pc:sldMkLst>
          <pc:docMk/>
          <pc:sldMk cId="3853392573" sldId="460"/>
        </pc:sldMkLst>
        <pc:spChg chg="mod">
          <ac:chgData name="Breno Nicelatchi" userId="495d62745e7169d0" providerId="LiveId" clId="{C3C4F742-C7F4-4B54-BDFB-6063D92D00DE}" dt="2023-09-05T15:04:50.599" v="1119" actId="113"/>
          <ac:spMkLst>
            <pc:docMk/>
            <pc:sldMk cId="3853392573" sldId="460"/>
            <ac:spMk id="19" creationId="{4E210D6D-EDED-7CB3-FC40-6596E8B7E82E}"/>
          </ac:spMkLst>
        </pc:spChg>
      </pc:sldChg>
      <pc:sldChg chg="addSp delSp modSp mod ord">
        <pc:chgData name="Breno Nicelatchi" userId="495d62745e7169d0" providerId="LiveId" clId="{C3C4F742-C7F4-4B54-BDFB-6063D92D00DE}" dt="2023-09-05T21:30:15.415" v="2728"/>
        <pc:sldMkLst>
          <pc:docMk/>
          <pc:sldMk cId="2541809712" sldId="461"/>
        </pc:sldMkLst>
        <pc:spChg chg="mod">
          <ac:chgData name="Breno Nicelatchi" userId="495d62745e7169d0" providerId="LiveId" clId="{C3C4F742-C7F4-4B54-BDFB-6063D92D00DE}" dt="2023-09-05T21:30:01.925" v="2726" actId="207"/>
          <ac:spMkLst>
            <pc:docMk/>
            <pc:sldMk cId="2541809712" sldId="461"/>
            <ac:spMk id="5" creationId="{E520F822-E8CB-9828-849F-D13EB491C065}"/>
          </ac:spMkLst>
        </pc:spChg>
        <pc:spChg chg="mod">
          <ac:chgData name="Breno Nicelatchi" userId="495d62745e7169d0" providerId="LiveId" clId="{C3C4F742-C7F4-4B54-BDFB-6063D92D00DE}" dt="2023-09-05T21:29:56.937" v="2725" actId="207"/>
          <ac:spMkLst>
            <pc:docMk/>
            <pc:sldMk cId="2541809712" sldId="461"/>
            <ac:spMk id="6" creationId="{8000FD84-85F9-1BC0-5410-278F64895B22}"/>
          </ac:spMkLst>
        </pc:spChg>
        <pc:spChg chg="mod">
          <ac:chgData name="Breno Nicelatchi" userId="495d62745e7169d0" providerId="LiveId" clId="{C3C4F742-C7F4-4B54-BDFB-6063D92D00DE}" dt="2023-09-05T21:26:03.445" v="2655"/>
          <ac:spMkLst>
            <pc:docMk/>
            <pc:sldMk cId="2541809712" sldId="461"/>
            <ac:spMk id="7" creationId="{F8EF00DF-C8EB-E2E9-FCD9-65CDBEA06473}"/>
          </ac:spMkLst>
        </pc:spChg>
        <pc:spChg chg="mod">
          <ac:chgData name="Breno Nicelatchi" userId="495d62745e7169d0" providerId="LiveId" clId="{C3C4F742-C7F4-4B54-BDFB-6063D92D00DE}" dt="2023-09-05T21:29:56.937" v="2725" actId="207"/>
          <ac:spMkLst>
            <pc:docMk/>
            <pc:sldMk cId="2541809712" sldId="461"/>
            <ac:spMk id="8" creationId="{FA084D4B-105E-111E-56A1-C54A4D2F8DF5}"/>
          </ac:spMkLst>
        </pc:spChg>
        <pc:spChg chg="mod">
          <ac:chgData name="Breno Nicelatchi" userId="495d62745e7169d0" providerId="LiveId" clId="{C3C4F742-C7F4-4B54-BDFB-6063D92D00DE}" dt="2023-09-05T21:26:03.445" v="2655"/>
          <ac:spMkLst>
            <pc:docMk/>
            <pc:sldMk cId="2541809712" sldId="461"/>
            <ac:spMk id="9" creationId="{D8A3BF7C-BFCD-3A4C-7406-FB4204C5EA5B}"/>
          </ac:spMkLst>
        </pc:spChg>
        <pc:spChg chg="mod">
          <ac:chgData name="Breno Nicelatchi" userId="495d62745e7169d0" providerId="LiveId" clId="{C3C4F742-C7F4-4B54-BDFB-6063D92D00DE}" dt="2023-09-05T21:26:22.465" v="2668" actId="20577"/>
          <ac:spMkLst>
            <pc:docMk/>
            <pc:sldMk cId="2541809712" sldId="461"/>
            <ac:spMk id="10" creationId="{B43C2731-450B-2AF2-0995-1F2B414BBD47}"/>
          </ac:spMkLst>
        </pc:spChg>
        <pc:spChg chg="mod">
          <ac:chgData name="Breno Nicelatchi" userId="495d62745e7169d0" providerId="LiveId" clId="{C3C4F742-C7F4-4B54-BDFB-6063D92D00DE}" dt="2023-09-05T21:27:27.005" v="2699" actId="113"/>
          <ac:spMkLst>
            <pc:docMk/>
            <pc:sldMk cId="2541809712" sldId="461"/>
            <ac:spMk id="11" creationId="{DDF3FD08-A130-B1A4-5AA1-6FC317A02FAE}"/>
          </ac:spMkLst>
        </pc:spChg>
        <pc:spChg chg="del">
          <ac:chgData name="Breno Nicelatchi" userId="495d62745e7169d0" providerId="LiveId" clId="{C3C4F742-C7F4-4B54-BDFB-6063D92D00DE}" dt="2023-09-05T21:24:57.997" v="2651" actId="478"/>
          <ac:spMkLst>
            <pc:docMk/>
            <pc:sldMk cId="2541809712" sldId="461"/>
            <ac:spMk id="17" creationId="{C6A2DE81-BB51-BDD8-341F-16E623BA737D}"/>
          </ac:spMkLst>
        </pc:spChg>
        <pc:spChg chg="mod">
          <ac:chgData name="Breno Nicelatchi" userId="495d62745e7169d0" providerId="LiveId" clId="{C3C4F742-C7F4-4B54-BDFB-6063D92D00DE}" dt="2023-09-05T21:25:08.705" v="2653" actId="1076"/>
          <ac:spMkLst>
            <pc:docMk/>
            <pc:sldMk cId="2541809712" sldId="461"/>
            <ac:spMk id="18" creationId="{7BC0A6B4-BF95-17A2-D5D3-EDABB8FCFF96}"/>
          </ac:spMkLst>
        </pc:spChg>
        <pc:spChg chg="mod">
          <ac:chgData name="Breno Nicelatchi" userId="495d62745e7169d0" providerId="LiveId" clId="{C3C4F742-C7F4-4B54-BDFB-6063D92D00DE}" dt="2023-09-05T21:25:11.835" v="2654" actId="14100"/>
          <ac:spMkLst>
            <pc:docMk/>
            <pc:sldMk cId="2541809712" sldId="461"/>
            <ac:spMk id="20" creationId="{4EEDC2C9-FD99-A62A-F7A7-4157A17CDD26}"/>
          </ac:spMkLst>
        </pc:spChg>
        <pc:grpChg chg="add mod">
          <ac:chgData name="Breno Nicelatchi" userId="495d62745e7169d0" providerId="LiveId" clId="{C3C4F742-C7F4-4B54-BDFB-6063D92D00DE}" dt="2023-09-05T21:26:11.810" v="2656" actId="1076"/>
          <ac:grpSpMkLst>
            <pc:docMk/>
            <pc:sldMk cId="2541809712" sldId="461"/>
            <ac:grpSpMk id="4" creationId="{EE03BF7E-B227-08C5-D88B-D88A330C4BCD}"/>
          </ac:grpSpMkLst>
        </pc:grpChg>
        <pc:picChg chg="mod">
          <ac:chgData name="Breno Nicelatchi" userId="495d62745e7169d0" providerId="LiveId" clId="{C3C4F742-C7F4-4B54-BDFB-6063D92D00DE}" dt="2023-09-05T21:25:08.705" v="2653" actId="1076"/>
          <ac:picMkLst>
            <pc:docMk/>
            <pc:sldMk cId="2541809712" sldId="461"/>
            <ac:picMk id="3" creationId="{1CDC17A1-3C04-7127-B815-8E6428BEAF72}"/>
          </ac:picMkLst>
        </pc:picChg>
      </pc:sldChg>
      <pc:sldChg chg="addSp delSp modSp mod ord">
        <pc:chgData name="Breno Nicelatchi" userId="495d62745e7169d0" providerId="LiveId" clId="{C3C4F742-C7F4-4B54-BDFB-6063D92D00DE}" dt="2023-09-05T15:09:15.049" v="1244" actId="1035"/>
        <pc:sldMkLst>
          <pc:docMk/>
          <pc:sldMk cId="751117299" sldId="468"/>
        </pc:sldMkLst>
        <pc:spChg chg="ord">
          <ac:chgData name="Breno Nicelatchi" userId="495d62745e7169d0" providerId="LiveId" clId="{C3C4F742-C7F4-4B54-BDFB-6063D92D00DE}" dt="2023-09-05T15:08:57.639" v="1228" actId="167"/>
          <ac:spMkLst>
            <pc:docMk/>
            <pc:sldMk cId="751117299" sldId="468"/>
            <ac:spMk id="2" creationId="{B60CFEB9-518D-99FB-899D-7C82B3A35D4A}"/>
          </ac:spMkLst>
        </pc:spChg>
        <pc:spChg chg="ord">
          <ac:chgData name="Breno Nicelatchi" userId="495d62745e7169d0" providerId="LiveId" clId="{C3C4F742-C7F4-4B54-BDFB-6063D92D00DE}" dt="2023-09-05T15:08:54.831" v="1227" actId="167"/>
          <ac:spMkLst>
            <pc:docMk/>
            <pc:sldMk cId="751117299" sldId="468"/>
            <ac:spMk id="3" creationId="{AF2EC38C-0C95-CC30-4629-5AD55A940983}"/>
          </ac:spMkLst>
        </pc:spChg>
        <pc:spChg chg="mod">
          <ac:chgData name="Breno Nicelatchi" userId="495d62745e7169d0" providerId="LiveId" clId="{C3C4F742-C7F4-4B54-BDFB-6063D92D00DE}" dt="2023-09-05T15:09:08.129" v="1230" actId="14100"/>
          <ac:spMkLst>
            <pc:docMk/>
            <pc:sldMk cId="751117299" sldId="468"/>
            <ac:spMk id="4" creationId="{9CD6254F-E6F3-06E9-3306-C9281D4A93F3}"/>
          </ac:spMkLst>
        </pc:spChg>
        <pc:spChg chg="mod">
          <ac:chgData name="Breno Nicelatchi" userId="495d62745e7169d0" providerId="LiveId" clId="{C3C4F742-C7F4-4B54-BDFB-6063D92D00DE}" dt="2023-09-05T15:09:15.049" v="1244" actId="1035"/>
          <ac:spMkLst>
            <pc:docMk/>
            <pc:sldMk cId="751117299" sldId="468"/>
            <ac:spMk id="10" creationId="{567CECA1-11BB-D32B-B10E-ED7A63C001B2}"/>
          </ac:spMkLst>
        </pc:spChg>
        <pc:spChg chg="mod">
          <ac:chgData name="Breno Nicelatchi" userId="495d62745e7169d0" providerId="LiveId" clId="{C3C4F742-C7F4-4B54-BDFB-6063D92D00DE}" dt="2023-09-05T15:09:15.049" v="1244" actId="1035"/>
          <ac:spMkLst>
            <pc:docMk/>
            <pc:sldMk cId="751117299" sldId="468"/>
            <ac:spMk id="12" creationId="{1AE7A01F-0332-0B93-34AC-FC3502DAFBF0}"/>
          </ac:spMkLst>
        </pc:spChg>
        <pc:picChg chg="del">
          <ac:chgData name="Breno Nicelatchi" userId="495d62745e7169d0" providerId="LiveId" clId="{C3C4F742-C7F4-4B54-BDFB-6063D92D00DE}" dt="2023-09-05T15:08:24.453" v="1171" actId="478"/>
          <ac:picMkLst>
            <pc:docMk/>
            <pc:sldMk cId="751117299" sldId="468"/>
            <ac:picMk id="2050" creationId="{66C81E6A-910C-2DBB-1E6E-94C8B8ABB212}"/>
          </ac:picMkLst>
        </pc:picChg>
        <pc:picChg chg="add mod">
          <ac:chgData name="Breno Nicelatchi" userId="495d62745e7169d0" providerId="LiveId" clId="{C3C4F742-C7F4-4B54-BDFB-6063D92D00DE}" dt="2023-09-05T15:09:05.102" v="1229"/>
          <ac:picMkLst>
            <pc:docMk/>
            <pc:sldMk cId="751117299" sldId="468"/>
            <ac:picMk id="5122" creationId="{6AA61834-C8D1-0B91-74E1-3DA22481B5B2}"/>
          </ac:picMkLst>
        </pc:picChg>
      </pc:sldChg>
      <pc:sldChg chg="del">
        <pc:chgData name="Breno Nicelatchi" userId="495d62745e7169d0" providerId="LiveId" clId="{C3C4F742-C7F4-4B54-BDFB-6063D92D00DE}" dt="2023-09-05T22:06:59.561" v="3032" actId="47"/>
        <pc:sldMkLst>
          <pc:docMk/>
          <pc:sldMk cId="1331520600" sldId="469"/>
        </pc:sldMkLst>
      </pc:sldChg>
      <pc:sldChg chg="del">
        <pc:chgData name="Breno Nicelatchi" userId="495d62745e7169d0" providerId="LiveId" clId="{C3C4F742-C7F4-4B54-BDFB-6063D92D00DE}" dt="2023-09-05T22:07:23.437" v="3033" actId="47"/>
        <pc:sldMkLst>
          <pc:docMk/>
          <pc:sldMk cId="3677033998" sldId="470"/>
        </pc:sldMkLst>
      </pc:sldChg>
      <pc:sldChg chg="del">
        <pc:chgData name="Breno Nicelatchi" userId="495d62745e7169d0" providerId="LiveId" clId="{C3C4F742-C7F4-4B54-BDFB-6063D92D00DE}" dt="2023-09-05T22:07:23.437" v="3033" actId="47"/>
        <pc:sldMkLst>
          <pc:docMk/>
          <pc:sldMk cId="2663186641" sldId="471"/>
        </pc:sldMkLst>
      </pc:sldChg>
      <pc:sldChg chg="del">
        <pc:chgData name="Breno Nicelatchi" userId="495d62745e7169d0" providerId="LiveId" clId="{C3C4F742-C7F4-4B54-BDFB-6063D92D00DE}" dt="2023-09-05T22:07:23.437" v="3033" actId="47"/>
        <pc:sldMkLst>
          <pc:docMk/>
          <pc:sldMk cId="356269826" sldId="472"/>
        </pc:sldMkLst>
      </pc:sldChg>
      <pc:sldChg chg="del">
        <pc:chgData name="Breno Nicelatchi" userId="495d62745e7169d0" providerId="LiveId" clId="{C3C4F742-C7F4-4B54-BDFB-6063D92D00DE}" dt="2023-09-05T22:07:31.652" v="3034" actId="47"/>
        <pc:sldMkLst>
          <pc:docMk/>
          <pc:sldMk cId="567240643" sldId="474"/>
        </pc:sldMkLst>
      </pc:sldChg>
      <pc:sldChg chg="del">
        <pc:chgData name="Breno Nicelatchi" userId="495d62745e7169d0" providerId="LiveId" clId="{C3C4F742-C7F4-4B54-BDFB-6063D92D00DE}" dt="2023-09-05T22:06:59.561" v="3032" actId="47"/>
        <pc:sldMkLst>
          <pc:docMk/>
          <pc:sldMk cId="3732935125" sldId="478"/>
        </pc:sldMkLst>
      </pc:sldChg>
      <pc:sldChg chg="del">
        <pc:chgData name="Breno Nicelatchi" userId="495d62745e7169d0" providerId="LiveId" clId="{C3C4F742-C7F4-4B54-BDFB-6063D92D00DE}" dt="2023-09-05T22:06:59.561" v="3032" actId="47"/>
        <pc:sldMkLst>
          <pc:docMk/>
          <pc:sldMk cId="3857777059" sldId="479"/>
        </pc:sldMkLst>
      </pc:sldChg>
      <pc:sldChg chg="del">
        <pc:chgData name="Breno Nicelatchi" userId="495d62745e7169d0" providerId="LiveId" clId="{C3C4F742-C7F4-4B54-BDFB-6063D92D00DE}" dt="2023-09-05T22:38:13.787" v="3490" actId="47"/>
        <pc:sldMkLst>
          <pc:docMk/>
          <pc:sldMk cId="636610399" sldId="480"/>
        </pc:sldMkLst>
      </pc:sldChg>
      <pc:sldChg chg="del">
        <pc:chgData name="Breno Nicelatchi" userId="495d62745e7169d0" providerId="LiveId" clId="{C3C4F742-C7F4-4B54-BDFB-6063D92D00DE}" dt="2023-09-05T23:31:42.201" v="4151" actId="47"/>
        <pc:sldMkLst>
          <pc:docMk/>
          <pc:sldMk cId="3702123730" sldId="481"/>
        </pc:sldMkLst>
      </pc:sldChg>
      <pc:sldChg chg="del">
        <pc:chgData name="Breno Nicelatchi" userId="495d62745e7169d0" providerId="LiveId" clId="{C3C4F742-C7F4-4B54-BDFB-6063D92D00DE}" dt="2023-09-05T22:06:59.561" v="3032" actId="47"/>
        <pc:sldMkLst>
          <pc:docMk/>
          <pc:sldMk cId="3761024172" sldId="482"/>
        </pc:sldMkLst>
      </pc:sldChg>
      <pc:sldChg chg="del">
        <pc:chgData name="Breno Nicelatchi" userId="495d62745e7169d0" providerId="LiveId" clId="{C3C4F742-C7F4-4B54-BDFB-6063D92D00DE}" dt="2023-09-05T22:06:59.561" v="3032" actId="47"/>
        <pc:sldMkLst>
          <pc:docMk/>
          <pc:sldMk cId="1327815231" sldId="483"/>
        </pc:sldMkLst>
      </pc:sldChg>
      <pc:sldChg chg="del">
        <pc:chgData name="Breno Nicelatchi" userId="495d62745e7169d0" providerId="LiveId" clId="{C3C4F742-C7F4-4B54-BDFB-6063D92D00DE}" dt="2023-09-05T22:07:23.437" v="3033" actId="47"/>
        <pc:sldMkLst>
          <pc:docMk/>
          <pc:sldMk cId="1153155275" sldId="484"/>
        </pc:sldMkLst>
      </pc:sldChg>
      <pc:sldChg chg="del">
        <pc:chgData name="Breno Nicelatchi" userId="495d62745e7169d0" providerId="LiveId" clId="{C3C4F742-C7F4-4B54-BDFB-6063D92D00DE}" dt="2023-09-05T22:07:23.437" v="3033" actId="47"/>
        <pc:sldMkLst>
          <pc:docMk/>
          <pc:sldMk cId="605211795" sldId="485"/>
        </pc:sldMkLst>
      </pc:sldChg>
      <pc:sldChg chg="del">
        <pc:chgData name="Breno Nicelatchi" userId="495d62745e7169d0" providerId="LiveId" clId="{C3C4F742-C7F4-4B54-BDFB-6063D92D00DE}" dt="2023-09-05T22:07:23.437" v="3033" actId="47"/>
        <pc:sldMkLst>
          <pc:docMk/>
          <pc:sldMk cId="3704747490" sldId="486"/>
        </pc:sldMkLst>
      </pc:sldChg>
      <pc:sldChg chg="del">
        <pc:chgData name="Breno Nicelatchi" userId="495d62745e7169d0" providerId="LiveId" clId="{C3C4F742-C7F4-4B54-BDFB-6063D92D00DE}" dt="2023-09-05T22:07:23.437" v="3033" actId="47"/>
        <pc:sldMkLst>
          <pc:docMk/>
          <pc:sldMk cId="25502247" sldId="487"/>
        </pc:sldMkLst>
      </pc:sldChg>
      <pc:sldChg chg="del">
        <pc:chgData name="Breno Nicelatchi" userId="495d62745e7169d0" providerId="LiveId" clId="{C3C4F742-C7F4-4B54-BDFB-6063D92D00DE}" dt="2023-09-05T22:07:23.437" v="3033" actId="47"/>
        <pc:sldMkLst>
          <pc:docMk/>
          <pc:sldMk cId="3425469163" sldId="490"/>
        </pc:sldMkLst>
      </pc:sldChg>
      <pc:sldChg chg="del">
        <pc:chgData name="Breno Nicelatchi" userId="495d62745e7169d0" providerId="LiveId" clId="{C3C4F742-C7F4-4B54-BDFB-6063D92D00DE}" dt="2023-09-05T22:07:23.437" v="3033" actId="47"/>
        <pc:sldMkLst>
          <pc:docMk/>
          <pc:sldMk cId="3847468805" sldId="491"/>
        </pc:sldMkLst>
      </pc:sldChg>
      <pc:sldChg chg="del">
        <pc:chgData name="Breno Nicelatchi" userId="495d62745e7169d0" providerId="LiveId" clId="{C3C4F742-C7F4-4B54-BDFB-6063D92D00DE}" dt="2023-09-05T22:07:23.437" v="3033" actId="47"/>
        <pc:sldMkLst>
          <pc:docMk/>
          <pc:sldMk cId="2863838171" sldId="492"/>
        </pc:sldMkLst>
      </pc:sldChg>
      <pc:sldChg chg="del">
        <pc:chgData name="Breno Nicelatchi" userId="495d62745e7169d0" providerId="LiveId" clId="{C3C4F742-C7F4-4B54-BDFB-6063D92D00DE}" dt="2023-09-05T22:07:23.437" v="3033" actId="47"/>
        <pc:sldMkLst>
          <pc:docMk/>
          <pc:sldMk cId="3814796639" sldId="493"/>
        </pc:sldMkLst>
      </pc:sldChg>
      <pc:sldChg chg="del">
        <pc:chgData name="Breno Nicelatchi" userId="495d62745e7169d0" providerId="LiveId" clId="{C3C4F742-C7F4-4B54-BDFB-6063D92D00DE}" dt="2023-09-05T22:07:23.437" v="3033" actId="47"/>
        <pc:sldMkLst>
          <pc:docMk/>
          <pc:sldMk cId="658726979" sldId="500"/>
        </pc:sldMkLst>
      </pc:sldChg>
      <pc:sldChg chg="del">
        <pc:chgData name="Breno Nicelatchi" userId="495d62745e7169d0" providerId="LiveId" clId="{C3C4F742-C7F4-4B54-BDFB-6063D92D00DE}" dt="2023-09-05T22:07:23.437" v="3033" actId="47"/>
        <pc:sldMkLst>
          <pc:docMk/>
          <pc:sldMk cId="3788549111" sldId="501"/>
        </pc:sldMkLst>
      </pc:sldChg>
      <pc:sldChg chg="del">
        <pc:chgData name="Breno Nicelatchi" userId="495d62745e7169d0" providerId="LiveId" clId="{C3C4F742-C7F4-4B54-BDFB-6063D92D00DE}" dt="2023-09-05T22:07:23.437" v="3033" actId="47"/>
        <pc:sldMkLst>
          <pc:docMk/>
          <pc:sldMk cId="861971537" sldId="502"/>
        </pc:sldMkLst>
      </pc:sldChg>
      <pc:sldChg chg="del">
        <pc:chgData name="Breno Nicelatchi" userId="495d62745e7169d0" providerId="LiveId" clId="{C3C4F742-C7F4-4B54-BDFB-6063D92D00DE}" dt="2023-09-05T22:07:23.437" v="3033" actId="47"/>
        <pc:sldMkLst>
          <pc:docMk/>
          <pc:sldMk cId="287461972" sldId="503"/>
        </pc:sldMkLst>
      </pc:sldChg>
      <pc:sldChg chg="del">
        <pc:chgData name="Breno Nicelatchi" userId="495d62745e7169d0" providerId="LiveId" clId="{C3C4F742-C7F4-4B54-BDFB-6063D92D00DE}" dt="2023-09-05T22:07:23.437" v="3033" actId="47"/>
        <pc:sldMkLst>
          <pc:docMk/>
          <pc:sldMk cId="3448131453" sldId="504"/>
        </pc:sldMkLst>
      </pc:sldChg>
      <pc:sldChg chg="del">
        <pc:chgData name="Breno Nicelatchi" userId="495d62745e7169d0" providerId="LiveId" clId="{C3C4F742-C7F4-4B54-BDFB-6063D92D00DE}" dt="2023-09-05T22:07:23.437" v="3033" actId="47"/>
        <pc:sldMkLst>
          <pc:docMk/>
          <pc:sldMk cId="2253229147" sldId="505"/>
        </pc:sldMkLst>
      </pc:sldChg>
      <pc:sldChg chg="del">
        <pc:chgData name="Breno Nicelatchi" userId="495d62745e7169d0" providerId="LiveId" clId="{C3C4F742-C7F4-4B54-BDFB-6063D92D00DE}" dt="2023-09-05T22:07:23.437" v="3033" actId="47"/>
        <pc:sldMkLst>
          <pc:docMk/>
          <pc:sldMk cId="1696026243" sldId="506"/>
        </pc:sldMkLst>
      </pc:sldChg>
      <pc:sldChg chg="del">
        <pc:chgData name="Breno Nicelatchi" userId="495d62745e7169d0" providerId="LiveId" clId="{C3C4F742-C7F4-4B54-BDFB-6063D92D00DE}" dt="2023-09-05T22:07:23.437" v="3033" actId="47"/>
        <pc:sldMkLst>
          <pc:docMk/>
          <pc:sldMk cId="1164363103" sldId="507"/>
        </pc:sldMkLst>
      </pc:sldChg>
      <pc:sldChg chg="del">
        <pc:chgData name="Breno Nicelatchi" userId="495d62745e7169d0" providerId="LiveId" clId="{C3C4F742-C7F4-4B54-BDFB-6063D92D00DE}" dt="2023-09-05T22:07:23.437" v="3033" actId="47"/>
        <pc:sldMkLst>
          <pc:docMk/>
          <pc:sldMk cId="30861123" sldId="508"/>
        </pc:sldMkLst>
      </pc:sldChg>
      <pc:sldChg chg="del">
        <pc:chgData name="Breno Nicelatchi" userId="495d62745e7169d0" providerId="LiveId" clId="{C3C4F742-C7F4-4B54-BDFB-6063D92D00DE}" dt="2023-09-05T22:07:23.437" v="3033" actId="47"/>
        <pc:sldMkLst>
          <pc:docMk/>
          <pc:sldMk cId="1601747261" sldId="509"/>
        </pc:sldMkLst>
      </pc:sldChg>
      <pc:sldChg chg="del">
        <pc:chgData name="Breno Nicelatchi" userId="495d62745e7169d0" providerId="LiveId" clId="{C3C4F742-C7F4-4B54-BDFB-6063D92D00DE}" dt="2023-09-05T22:07:23.437" v="3033" actId="47"/>
        <pc:sldMkLst>
          <pc:docMk/>
          <pc:sldMk cId="2602164677" sldId="510"/>
        </pc:sldMkLst>
      </pc:sldChg>
      <pc:sldChg chg="del">
        <pc:chgData name="Breno Nicelatchi" userId="495d62745e7169d0" providerId="LiveId" clId="{C3C4F742-C7F4-4B54-BDFB-6063D92D00DE}" dt="2023-09-05T22:07:23.437" v="3033" actId="47"/>
        <pc:sldMkLst>
          <pc:docMk/>
          <pc:sldMk cId="352852452" sldId="511"/>
        </pc:sldMkLst>
      </pc:sldChg>
      <pc:sldChg chg="del">
        <pc:chgData name="Breno Nicelatchi" userId="495d62745e7169d0" providerId="LiveId" clId="{C3C4F742-C7F4-4B54-BDFB-6063D92D00DE}" dt="2023-09-05T22:07:23.437" v="3033" actId="47"/>
        <pc:sldMkLst>
          <pc:docMk/>
          <pc:sldMk cId="1256408832" sldId="512"/>
        </pc:sldMkLst>
      </pc:sldChg>
      <pc:sldChg chg="del">
        <pc:chgData name="Breno Nicelatchi" userId="495d62745e7169d0" providerId="LiveId" clId="{C3C4F742-C7F4-4B54-BDFB-6063D92D00DE}" dt="2023-09-05T22:07:23.437" v="3033" actId="47"/>
        <pc:sldMkLst>
          <pc:docMk/>
          <pc:sldMk cId="3430655799" sldId="513"/>
        </pc:sldMkLst>
      </pc:sldChg>
      <pc:sldChg chg="del">
        <pc:chgData name="Breno Nicelatchi" userId="495d62745e7169d0" providerId="LiveId" clId="{C3C4F742-C7F4-4B54-BDFB-6063D92D00DE}" dt="2023-09-05T22:07:23.437" v="3033" actId="47"/>
        <pc:sldMkLst>
          <pc:docMk/>
          <pc:sldMk cId="675293044" sldId="514"/>
        </pc:sldMkLst>
      </pc:sldChg>
      <pc:sldChg chg="del">
        <pc:chgData name="Breno Nicelatchi" userId="495d62745e7169d0" providerId="LiveId" clId="{C3C4F742-C7F4-4B54-BDFB-6063D92D00DE}" dt="2023-09-05T22:07:23.437" v="3033" actId="47"/>
        <pc:sldMkLst>
          <pc:docMk/>
          <pc:sldMk cId="1509351162" sldId="515"/>
        </pc:sldMkLst>
      </pc:sldChg>
      <pc:sldChg chg="del">
        <pc:chgData name="Breno Nicelatchi" userId="495d62745e7169d0" providerId="LiveId" clId="{C3C4F742-C7F4-4B54-BDFB-6063D92D00DE}" dt="2023-09-05T22:07:23.437" v="3033" actId="47"/>
        <pc:sldMkLst>
          <pc:docMk/>
          <pc:sldMk cId="3415549758" sldId="516"/>
        </pc:sldMkLst>
      </pc:sldChg>
      <pc:sldChg chg="del">
        <pc:chgData name="Breno Nicelatchi" userId="495d62745e7169d0" providerId="LiveId" clId="{C3C4F742-C7F4-4B54-BDFB-6063D92D00DE}" dt="2023-09-05T23:31:42.201" v="4151" actId="47"/>
        <pc:sldMkLst>
          <pc:docMk/>
          <pc:sldMk cId="3634609393" sldId="517"/>
        </pc:sldMkLst>
      </pc:sldChg>
      <pc:sldChg chg="del">
        <pc:chgData name="Breno Nicelatchi" userId="495d62745e7169d0" providerId="LiveId" clId="{C3C4F742-C7F4-4B54-BDFB-6063D92D00DE}" dt="2023-09-05T23:31:42.201" v="4151" actId="47"/>
        <pc:sldMkLst>
          <pc:docMk/>
          <pc:sldMk cId="226261296" sldId="518"/>
        </pc:sldMkLst>
      </pc:sldChg>
      <pc:sldChg chg="del">
        <pc:chgData name="Breno Nicelatchi" userId="495d62745e7169d0" providerId="LiveId" clId="{C3C4F742-C7F4-4B54-BDFB-6063D92D00DE}" dt="2023-09-05T22:07:31.652" v="3034" actId="47"/>
        <pc:sldMkLst>
          <pc:docMk/>
          <pc:sldMk cId="3894709520" sldId="519"/>
        </pc:sldMkLst>
      </pc:sldChg>
      <pc:sldChg chg="del">
        <pc:chgData name="Breno Nicelatchi" userId="495d62745e7169d0" providerId="LiveId" clId="{C3C4F742-C7F4-4B54-BDFB-6063D92D00DE}" dt="2023-09-05T22:07:31.652" v="3034" actId="47"/>
        <pc:sldMkLst>
          <pc:docMk/>
          <pc:sldMk cId="3490272881" sldId="520"/>
        </pc:sldMkLst>
      </pc:sldChg>
      <pc:sldChg chg="del">
        <pc:chgData name="Breno Nicelatchi" userId="495d62745e7169d0" providerId="LiveId" clId="{C3C4F742-C7F4-4B54-BDFB-6063D92D00DE}" dt="2023-09-05T22:07:31.652" v="3034" actId="47"/>
        <pc:sldMkLst>
          <pc:docMk/>
          <pc:sldMk cId="3464495076" sldId="521"/>
        </pc:sldMkLst>
      </pc:sldChg>
      <pc:sldChg chg="addSp delSp modSp add mod ord delAnim modAnim">
        <pc:chgData name="Breno Nicelatchi" userId="495d62745e7169d0" providerId="LiveId" clId="{C3C4F742-C7F4-4B54-BDFB-6063D92D00DE}" dt="2023-09-06T01:55:18.416" v="5625" actId="1035"/>
        <pc:sldMkLst>
          <pc:docMk/>
          <pc:sldMk cId="2407781841" sldId="522"/>
        </pc:sldMkLst>
        <pc:spChg chg="mod">
          <ac:chgData name="Breno Nicelatchi" userId="495d62745e7169d0" providerId="LiveId" clId="{C3C4F742-C7F4-4B54-BDFB-6063D92D00DE}" dt="2023-09-06T01:54:13.935" v="5592" actId="1076"/>
          <ac:spMkLst>
            <pc:docMk/>
            <pc:sldMk cId="2407781841" sldId="522"/>
            <ac:spMk id="2" creationId="{B60CFEB9-518D-99FB-899D-7C82B3A35D4A}"/>
          </ac:spMkLst>
        </pc:spChg>
        <pc:spChg chg="del">
          <ac:chgData name="Breno Nicelatchi" userId="495d62745e7169d0" providerId="LiveId" clId="{C3C4F742-C7F4-4B54-BDFB-6063D92D00DE}" dt="2023-09-06T01:53:04.296" v="5564" actId="478"/>
          <ac:spMkLst>
            <pc:docMk/>
            <pc:sldMk cId="2407781841" sldId="522"/>
            <ac:spMk id="4" creationId="{3F1C1B1C-0082-3955-A670-AAA35B82EDB3}"/>
          </ac:spMkLst>
        </pc:spChg>
        <pc:spChg chg="mod ord">
          <ac:chgData name="Breno Nicelatchi" userId="495d62745e7169d0" providerId="LiveId" clId="{C3C4F742-C7F4-4B54-BDFB-6063D92D00DE}" dt="2023-09-06T01:55:15.048" v="5615" actId="1035"/>
          <ac:spMkLst>
            <pc:docMk/>
            <pc:sldMk cId="2407781841" sldId="522"/>
            <ac:spMk id="5" creationId="{A05FA945-466B-6841-8D1B-4318B1E9CBE8}"/>
          </ac:spMkLst>
        </pc:spChg>
        <pc:spChg chg="add mod">
          <ac:chgData name="Breno Nicelatchi" userId="495d62745e7169d0" providerId="LiveId" clId="{C3C4F742-C7F4-4B54-BDFB-6063D92D00DE}" dt="2023-09-06T01:55:18.416" v="5625" actId="1035"/>
          <ac:spMkLst>
            <pc:docMk/>
            <pc:sldMk cId="2407781841" sldId="522"/>
            <ac:spMk id="6" creationId="{DF8A235D-1331-899F-2B28-98A1586C7A81}"/>
          </ac:spMkLst>
        </pc:spChg>
        <pc:spChg chg="add mod">
          <ac:chgData name="Breno Nicelatchi" userId="495d62745e7169d0" providerId="LiveId" clId="{C3C4F742-C7F4-4B54-BDFB-6063D92D00DE}" dt="2023-09-06T01:54:08.687" v="5590" actId="14100"/>
          <ac:spMkLst>
            <pc:docMk/>
            <pc:sldMk cId="2407781841" sldId="522"/>
            <ac:spMk id="7" creationId="{5708910B-2A75-1408-8021-8DC7AAFE9D41}"/>
          </ac:spMkLst>
        </pc:spChg>
        <pc:picChg chg="add del">
          <ac:chgData name="Breno Nicelatchi" userId="495d62745e7169d0" providerId="LiveId" clId="{C3C4F742-C7F4-4B54-BDFB-6063D92D00DE}" dt="2023-09-06T01:53:40.136" v="5586" actId="478"/>
          <ac:picMkLst>
            <pc:docMk/>
            <pc:sldMk cId="2407781841" sldId="522"/>
            <ac:picMk id="3" creationId="{9F70BD78-3456-380A-D089-CF08F9E121D1}"/>
          </ac:picMkLst>
        </pc:picChg>
      </pc:sldChg>
      <pc:sldChg chg="addSp delSp modSp new mod modAnim">
        <pc:chgData name="Breno Nicelatchi" userId="495d62745e7169d0" providerId="LiveId" clId="{C3C4F742-C7F4-4B54-BDFB-6063D92D00DE}" dt="2023-09-05T22:30:29.411" v="3320" actId="207"/>
        <pc:sldMkLst>
          <pc:docMk/>
          <pc:sldMk cId="3888228418" sldId="523"/>
        </pc:sldMkLst>
        <pc:spChg chg="mod">
          <ac:chgData name="Breno Nicelatchi" userId="495d62745e7169d0" providerId="LiveId" clId="{C3C4F742-C7F4-4B54-BDFB-6063D92D00DE}" dt="2023-09-05T14:48:08.824" v="925"/>
          <ac:spMkLst>
            <pc:docMk/>
            <pc:sldMk cId="3888228418" sldId="523"/>
            <ac:spMk id="3" creationId="{A68E8207-FFEB-DC21-4559-92627C1B8D66}"/>
          </ac:spMkLst>
        </pc:spChg>
        <pc:spChg chg="mod">
          <ac:chgData name="Breno Nicelatchi" userId="495d62745e7169d0" providerId="LiveId" clId="{C3C4F742-C7F4-4B54-BDFB-6063D92D00DE}" dt="2023-09-05T14:48:08.824" v="925"/>
          <ac:spMkLst>
            <pc:docMk/>
            <pc:sldMk cId="3888228418" sldId="523"/>
            <ac:spMk id="4" creationId="{33BB4AC2-E213-8EB8-5B05-B3F4F214F424}"/>
          </ac:spMkLst>
        </pc:spChg>
        <pc:spChg chg="mod">
          <ac:chgData name="Breno Nicelatchi" userId="495d62745e7169d0" providerId="LiveId" clId="{C3C4F742-C7F4-4B54-BDFB-6063D92D00DE}" dt="2023-09-05T14:48:08.824" v="925"/>
          <ac:spMkLst>
            <pc:docMk/>
            <pc:sldMk cId="3888228418" sldId="523"/>
            <ac:spMk id="5" creationId="{16C70807-D1E0-DF3C-F881-793B379A625E}"/>
          </ac:spMkLst>
        </pc:spChg>
        <pc:spChg chg="add mod">
          <ac:chgData name="Breno Nicelatchi" userId="495d62745e7169d0" providerId="LiveId" clId="{C3C4F742-C7F4-4B54-BDFB-6063D92D00DE}" dt="2023-09-05T14:48:08.824" v="925"/>
          <ac:spMkLst>
            <pc:docMk/>
            <pc:sldMk cId="3888228418" sldId="523"/>
            <ac:spMk id="6" creationId="{6D307DA3-41C5-6EBC-16E7-5BFE2B3E2D45}"/>
          </ac:spMkLst>
        </pc:spChg>
        <pc:spChg chg="add mod">
          <ac:chgData name="Breno Nicelatchi" userId="495d62745e7169d0" providerId="LiveId" clId="{C3C4F742-C7F4-4B54-BDFB-6063D92D00DE}" dt="2023-09-05T14:48:08.824" v="925"/>
          <ac:spMkLst>
            <pc:docMk/>
            <pc:sldMk cId="3888228418" sldId="523"/>
            <ac:spMk id="7" creationId="{B00A6320-9B4D-9117-86BA-9795A816BF3D}"/>
          </ac:spMkLst>
        </pc:spChg>
        <pc:spChg chg="mod topLvl">
          <ac:chgData name="Breno Nicelatchi" userId="495d62745e7169d0" providerId="LiveId" clId="{C3C4F742-C7F4-4B54-BDFB-6063D92D00DE}" dt="2023-09-05T14:48:18.043" v="927" actId="478"/>
          <ac:spMkLst>
            <pc:docMk/>
            <pc:sldMk cId="3888228418" sldId="523"/>
            <ac:spMk id="9" creationId="{B9FD0DDA-84C1-0B12-1B91-140EC408C363}"/>
          </ac:spMkLst>
        </pc:spChg>
        <pc:spChg chg="del mod topLvl">
          <ac:chgData name="Breno Nicelatchi" userId="495d62745e7169d0" providerId="LiveId" clId="{C3C4F742-C7F4-4B54-BDFB-6063D92D00DE}" dt="2023-09-05T14:48:18.043" v="927" actId="478"/>
          <ac:spMkLst>
            <pc:docMk/>
            <pc:sldMk cId="3888228418" sldId="523"/>
            <ac:spMk id="10" creationId="{7406041E-E31C-AD77-1A5E-8F72238A584B}"/>
          </ac:spMkLst>
        </pc:spChg>
        <pc:spChg chg="mod topLvl">
          <ac:chgData name="Breno Nicelatchi" userId="495d62745e7169d0" providerId="LiveId" clId="{C3C4F742-C7F4-4B54-BDFB-6063D92D00DE}" dt="2023-09-05T14:48:15.373" v="926" actId="478"/>
          <ac:spMkLst>
            <pc:docMk/>
            <pc:sldMk cId="3888228418" sldId="523"/>
            <ac:spMk id="12" creationId="{E0001AA1-9EB3-46D7-DFF8-23AFF376D001}"/>
          </ac:spMkLst>
        </pc:spChg>
        <pc:spChg chg="del mod topLvl">
          <ac:chgData name="Breno Nicelatchi" userId="495d62745e7169d0" providerId="LiveId" clId="{C3C4F742-C7F4-4B54-BDFB-6063D92D00DE}" dt="2023-09-05T14:48:15.373" v="926" actId="478"/>
          <ac:spMkLst>
            <pc:docMk/>
            <pc:sldMk cId="3888228418" sldId="523"/>
            <ac:spMk id="13" creationId="{BF68EACC-9CA0-F9D8-19B2-F34F146BB9A6}"/>
          </ac:spMkLst>
        </pc:spChg>
        <pc:spChg chg="mod topLvl">
          <ac:chgData name="Breno Nicelatchi" userId="495d62745e7169d0" providerId="LiveId" clId="{C3C4F742-C7F4-4B54-BDFB-6063D92D00DE}" dt="2023-09-05T14:48:20.479" v="928" actId="478"/>
          <ac:spMkLst>
            <pc:docMk/>
            <pc:sldMk cId="3888228418" sldId="523"/>
            <ac:spMk id="15" creationId="{1065F0CE-E72C-7014-701F-5673DC0DEA4A}"/>
          </ac:spMkLst>
        </pc:spChg>
        <pc:spChg chg="del mod topLvl">
          <ac:chgData name="Breno Nicelatchi" userId="495d62745e7169d0" providerId="LiveId" clId="{C3C4F742-C7F4-4B54-BDFB-6063D92D00DE}" dt="2023-09-05T14:48:20.479" v="928" actId="478"/>
          <ac:spMkLst>
            <pc:docMk/>
            <pc:sldMk cId="3888228418" sldId="523"/>
            <ac:spMk id="16" creationId="{37FABAB9-C7BD-FC04-EA8A-22492FD55AB4}"/>
          </ac:spMkLst>
        </pc:spChg>
        <pc:spChg chg="mod topLvl">
          <ac:chgData name="Breno Nicelatchi" userId="495d62745e7169d0" providerId="LiveId" clId="{C3C4F742-C7F4-4B54-BDFB-6063D92D00DE}" dt="2023-09-05T14:53:08.344" v="1049" actId="1035"/>
          <ac:spMkLst>
            <pc:docMk/>
            <pc:sldMk cId="3888228418" sldId="523"/>
            <ac:spMk id="18" creationId="{3DEC0513-4DED-5347-5B49-D5A5ACDEF7D1}"/>
          </ac:spMkLst>
        </pc:spChg>
        <pc:spChg chg="mod topLvl">
          <ac:chgData name="Breno Nicelatchi" userId="495d62745e7169d0" providerId="LiveId" clId="{C3C4F742-C7F4-4B54-BDFB-6063D92D00DE}" dt="2023-09-05T14:49:22.198" v="960" actId="1037"/>
          <ac:spMkLst>
            <pc:docMk/>
            <pc:sldMk cId="3888228418" sldId="523"/>
            <ac:spMk id="19" creationId="{EA597B27-1E18-AF84-E486-0AFC5468FEB1}"/>
          </ac:spMkLst>
        </pc:spChg>
        <pc:spChg chg="mod topLvl">
          <ac:chgData name="Breno Nicelatchi" userId="495d62745e7169d0" providerId="LiveId" clId="{C3C4F742-C7F4-4B54-BDFB-6063D92D00DE}" dt="2023-09-05T22:30:29.411" v="3320" actId="207"/>
          <ac:spMkLst>
            <pc:docMk/>
            <pc:sldMk cId="3888228418" sldId="523"/>
            <ac:spMk id="20" creationId="{6C9F1BC3-DE31-4190-8395-24AF21AB5E8C}"/>
          </ac:spMkLst>
        </pc:spChg>
        <pc:spChg chg="del mod">
          <ac:chgData name="Breno Nicelatchi" userId="495d62745e7169d0" providerId="LiveId" clId="{C3C4F742-C7F4-4B54-BDFB-6063D92D00DE}" dt="2023-09-05T14:48:35.139" v="929" actId="478"/>
          <ac:spMkLst>
            <pc:docMk/>
            <pc:sldMk cId="3888228418" sldId="523"/>
            <ac:spMk id="21" creationId="{E72A47A4-FE02-B069-6820-6044E5061B55}"/>
          </ac:spMkLst>
        </pc:spChg>
        <pc:spChg chg="del mod">
          <ac:chgData name="Breno Nicelatchi" userId="495d62745e7169d0" providerId="LiveId" clId="{C3C4F742-C7F4-4B54-BDFB-6063D92D00DE}" dt="2023-09-05T14:48:35.139" v="929" actId="478"/>
          <ac:spMkLst>
            <pc:docMk/>
            <pc:sldMk cId="3888228418" sldId="523"/>
            <ac:spMk id="22" creationId="{66481186-A434-5A2D-D65D-88C282814CDD}"/>
          </ac:spMkLst>
        </pc:spChg>
        <pc:grpChg chg="add mod">
          <ac:chgData name="Breno Nicelatchi" userId="495d62745e7169d0" providerId="LiveId" clId="{C3C4F742-C7F4-4B54-BDFB-6063D92D00DE}" dt="2023-09-05T14:48:08.824" v="925"/>
          <ac:grpSpMkLst>
            <pc:docMk/>
            <pc:sldMk cId="3888228418" sldId="523"/>
            <ac:grpSpMk id="2" creationId="{E112955B-3BE4-C4A6-5B2B-A45D35DD3179}"/>
          </ac:grpSpMkLst>
        </pc:grpChg>
        <pc:grpChg chg="add del mod">
          <ac:chgData name="Breno Nicelatchi" userId="495d62745e7169d0" providerId="LiveId" clId="{C3C4F742-C7F4-4B54-BDFB-6063D92D00DE}" dt="2023-09-05T14:48:18.043" v="927" actId="478"/>
          <ac:grpSpMkLst>
            <pc:docMk/>
            <pc:sldMk cId="3888228418" sldId="523"/>
            <ac:grpSpMk id="8" creationId="{42E3C41D-4965-5E86-3209-BCD4129E1423}"/>
          </ac:grpSpMkLst>
        </pc:grpChg>
        <pc:grpChg chg="add del mod">
          <ac:chgData name="Breno Nicelatchi" userId="495d62745e7169d0" providerId="LiveId" clId="{C3C4F742-C7F4-4B54-BDFB-6063D92D00DE}" dt="2023-09-05T14:48:15.373" v="926" actId="478"/>
          <ac:grpSpMkLst>
            <pc:docMk/>
            <pc:sldMk cId="3888228418" sldId="523"/>
            <ac:grpSpMk id="11" creationId="{A782A21C-9843-4763-7F03-7FF16B21FCE8}"/>
          </ac:grpSpMkLst>
        </pc:grpChg>
        <pc:grpChg chg="add del mod">
          <ac:chgData name="Breno Nicelatchi" userId="495d62745e7169d0" providerId="LiveId" clId="{C3C4F742-C7F4-4B54-BDFB-6063D92D00DE}" dt="2023-09-05T14:48:20.479" v="928" actId="478"/>
          <ac:grpSpMkLst>
            <pc:docMk/>
            <pc:sldMk cId="3888228418" sldId="523"/>
            <ac:grpSpMk id="14" creationId="{AB23C22D-376B-40D0-493D-96E3201E99BA}"/>
          </ac:grpSpMkLst>
        </pc:grpChg>
        <pc:grpChg chg="add del mod">
          <ac:chgData name="Breno Nicelatchi" userId="495d62745e7169d0" providerId="LiveId" clId="{C3C4F742-C7F4-4B54-BDFB-6063D92D00DE}" dt="2023-09-05T14:48:54.206" v="939" actId="165"/>
          <ac:grpSpMkLst>
            <pc:docMk/>
            <pc:sldMk cId="3888228418" sldId="523"/>
            <ac:grpSpMk id="17" creationId="{7E93BD3E-AF4C-1453-5930-EB1B1F691070}"/>
          </ac:grpSpMkLst>
        </pc:grpChg>
        <pc:picChg chg="add mod">
          <ac:chgData name="Breno Nicelatchi" userId="495d62745e7169d0" providerId="LiveId" clId="{C3C4F742-C7F4-4B54-BDFB-6063D92D00DE}" dt="2023-09-05T14:50:56.420" v="996" actId="1038"/>
          <ac:picMkLst>
            <pc:docMk/>
            <pc:sldMk cId="3888228418" sldId="523"/>
            <ac:picMk id="4098" creationId="{6366FAE9-C442-A95A-3CD1-03766ADC1105}"/>
          </ac:picMkLst>
        </pc:picChg>
        <pc:picChg chg="add mod">
          <ac:chgData name="Breno Nicelatchi" userId="495d62745e7169d0" providerId="LiveId" clId="{C3C4F742-C7F4-4B54-BDFB-6063D92D00DE}" dt="2023-09-05T14:52:01.513" v="1017"/>
          <ac:picMkLst>
            <pc:docMk/>
            <pc:sldMk cId="3888228418" sldId="523"/>
            <ac:picMk id="4100" creationId="{3DC4799D-A631-742A-F27D-FF6D76746D9C}"/>
          </ac:picMkLst>
        </pc:picChg>
        <pc:picChg chg="add mod">
          <ac:chgData name="Breno Nicelatchi" userId="495d62745e7169d0" providerId="LiveId" clId="{C3C4F742-C7F4-4B54-BDFB-6063D92D00DE}" dt="2023-09-05T14:52:49.893" v="1039"/>
          <ac:picMkLst>
            <pc:docMk/>
            <pc:sldMk cId="3888228418" sldId="523"/>
            <ac:picMk id="4102" creationId="{4A782A4D-6562-F266-1B4C-311A845330A2}"/>
          </ac:picMkLst>
        </pc:picChg>
      </pc:sldChg>
      <pc:sldChg chg="addSp delSp modSp new mod modTransition delAnim modAnim">
        <pc:chgData name="Breno Nicelatchi" userId="495d62745e7169d0" providerId="LiveId" clId="{C3C4F742-C7F4-4B54-BDFB-6063D92D00DE}" dt="2023-09-05T23:08:16.172" v="3682" actId="207"/>
        <pc:sldMkLst>
          <pc:docMk/>
          <pc:sldMk cId="368374057" sldId="524"/>
        </pc:sldMkLst>
        <pc:spChg chg="add mod">
          <ac:chgData name="Breno Nicelatchi" userId="495d62745e7169d0" providerId="LiveId" clId="{C3C4F742-C7F4-4B54-BDFB-6063D92D00DE}" dt="2023-09-05T15:09:39.512" v="1246"/>
          <ac:spMkLst>
            <pc:docMk/>
            <pc:sldMk cId="368374057" sldId="524"/>
            <ac:spMk id="2" creationId="{9192DCB0-1B3F-D703-8E1E-E2AC4FC1DA09}"/>
          </ac:spMkLst>
        </pc:spChg>
        <pc:spChg chg="mod topLvl">
          <ac:chgData name="Breno Nicelatchi" userId="495d62745e7169d0" providerId="LiveId" clId="{C3C4F742-C7F4-4B54-BDFB-6063D92D00DE}" dt="2023-09-05T23:03:22.467" v="3630" actId="165"/>
          <ac:spMkLst>
            <pc:docMk/>
            <pc:sldMk cId="368374057" sldId="524"/>
            <ac:spMk id="4" creationId="{0A8E1ADE-2450-D13E-27E7-8CD5B377CADD}"/>
          </ac:spMkLst>
        </pc:spChg>
        <pc:spChg chg="mod topLvl">
          <ac:chgData name="Breno Nicelatchi" userId="495d62745e7169d0" providerId="LiveId" clId="{C3C4F742-C7F4-4B54-BDFB-6063D92D00DE}" dt="2023-09-05T23:03:22.467" v="3630" actId="165"/>
          <ac:spMkLst>
            <pc:docMk/>
            <pc:sldMk cId="368374057" sldId="524"/>
            <ac:spMk id="5" creationId="{C0732503-FF19-E92B-6A12-DB1438D72D1C}"/>
          </ac:spMkLst>
        </pc:spChg>
        <pc:spChg chg="del mod topLvl">
          <ac:chgData name="Breno Nicelatchi" userId="495d62745e7169d0" providerId="LiveId" clId="{C3C4F742-C7F4-4B54-BDFB-6063D92D00DE}" dt="2023-09-05T23:04:20.834" v="3645" actId="478"/>
          <ac:spMkLst>
            <pc:docMk/>
            <pc:sldMk cId="368374057" sldId="524"/>
            <ac:spMk id="7" creationId="{5FDA52A5-13F0-0261-18C9-79FF68492F1C}"/>
          </ac:spMkLst>
        </pc:spChg>
        <pc:spChg chg="mod topLvl">
          <ac:chgData name="Breno Nicelatchi" userId="495d62745e7169d0" providerId="LiveId" clId="{C3C4F742-C7F4-4B54-BDFB-6063D92D00DE}" dt="2023-09-05T23:03:22.467" v="3630" actId="165"/>
          <ac:spMkLst>
            <pc:docMk/>
            <pc:sldMk cId="368374057" sldId="524"/>
            <ac:spMk id="9" creationId="{52385BC7-CAAD-A442-E129-964C3E0669E1}"/>
          </ac:spMkLst>
        </pc:spChg>
        <pc:spChg chg="mod topLvl">
          <ac:chgData name="Breno Nicelatchi" userId="495d62745e7169d0" providerId="LiveId" clId="{C3C4F742-C7F4-4B54-BDFB-6063D92D00DE}" dt="2023-09-05T23:03:22.467" v="3630" actId="165"/>
          <ac:spMkLst>
            <pc:docMk/>
            <pc:sldMk cId="368374057" sldId="524"/>
            <ac:spMk id="10" creationId="{0D9712AF-0A8C-0967-4BF0-DA49A34BB29B}"/>
          </ac:spMkLst>
        </pc:spChg>
        <pc:spChg chg="mod topLvl">
          <ac:chgData name="Breno Nicelatchi" userId="495d62745e7169d0" providerId="LiveId" clId="{C3C4F742-C7F4-4B54-BDFB-6063D92D00DE}" dt="2023-09-05T23:03:22.467" v="3630" actId="165"/>
          <ac:spMkLst>
            <pc:docMk/>
            <pc:sldMk cId="368374057" sldId="524"/>
            <ac:spMk id="11" creationId="{D081201C-D9BA-85C2-A2F9-765E479FB49E}"/>
          </ac:spMkLst>
        </pc:spChg>
        <pc:spChg chg="mod topLvl">
          <ac:chgData name="Breno Nicelatchi" userId="495d62745e7169d0" providerId="LiveId" clId="{C3C4F742-C7F4-4B54-BDFB-6063D92D00DE}" dt="2023-09-05T23:03:22.467" v="3630" actId="165"/>
          <ac:spMkLst>
            <pc:docMk/>
            <pc:sldMk cId="368374057" sldId="524"/>
            <ac:spMk id="12" creationId="{5516EA62-73A8-45EB-295E-86013F7613E0}"/>
          </ac:spMkLst>
        </pc:spChg>
        <pc:spChg chg="mod topLvl">
          <ac:chgData name="Breno Nicelatchi" userId="495d62745e7169d0" providerId="LiveId" clId="{C3C4F742-C7F4-4B54-BDFB-6063D92D00DE}" dt="2023-09-05T23:08:16.172" v="3682" actId="207"/>
          <ac:spMkLst>
            <pc:docMk/>
            <pc:sldMk cId="368374057" sldId="524"/>
            <ac:spMk id="13" creationId="{C5A9E72A-7C23-395A-A6E8-3485CF5935FA}"/>
          </ac:spMkLst>
        </pc:spChg>
        <pc:spChg chg="del mod topLvl">
          <ac:chgData name="Breno Nicelatchi" userId="495d62745e7169d0" providerId="LiveId" clId="{C3C4F742-C7F4-4B54-BDFB-6063D92D00DE}" dt="2023-09-05T23:04:31.110" v="3649" actId="478"/>
          <ac:spMkLst>
            <pc:docMk/>
            <pc:sldMk cId="368374057" sldId="524"/>
            <ac:spMk id="14" creationId="{A05096D1-0E5E-21B3-2288-067886A22B44}"/>
          </ac:spMkLst>
        </pc:spChg>
        <pc:spChg chg="mod">
          <ac:chgData name="Breno Nicelatchi" userId="495d62745e7169d0" providerId="LiveId" clId="{C3C4F742-C7F4-4B54-BDFB-6063D92D00DE}" dt="2023-09-05T23:03:22.467" v="3630" actId="165"/>
          <ac:spMkLst>
            <pc:docMk/>
            <pc:sldMk cId="368374057" sldId="524"/>
            <ac:spMk id="15" creationId="{4B6FAAC7-163C-5089-FE8D-289CE6069BD7}"/>
          </ac:spMkLst>
        </pc:spChg>
        <pc:spChg chg="mod">
          <ac:chgData name="Breno Nicelatchi" userId="495d62745e7169d0" providerId="LiveId" clId="{C3C4F742-C7F4-4B54-BDFB-6063D92D00DE}" dt="2023-09-05T23:03:22.467" v="3630" actId="165"/>
          <ac:spMkLst>
            <pc:docMk/>
            <pc:sldMk cId="368374057" sldId="524"/>
            <ac:spMk id="16" creationId="{C1B814F7-B801-375E-67C6-EAE6E5191C95}"/>
          </ac:spMkLst>
        </pc:spChg>
        <pc:spChg chg="mod topLvl">
          <ac:chgData name="Breno Nicelatchi" userId="495d62745e7169d0" providerId="LiveId" clId="{C3C4F742-C7F4-4B54-BDFB-6063D92D00DE}" dt="2023-09-05T23:01:26.172" v="3606" actId="1076"/>
          <ac:spMkLst>
            <pc:docMk/>
            <pc:sldMk cId="368374057" sldId="524"/>
            <ac:spMk id="18" creationId="{AE4D2327-A545-F917-2874-A6EEB4104FE1}"/>
          </ac:spMkLst>
        </pc:spChg>
        <pc:spChg chg="del mod topLvl">
          <ac:chgData name="Breno Nicelatchi" userId="495d62745e7169d0" providerId="LiveId" clId="{C3C4F742-C7F4-4B54-BDFB-6063D92D00DE}" dt="2023-09-05T23:01:06.046" v="3593" actId="478"/>
          <ac:spMkLst>
            <pc:docMk/>
            <pc:sldMk cId="368374057" sldId="524"/>
            <ac:spMk id="19" creationId="{6BEB20A6-7B86-6578-1433-93B5F54F7691}"/>
          </ac:spMkLst>
        </pc:spChg>
        <pc:spChg chg="add mod">
          <ac:chgData name="Breno Nicelatchi" userId="495d62745e7169d0" providerId="LiveId" clId="{C3C4F742-C7F4-4B54-BDFB-6063D92D00DE}" dt="2023-09-05T23:01:32.356" v="3609" actId="1038"/>
          <ac:spMkLst>
            <pc:docMk/>
            <pc:sldMk cId="368374057" sldId="524"/>
            <ac:spMk id="20" creationId="{76BE61C2-5F10-EFA8-A62C-6DE421E30AA5}"/>
          </ac:spMkLst>
        </pc:spChg>
        <pc:spChg chg="add mod">
          <ac:chgData name="Breno Nicelatchi" userId="495d62745e7169d0" providerId="LiveId" clId="{C3C4F742-C7F4-4B54-BDFB-6063D92D00DE}" dt="2023-09-05T23:01:59.866" v="3625" actId="1037"/>
          <ac:spMkLst>
            <pc:docMk/>
            <pc:sldMk cId="368374057" sldId="524"/>
            <ac:spMk id="21" creationId="{549D2570-9ECC-2F41-53DF-673EA7A89F62}"/>
          </ac:spMkLst>
        </pc:spChg>
        <pc:spChg chg="add mod">
          <ac:chgData name="Breno Nicelatchi" userId="495d62745e7169d0" providerId="LiveId" clId="{C3C4F742-C7F4-4B54-BDFB-6063D92D00DE}" dt="2023-09-05T23:01:22.706" v="3604" actId="113"/>
          <ac:spMkLst>
            <pc:docMk/>
            <pc:sldMk cId="368374057" sldId="524"/>
            <ac:spMk id="22" creationId="{142E4683-8548-1F12-427B-849CF0DC9AE2}"/>
          </ac:spMkLst>
        </pc:spChg>
        <pc:grpChg chg="add del mod">
          <ac:chgData name="Breno Nicelatchi" userId="495d62745e7169d0" providerId="LiveId" clId="{C3C4F742-C7F4-4B54-BDFB-6063D92D00DE}" dt="2023-09-05T23:03:22.467" v="3630" actId="165"/>
          <ac:grpSpMkLst>
            <pc:docMk/>
            <pc:sldMk cId="368374057" sldId="524"/>
            <ac:grpSpMk id="3" creationId="{B355A6B4-E6C9-7089-3B97-9386CF5DC5AA}"/>
          </ac:grpSpMkLst>
        </pc:grpChg>
        <pc:grpChg chg="mod topLvl">
          <ac:chgData name="Breno Nicelatchi" userId="495d62745e7169d0" providerId="LiveId" clId="{C3C4F742-C7F4-4B54-BDFB-6063D92D00DE}" dt="2023-09-05T23:03:22.467" v="3630" actId="165"/>
          <ac:grpSpMkLst>
            <pc:docMk/>
            <pc:sldMk cId="368374057" sldId="524"/>
            <ac:grpSpMk id="6" creationId="{8E3F059C-B308-FED5-AE88-A63A7F8AA9C0}"/>
          </ac:grpSpMkLst>
        </pc:grpChg>
        <pc:grpChg chg="add del mod">
          <ac:chgData name="Breno Nicelatchi" userId="495d62745e7169d0" providerId="LiveId" clId="{C3C4F742-C7F4-4B54-BDFB-6063D92D00DE}" dt="2023-09-05T23:01:06.046" v="3593" actId="478"/>
          <ac:grpSpMkLst>
            <pc:docMk/>
            <pc:sldMk cId="368374057" sldId="524"/>
            <ac:grpSpMk id="17" creationId="{48C3E20E-77B0-14E0-9C69-BBEED7D5CE5A}"/>
          </ac:grpSpMkLst>
        </pc:grpChg>
        <pc:grpChg chg="add del mod">
          <ac:chgData name="Breno Nicelatchi" userId="495d62745e7169d0" providerId="LiveId" clId="{C3C4F742-C7F4-4B54-BDFB-6063D92D00DE}" dt="2023-09-05T23:03:38.386" v="3634" actId="165"/>
          <ac:grpSpMkLst>
            <pc:docMk/>
            <pc:sldMk cId="368374057" sldId="524"/>
            <ac:grpSpMk id="23" creationId="{3FB95762-EE6A-0F03-86EB-AF7AD6B23E87}"/>
          </ac:grpSpMkLst>
        </pc:grpChg>
        <pc:grpChg chg="add mod">
          <ac:chgData name="Breno Nicelatchi" userId="495d62745e7169d0" providerId="LiveId" clId="{C3C4F742-C7F4-4B54-BDFB-6063D92D00DE}" dt="2023-09-05T23:04:14.603" v="3644" actId="164"/>
          <ac:grpSpMkLst>
            <pc:docMk/>
            <pc:sldMk cId="368374057" sldId="524"/>
            <ac:grpSpMk id="24" creationId="{180AA5C1-F8E6-2D39-7550-F1F6CFCACB8C}"/>
          </ac:grpSpMkLst>
        </pc:grpChg>
        <pc:grpChg chg="add mod">
          <ac:chgData name="Breno Nicelatchi" userId="495d62745e7169d0" providerId="LiveId" clId="{C3C4F742-C7F4-4B54-BDFB-6063D92D00DE}" dt="2023-09-05T23:04:13.149" v="3643" actId="164"/>
          <ac:grpSpMkLst>
            <pc:docMk/>
            <pc:sldMk cId="368374057" sldId="524"/>
            <ac:grpSpMk id="25" creationId="{2189712D-E1C6-517E-879D-E0B8B4464DD6}"/>
          </ac:grpSpMkLst>
        </pc:grpChg>
        <pc:picChg chg="del mod topLvl">
          <ac:chgData name="Breno Nicelatchi" userId="495d62745e7169d0" providerId="LiveId" clId="{C3C4F742-C7F4-4B54-BDFB-6063D92D00DE}" dt="2023-09-05T23:04:28.507" v="3648" actId="478"/>
          <ac:picMkLst>
            <pc:docMk/>
            <pc:sldMk cId="368374057" sldId="524"/>
            <ac:picMk id="8" creationId="{CB7A6D2F-3FFC-E9AB-8076-BC9AACCA96BD}"/>
          </ac:picMkLst>
        </pc:picChg>
      </pc:sldChg>
      <pc:sldChg chg="addSp delSp modSp add mod modAnim">
        <pc:chgData name="Breno Nicelatchi" userId="495d62745e7169d0" providerId="LiveId" clId="{C3C4F742-C7F4-4B54-BDFB-6063D92D00DE}" dt="2023-09-05T23:20:24.241" v="3905" actId="1076"/>
        <pc:sldMkLst>
          <pc:docMk/>
          <pc:sldMk cId="2046977593" sldId="525"/>
        </pc:sldMkLst>
        <pc:spChg chg="ord">
          <ac:chgData name="Breno Nicelatchi" userId="495d62745e7169d0" providerId="LiveId" clId="{C3C4F742-C7F4-4B54-BDFB-6063D92D00DE}" dt="2023-09-05T23:17:14.783" v="3847" actId="167"/>
          <ac:spMkLst>
            <pc:docMk/>
            <pc:sldMk cId="2046977593" sldId="525"/>
            <ac:spMk id="2" creationId="{9192DCB0-1B3F-D703-8E1E-E2AC4FC1DA09}"/>
          </ac:spMkLst>
        </pc:spChg>
        <pc:spChg chg="add del mod">
          <ac:chgData name="Breno Nicelatchi" userId="495d62745e7169d0" providerId="LiveId" clId="{C3C4F742-C7F4-4B54-BDFB-6063D92D00DE}" dt="2023-09-05T23:19:05.767" v="3890" actId="478"/>
          <ac:spMkLst>
            <pc:docMk/>
            <pc:sldMk cId="2046977593" sldId="525"/>
            <ac:spMk id="3" creationId="{D11F928C-3225-607B-E908-CDE3E824E966}"/>
          </ac:spMkLst>
        </pc:spChg>
        <pc:spChg chg="add del mod">
          <ac:chgData name="Breno Nicelatchi" userId="495d62745e7169d0" providerId="LiveId" clId="{C3C4F742-C7F4-4B54-BDFB-6063D92D00DE}" dt="2023-09-05T23:19:05.767" v="3890" actId="478"/>
          <ac:spMkLst>
            <pc:docMk/>
            <pc:sldMk cId="2046977593" sldId="525"/>
            <ac:spMk id="4" creationId="{165FFB12-1A2C-FF98-8E3D-8058BD5FE45D}"/>
          </ac:spMkLst>
        </pc:spChg>
        <pc:spChg chg="add del mod">
          <ac:chgData name="Breno Nicelatchi" userId="495d62745e7169d0" providerId="LiveId" clId="{C3C4F742-C7F4-4B54-BDFB-6063D92D00DE}" dt="2023-09-05T23:19:05.767" v="3890" actId="478"/>
          <ac:spMkLst>
            <pc:docMk/>
            <pc:sldMk cId="2046977593" sldId="525"/>
            <ac:spMk id="5" creationId="{EB27995E-88D9-C8BF-E7AD-1A31522FB3E2}"/>
          </ac:spMkLst>
        </pc:spChg>
        <pc:spChg chg="add del mod">
          <ac:chgData name="Breno Nicelatchi" userId="495d62745e7169d0" providerId="LiveId" clId="{C3C4F742-C7F4-4B54-BDFB-6063D92D00DE}" dt="2023-09-05T23:19:05.767" v="3890" actId="478"/>
          <ac:spMkLst>
            <pc:docMk/>
            <pc:sldMk cId="2046977593" sldId="525"/>
            <ac:spMk id="6" creationId="{BA201749-EC7C-15F0-1449-5E0C89552FA1}"/>
          </ac:spMkLst>
        </pc:spChg>
        <pc:spChg chg="add del mod">
          <ac:chgData name="Breno Nicelatchi" userId="495d62745e7169d0" providerId="LiveId" clId="{C3C4F742-C7F4-4B54-BDFB-6063D92D00DE}" dt="2023-09-05T23:19:05.767" v="3890" actId="478"/>
          <ac:spMkLst>
            <pc:docMk/>
            <pc:sldMk cId="2046977593" sldId="525"/>
            <ac:spMk id="7" creationId="{94766806-9AAB-298F-3E62-6B7C6AD93407}"/>
          </ac:spMkLst>
        </pc:spChg>
        <pc:spChg chg="add mod ord">
          <ac:chgData name="Breno Nicelatchi" userId="495d62745e7169d0" providerId="LiveId" clId="{C3C4F742-C7F4-4B54-BDFB-6063D92D00DE}" dt="2023-09-05T23:20:05.663" v="3902" actId="1076"/>
          <ac:spMkLst>
            <pc:docMk/>
            <pc:sldMk cId="2046977593" sldId="525"/>
            <ac:spMk id="8" creationId="{DC930CC5-7480-C6BA-F0C6-B802EBEA0151}"/>
          </ac:spMkLst>
        </pc:spChg>
        <pc:spChg chg="add del mod ord">
          <ac:chgData name="Breno Nicelatchi" userId="495d62745e7169d0" providerId="LiveId" clId="{C3C4F742-C7F4-4B54-BDFB-6063D92D00DE}" dt="2023-09-05T23:19:05.767" v="3890" actId="478"/>
          <ac:spMkLst>
            <pc:docMk/>
            <pc:sldMk cId="2046977593" sldId="525"/>
            <ac:spMk id="9" creationId="{39EF0020-4874-EB38-D5B7-82A2194319CC}"/>
          </ac:spMkLst>
        </pc:spChg>
        <pc:spChg chg="add del mod ord">
          <ac:chgData name="Breno Nicelatchi" userId="495d62745e7169d0" providerId="LiveId" clId="{C3C4F742-C7F4-4B54-BDFB-6063D92D00DE}" dt="2023-09-05T23:19:05.767" v="3890" actId="478"/>
          <ac:spMkLst>
            <pc:docMk/>
            <pc:sldMk cId="2046977593" sldId="525"/>
            <ac:spMk id="10" creationId="{63F26974-E04E-0195-A6C6-CE66E08B37E0}"/>
          </ac:spMkLst>
        </pc:spChg>
        <pc:spChg chg="add del mod ord">
          <ac:chgData name="Breno Nicelatchi" userId="495d62745e7169d0" providerId="LiveId" clId="{C3C4F742-C7F4-4B54-BDFB-6063D92D00DE}" dt="2023-09-05T23:19:05.767" v="3890" actId="478"/>
          <ac:spMkLst>
            <pc:docMk/>
            <pc:sldMk cId="2046977593" sldId="525"/>
            <ac:spMk id="11" creationId="{8E09D157-26BC-24B4-1ACF-0BDF9656C3CE}"/>
          </ac:spMkLst>
        </pc:spChg>
        <pc:spChg chg="add del mod ord">
          <ac:chgData name="Breno Nicelatchi" userId="495d62745e7169d0" providerId="LiveId" clId="{C3C4F742-C7F4-4B54-BDFB-6063D92D00DE}" dt="2023-09-05T23:19:05.767" v="3890" actId="478"/>
          <ac:spMkLst>
            <pc:docMk/>
            <pc:sldMk cId="2046977593" sldId="525"/>
            <ac:spMk id="12" creationId="{B5BE2BB6-2129-ACF8-34FA-F9F6807AC7A4}"/>
          </ac:spMkLst>
        </pc:spChg>
        <pc:spChg chg="add mod">
          <ac:chgData name="Breno Nicelatchi" userId="495d62745e7169d0" providerId="LiveId" clId="{C3C4F742-C7F4-4B54-BDFB-6063D92D00DE}" dt="2023-09-05T23:19:56.949" v="3901" actId="14100"/>
          <ac:spMkLst>
            <pc:docMk/>
            <pc:sldMk cId="2046977593" sldId="525"/>
            <ac:spMk id="14" creationId="{C75600ED-C221-BF99-DCA4-4F16D22DD7FE}"/>
          </ac:spMkLst>
        </pc:spChg>
        <pc:spChg chg="add mod">
          <ac:chgData name="Breno Nicelatchi" userId="495d62745e7169d0" providerId="LiveId" clId="{C3C4F742-C7F4-4B54-BDFB-6063D92D00DE}" dt="2023-09-05T23:19:46.096" v="3898" actId="14100"/>
          <ac:spMkLst>
            <pc:docMk/>
            <pc:sldMk cId="2046977593" sldId="525"/>
            <ac:spMk id="15" creationId="{8C106CCB-9F4A-AB4F-DC84-69331A2728B8}"/>
          </ac:spMkLst>
        </pc:spChg>
        <pc:spChg chg="add mod">
          <ac:chgData name="Breno Nicelatchi" userId="495d62745e7169d0" providerId="LiveId" clId="{C3C4F742-C7F4-4B54-BDFB-6063D92D00DE}" dt="2023-09-05T23:20:24.241" v="3905" actId="1076"/>
          <ac:spMkLst>
            <pc:docMk/>
            <pc:sldMk cId="2046977593" sldId="525"/>
            <ac:spMk id="16" creationId="{A48F4669-C472-F185-1B31-169B2B656BFB}"/>
          </ac:spMkLst>
        </pc:spChg>
        <pc:spChg chg="add mod">
          <ac:chgData name="Breno Nicelatchi" userId="495d62745e7169d0" providerId="LiveId" clId="{C3C4F742-C7F4-4B54-BDFB-6063D92D00DE}" dt="2023-09-05T23:20:19.781" v="3904" actId="1076"/>
          <ac:spMkLst>
            <pc:docMk/>
            <pc:sldMk cId="2046977593" sldId="525"/>
            <ac:spMk id="17" creationId="{F85BA1AF-99A3-E70D-B93E-72A44525012B}"/>
          </ac:spMkLst>
        </pc:spChg>
        <pc:picChg chg="add mod ord">
          <ac:chgData name="Breno Nicelatchi" userId="495d62745e7169d0" providerId="LiveId" clId="{C3C4F742-C7F4-4B54-BDFB-6063D92D00DE}" dt="2023-09-05T23:19:49.148" v="3899" actId="166"/>
          <ac:picMkLst>
            <pc:docMk/>
            <pc:sldMk cId="2046977593" sldId="525"/>
            <ac:picMk id="13" creationId="{05DB4F94-3804-A30E-B019-27B5FE492FA2}"/>
          </ac:picMkLst>
        </pc:picChg>
      </pc:sldChg>
      <pc:sldChg chg="add del">
        <pc:chgData name="Breno Nicelatchi" userId="495d62745e7169d0" providerId="LiveId" clId="{C3C4F742-C7F4-4B54-BDFB-6063D92D00DE}" dt="2023-09-06T01:56:46.639" v="5647" actId="47"/>
        <pc:sldMkLst>
          <pc:docMk/>
          <pc:sldMk cId="2103824263" sldId="526"/>
        </pc:sldMkLst>
      </pc:sldChg>
      <pc:sldChg chg="add del">
        <pc:chgData name="Breno Nicelatchi" userId="495d62745e7169d0" providerId="LiveId" clId="{C3C4F742-C7F4-4B54-BDFB-6063D92D00DE}" dt="2023-09-06T01:56:46.639" v="5647" actId="47"/>
        <pc:sldMkLst>
          <pc:docMk/>
          <pc:sldMk cId="2229257094" sldId="527"/>
        </pc:sldMkLst>
      </pc:sldChg>
      <pc:sldChg chg="add del">
        <pc:chgData name="Breno Nicelatchi" userId="495d62745e7169d0" providerId="LiveId" clId="{C3C4F742-C7F4-4B54-BDFB-6063D92D00DE}" dt="2023-09-06T01:56:46.639" v="5647" actId="47"/>
        <pc:sldMkLst>
          <pc:docMk/>
          <pc:sldMk cId="3329773377" sldId="528"/>
        </pc:sldMkLst>
      </pc:sldChg>
      <pc:sldChg chg="add del">
        <pc:chgData name="Breno Nicelatchi" userId="495d62745e7169d0" providerId="LiveId" clId="{C3C4F742-C7F4-4B54-BDFB-6063D92D00DE}" dt="2023-09-06T01:56:46.639" v="5647" actId="47"/>
        <pc:sldMkLst>
          <pc:docMk/>
          <pc:sldMk cId="2586691368" sldId="529"/>
        </pc:sldMkLst>
      </pc:sldChg>
      <pc:sldChg chg="add del">
        <pc:chgData name="Breno Nicelatchi" userId="495d62745e7169d0" providerId="LiveId" clId="{C3C4F742-C7F4-4B54-BDFB-6063D92D00DE}" dt="2023-09-06T01:56:46.639" v="5647" actId="47"/>
        <pc:sldMkLst>
          <pc:docMk/>
          <pc:sldMk cId="420403752" sldId="530"/>
        </pc:sldMkLst>
      </pc:sldChg>
      <pc:sldChg chg="addSp delSp modSp add mod modAnim">
        <pc:chgData name="Breno Nicelatchi" userId="495d62745e7169d0" providerId="LiveId" clId="{C3C4F742-C7F4-4B54-BDFB-6063D92D00DE}" dt="2023-09-05T15:23:13.673" v="1384" actId="1035"/>
        <pc:sldMkLst>
          <pc:docMk/>
          <pc:sldMk cId="2316407112" sldId="531"/>
        </pc:sldMkLst>
        <pc:spChg chg="mod">
          <ac:chgData name="Breno Nicelatchi" userId="495d62745e7169d0" providerId="LiveId" clId="{C3C4F742-C7F4-4B54-BDFB-6063D92D00DE}" dt="2023-09-05T15:22:33.955" v="1354" actId="20577"/>
          <ac:spMkLst>
            <pc:docMk/>
            <pc:sldMk cId="2316407112" sldId="531"/>
            <ac:spMk id="7" creationId="{478B99D4-8024-521A-D0EE-854EDFE77902}"/>
          </ac:spMkLst>
        </pc:spChg>
        <pc:spChg chg="mod">
          <ac:chgData name="Breno Nicelatchi" userId="495d62745e7169d0" providerId="LiveId" clId="{C3C4F742-C7F4-4B54-BDFB-6063D92D00DE}" dt="2023-09-05T15:22:38.274" v="1377" actId="1035"/>
          <ac:spMkLst>
            <pc:docMk/>
            <pc:sldMk cId="2316407112" sldId="531"/>
            <ac:spMk id="12" creationId="{47D38A7C-4B5F-DA0F-8631-242DDD0D732F}"/>
          </ac:spMkLst>
        </pc:spChg>
        <pc:picChg chg="add mod">
          <ac:chgData name="Breno Nicelatchi" userId="495d62745e7169d0" providerId="LiveId" clId="{C3C4F742-C7F4-4B54-BDFB-6063D92D00DE}" dt="2023-09-05T15:23:13.673" v="1384" actId="1035"/>
          <ac:picMkLst>
            <pc:docMk/>
            <pc:sldMk cId="2316407112" sldId="531"/>
            <ac:picMk id="6146" creationId="{5F4C57DE-891A-90AC-0998-F7C113AE3046}"/>
          </ac:picMkLst>
        </pc:picChg>
        <pc:picChg chg="del">
          <ac:chgData name="Breno Nicelatchi" userId="495d62745e7169d0" providerId="LiveId" clId="{C3C4F742-C7F4-4B54-BDFB-6063D92D00DE}" dt="2023-09-05T15:22:41.644" v="1378" actId="478"/>
          <ac:picMkLst>
            <pc:docMk/>
            <pc:sldMk cId="2316407112" sldId="531"/>
            <ac:picMk id="7170" creationId="{E840D559-B83E-BC4C-F75B-B7E23E6EA526}"/>
          </ac:picMkLst>
        </pc:picChg>
      </pc:sldChg>
      <pc:sldChg chg="delSp modSp add mod modAnim">
        <pc:chgData name="Breno Nicelatchi" userId="495d62745e7169d0" providerId="LiveId" clId="{C3C4F742-C7F4-4B54-BDFB-6063D92D00DE}" dt="2023-09-05T15:26:05.784" v="1600"/>
        <pc:sldMkLst>
          <pc:docMk/>
          <pc:sldMk cId="48601888" sldId="532"/>
        </pc:sldMkLst>
        <pc:spChg chg="mod">
          <ac:chgData name="Breno Nicelatchi" userId="495d62745e7169d0" providerId="LiveId" clId="{C3C4F742-C7F4-4B54-BDFB-6063D92D00DE}" dt="2023-09-05T15:25:59.404" v="1599" actId="1076"/>
          <ac:spMkLst>
            <pc:docMk/>
            <pc:sldMk cId="48601888" sldId="532"/>
            <ac:spMk id="17" creationId="{C6A2DE81-BB51-BDD8-341F-16E623BA737D}"/>
          </ac:spMkLst>
        </pc:spChg>
        <pc:spChg chg="del">
          <ac:chgData name="Breno Nicelatchi" userId="495d62745e7169d0" providerId="LiveId" clId="{C3C4F742-C7F4-4B54-BDFB-6063D92D00DE}" dt="2023-09-05T15:25:48.407" v="1597" actId="478"/>
          <ac:spMkLst>
            <pc:docMk/>
            <pc:sldMk cId="48601888" sldId="532"/>
            <ac:spMk id="18" creationId="{7BC0A6B4-BF95-17A2-D5D3-EDABB8FCFF96}"/>
          </ac:spMkLst>
        </pc:spChg>
      </pc:sldChg>
      <pc:sldChg chg="addSp delSp modSp add del mod delAnim modAnim">
        <pc:chgData name="Breno Nicelatchi" userId="495d62745e7169d0" providerId="LiveId" clId="{C3C4F742-C7F4-4B54-BDFB-6063D92D00DE}" dt="2023-09-05T15:25:09.678" v="1591" actId="47"/>
        <pc:sldMkLst>
          <pc:docMk/>
          <pc:sldMk cId="856684019" sldId="532"/>
        </pc:sldMkLst>
        <pc:spChg chg="mod">
          <ac:chgData name="Breno Nicelatchi" userId="495d62745e7169d0" providerId="LiveId" clId="{C3C4F742-C7F4-4B54-BDFB-6063D92D00DE}" dt="2023-09-05T15:25:07.054" v="1590" actId="14100"/>
          <ac:spMkLst>
            <pc:docMk/>
            <pc:sldMk cId="856684019" sldId="532"/>
            <ac:spMk id="2" creationId="{490D0929-546A-47B4-88F8-6620691204EC}"/>
          </ac:spMkLst>
        </pc:spChg>
        <pc:spChg chg="add mod">
          <ac:chgData name="Breno Nicelatchi" userId="495d62745e7169d0" providerId="LiveId" clId="{C3C4F742-C7F4-4B54-BDFB-6063D92D00DE}" dt="2023-09-05T15:24:12.724" v="1399" actId="14100"/>
          <ac:spMkLst>
            <pc:docMk/>
            <pc:sldMk cId="856684019" sldId="532"/>
            <ac:spMk id="4" creationId="{E620B213-C06F-64EC-3DB4-F453844D1616}"/>
          </ac:spMkLst>
        </pc:spChg>
        <pc:spChg chg="del">
          <ac:chgData name="Breno Nicelatchi" userId="495d62745e7169d0" providerId="LiveId" clId="{C3C4F742-C7F4-4B54-BDFB-6063D92D00DE}" dt="2023-09-05T15:23:35.019" v="1386" actId="478"/>
          <ac:spMkLst>
            <pc:docMk/>
            <pc:sldMk cId="856684019" sldId="532"/>
            <ac:spMk id="11" creationId="{6FAA3B89-8AAC-4040-81BD-6390CC89AF7C}"/>
          </ac:spMkLst>
        </pc:spChg>
        <pc:spChg chg="del">
          <ac:chgData name="Breno Nicelatchi" userId="495d62745e7169d0" providerId="LiveId" clId="{C3C4F742-C7F4-4B54-BDFB-6063D92D00DE}" dt="2023-09-05T15:23:35.019" v="1386" actId="478"/>
          <ac:spMkLst>
            <pc:docMk/>
            <pc:sldMk cId="856684019" sldId="532"/>
            <ac:spMk id="12" creationId="{A37DB8D8-DE11-4B1D-86EE-528F07A064E9}"/>
          </ac:spMkLst>
        </pc:spChg>
        <pc:spChg chg="del">
          <ac:chgData name="Breno Nicelatchi" userId="495d62745e7169d0" providerId="LiveId" clId="{C3C4F742-C7F4-4B54-BDFB-6063D92D00DE}" dt="2023-09-05T15:23:35.019" v="1386" actId="478"/>
          <ac:spMkLst>
            <pc:docMk/>
            <pc:sldMk cId="856684019" sldId="532"/>
            <ac:spMk id="13" creationId="{83EFECB2-FF0E-472D-ABFD-544AACDF2DCD}"/>
          </ac:spMkLst>
        </pc:spChg>
        <pc:grpChg chg="del">
          <ac:chgData name="Breno Nicelatchi" userId="495d62745e7169d0" providerId="LiveId" clId="{C3C4F742-C7F4-4B54-BDFB-6063D92D00DE}" dt="2023-09-05T15:23:35.019" v="1386" actId="478"/>
          <ac:grpSpMkLst>
            <pc:docMk/>
            <pc:sldMk cId="856684019" sldId="532"/>
            <ac:grpSpMk id="15" creationId="{22BA2726-EC66-4368-9203-8BED179BC1AF}"/>
          </ac:grpSpMkLst>
        </pc:grpChg>
        <pc:picChg chg="add mod">
          <ac:chgData name="Breno Nicelatchi" userId="495d62745e7169d0" providerId="LiveId" clId="{C3C4F742-C7F4-4B54-BDFB-6063D92D00DE}" dt="2023-09-05T15:24:35.210" v="1423" actId="167"/>
          <ac:picMkLst>
            <pc:docMk/>
            <pc:sldMk cId="856684019" sldId="532"/>
            <ac:picMk id="5" creationId="{607EC794-A3BB-3B2B-F00C-AB62E322AF6E}"/>
          </ac:picMkLst>
        </pc:picChg>
      </pc:sldChg>
      <pc:sldChg chg="addSp delSp modSp add mod modAnim">
        <pc:chgData name="Breno Nicelatchi" userId="495d62745e7169d0" providerId="LiveId" clId="{C3C4F742-C7F4-4B54-BDFB-6063D92D00DE}" dt="2023-09-05T15:34:28.668" v="1631" actId="1036"/>
        <pc:sldMkLst>
          <pc:docMk/>
          <pc:sldMk cId="2988534372" sldId="533"/>
        </pc:sldMkLst>
        <pc:spChg chg="mod">
          <ac:chgData name="Breno Nicelatchi" userId="495d62745e7169d0" providerId="LiveId" clId="{C3C4F742-C7F4-4B54-BDFB-6063D92D00DE}" dt="2023-09-05T15:33:45.004" v="1610" actId="1076"/>
          <ac:spMkLst>
            <pc:docMk/>
            <pc:sldMk cId="2988534372" sldId="533"/>
            <ac:spMk id="5" creationId="{995F5F01-941B-8C15-198B-3E5C22F16037}"/>
          </ac:spMkLst>
        </pc:spChg>
        <pc:spChg chg="mod">
          <ac:chgData name="Breno Nicelatchi" userId="495d62745e7169d0" providerId="LiveId" clId="{C3C4F742-C7F4-4B54-BDFB-6063D92D00DE}" dt="2023-09-05T15:33:45.004" v="1610" actId="1076"/>
          <ac:spMkLst>
            <pc:docMk/>
            <pc:sldMk cId="2988534372" sldId="533"/>
            <ac:spMk id="7" creationId="{5E60963B-A4A0-460C-1FEF-68912610848E}"/>
          </ac:spMkLst>
        </pc:spChg>
        <pc:spChg chg="mod">
          <ac:chgData name="Breno Nicelatchi" userId="495d62745e7169d0" providerId="LiveId" clId="{C3C4F742-C7F4-4B54-BDFB-6063D92D00DE}" dt="2023-09-05T15:33:45.004" v="1610" actId="1076"/>
          <ac:spMkLst>
            <pc:docMk/>
            <pc:sldMk cId="2988534372" sldId="533"/>
            <ac:spMk id="8" creationId="{A08AEA1B-7663-384A-DAD4-FC61BF7EF263}"/>
          </ac:spMkLst>
        </pc:spChg>
        <pc:spChg chg="mod">
          <ac:chgData name="Breno Nicelatchi" userId="495d62745e7169d0" providerId="LiveId" clId="{C3C4F742-C7F4-4B54-BDFB-6063D92D00DE}" dt="2023-09-05T15:34:28.668" v="1631" actId="1036"/>
          <ac:spMkLst>
            <pc:docMk/>
            <pc:sldMk cId="2988534372" sldId="533"/>
            <ac:spMk id="9" creationId="{800A9871-5E02-214E-DCF5-7305C1781C9F}"/>
          </ac:spMkLst>
        </pc:spChg>
        <pc:grpChg chg="mod">
          <ac:chgData name="Breno Nicelatchi" userId="495d62745e7169d0" providerId="LiveId" clId="{C3C4F742-C7F4-4B54-BDFB-6063D92D00DE}" dt="2023-09-05T15:33:45.004" v="1610" actId="1076"/>
          <ac:grpSpMkLst>
            <pc:docMk/>
            <pc:sldMk cId="2988534372" sldId="533"/>
            <ac:grpSpMk id="4" creationId="{C03DD169-B46C-5ED9-92CE-5FC57714924B}"/>
          </ac:grpSpMkLst>
        </pc:grpChg>
        <pc:grpChg chg="mod">
          <ac:chgData name="Breno Nicelatchi" userId="495d62745e7169d0" providerId="LiveId" clId="{C3C4F742-C7F4-4B54-BDFB-6063D92D00DE}" dt="2023-09-05T15:33:45.004" v="1610" actId="1076"/>
          <ac:grpSpMkLst>
            <pc:docMk/>
            <pc:sldMk cId="2988534372" sldId="533"/>
            <ac:grpSpMk id="6" creationId="{1D7457C7-132E-1981-10B5-FEFBBEBBDF9A}"/>
          </ac:grpSpMkLst>
        </pc:grpChg>
        <pc:picChg chg="del">
          <ac:chgData name="Breno Nicelatchi" userId="495d62745e7169d0" providerId="LiveId" clId="{C3C4F742-C7F4-4B54-BDFB-6063D92D00DE}" dt="2023-09-05T15:33:46.675" v="1611" actId="478"/>
          <ac:picMkLst>
            <pc:docMk/>
            <pc:sldMk cId="2988534372" sldId="533"/>
            <ac:picMk id="26" creationId="{B3E4040F-484E-5E56-8036-434829D627FB}"/>
          </ac:picMkLst>
        </pc:picChg>
        <pc:picChg chg="add mod">
          <ac:chgData name="Breno Nicelatchi" userId="495d62745e7169d0" providerId="LiveId" clId="{C3C4F742-C7F4-4B54-BDFB-6063D92D00DE}" dt="2023-09-05T15:34:23.457" v="1615" actId="1076"/>
          <ac:picMkLst>
            <pc:docMk/>
            <pc:sldMk cId="2988534372" sldId="533"/>
            <ac:picMk id="7170" creationId="{4EE31AF0-2C47-261D-9F5E-458996F4E4D3}"/>
          </ac:picMkLst>
        </pc:picChg>
      </pc:sldChg>
      <pc:sldChg chg="add del">
        <pc:chgData name="Breno Nicelatchi" userId="495d62745e7169d0" providerId="LiveId" clId="{C3C4F742-C7F4-4B54-BDFB-6063D92D00DE}" dt="2023-09-05T15:33:19.728" v="1603"/>
        <pc:sldMkLst>
          <pc:docMk/>
          <pc:sldMk cId="1097365605" sldId="534"/>
        </pc:sldMkLst>
      </pc:sldChg>
      <pc:sldChg chg="modSp add modAnim">
        <pc:chgData name="Breno Nicelatchi" userId="495d62745e7169d0" providerId="LiveId" clId="{C3C4F742-C7F4-4B54-BDFB-6063D92D00DE}" dt="2023-09-05T15:34:54.432" v="1637" actId="20577"/>
        <pc:sldMkLst>
          <pc:docMk/>
          <pc:sldMk cId="2889050352" sldId="534"/>
        </pc:sldMkLst>
        <pc:spChg chg="mod">
          <ac:chgData name="Breno Nicelatchi" userId="495d62745e7169d0" providerId="LiveId" clId="{C3C4F742-C7F4-4B54-BDFB-6063D92D00DE}" dt="2023-09-05T15:34:52.999" v="1635"/>
          <ac:spMkLst>
            <pc:docMk/>
            <pc:sldMk cId="2889050352" sldId="534"/>
            <ac:spMk id="3" creationId="{00E40353-443C-F642-4A50-2562C58152E5}"/>
          </ac:spMkLst>
        </pc:spChg>
        <pc:spChg chg="mod">
          <ac:chgData name="Breno Nicelatchi" userId="495d62745e7169d0" providerId="LiveId" clId="{C3C4F742-C7F4-4B54-BDFB-6063D92D00DE}" dt="2023-09-05T15:34:54.432" v="1637" actId="20577"/>
          <ac:spMkLst>
            <pc:docMk/>
            <pc:sldMk cId="2889050352" sldId="534"/>
            <ac:spMk id="4" creationId="{113B7D5B-A0C3-4F28-BB88-2DBEACB7A6AF}"/>
          </ac:spMkLst>
        </pc:spChg>
      </pc:sldChg>
      <pc:sldChg chg="delSp modSp add mod modAnim">
        <pc:chgData name="Breno Nicelatchi" userId="495d62745e7169d0" providerId="LiveId" clId="{C3C4F742-C7F4-4B54-BDFB-6063D92D00DE}" dt="2023-09-05T15:35:52.038" v="1673" actId="1035"/>
        <pc:sldMkLst>
          <pc:docMk/>
          <pc:sldMk cId="2940498179" sldId="535"/>
        </pc:sldMkLst>
        <pc:spChg chg="mod">
          <ac:chgData name="Breno Nicelatchi" userId="495d62745e7169d0" providerId="LiveId" clId="{C3C4F742-C7F4-4B54-BDFB-6063D92D00DE}" dt="2023-09-05T15:35:44.260" v="1662" actId="1076"/>
          <ac:spMkLst>
            <pc:docMk/>
            <pc:sldMk cId="2940498179" sldId="535"/>
            <ac:spMk id="8" creationId="{5B7E37FC-A33B-0BB0-D905-905CBD4419E0}"/>
          </ac:spMkLst>
        </pc:spChg>
        <pc:spChg chg="mod">
          <ac:chgData name="Breno Nicelatchi" userId="495d62745e7169d0" providerId="LiveId" clId="{C3C4F742-C7F4-4B54-BDFB-6063D92D00DE}" dt="2023-09-05T15:35:44.260" v="1662" actId="1076"/>
          <ac:spMkLst>
            <pc:docMk/>
            <pc:sldMk cId="2940498179" sldId="535"/>
            <ac:spMk id="9" creationId="{9A752F0C-CF64-5C7F-99D8-CB1561271655}"/>
          </ac:spMkLst>
        </pc:spChg>
        <pc:spChg chg="mod">
          <ac:chgData name="Breno Nicelatchi" userId="495d62745e7169d0" providerId="LiveId" clId="{C3C4F742-C7F4-4B54-BDFB-6063D92D00DE}" dt="2023-09-05T15:35:44.260" v="1662" actId="1076"/>
          <ac:spMkLst>
            <pc:docMk/>
            <pc:sldMk cId="2940498179" sldId="535"/>
            <ac:spMk id="10" creationId="{9A40CDDC-24E4-BB20-6FB7-964CFF7E56BB}"/>
          </ac:spMkLst>
        </pc:spChg>
        <pc:spChg chg="mod">
          <ac:chgData name="Breno Nicelatchi" userId="495d62745e7169d0" providerId="LiveId" clId="{C3C4F742-C7F4-4B54-BDFB-6063D92D00DE}" dt="2023-09-05T15:35:44.260" v="1662" actId="1076"/>
          <ac:spMkLst>
            <pc:docMk/>
            <pc:sldMk cId="2940498179" sldId="535"/>
            <ac:spMk id="11" creationId="{CAEC76BE-24AD-7E16-0381-8F727ECE994A}"/>
          </ac:spMkLst>
        </pc:spChg>
        <pc:spChg chg="mod">
          <ac:chgData name="Breno Nicelatchi" userId="495d62745e7169d0" providerId="LiveId" clId="{C3C4F742-C7F4-4B54-BDFB-6063D92D00DE}" dt="2023-09-05T15:35:52.038" v="1673" actId="1035"/>
          <ac:spMkLst>
            <pc:docMk/>
            <pc:sldMk cId="2940498179" sldId="535"/>
            <ac:spMk id="27" creationId="{07CDED3C-D3CB-8698-904F-97DB2376014E}"/>
          </ac:spMkLst>
        </pc:spChg>
        <pc:spChg chg="del">
          <ac:chgData name="Breno Nicelatchi" userId="495d62745e7169d0" providerId="LiveId" clId="{C3C4F742-C7F4-4B54-BDFB-6063D92D00DE}" dt="2023-09-05T15:35:28.988" v="1642" actId="478"/>
          <ac:spMkLst>
            <pc:docMk/>
            <pc:sldMk cId="2940498179" sldId="535"/>
            <ac:spMk id="28" creationId="{25A39E82-264E-E884-50E9-D5625C393A61}"/>
          </ac:spMkLst>
        </pc:spChg>
        <pc:grpChg chg="mod">
          <ac:chgData name="Breno Nicelatchi" userId="495d62745e7169d0" providerId="LiveId" clId="{C3C4F742-C7F4-4B54-BDFB-6063D92D00DE}" dt="2023-09-05T15:35:44.260" v="1662" actId="1076"/>
          <ac:grpSpMkLst>
            <pc:docMk/>
            <pc:sldMk cId="2940498179" sldId="535"/>
            <ac:grpSpMk id="4" creationId="{379FD2BE-3211-0196-912B-8A18B05C398A}"/>
          </ac:grpSpMkLst>
        </pc:grpChg>
        <pc:grpChg chg="mod">
          <ac:chgData name="Breno Nicelatchi" userId="495d62745e7169d0" providerId="LiveId" clId="{C3C4F742-C7F4-4B54-BDFB-6063D92D00DE}" dt="2023-09-05T15:35:44.260" v="1662" actId="1076"/>
          <ac:grpSpMkLst>
            <pc:docMk/>
            <pc:sldMk cId="2940498179" sldId="535"/>
            <ac:grpSpMk id="6" creationId="{DDA6D53F-B45D-565E-B790-548E2EBBD104}"/>
          </ac:grpSpMkLst>
        </pc:grpChg>
        <pc:grpChg chg="del">
          <ac:chgData name="Breno Nicelatchi" userId="495d62745e7169d0" providerId="LiveId" clId="{C3C4F742-C7F4-4B54-BDFB-6063D92D00DE}" dt="2023-09-05T15:35:28.988" v="1642" actId="478"/>
          <ac:grpSpMkLst>
            <pc:docMk/>
            <pc:sldMk cId="2940498179" sldId="535"/>
            <ac:grpSpMk id="21" creationId="{CB1982B9-7B3A-D0C2-4ADD-DBD867A764F3}"/>
          </ac:grpSpMkLst>
        </pc:grpChg>
        <pc:grpChg chg="del">
          <ac:chgData name="Breno Nicelatchi" userId="495d62745e7169d0" providerId="LiveId" clId="{C3C4F742-C7F4-4B54-BDFB-6063D92D00DE}" dt="2023-09-05T15:35:28.988" v="1642" actId="478"/>
          <ac:grpSpMkLst>
            <pc:docMk/>
            <pc:sldMk cId="2940498179" sldId="535"/>
            <ac:grpSpMk id="24" creationId="{5C16B7C1-EA29-8E29-AADF-260BB39168C9}"/>
          </ac:grpSpMkLst>
        </pc:grpChg>
      </pc:sldChg>
      <pc:sldChg chg="addSp delSp modSp add mod">
        <pc:chgData name="Breno Nicelatchi" userId="495d62745e7169d0" providerId="LiveId" clId="{C3C4F742-C7F4-4B54-BDFB-6063D92D00DE}" dt="2023-09-05T15:38:08.998" v="1688" actId="14100"/>
        <pc:sldMkLst>
          <pc:docMk/>
          <pc:sldMk cId="1493275504" sldId="536"/>
        </pc:sldMkLst>
        <pc:spChg chg="mod">
          <ac:chgData name="Breno Nicelatchi" userId="495d62745e7169d0" providerId="LiveId" clId="{C3C4F742-C7F4-4B54-BDFB-6063D92D00DE}" dt="2023-09-05T15:36:56.053" v="1679" actId="1076"/>
          <ac:spMkLst>
            <pc:docMk/>
            <pc:sldMk cId="1493275504" sldId="536"/>
            <ac:spMk id="4" creationId="{6533E042-88D0-B269-7784-35D9269FDC64}"/>
          </ac:spMkLst>
        </pc:spChg>
        <pc:picChg chg="add mod">
          <ac:chgData name="Breno Nicelatchi" userId="495d62745e7169d0" providerId="LiveId" clId="{C3C4F742-C7F4-4B54-BDFB-6063D92D00DE}" dt="2023-09-05T15:38:08.998" v="1688" actId="14100"/>
          <ac:picMkLst>
            <pc:docMk/>
            <pc:sldMk cId="1493275504" sldId="536"/>
            <ac:picMk id="9218" creationId="{CDC7EFF4-B7D7-FC19-BB33-C5238CA0D8F3}"/>
          </ac:picMkLst>
        </pc:picChg>
        <pc:picChg chg="del">
          <ac:chgData name="Breno Nicelatchi" userId="495d62745e7169d0" providerId="LiveId" clId="{C3C4F742-C7F4-4B54-BDFB-6063D92D00DE}" dt="2023-09-05T15:36:57.372" v="1680" actId="478"/>
          <ac:picMkLst>
            <pc:docMk/>
            <pc:sldMk cId="1493275504" sldId="536"/>
            <ac:picMk id="11266" creationId="{D524DACE-0E06-906C-D7B2-08EBED886D62}"/>
          </ac:picMkLst>
        </pc:picChg>
      </pc:sldChg>
      <pc:sldChg chg="addSp delSp modSp add mod modAnim">
        <pc:chgData name="Breno Nicelatchi" userId="495d62745e7169d0" providerId="LiveId" clId="{C3C4F742-C7F4-4B54-BDFB-6063D92D00DE}" dt="2023-09-05T15:41:47.858" v="1738" actId="207"/>
        <pc:sldMkLst>
          <pc:docMk/>
          <pc:sldMk cId="1526226152" sldId="537"/>
        </pc:sldMkLst>
        <pc:spChg chg="mod">
          <ac:chgData name="Breno Nicelatchi" userId="495d62745e7169d0" providerId="LiveId" clId="{C3C4F742-C7F4-4B54-BDFB-6063D92D00DE}" dt="2023-09-05T15:39:33.139" v="1703" actId="1076"/>
          <ac:spMkLst>
            <pc:docMk/>
            <pc:sldMk cId="1526226152" sldId="537"/>
            <ac:spMk id="6" creationId="{C0DC2D79-8645-EAA8-C50C-581DAF643C2A}"/>
          </ac:spMkLst>
        </pc:spChg>
        <pc:spChg chg="mod">
          <ac:chgData name="Breno Nicelatchi" userId="495d62745e7169d0" providerId="LiveId" clId="{C3C4F742-C7F4-4B54-BDFB-6063D92D00DE}" dt="2023-09-05T15:39:33.139" v="1703" actId="1076"/>
          <ac:spMkLst>
            <pc:docMk/>
            <pc:sldMk cId="1526226152" sldId="537"/>
            <ac:spMk id="7" creationId="{F91FFED0-F427-FCE7-0F87-16D6999624F9}"/>
          </ac:spMkLst>
        </pc:spChg>
        <pc:spChg chg="mod">
          <ac:chgData name="Breno Nicelatchi" userId="495d62745e7169d0" providerId="LiveId" clId="{C3C4F742-C7F4-4B54-BDFB-6063D92D00DE}" dt="2023-09-05T15:39:33.139" v="1703" actId="1076"/>
          <ac:spMkLst>
            <pc:docMk/>
            <pc:sldMk cId="1526226152" sldId="537"/>
            <ac:spMk id="8" creationId="{F52FDFAD-1573-F30F-607D-30CD1DA4DE52}"/>
          </ac:spMkLst>
        </pc:spChg>
        <pc:spChg chg="mod">
          <ac:chgData name="Breno Nicelatchi" userId="495d62745e7169d0" providerId="LiveId" clId="{C3C4F742-C7F4-4B54-BDFB-6063D92D00DE}" dt="2023-09-05T15:39:33.139" v="1703" actId="1076"/>
          <ac:spMkLst>
            <pc:docMk/>
            <pc:sldMk cId="1526226152" sldId="537"/>
            <ac:spMk id="9" creationId="{97813304-3F12-0982-BD0A-E8E25FA6F409}"/>
          </ac:spMkLst>
        </pc:spChg>
        <pc:spChg chg="mod">
          <ac:chgData name="Breno Nicelatchi" userId="495d62745e7169d0" providerId="LiveId" clId="{C3C4F742-C7F4-4B54-BDFB-6063D92D00DE}" dt="2023-09-05T15:40:45.838" v="1731" actId="207"/>
          <ac:spMkLst>
            <pc:docMk/>
            <pc:sldMk cId="1526226152" sldId="537"/>
            <ac:spMk id="10" creationId="{EDEF4066-BA36-740A-6D2F-93EEC1957E58}"/>
          </ac:spMkLst>
        </pc:spChg>
        <pc:spChg chg="mod">
          <ac:chgData name="Breno Nicelatchi" userId="495d62745e7169d0" providerId="LiveId" clId="{C3C4F742-C7F4-4B54-BDFB-6063D92D00DE}" dt="2023-09-05T15:40:42.070" v="1730" actId="207"/>
          <ac:spMkLst>
            <pc:docMk/>
            <pc:sldMk cId="1526226152" sldId="537"/>
            <ac:spMk id="11" creationId="{1608D1E4-896F-E3B3-AE83-BF069BC4A5BB}"/>
          </ac:spMkLst>
        </pc:spChg>
        <pc:spChg chg="mod">
          <ac:chgData name="Breno Nicelatchi" userId="495d62745e7169d0" providerId="LiveId" clId="{C3C4F742-C7F4-4B54-BDFB-6063D92D00DE}" dt="2023-09-05T15:39:33.139" v="1703" actId="1076"/>
          <ac:spMkLst>
            <pc:docMk/>
            <pc:sldMk cId="1526226152" sldId="537"/>
            <ac:spMk id="12" creationId="{E555A408-D59C-6894-0F73-3383EC998F83}"/>
          </ac:spMkLst>
        </pc:spChg>
        <pc:spChg chg="mod">
          <ac:chgData name="Breno Nicelatchi" userId="495d62745e7169d0" providerId="LiveId" clId="{C3C4F742-C7F4-4B54-BDFB-6063D92D00DE}" dt="2023-09-05T15:39:33.139" v="1703" actId="1076"/>
          <ac:spMkLst>
            <pc:docMk/>
            <pc:sldMk cId="1526226152" sldId="537"/>
            <ac:spMk id="13" creationId="{EC4F392D-BFE6-432D-6F23-CC92BC74D70C}"/>
          </ac:spMkLst>
        </pc:spChg>
        <pc:spChg chg="mod">
          <ac:chgData name="Breno Nicelatchi" userId="495d62745e7169d0" providerId="LiveId" clId="{C3C4F742-C7F4-4B54-BDFB-6063D92D00DE}" dt="2023-09-05T15:41:19.676" v="1734" actId="165"/>
          <ac:spMkLst>
            <pc:docMk/>
            <pc:sldMk cId="1526226152" sldId="537"/>
            <ac:spMk id="17" creationId="{FFB164A2-A66C-E21E-5CF6-D57761E51708}"/>
          </ac:spMkLst>
        </pc:spChg>
        <pc:spChg chg="mod">
          <ac:chgData name="Breno Nicelatchi" userId="495d62745e7169d0" providerId="LiveId" clId="{C3C4F742-C7F4-4B54-BDFB-6063D92D00DE}" dt="2023-09-05T15:41:19.676" v="1734" actId="165"/>
          <ac:spMkLst>
            <pc:docMk/>
            <pc:sldMk cId="1526226152" sldId="537"/>
            <ac:spMk id="18" creationId="{3F27353E-8040-6523-3EE7-D0AE6E6BEAA4}"/>
          </ac:spMkLst>
        </pc:spChg>
        <pc:spChg chg="mod">
          <ac:chgData name="Breno Nicelatchi" userId="495d62745e7169d0" providerId="LiveId" clId="{C3C4F742-C7F4-4B54-BDFB-6063D92D00DE}" dt="2023-09-05T15:41:19.676" v="1734" actId="165"/>
          <ac:spMkLst>
            <pc:docMk/>
            <pc:sldMk cId="1526226152" sldId="537"/>
            <ac:spMk id="19" creationId="{BEB48F42-12D9-96B6-FEE6-5B0E3F4ADB8F}"/>
          </ac:spMkLst>
        </pc:spChg>
        <pc:spChg chg="mod">
          <ac:chgData name="Breno Nicelatchi" userId="495d62745e7169d0" providerId="LiveId" clId="{C3C4F742-C7F4-4B54-BDFB-6063D92D00DE}" dt="2023-09-05T15:41:19.676" v="1734" actId="165"/>
          <ac:spMkLst>
            <pc:docMk/>
            <pc:sldMk cId="1526226152" sldId="537"/>
            <ac:spMk id="20" creationId="{761DAA2D-DC3D-4D71-6AF3-E214E5494B1C}"/>
          </ac:spMkLst>
        </pc:spChg>
        <pc:spChg chg="mod">
          <ac:chgData name="Breno Nicelatchi" userId="495d62745e7169d0" providerId="LiveId" clId="{C3C4F742-C7F4-4B54-BDFB-6063D92D00DE}" dt="2023-09-05T15:41:19.676" v="1734" actId="165"/>
          <ac:spMkLst>
            <pc:docMk/>
            <pc:sldMk cId="1526226152" sldId="537"/>
            <ac:spMk id="21" creationId="{8AACEDD3-BAF8-D580-9BE6-A8CD790C791A}"/>
          </ac:spMkLst>
        </pc:spChg>
        <pc:spChg chg="mod">
          <ac:chgData name="Breno Nicelatchi" userId="495d62745e7169d0" providerId="LiveId" clId="{C3C4F742-C7F4-4B54-BDFB-6063D92D00DE}" dt="2023-09-05T15:41:19.676" v="1734" actId="165"/>
          <ac:spMkLst>
            <pc:docMk/>
            <pc:sldMk cId="1526226152" sldId="537"/>
            <ac:spMk id="22" creationId="{5DF34345-3907-C296-359D-DE46FEE24A7A}"/>
          </ac:spMkLst>
        </pc:spChg>
        <pc:spChg chg="mod">
          <ac:chgData name="Breno Nicelatchi" userId="495d62745e7169d0" providerId="LiveId" clId="{C3C4F742-C7F4-4B54-BDFB-6063D92D00DE}" dt="2023-09-05T15:41:37.653" v="1737" actId="1076"/>
          <ac:spMkLst>
            <pc:docMk/>
            <pc:sldMk cId="1526226152" sldId="537"/>
            <ac:spMk id="23" creationId="{4E869180-8174-2695-DEB4-C988429AA0CF}"/>
          </ac:spMkLst>
        </pc:spChg>
        <pc:spChg chg="mod">
          <ac:chgData name="Breno Nicelatchi" userId="495d62745e7169d0" providerId="LiveId" clId="{C3C4F742-C7F4-4B54-BDFB-6063D92D00DE}" dt="2023-09-05T15:41:19.676" v="1734" actId="165"/>
          <ac:spMkLst>
            <pc:docMk/>
            <pc:sldMk cId="1526226152" sldId="537"/>
            <ac:spMk id="24" creationId="{8C9FE00F-EBF9-1B26-6952-CE4CD63B9A90}"/>
          </ac:spMkLst>
        </pc:spChg>
        <pc:spChg chg="mod">
          <ac:chgData name="Breno Nicelatchi" userId="495d62745e7169d0" providerId="LiveId" clId="{C3C4F742-C7F4-4B54-BDFB-6063D92D00DE}" dt="2023-09-05T15:41:47.858" v="1738" actId="207"/>
          <ac:spMkLst>
            <pc:docMk/>
            <pc:sldMk cId="1526226152" sldId="537"/>
            <ac:spMk id="25" creationId="{A25F20EB-4B87-BDBF-9621-F77892F08A16}"/>
          </ac:spMkLst>
        </pc:spChg>
        <pc:spChg chg="add mod">
          <ac:chgData name="Breno Nicelatchi" userId="495d62745e7169d0" providerId="LiveId" clId="{C3C4F742-C7F4-4B54-BDFB-6063D92D00DE}" dt="2023-09-05T15:39:49.248" v="1708" actId="1076"/>
          <ac:spMkLst>
            <pc:docMk/>
            <pc:sldMk cId="1526226152" sldId="537"/>
            <ac:spMk id="26" creationId="{7F0F2983-3514-3FA1-0FD8-5C3B26F0FEDB}"/>
          </ac:spMkLst>
        </pc:spChg>
        <pc:grpChg chg="add mod">
          <ac:chgData name="Breno Nicelatchi" userId="495d62745e7169d0" providerId="LiveId" clId="{C3C4F742-C7F4-4B54-BDFB-6063D92D00DE}" dt="2023-09-05T15:39:33.139" v="1703" actId="1076"/>
          <ac:grpSpMkLst>
            <pc:docMk/>
            <pc:sldMk cId="1526226152" sldId="537"/>
            <ac:grpSpMk id="3" creationId="{BAA4D1CD-3462-D2A9-C015-87EE13E2E48C}"/>
          </ac:grpSpMkLst>
        </pc:grpChg>
        <pc:grpChg chg="mod">
          <ac:chgData name="Breno Nicelatchi" userId="495d62745e7169d0" providerId="LiveId" clId="{C3C4F742-C7F4-4B54-BDFB-6063D92D00DE}" dt="2023-09-05T15:39:33.139" v="1703" actId="1076"/>
          <ac:grpSpMkLst>
            <pc:docMk/>
            <pc:sldMk cId="1526226152" sldId="537"/>
            <ac:grpSpMk id="4" creationId="{F79AB6BA-7408-45C2-F2B2-0AE1D5FE883F}"/>
          </ac:grpSpMkLst>
        </pc:grpChg>
        <pc:grpChg chg="mod">
          <ac:chgData name="Breno Nicelatchi" userId="495d62745e7169d0" providerId="LiveId" clId="{C3C4F742-C7F4-4B54-BDFB-6063D92D00DE}" dt="2023-09-05T15:39:33.139" v="1703" actId="1076"/>
          <ac:grpSpMkLst>
            <pc:docMk/>
            <pc:sldMk cId="1526226152" sldId="537"/>
            <ac:grpSpMk id="5" creationId="{3BFEF633-40F0-05BE-6156-E0749C54641F}"/>
          </ac:grpSpMkLst>
        </pc:grpChg>
        <pc:grpChg chg="del mod">
          <ac:chgData name="Breno Nicelatchi" userId="495d62745e7169d0" providerId="LiveId" clId="{C3C4F742-C7F4-4B54-BDFB-6063D92D00DE}" dt="2023-09-05T15:41:19.676" v="1734" actId="165"/>
          <ac:grpSpMkLst>
            <pc:docMk/>
            <pc:sldMk cId="1526226152" sldId="537"/>
            <ac:grpSpMk id="14" creationId="{83DB86D8-F8D9-ED2E-1AA8-75180BAD55FA}"/>
          </ac:grpSpMkLst>
        </pc:grpChg>
        <pc:grpChg chg="mod topLvl">
          <ac:chgData name="Breno Nicelatchi" userId="495d62745e7169d0" providerId="LiveId" clId="{C3C4F742-C7F4-4B54-BDFB-6063D92D00DE}" dt="2023-09-05T15:41:19.676" v="1734" actId="165"/>
          <ac:grpSpMkLst>
            <pc:docMk/>
            <pc:sldMk cId="1526226152" sldId="537"/>
            <ac:grpSpMk id="15" creationId="{D6E5D62F-9BC6-563B-2B70-4BCD43682167}"/>
          </ac:grpSpMkLst>
        </pc:grpChg>
        <pc:grpChg chg="mod topLvl">
          <ac:chgData name="Breno Nicelatchi" userId="495d62745e7169d0" providerId="LiveId" clId="{C3C4F742-C7F4-4B54-BDFB-6063D92D00DE}" dt="2023-09-05T15:41:23.118" v="1735" actId="207"/>
          <ac:grpSpMkLst>
            <pc:docMk/>
            <pc:sldMk cId="1526226152" sldId="537"/>
            <ac:grpSpMk id="16" creationId="{ECAC3FD2-D287-0A6B-E85E-8BA14C18F1A3}"/>
          </ac:grpSpMkLst>
        </pc:grpChg>
      </pc:sldChg>
      <pc:sldChg chg="addSp delSp modSp add mod modAnim">
        <pc:chgData name="Breno Nicelatchi" userId="495d62745e7169d0" providerId="LiveId" clId="{C3C4F742-C7F4-4B54-BDFB-6063D92D00DE}" dt="2023-09-05T15:44:36.570" v="1839"/>
        <pc:sldMkLst>
          <pc:docMk/>
          <pc:sldMk cId="785255276" sldId="538"/>
        </pc:sldMkLst>
        <pc:spChg chg="ord">
          <ac:chgData name="Breno Nicelatchi" userId="495d62745e7169d0" providerId="LiveId" clId="{C3C4F742-C7F4-4B54-BDFB-6063D92D00DE}" dt="2023-09-05T15:43:56.622" v="1817" actId="167"/>
          <ac:spMkLst>
            <pc:docMk/>
            <pc:sldMk cId="785255276" sldId="538"/>
            <ac:spMk id="2" creationId="{B60CFEB9-518D-99FB-899D-7C82B3A35D4A}"/>
          </ac:spMkLst>
        </pc:spChg>
        <pc:spChg chg="mod">
          <ac:chgData name="Breno Nicelatchi" userId="495d62745e7169d0" providerId="LiveId" clId="{C3C4F742-C7F4-4B54-BDFB-6063D92D00DE}" dt="2023-09-05T15:44:31.328" v="1838" actId="1035"/>
          <ac:spMkLst>
            <pc:docMk/>
            <pc:sldMk cId="785255276" sldId="538"/>
            <ac:spMk id="3" creationId="{82C87EFA-5507-B99D-10E8-866641D9603B}"/>
          </ac:spMkLst>
        </pc:spChg>
        <pc:spChg chg="add mod">
          <ac:chgData name="Breno Nicelatchi" userId="495d62745e7169d0" providerId="LiveId" clId="{C3C4F742-C7F4-4B54-BDFB-6063D92D00DE}" dt="2023-09-05T15:44:31.328" v="1838" actId="1035"/>
          <ac:spMkLst>
            <pc:docMk/>
            <pc:sldMk cId="785255276" sldId="538"/>
            <ac:spMk id="4" creationId="{B6FC6C9B-1ADF-0A3E-3C89-0532E914F2EC}"/>
          </ac:spMkLst>
        </pc:spChg>
        <pc:spChg chg="mod">
          <ac:chgData name="Breno Nicelatchi" userId="495d62745e7169d0" providerId="LiveId" clId="{C3C4F742-C7F4-4B54-BDFB-6063D92D00DE}" dt="2023-09-05T15:44:31.328" v="1838" actId="1035"/>
          <ac:spMkLst>
            <pc:docMk/>
            <pc:sldMk cId="785255276" sldId="538"/>
            <ac:spMk id="5" creationId="{D06869C0-F83E-4C94-626E-38137186A4F5}"/>
          </ac:spMkLst>
        </pc:spChg>
        <pc:spChg chg="mod">
          <ac:chgData name="Breno Nicelatchi" userId="495d62745e7169d0" providerId="LiveId" clId="{C3C4F742-C7F4-4B54-BDFB-6063D92D00DE}" dt="2023-09-05T15:44:26.908" v="1823" actId="14100"/>
          <ac:spMkLst>
            <pc:docMk/>
            <pc:sldMk cId="785255276" sldId="538"/>
            <ac:spMk id="6" creationId="{798714BE-9E49-EB13-295A-8F5F96A4D770}"/>
          </ac:spMkLst>
        </pc:spChg>
        <pc:picChg chg="add del mod">
          <ac:chgData name="Breno Nicelatchi" userId="495d62745e7169d0" providerId="LiveId" clId="{C3C4F742-C7F4-4B54-BDFB-6063D92D00DE}" dt="2023-09-05T15:43:26.030" v="1813" actId="478"/>
          <ac:picMkLst>
            <pc:docMk/>
            <pc:sldMk cId="785255276" sldId="538"/>
            <ac:picMk id="8194" creationId="{D9406527-AC9E-4182-2845-B566C3A3731E}"/>
          </ac:picMkLst>
        </pc:picChg>
        <pc:picChg chg="add mod">
          <ac:chgData name="Breno Nicelatchi" userId="495d62745e7169d0" providerId="LiveId" clId="{C3C4F742-C7F4-4B54-BDFB-6063D92D00DE}" dt="2023-09-05T15:44:36.570" v="1839"/>
          <ac:picMkLst>
            <pc:docMk/>
            <pc:sldMk cId="785255276" sldId="538"/>
            <ac:picMk id="10242" creationId="{4E0C5D36-ACE9-5F4D-F27C-A6216F2838CC}"/>
          </ac:picMkLst>
        </pc:picChg>
      </pc:sldChg>
      <pc:sldChg chg="delSp modSp add mod modAnim">
        <pc:chgData name="Breno Nicelatchi" userId="495d62745e7169d0" providerId="LiveId" clId="{C3C4F742-C7F4-4B54-BDFB-6063D92D00DE}" dt="2023-09-05T16:23:36.627" v="2232" actId="165"/>
        <pc:sldMkLst>
          <pc:docMk/>
          <pc:sldMk cId="1659894660" sldId="539"/>
        </pc:sldMkLst>
        <pc:spChg chg="mod topLvl">
          <ac:chgData name="Breno Nicelatchi" userId="495d62745e7169d0" providerId="LiveId" clId="{C3C4F742-C7F4-4B54-BDFB-6063D92D00DE}" dt="2023-09-05T16:23:36.627" v="2232" actId="165"/>
          <ac:spMkLst>
            <pc:docMk/>
            <pc:sldMk cId="1659894660" sldId="539"/>
            <ac:spMk id="7" creationId="{5C72E115-964A-667F-C09B-1F69BD2A60E7}"/>
          </ac:spMkLst>
        </pc:spChg>
        <pc:spChg chg="mod">
          <ac:chgData name="Breno Nicelatchi" userId="495d62745e7169d0" providerId="LiveId" clId="{C3C4F742-C7F4-4B54-BDFB-6063D92D00DE}" dt="2023-09-05T16:23:36.627" v="2232" actId="165"/>
          <ac:spMkLst>
            <pc:docMk/>
            <pc:sldMk cId="1659894660" sldId="539"/>
            <ac:spMk id="9" creationId="{68E2066F-D2F4-096A-CDA2-9234FC078F6A}"/>
          </ac:spMkLst>
        </pc:spChg>
        <pc:spChg chg="mod">
          <ac:chgData name="Breno Nicelatchi" userId="495d62745e7169d0" providerId="LiveId" clId="{C3C4F742-C7F4-4B54-BDFB-6063D92D00DE}" dt="2023-09-05T16:23:36.627" v="2232" actId="165"/>
          <ac:spMkLst>
            <pc:docMk/>
            <pc:sldMk cId="1659894660" sldId="539"/>
            <ac:spMk id="10" creationId="{C5460B76-C2F8-700D-B0AA-186E5BC0C40A}"/>
          </ac:spMkLst>
        </pc:spChg>
        <pc:grpChg chg="del mod">
          <ac:chgData name="Breno Nicelatchi" userId="495d62745e7169d0" providerId="LiveId" clId="{C3C4F742-C7F4-4B54-BDFB-6063D92D00DE}" dt="2023-09-05T16:23:36.627" v="2232" actId="165"/>
          <ac:grpSpMkLst>
            <pc:docMk/>
            <pc:sldMk cId="1659894660" sldId="539"/>
            <ac:grpSpMk id="6" creationId="{72489AA4-5218-F8FE-C839-1E714C40D33C}"/>
          </ac:grpSpMkLst>
        </pc:grpChg>
        <pc:grpChg chg="mod topLvl">
          <ac:chgData name="Breno Nicelatchi" userId="495d62745e7169d0" providerId="LiveId" clId="{C3C4F742-C7F4-4B54-BDFB-6063D92D00DE}" dt="2023-09-05T16:23:36.627" v="2232" actId="165"/>
          <ac:grpSpMkLst>
            <pc:docMk/>
            <pc:sldMk cId="1659894660" sldId="539"/>
            <ac:grpSpMk id="8" creationId="{5B1DED5F-005E-2648-37EA-4F738D3E812C}"/>
          </ac:grpSpMkLst>
        </pc:grpChg>
      </pc:sldChg>
      <pc:sldChg chg="modSp add mod modAnim">
        <pc:chgData name="Breno Nicelatchi" userId="495d62745e7169d0" providerId="LiveId" clId="{C3C4F742-C7F4-4B54-BDFB-6063D92D00DE}" dt="2023-09-05T16:08:21.158" v="1856" actId="20577"/>
        <pc:sldMkLst>
          <pc:docMk/>
          <pc:sldMk cId="3634238890" sldId="540"/>
        </pc:sldMkLst>
        <pc:spChg chg="mod">
          <ac:chgData name="Breno Nicelatchi" userId="495d62745e7169d0" providerId="LiveId" clId="{C3C4F742-C7F4-4B54-BDFB-6063D92D00DE}" dt="2023-09-05T16:07:54.385" v="1842" actId="20577"/>
          <ac:spMkLst>
            <pc:docMk/>
            <pc:sldMk cId="3634238890" sldId="540"/>
            <ac:spMk id="18" creationId="{42871AFB-39DF-063A-D625-A53251712AAD}"/>
          </ac:spMkLst>
        </pc:spChg>
        <pc:spChg chg="mod">
          <ac:chgData name="Breno Nicelatchi" userId="495d62745e7169d0" providerId="LiveId" clId="{C3C4F742-C7F4-4B54-BDFB-6063D92D00DE}" dt="2023-09-05T16:07:56.688" v="1844" actId="20577"/>
          <ac:spMkLst>
            <pc:docMk/>
            <pc:sldMk cId="3634238890" sldId="540"/>
            <ac:spMk id="19" creationId="{968BCE93-014F-75EF-F177-D1FC7977FCE1}"/>
          </ac:spMkLst>
        </pc:spChg>
        <pc:spChg chg="mod">
          <ac:chgData name="Breno Nicelatchi" userId="495d62745e7169d0" providerId="LiveId" clId="{C3C4F742-C7F4-4B54-BDFB-6063D92D00DE}" dt="2023-09-05T16:08:21.158" v="1856" actId="20577"/>
          <ac:spMkLst>
            <pc:docMk/>
            <pc:sldMk cId="3634238890" sldId="540"/>
            <ac:spMk id="22" creationId="{C76484BD-0660-0BBD-18A1-F6EE0096B2F6}"/>
          </ac:spMkLst>
        </pc:spChg>
      </pc:sldChg>
      <pc:sldChg chg="addSp delSp modSp add mod modAnim">
        <pc:chgData name="Breno Nicelatchi" userId="495d62745e7169d0" providerId="LiveId" clId="{C3C4F742-C7F4-4B54-BDFB-6063D92D00DE}" dt="2023-09-05T22:52:32.483" v="3554"/>
        <pc:sldMkLst>
          <pc:docMk/>
          <pc:sldMk cId="2730510299" sldId="541"/>
        </pc:sldMkLst>
        <pc:spChg chg="mod ord">
          <ac:chgData name="Breno Nicelatchi" userId="495d62745e7169d0" providerId="LiveId" clId="{C3C4F742-C7F4-4B54-BDFB-6063D92D00DE}" dt="2023-09-05T16:13:51.868" v="2027" actId="1037"/>
          <ac:spMkLst>
            <pc:docMk/>
            <pc:sldMk cId="2730510299" sldId="541"/>
            <ac:spMk id="2" creationId="{B60CFEB9-518D-99FB-899D-7C82B3A35D4A}"/>
          </ac:spMkLst>
        </pc:spChg>
        <pc:spChg chg="add mod ord">
          <ac:chgData name="Breno Nicelatchi" userId="495d62745e7169d0" providerId="LiveId" clId="{C3C4F742-C7F4-4B54-BDFB-6063D92D00DE}" dt="2023-09-05T16:14:00.422" v="2028" actId="207"/>
          <ac:spMkLst>
            <pc:docMk/>
            <pc:sldMk cId="2730510299" sldId="541"/>
            <ac:spMk id="4" creationId="{C30E623D-D729-70D2-70DA-61B47FA8D726}"/>
          </ac:spMkLst>
        </pc:spChg>
        <pc:spChg chg="del mod">
          <ac:chgData name="Breno Nicelatchi" userId="495d62745e7169d0" providerId="LiveId" clId="{C3C4F742-C7F4-4B54-BDFB-6063D92D00DE}" dt="2023-09-05T16:09:24.933" v="1865" actId="478"/>
          <ac:spMkLst>
            <pc:docMk/>
            <pc:sldMk cId="2730510299" sldId="541"/>
            <ac:spMk id="5" creationId="{526FAC1D-C0A5-1F56-BB1A-D7060E3D81AA}"/>
          </ac:spMkLst>
        </pc:spChg>
        <pc:spChg chg="mod">
          <ac:chgData name="Breno Nicelatchi" userId="495d62745e7169d0" providerId="LiveId" clId="{C3C4F742-C7F4-4B54-BDFB-6063D92D00DE}" dt="2023-09-05T16:13:51.868" v="2027" actId="1037"/>
          <ac:spMkLst>
            <pc:docMk/>
            <pc:sldMk cId="2730510299" sldId="541"/>
            <ac:spMk id="6" creationId="{D65FAF7F-F15B-7AC6-6249-89D3C5CED6F6}"/>
          </ac:spMkLst>
        </pc:spChg>
        <pc:spChg chg="add mod">
          <ac:chgData name="Breno Nicelatchi" userId="495d62745e7169d0" providerId="LiveId" clId="{C3C4F742-C7F4-4B54-BDFB-6063D92D00DE}" dt="2023-09-05T16:13:51.868" v="2027" actId="1037"/>
          <ac:spMkLst>
            <pc:docMk/>
            <pc:sldMk cId="2730510299" sldId="541"/>
            <ac:spMk id="7" creationId="{05F52976-243E-AA0C-D7F7-0FEA9871FAC1}"/>
          </ac:spMkLst>
        </pc:spChg>
        <pc:grpChg chg="del">
          <ac:chgData name="Breno Nicelatchi" userId="495d62745e7169d0" providerId="LiveId" clId="{C3C4F742-C7F4-4B54-BDFB-6063D92D00DE}" dt="2023-09-05T16:10:24.708" v="1885" actId="478"/>
          <ac:grpSpMkLst>
            <pc:docMk/>
            <pc:sldMk cId="2730510299" sldId="541"/>
            <ac:grpSpMk id="11" creationId="{9828E53C-DA24-DA43-5FCB-FC60B98F23D9}"/>
          </ac:grpSpMkLst>
        </pc:grpChg>
        <pc:picChg chg="add mod">
          <ac:chgData name="Breno Nicelatchi" userId="495d62745e7169d0" providerId="LiveId" clId="{C3C4F742-C7F4-4B54-BDFB-6063D92D00DE}" dt="2023-09-05T22:52:32.483" v="3554"/>
          <ac:picMkLst>
            <pc:docMk/>
            <pc:sldMk cId="2730510299" sldId="541"/>
            <ac:picMk id="3" creationId="{32BC58EA-1C6F-E9F5-7D5A-1B7F5DA2ACC3}"/>
          </ac:picMkLst>
        </pc:picChg>
        <pc:picChg chg="del">
          <ac:chgData name="Breno Nicelatchi" userId="495d62745e7169d0" providerId="LiveId" clId="{C3C4F742-C7F4-4B54-BDFB-6063D92D00DE}" dt="2023-09-05T16:08:51.038" v="1860" actId="478"/>
          <ac:picMkLst>
            <pc:docMk/>
            <pc:sldMk cId="2730510299" sldId="541"/>
            <ac:picMk id="10" creationId="{B927F89C-D4CB-9C28-2398-B3CD0B413880}"/>
          </ac:picMkLst>
        </pc:picChg>
        <pc:picChg chg="add mod">
          <ac:chgData name="Breno Nicelatchi" userId="495d62745e7169d0" providerId="LiveId" clId="{C3C4F742-C7F4-4B54-BDFB-6063D92D00DE}" dt="2023-09-05T16:13:51.868" v="2027" actId="1037"/>
          <ac:picMkLst>
            <pc:docMk/>
            <pc:sldMk cId="2730510299" sldId="541"/>
            <ac:picMk id="11266" creationId="{C6E0E93B-5A28-B313-C2F2-C7D4BE9D13B1}"/>
          </ac:picMkLst>
        </pc:picChg>
      </pc:sldChg>
      <pc:sldChg chg="addSp delSp modSp add mod delAnim">
        <pc:chgData name="Breno Nicelatchi" userId="495d62745e7169d0" providerId="LiveId" clId="{C3C4F742-C7F4-4B54-BDFB-6063D92D00DE}" dt="2023-09-05T16:19:41.196" v="2130" actId="207"/>
        <pc:sldMkLst>
          <pc:docMk/>
          <pc:sldMk cId="1450805761" sldId="542"/>
        </pc:sldMkLst>
        <pc:spChg chg="mod">
          <ac:chgData name="Breno Nicelatchi" userId="495d62745e7169d0" providerId="LiveId" clId="{C3C4F742-C7F4-4B54-BDFB-6063D92D00DE}" dt="2023-09-05T16:15:40.033" v="2037" actId="1037"/>
          <ac:spMkLst>
            <pc:docMk/>
            <pc:sldMk cId="1450805761" sldId="542"/>
            <ac:spMk id="2" creationId="{B60CFEB9-518D-99FB-899D-7C82B3A35D4A}"/>
          </ac:spMkLst>
        </pc:spChg>
        <pc:spChg chg="mod">
          <ac:chgData name="Breno Nicelatchi" userId="495d62745e7169d0" providerId="LiveId" clId="{C3C4F742-C7F4-4B54-BDFB-6063D92D00DE}" dt="2023-09-05T16:19:41.196" v="2130" actId="207"/>
          <ac:spMkLst>
            <pc:docMk/>
            <pc:sldMk cId="1450805761" sldId="542"/>
            <ac:spMk id="4" creationId="{4E1BCDE9-AF89-EBC2-B510-86A6387BD87F}"/>
          </ac:spMkLst>
        </pc:spChg>
        <pc:spChg chg="mod">
          <ac:chgData name="Breno Nicelatchi" userId="495d62745e7169d0" providerId="LiveId" clId="{C3C4F742-C7F4-4B54-BDFB-6063D92D00DE}" dt="2023-09-05T16:19:37.417" v="2129" actId="207"/>
          <ac:spMkLst>
            <pc:docMk/>
            <pc:sldMk cId="1450805761" sldId="542"/>
            <ac:spMk id="5" creationId="{81C0E04F-F7E4-C401-75F7-754EB048E488}"/>
          </ac:spMkLst>
        </pc:spChg>
        <pc:spChg chg="mod">
          <ac:chgData name="Breno Nicelatchi" userId="495d62745e7169d0" providerId="LiveId" clId="{C3C4F742-C7F4-4B54-BDFB-6063D92D00DE}" dt="2023-09-05T16:15:25.991" v="2031" actId="20577"/>
          <ac:spMkLst>
            <pc:docMk/>
            <pc:sldMk cId="1450805761" sldId="542"/>
            <ac:spMk id="11" creationId="{B79D1431-0D92-4E61-E099-CB0BED70AB92}"/>
          </ac:spMkLst>
        </pc:spChg>
        <pc:spChg chg="mod">
          <ac:chgData name="Breno Nicelatchi" userId="495d62745e7169d0" providerId="LiveId" clId="{C3C4F742-C7F4-4B54-BDFB-6063D92D00DE}" dt="2023-09-05T16:16:08.588" v="2060" actId="1076"/>
          <ac:spMkLst>
            <pc:docMk/>
            <pc:sldMk cId="1450805761" sldId="542"/>
            <ac:spMk id="12" creationId="{3AA0B4B4-26C4-0E92-0F60-F092889315BB}"/>
          </ac:spMkLst>
        </pc:spChg>
        <pc:spChg chg="mod">
          <ac:chgData name="Breno Nicelatchi" userId="495d62745e7169d0" providerId="LiveId" clId="{C3C4F742-C7F4-4B54-BDFB-6063D92D00DE}" dt="2023-09-05T16:15:32.658" v="2034"/>
          <ac:spMkLst>
            <pc:docMk/>
            <pc:sldMk cId="1450805761" sldId="542"/>
            <ac:spMk id="13" creationId="{C0CFF5ED-F051-3FEC-8BB1-8C3D497B6EFF}"/>
          </ac:spMkLst>
        </pc:spChg>
        <pc:spChg chg="mod">
          <ac:chgData name="Breno Nicelatchi" userId="495d62745e7169d0" providerId="LiveId" clId="{C3C4F742-C7F4-4B54-BDFB-6063D92D00DE}" dt="2023-09-05T16:19:17.422" v="2128" actId="207"/>
          <ac:spMkLst>
            <pc:docMk/>
            <pc:sldMk cId="1450805761" sldId="542"/>
            <ac:spMk id="15" creationId="{6685E13F-BAFD-0B25-B020-DC311BC15135}"/>
          </ac:spMkLst>
        </pc:spChg>
        <pc:spChg chg="del">
          <ac:chgData name="Breno Nicelatchi" userId="495d62745e7169d0" providerId="LiveId" clId="{C3C4F742-C7F4-4B54-BDFB-6063D92D00DE}" dt="2023-09-05T16:15:28.978" v="2033" actId="478"/>
          <ac:spMkLst>
            <pc:docMk/>
            <pc:sldMk cId="1450805761" sldId="542"/>
            <ac:spMk id="16" creationId="{90FB603A-4F11-37D1-2C84-24379393864E}"/>
          </ac:spMkLst>
        </pc:spChg>
        <pc:spChg chg="mod">
          <ac:chgData name="Breno Nicelatchi" userId="495d62745e7169d0" providerId="LiveId" clId="{C3C4F742-C7F4-4B54-BDFB-6063D92D00DE}" dt="2023-09-05T16:15:32.658" v="2034"/>
          <ac:spMkLst>
            <pc:docMk/>
            <pc:sldMk cId="1450805761" sldId="542"/>
            <ac:spMk id="17" creationId="{4B862131-530D-4622-0C19-609BA7EE34E7}"/>
          </ac:spMkLst>
        </pc:spChg>
        <pc:spChg chg="mod">
          <ac:chgData name="Breno Nicelatchi" userId="495d62745e7169d0" providerId="LiveId" clId="{C3C4F742-C7F4-4B54-BDFB-6063D92D00DE}" dt="2023-09-05T16:15:48.078" v="2054" actId="20577"/>
          <ac:spMkLst>
            <pc:docMk/>
            <pc:sldMk cId="1450805761" sldId="542"/>
            <ac:spMk id="18" creationId="{A7C64B7E-020F-8DCC-3301-EA38BC1B10B2}"/>
          </ac:spMkLst>
        </pc:spChg>
        <pc:spChg chg="mod">
          <ac:chgData name="Breno Nicelatchi" userId="495d62745e7169d0" providerId="LiveId" clId="{C3C4F742-C7F4-4B54-BDFB-6063D92D00DE}" dt="2023-09-05T16:16:25.049" v="2065" actId="1076"/>
          <ac:spMkLst>
            <pc:docMk/>
            <pc:sldMk cId="1450805761" sldId="542"/>
            <ac:spMk id="20" creationId="{CF02FBD2-4AE0-FB36-116B-7E85F0DE51D5}"/>
          </ac:spMkLst>
        </pc:spChg>
        <pc:grpChg chg="add mod">
          <ac:chgData name="Breno Nicelatchi" userId="495d62745e7169d0" providerId="LiveId" clId="{C3C4F742-C7F4-4B54-BDFB-6063D92D00DE}" dt="2023-09-05T16:15:44.164" v="2052" actId="1037"/>
          <ac:grpSpMkLst>
            <pc:docMk/>
            <pc:sldMk cId="1450805761" sldId="542"/>
            <ac:grpSpMk id="3" creationId="{77C3C582-2123-C463-6C6C-88319009CD54}"/>
          </ac:grpSpMkLst>
        </pc:grpChg>
        <pc:grpChg chg="mod">
          <ac:chgData name="Breno Nicelatchi" userId="495d62745e7169d0" providerId="LiveId" clId="{C3C4F742-C7F4-4B54-BDFB-6063D92D00DE}" dt="2023-09-05T16:15:44.164" v="2052" actId="1037"/>
          <ac:grpSpMkLst>
            <pc:docMk/>
            <pc:sldMk cId="1450805761" sldId="542"/>
            <ac:grpSpMk id="14" creationId="{39745DB4-DFBD-2BD5-530D-1B6CB8AD5914}"/>
          </ac:grpSpMkLst>
        </pc:grpChg>
        <pc:picChg chg="del">
          <ac:chgData name="Breno Nicelatchi" userId="495d62745e7169d0" providerId="LiveId" clId="{C3C4F742-C7F4-4B54-BDFB-6063D92D00DE}" dt="2023-09-05T16:15:27.788" v="2032" actId="478"/>
          <ac:picMkLst>
            <pc:docMk/>
            <pc:sldMk cId="1450805761" sldId="542"/>
            <ac:picMk id="19" creationId="{A8905025-473B-4212-2503-4CCFBEFA7A62}"/>
          </ac:picMkLst>
        </pc:picChg>
      </pc:sldChg>
      <pc:sldChg chg="delSp modSp add mod delAnim modAnim">
        <pc:chgData name="Breno Nicelatchi" userId="495d62745e7169d0" providerId="LiveId" clId="{C3C4F742-C7F4-4B54-BDFB-6063D92D00DE}" dt="2023-09-05T16:18:54.908" v="2127" actId="688"/>
        <pc:sldMkLst>
          <pc:docMk/>
          <pc:sldMk cId="2642017781" sldId="543"/>
        </pc:sldMkLst>
        <pc:spChg chg="mod">
          <ac:chgData name="Breno Nicelatchi" userId="495d62745e7169d0" providerId="LiveId" clId="{C3C4F742-C7F4-4B54-BDFB-6063D92D00DE}" dt="2023-09-05T16:17:35.340" v="2072" actId="14100"/>
          <ac:spMkLst>
            <pc:docMk/>
            <pc:sldMk cId="2642017781" sldId="543"/>
            <ac:spMk id="6" creationId="{6D307DA3-41C5-6EBC-16E7-5BFE2B3E2D45}"/>
          </ac:spMkLst>
        </pc:spChg>
        <pc:spChg chg="del mod">
          <ac:chgData name="Breno Nicelatchi" userId="495d62745e7169d0" providerId="LiveId" clId="{C3C4F742-C7F4-4B54-BDFB-6063D92D00DE}" dt="2023-09-05T16:17:42.938" v="2074" actId="478"/>
          <ac:spMkLst>
            <pc:docMk/>
            <pc:sldMk cId="2642017781" sldId="543"/>
            <ac:spMk id="9" creationId="{B9FD0DDA-84C1-0B12-1B91-140EC408C363}"/>
          </ac:spMkLst>
        </pc:spChg>
        <pc:spChg chg="del">
          <ac:chgData name="Breno Nicelatchi" userId="495d62745e7169d0" providerId="LiveId" clId="{C3C4F742-C7F4-4B54-BDFB-6063D92D00DE}" dt="2023-09-05T16:17:25.258" v="2069" actId="478"/>
          <ac:spMkLst>
            <pc:docMk/>
            <pc:sldMk cId="2642017781" sldId="543"/>
            <ac:spMk id="12" creationId="{E0001AA1-9EB3-46D7-DFF8-23AFF376D001}"/>
          </ac:spMkLst>
        </pc:spChg>
        <pc:spChg chg="del">
          <ac:chgData name="Breno Nicelatchi" userId="495d62745e7169d0" providerId="LiveId" clId="{C3C4F742-C7F4-4B54-BDFB-6063D92D00DE}" dt="2023-09-05T16:17:17.818" v="2068" actId="478"/>
          <ac:spMkLst>
            <pc:docMk/>
            <pc:sldMk cId="2642017781" sldId="543"/>
            <ac:spMk id="15" creationId="{1065F0CE-E72C-7014-701F-5673DC0DEA4A}"/>
          </ac:spMkLst>
        </pc:spChg>
        <pc:spChg chg="mod">
          <ac:chgData name="Breno Nicelatchi" userId="495d62745e7169d0" providerId="LiveId" clId="{C3C4F742-C7F4-4B54-BDFB-6063D92D00DE}" dt="2023-09-05T16:18:14.438" v="2083" actId="1076"/>
          <ac:spMkLst>
            <pc:docMk/>
            <pc:sldMk cId="2642017781" sldId="543"/>
            <ac:spMk id="18" creationId="{3DEC0513-4DED-5347-5B49-D5A5ACDEF7D1}"/>
          </ac:spMkLst>
        </pc:spChg>
        <pc:spChg chg="mod">
          <ac:chgData name="Breno Nicelatchi" userId="495d62745e7169d0" providerId="LiveId" clId="{C3C4F742-C7F4-4B54-BDFB-6063D92D00DE}" dt="2023-09-05T16:18:33.182" v="2111" actId="1037"/>
          <ac:spMkLst>
            <pc:docMk/>
            <pc:sldMk cId="2642017781" sldId="543"/>
            <ac:spMk id="19" creationId="{EA597B27-1E18-AF84-E486-0AFC5468FEB1}"/>
          </ac:spMkLst>
        </pc:spChg>
        <pc:spChg chg="mod">
          <ac:chgData name="Breno Nicelatchi" userId="495d62745e7169d0" providerId="LiveId" clId="{C3C4F742-C7F4-4B54-BDFB-6063D92D00DE}" dt="2023-09-05T16:18:04.562" v="2081" actId="14100"/>
          <ac:spMkLst>
            <pc:docMk/>
            <pc:sldMk cId="2642017781" sldId="543"/>
            <ac:spMk id="20" creationId="{6C9F1BC3-DE31-4190-8395-24AF21AB5E8C}"/>
          </ac:spMkLst>
        </pc:spChg>
        <pc:picChg chg="del">
          <ac:chgData name="Breno Nicelatchi" userId="495d62745e7169d0" providerId="LiveId" clId="{C3C4F742-C7F4-4B54-BDFB-6063D92D00DE}" dt="2023-09-05T16:17:16.205" v="2067" actId="478"/>
          <ac:picMkLst>
            <pc:docMk/>
            <pc:sldMk cId="2642017781" sldId="543"/>
            <ac:picMk id="4098" creationId="{6366FAE9-C442-A95A-3CD1-03766ADC1105}"/>
          </ac:picMkLst>
        </pc:picChg>
        <pc:picChg chg="del">
          <ac:chgData name="Breno Nicelatchi" userId="495d62745e7169d0" providerId="LiveId" clId="{C3C4F742-C7F4-4B54-BDFB-6063D92D00DE}" dt="2023-09-05T16:17:25.258" v="2069" actId="478"/>
          <ac:picMkLst>
            <pc:docMk/>
            <pc:sldMk cId="2642017781" sldId="543"/>
            <ac:picMk id="4100" creationId="{3DC4799D-A631-742A-F27D-FF6D76746D9C}"/>
          </ac:picMkLst>
        </pc:picChg>
        <pc:picChg chg="mod">
          <ac:chgData name="Breno Nicelatchi" userId="495d62745e7169d0" providerId="LiveId" clId="{C3C4F742-C7F4-4B54-BDFB-6063D92D00DE}" dt="2023-09-05T16:18:54.908" v="2127" actId="688"/>
          <ac:picMkLst>
            <pc:docMk/>
            <pc:sldMk cId="2642017781" sldId="543"/>
            <ac:picMk id="4102" creationId="{4A782A4D-6562-F266-1B4C-311A845330A2}"/>
          </ac:picMkLst>
        </pc:picChg>
      </pc:sldChg>
      <pc:sldChg chg="modSp add modAnim">
        <pc:chgData name="Breno Nicelatchi" userId="495d62745e7169d0" providerId="LiveId" clId="{C3C4F742-C7F4-4B54-BDFB-6063D92D00DE}" dt="2023-09-05T16:20:13.057" v="2138"/>
        <pc:sldMkLst>
          <pc:docMk/>
          <pc:sldMk cId="3384723314" sldId="544"/>
        </pc:sldMkLst>
        <pc:spChg chg="mod">
          <ac:chgData name="Breno Nicelatchi" userId="495d62745e7169d0" providerId="LiveId" clId="{C3C4F742-C7F4-4B54-BDFB-6063D92D00DE}" dt="2023-09-05T16:20:13.057" v="2138"/>
          <ac:spMkLst>
            <pc:docMk/>
            <pc:sldMk cId="3384723314" sldId="544"/>
            <ac:spMk id="3" creationId="{00E40353-443C-F642-4A50-2562C58152E5}"/>
          </ac:spMkLst>
        </pc:spChg>
        <pc:spChg chg="mod">
          <ac:chgData name="Breno Nicelatchi" userId="495d62745e7169d0" providerId="LiveId" clId="{C3C4F742-C7F4-4B54-BDFB-6063D92D00DE}" dt="2023-09-05T16:20:03.722" v="2133" actId="20577"/>
          <ac:spMkLst>
            <pc:docMk/>
            <pc:sldMk cId="3384723314" sldId="544"/>
            <ac:spMk id="4" creationId="{113B7D5B-A0C3-4F28-BB88-2DBEACB7A6AF}"/>
          </ac:spMkLst>
        </pc:spChg>
      </pc:sldChg>
      <pc:sldChg chg="addSp delSp modSp add mod">
        <pc:chgData name="Breno Nicelatchi" userId="495d62745e7169d0" providerId="LiveId" clId="{C3C4F742-C7F4-4B54-BDFB-6063D92D00DE}" dt="2023-09-06T01:13:32.955" v="5072" actId="1035"/>
        <pc:sldMkLst>
          <pc:docMk/>
          <pc:sldMk cId="1618780327" sldId="545"/>
        </pc:sldMkLst>
        <pc:spChg chg="ord">
          <ac:chgData name="Breno Nicelatchi" userId="495d62745e7169d0" providerId="LiveId" clId="{C3C4F742-C7F4-4B54-BDFB-6063D92D00DE}" dt="2023-09-06T01:12:05.731" v="4994" actId="167"/>
          <ac:spMkLst>
            <pc:docMk/>
            <pc:sldMk cId="1618780327" sldId="545"/>
            <ac:spMk id="2" creationId="{B60CFEB9-518D-99FB-899D-7C82B3A35D4A}"/>
          </ac:spMkLst>
        </pc:spChg>
        <pc:spChg chg="add del mod">
          <ac:chgData name="Breno Nicelatchi" userId="495d62745e7169d0" providerId="LiveId" clId="{C3C4F742-C7F4-4B54-BDFB-6063D92D00DE}" dt="2023-09-06T01:12:44.591" v="5037" actId="478"/>
          <ac:spMkLst>
            <pc:docMk/>
            <pc:sldMk cId="1618780327" sldId="545"/>
            <ac:spMk id="3" creationId="{1E447C11-6CBF-B450-B256-7C03D0A0C85C}"/>
          </ac:spMkLst>
        </pc:spChg>
        <pc:spChg chg="del mod">
          <ac:chgData name="Breno Nicelatchi" userId="495d62745e7169d0" providerId="LiveId" clId="{C3C4F742-C7F4-4B54-BDFB-6063D92D00DE}" dt="2023-09-06T01:12:44.591" v="5037" actId="478"/>
          <ac:spMkLst>
            <pc:docMk/>
            <pc:sldMk cId="1618780327" sldId="545"/>
            <ac:spMk id="4" creationId="{6395F95C-F993-B515-5C7E-4795427B40C3}"/>
          </ac:spMkLst>
        </pc:spChg>
        <pc:spChg chg="add del mod">
          <ac:chgData name="Breno Nicelatchi" userId="495d62745e7169d0" providerId="LiveId" clId="{C3C4F742-C7F4-4B54-BDFB-6063D92D00DE}" dt="2023-09-06T01:12:44.591" v="5037" actId="478"/>
          <ac:spMkLst>
            <pc:docMk/>
            <pc:sldMk cId="1618780327" sldId="545"/>
            <ac:spMk id="5" creationId="{AEAD63E4-0E6C-E126-107A-C0FFE1DB9F18}"/>
          </ac:spMkLst>
        </pc:spChg>
        <pc:spChg chg="add mod ord">
          <ac:chgData name="Breno Nicelatchi" userId="495d62745e7169d0" providerId="LiveId" clId="{C3C4F742-C7F4-4B54-BDFB-6063D92D00DE}" dt="2023-09-06T01:12:25.298" v="5034" actId="207"/>
          <ac:spMkLst>
            <pc:docMk/>
            <pc:sldMk cId="1618780327" sldId="545"/>
            <ac:spMk id="34" creationId="{13F90A32-36AE-8468-90AD-0B72BE0C683E}"/>
          </ac:spMkLst>
        </pc:spChg>
        <pc:spChg chg="mod">
          <ac:chgData name="Breno Nicelatchi" userId="495d62745e7169d0" providerId="LiveId" clId="{C3C4F742-C7F4-4B54-BDFB-6063D92D00DE}" dt="2023-09-06T01:13:25.951" v="5049" actId="1076"/>
          <ac:spMkLst>
            <pc:docMk/>
            <pc:sldMk cId="1618780327" sldId="545"/>
            <ac:spMk id="55" creationId="{78F33C3A-B594-21B8-C295-6FAB92AB2691}"/>
          </ac:spMkLst>
        </pc:spChg>
        <pc:grpChg chg="add del mod">
          <ac:chgData name="Breno Nicelatchi" userId="495d62745e7169d0" providerId="LiveId" clId="{C3C4F742-C7F4-4B54-BDFB-6063D92D00DE}" dt="2023-09-06T01:12:47.291" v="5038" actId="478"/>
          <ac:grpSpMkLst>
            <pc:docMk/>
            <pc:sldMk cId="1618780327" sldId="545"/>
            <ac:grpSpMk id="42" creationId="{CB2459A9-DA00-6264-60EA-803EC3DACAD0}"/>
          </ac:grpSpMkLst>
        </pc:grpChg>
        <pc:grpChg chg="del mod">
          <ac:chgData name="Breno Nicelatchi" userId="495d62745e7169d0" providerId="LiveId" clId="{C3C4F742-C7F4-4B54-BDFB-6063D92D00DE}" dt="2023-09-06T01:12:47.291" v="5038" actId="478"/>
          <ac:grpSpMkLst>
            <pc:docMk/>
            <pc:sldMk cId="1618780327" sldId="545"/>
            <ac:grpSpMk id="45" creationId="{B3AE27B7-E13F-A841-D1F7-A888AD7739EF}"/>
          </ac:grpSpMkLst>
        </pc:grpChg>
        <pc:grpChg chg="add del mod">
          <ac:chgData name="Breno Nicelatchi" userId="495d62745e7169d0" providerId="LiveId" clId="{C3C4F742-C7F4-4B54-BDFB-6063D92D00DE}" dt="2023-09-06T01:12:47.291" v="5038" actId="478"/>
          <ac:grpSpMkLst>
            <pc:docMk/>
            <pc:sldMk cId="1618780327" sldId="545"/>
            <ac:grpSpMk id="48" creationId="{65A69031-F371-F8B9-26C4-CCC0A9F8F289}"/>
          </ac:grpSpMkLst>
        </pc:grpChg>
        <pc:grpChg chg="mod">
          <ac:chgData name="Breno Nicelatchi" userId="495d62745e7169d0" providerId="LiveId" clId="{C3C4F742-C7F4-4B54-BDFB-6063D92D00DE}" dt="2023-09-06T01:13:32.955" v="5072" actId="1035"/>
          <ac:grpSpMkLst>
            <pc:docMk/>
            <pc:sldMk cId="1618780327" sldId="545"/>
            <ac:grpSpMk id="64" creationId="{97A056DD-CA36-0E3B-6354-F6BA10E0BA6A}"/>
          </ac:grpSpMkLst>
        </pc:grpChg>
        <pc:picChg chg="add mod">
          <ac:chgData name="Breno Nicelatchi" userId="495d62745e7169d0" providerId="LiveId" clId="{C3C4F742-C7F4-4B54-BDFB-6063D92D00DE}" dt="2023-09-06T01:12:17.136" v="5033" actId="1036"/>
          <ac:picMkLst>
            <pc:docMk/>
            <pc:sldMk cId="1618780327" sldId="545"/>
            <ac:picMk id="43010" creationId="{08D62220-FD6E-A27C-280A-D53AB520737C}"/>
          </ac:picMkLst>
        </pc:picChg>
      </pc:sldChg>
      <pc:sldChg chg="addSp delSp modSp add mod delAnim">
        <pc:chgData name="Breno Nicelatchi" userId="495d62745e7169d0" providerId="LiveId" clId="{C3C4F742-C7F4-4B54-BDFB-6063D92D00DE}" dt="2023-09-05T16:24:12.798" v="2260" actId="1035"/>
        <pc:sldMkLst>
          <pc:docMk/>
          <pc:sldMk cId="2067591003" sldId="546"/>
        </pc:sldMkLst>
        <pc:spChg chg="add mod ord">
          <ac:chgData name="Breno Nicelatchi" userId="495d62745e7169d0" providerId="LiveId" clId="{C3C4F742-C7F4-4B54-BDFB-6063D92D00DE}" dt="2023-09-05T16:21:45.178" v="2162" actId="167"/>
          <ac:spMkLst>
            <pc:docMk/>
            <pc:sldMk cId="2067591003" sldId="546"/>
            <ac:spMk id="2" creationId="{4C91BF70-484C-CC7A-3700-E44D62C3B596}"/>
          </ac:spMkLst>
        </pc:spChg>
        <pc:spChg chg="mod">
          <ac:chgData name="Breno Nicelatchi" userId="495d62745e7169d0" providerId="LiveId" clId="{C3C4F742-C7F4-4B54-BDFB-6063D92D00DE}" dt="2023-09-05T16:23:42.908" v="2233"/>
          <ac:spMkLst>
            <pc:docMk/>
            <pc:sldMk cId="2067591003" sldId="546"/>
            <ac:spMk id="4" creationId="{0303A787-A000-96BE-71AE-B401C7E9FA78}"/>
          </ac:spMkLst>
        </pc:spChg>
        <pc:spChg chg="mod">
          <ac:chgData name="Breno Nicelatchi" userId="495d62745e7169d0" providerId="LiveId" clId="{C3C4F742-C7F4-4B54-BDFB-6063D92D00DE}" dt="2023-09-05T16:23:54.552" v="2236" actId="207"/>
          <ac:spMkLst>
            <pc:docMk/>
            <pc:sldMk cId="2067591003" sldId="546"/>
            <ac:spMk id="5" creationId="{AA33913C-F40B-B9B9-49A4-7E8FE3E7D4E7}"/>
          </ac:spMkLst>
        </pc:spChg>
        <pc:spChg chg="mod">
          <ac:chgData name="Breno Nicelatchi" userId="495d62745e7169d0" providerId="LiveId" clId="{C3C4F742-C7F4-4B54-BDFB-6063D92D00DE}" dt="2023-09-05T16:24:12.798" v="2260" actId="1035"/>
          <ac:spMkLst>
            <pc:docMk/>
            <pc:sldMk cId="2067591003" sldId="546"/>
            <ac:spMk id="6" creationId="{225C6BCA-489F-4BC1-7AE0-EC4479922B83}"/>
          </ac:spMkLst>
        </pc:spChg>
        <pc:spChg chg="del">
          <ac:chgData name="Breno Nicelatchi" userId="495d62745e7169d0" providerId="LiveId" clId="{C3C4F742-C7F4-4B54-BDFB-6063D92D00DE}" dt="2023-09-05T16:21:58.171" v="2204" actId="478"/>
          <ac:spMkLst>
            <pc:docMk/>
            <pc:sldMk cId="2067591003" sldId="546"/>
            <ac:spMk id="7" creationId="{E4F98DC4-D299-DC7F-F0A2-F95124773A7C}"/>
          </ac:spMkLst>
        </pc:spChg>
        <pc:spChg chg="del">
          <ac:chgData name="Breno Nicelatchi" userId="495d62745e7169d0" providerId="LiveId" clId="{C3C4F742-C7F4-4B54-BDFB-6063D92D00DE}" dt="2023-09-05T16:22:51.528" v="2224" actId="478"/>
          <ac:spMkLst>
            <pc:docMk/>
            <pc:sldMk cId="2067591003" sldId="546"/>
            <ac:spMk id="15" creationId="{75B46FA5-3C4A-3CDA-A0B2-3967C95F40A7}"/>
          </ac:spMkLst>
        </pc:spChg>
        <pc:spChg chg="mod">
          <ac:chgData name="Breno Nicelatchi" userId="495d62745e7169d0" providerId="LiveId" clId="{C3C4F742-C7F4-4B54-BDFB-6063D92D00DE}" dt="2023-09-05T16:24:12.798" v="2260" actId="1035"/>
          <ac:spMkLst>
            <pc:docMk/>
            <pc:sldMk cId="2067591003" sldId="546"/>
            <ac:spMk id="18" creationId="{4B70532D-7373-F7D6-9C8D-7F4428A347BE}"/>
          </ac:spMkLst>
        </pc:spChg>
        <pc:spChg chg="del">
          <ac:chgData name="Breno Nicelatchi" userId="495d62745e7169d0" providerId="LiveId" clId="{C3C4F742-C7F4-4B54-BDFB-6063D92D00DE}" dt="2023-09-05T16:22:51.528" v="2224" actId="478"/>
          <ac:spMkLst>
            <pc:docMk/>
            <pc:sldMk cId="2067591003" sldId="546"/>
            <ac:spMk id="28" creationId="{AEBC3782-F7A1-5C3A-1B3E-87B4C86193BA}"/>
          </ac:spMkLst>
        </pc:spChg>
        <pc:spChg chg="del">
          <ac:chgData name="Breno Nicelatchi" userId="495d62745e7169d0" providerId="LiveId" clId="{C3C4F742-C7F4-4B54-BDFB-6063D92D00DE}" dt="2023-09-05T16:22:51.528" v="2224" actId="478"/>
          <ac:spMkLst>
            <pc:docMk/>
            <pc:sldMk cId="2067591003" sldId="546"/>
            <ac:spMk id="29" creationId="{4FB2C170-5146-C73C-A935-E8D9324F666B}"/>
          </ac:spMkLst>
        </pc:spChg>
        <pc:spChg chg="del">
          <ac:chgData name="Breno Nicelatchi" userId="495d62745e7169d0" providerId="LiveId" clId="{C3C4F742-C7F4-4B54-BDFB-6063D92D00DE}" dt="2023-09-05T16:22:51.528" v="2224" actId="478"/>
          <ac:spMkLst>
            <pc:docMk/>
            <pc:sldMk cId="2067591003" sldId="546"/>
            <ac:spMk id="30" creationId="{B8E44F14-DECC-4A5D-B73D-D4B70682069C}"/>
          </ac:spMkLst>
        </pc:spChg>
        <pc:spChg chg="del">
          <ac:chgData name="Breno Nicelatchi" userId="495d62745e7169d0" providerId="LiveId" clId="{C3C4F742-C7F4-4B54-BDFB-6063D92D00DE}" dt="2023-09-05T16:22:51.528" v="2224" actId="478"/>
          <ac:spMkLst>
            <pc:docMk/>
            <pc:sldMk cId="2067591003" sldId="546"/>
            <ac:spMk id="31" creationId="{DBCEFE15-7710-E21E-2714-B5BD1AFD6439}"/>
          </ac:spMkLst>
        </pc:spChg>
        <pc:spChg chg="del">
          <ac:chgData name="Breno Nicelatchi" userId="495d62745e7169d0" providerId="LiveId" clId="{C3C4F742-C7F4-4B54-BDFB-6063D92D00DE}" dt="2023-09-05T16:22:51.528" v="2224" actId="478"/>
          <ac:spMkLst>
            <pc:docMk/>
            <pc:sldMk cId="2067591003" sldId="546"/>
            <ac:spMk id="32" creationId="{12A70E00-50FD-EB63-403D-9C201CFA48F0}"/>
          </ac:spMkLst>
        </pc:spChg>
        <pc:spChg chg="del">
          <ac:chgData name="Breno Nicelatchi" userId="495d62745e7169d0" providerId="LiveId" clId="{C3C4F742-C7F4-4B54-BDFB-6063D92D00DE}" dt="2023-09-05T16:22:51.528" v="2224" actId="478"/>
          <ac:spMkLst>
            <pc:docMk/>
            <pc:sldMk cId="2067591003" sldId="546"/>
            <ac:spMk id="33" creationId="{DBCB783A-AAF3-D455-2FD4-028A1DD52421}"/>
          </ac:spMkLst>
        </pc:spChg>
        <pc:spChg chg="del mod">
          <ac:chgData name="Breno Nicelatchi" userId="495d62745e7169d0" providerId="LiveId" clId="{C3C4F742-C7F4-4B54-BDFB-6063D92D00DE}" dt="2023-09-05T16:23:06.652" v="2231" actId="478"/>
          <ac:spMkLst>
            <pc:docMk/>
            <pc:sldMk cId="2067591003" sldId="546"/>
            <ac:spMk id="34" creationId="{06AE8C12-4357-7F54-3C95-189316265BEC}"/>
          </ac:spMkLst>
        </pc:spChg>
        <pc:spChg chg="del">
          <ac:chgData name="Breno Nicelatchi" userId="495d62745e7169d0" providerId="LiveId" clId="{C3C4F742-C7F4-4B54-BDFB-6063D92D00DE}" dt="2023-09-05T16:21:55.768" v="2203" actId="478"/>
          <ac:spMkLst>
            <pc:docMk/>
            <pc:sldMk cId="2067591003" sldId="546"/>
            <ac:spMk id="35" creationId="{7A11DE1C-1795-2C83-B680-9D221DD157F1}"/>
          </ac:spMkLst>
        </pc:spChg>
        <pc:spChg chg="del">
          <ac:chgData name="Breno Nicelatchi" userId="495d62745e7169d0" providerId="LiveId" clId="{C3C4F742-C7F4-4B54-BDFB-6063D92D00DE}" dt="2023-09-05T16:21:55.768" v="2203" actId="478"/>
          <ac:spMkLst>
            <pc:docMk/>
            <pc:sldMk cId="2067591003" sldId="546"/>
            <ac:spMk id="40" creationId="{4F83447F-B9AC-8A3B-4BCC-E48686D8D456}"/>
          </ac:spMkLst>
        </pc:spChg>
        <pc:spChg chg="del">
          <ac:chgData name="Breno Nicelatchi" userId="495d62745e7169d0" providerId="LiveId" clId="{C3C4F742-C7F4-4B54-BDFB-6063D92D00DE}" dt="2023-09-05T16:21:55.768" v="2203" actId="478"/>
          <ac:spMkLst>
            <pc:docMk/>
            <pc:sldMk cId="2067591003" sldId="546"/>
            <ac:spMk id="41" creationId="{DAF1AAD6-DC3C-BC1B-79C4-CAD9E9E5B4AE}"/>
          </ac:spMkLst>
        </pc:spChg>
        <pc:spChg chg="del">
          <ac:chgData name="Breno Nicelatchi" userId="495d62745e7169d0" providerId="LiveId" clId="{C3C4F742-C7F4-4B54-BDFB-6063D92D00DE}" dt="2023-09-05T16:21:55.768" v="2203" actId="478"/>
          <ac:spMkLst>
            <pc:docMk/>
            <pc:sldMk cId="2067591003" sldId="546"/>
            <ac:spMk id="42" creationId="{7790DCC3-D595-B512-F995-0810BAA8C016}"/>
          </ac:spMkLst>
        </pc:spChg>
        <pc:spChg chg="del">
          <ac:chgData name="Breno Nicelatchi" userId="495d62745e7169d0" providerId="LiveId" clId="{C3C4F742-C7F4-4B54-BDFB-6063D92D00DE}" dt="2023-09-05T16:21:55.768" v="2203" actId="478"/>
          <ac:spMkLst>
            <pc:docMk/>
            <pc:sldMk cId="2067591003" sldId="546"/>
            <ac:spMk id="43" creationId="{F611BF21-A2B7-BC22-8DDD-5AC5EB268CB5}"/>
          </ac:spMkLst>
        </pc:spChg>
        <pc:spChg chg="del">
          <ac:chgData name="Breno Nicelatchi" userId="495d62745e7169d0" providerId="LiveId" clId="{C3C4F742-C7F4-4B54-BDFB-6063D92D00DE}" dt="2023-09-05T16:21:55.768" v="2203" actId="478"/>
          <ac:spMkLst>
            <pc:docMk/>
            <pc:sldMk cId="2067591003" sldId="546"/>
            <ac:spMk id="44" creationId="{C4F45A49-9BBB-A4BA-F17B-5767454F162D}"/>
          </ac:spMkLst>
        </pc:spChg>
        <pc:spChg chg="del">
          <ac:chgData name="Breno Nicelatchi" userId="495d62745e7169d0" providerId="LiveId" clId="{C3C4F742-C7F4-4B54-BDFB-6063D92D00DE}" dt="2023-09-05T16:21:55.768" v="2203" actId="478"/>
          <ac:spMkLst>
            <pc:docMk/>
            <pc:sldMk cId="2067591003" sldId="546"/>
            <ac:spMk id="45" creationId="{D954D585-D74D-DA22-5149-03BF10DC2C1A}"/>
          </ac:spMkLst>
        </pc:spChg>
        <pc:spChg chg="del">
          <ac:chgData name="Breno Nicelatchi" userId="495d62745e7169d0" providerId="LiveId" clId="{C3C4F742-C7F4-4B54-BDFB-6063D92D00DE}" dt="2023-09-05T16:21:55.768" v="2203" actId="478"/>
          <ac:spMkLst>
            <pc:docMk/>
            <pc:sldMk cId="2067591003" sldId="546"/>
            <ac:spMk id="46" creationId="{0DAA1C5B-1A9D-DFC7-36BC-ECA0690D2F91}"/>
          </ac:spMkLst>
        </pc:spChg>
        <pc:spChg chg="del">
          <ac:chgData name="Breno Nicelatchi" userId="495d62745e7169d0" providerId="LiveId" clId="{C3C4F742-C7F4-4B54-BDFB-6063D92D00DE}" dt="2023-09-05T16:21:55.768" v="2203" actId="478"/>
          <ac:spMkLst>
            <pc:docMk/>
            <pc:sldMk cId="2067591003" sldId="546"/>
            <ac:spMk id="47" creationId="{5C32CAC9-EF55-0892-6187-34A0291F312F}"/>
          </ac:spMkLst>
        </pc:spChg>
        <pc:grpChg chg="add mod">
          <ac:chgData name="Breno Nicelatchi" userId="495d62745e7169d0" providerId="LiveId" clId="{C3C4F742-C7F4-4B54-BDFB-6063D92D00DE}" dt="2023-09-05T16:24:12.798" v="2260" actId="1035"/>
          <ac:grpSpMkLst>
            <pc:docMk/>
            <pc:sldMk cId="2067591003" sldId="546"/>
            <ac:grpSpMk id="3" creationId="{41D62A4C-6670-3F38-52ED-DE8F55C6092A}"/>
          </ac:grpSpMkLst>
        </pc:grpChg>
        <pc:grpChg chg="mod">
          <ac:chgData name="Breno Nicelatchi" userId="495d62745e7169d0" providerId="LiveId" clId="{C3C4F742-C7F4-4B54-BDFB-6063D92D00DE}" dt="2023-09-05T16:24:12.798" v="2260" actId="1035"/>
          <ac:grpSpMkLst>
            <pc:docMk/>
            <pc:sldMk cId="2067591003" sldId="546"/>
            <ac:grpSpMk id="12" creationId="{2FF1D9CF-9F7F-8F33-B035-DB2CE15AA0DA}"/>
          </ac:grpSpMkLst>
        </pc:grpChg>
        <pc:grpChg chg="del">
          <ac:chgData name="Breno Nicelatchi" userId="495d62745e7169d0" providerId="LiveId" clId="{C3C4F742-C7F4-4B54-BDFB-6063D92D00DE}" dt="2023-09-05T16:21:55.768" v="2203" actId="478"/>
          <ac:grpSpMkLst>
            <pc:docMk/>
            <pc:sldMk cId="2067591003" sldId="546"/>
            <ac:grpSpMk id="36" creationId="{B82C13F1-F6DD-5619-2496-22E7BAC580B7}"/>
          </ac:grpSpMkLst>
        </pc:grpChg>
        <pc:picChg chg="add del mod">
          <ac:chgData name="Breno Nicelatchi" userId="495d62745e7169d0" providerId="LiveId" clId="{C3C4F742-C7F4-4B54-BDFB-6063D92D00DE}" dt="2023-09-05T16:21:31.038" v="2158" actId="478"/>
          <ac:picMkLst>
            <pc:docMk/>
            <pc:sldMk cId="2067591003" sldId="546"/>
            <ac:picMk id="2050" creationId="{4E028955-90F7-3A50-4481-F3B2E143C0F8}"/>
          </ac:picMkLst>
        </pc:picChg>
      </pc:sldChg>
      <pc:sldChg chg="addSp delSp modSp add del mod modAnim">
        <pc:chgData name="Breno Nicelatchi" userId="495d62745e7169d0" providerId="LiveId" clId="{C3C4F742-C7F4-4B54-BDFB-6063D92D00DE}" dt="2023-09-05T16:30:45.868" v="2380" actId="1036"/>
        <pc:sldMkLst>
          <pc:docMk/>
          <pc:sldMk cId="2586143281" sldId="547"/>
        </pc:sldMkLst>
        <pc:spChg chg="del">
          <ac:chgData name="Breno Nicelatchi" userId="495d62745e7169d0" providerId="LiveId" clId="{C3C4F742-C7F4-4B54-BDFB-6063D92D00DE}" dt="2023-09-05T16:25:04.829" v="2269" actId="478"/>
          <ac:spMkLst>
            <pc:docMk/>
            <pc:sldMk cId="2586143281" sldId="547"/>
            <ac:spMk id="3" creationId="{8A9EE603-E7C5-26B8-8885-54733A094CEA}"/>
          </ac:spMkLst>
        </pc:spChg>
        <pc:spChg chg="add mod">
          <ac:chgData name="Breno Nicelatchi" userId="495d62745e7169d0" providerId="LiveId" clId="{C3C4F742-C7F4-4B54-BDFB-6063D92D00DE}" dt="2023-09-05T16:30:45.868" v="2380" actId="1036"/>
          <ac:spMkLst>
            <pc:docMk/>
            <pc:sldMk cId="2586143281" sldId="547"/>
            <ac:spMk id="4" creationId="{ACA9B5AD-647C-739D-6D2E-21C8E6C5ED31}"/>
          </ac:spMkLst>
        </pc:spChg>
        <pc:spChg chg="mod">
          <ac:chgData name="Breno Nicelatchi" userId="495d62745e7169d0" providerId="LiveId" clId="{C3C4F742-C7F4-4B54-BDFB-6063D92D00DE}" dt="2023-09-05T16:30:19.031" v="2367" actId="207"/>
          <ac:spMkLst>
            <pc:docMk/>
            <pc:sldMk cId="2586143281" sldId="547"/>
            <ac:spMk id="30" creationId="{3E59E256-9579-4491-AA24-720407368C72}"/>
          </ac:spMkLst>
        </pc:spChg>
      </pc:sldChg>
      <pc:sldChg chg="addSp delSp modSp add del mod delAnim modAnim">
        <pc:chgData name="Breno Nicelatchi" userId="495d62745e7169d0" providerId="LiveId" clId="{C3C4F742-C7F4-4B54-BDFB-6063D92D00DE}" dt="2023-09-05T16:30:55.033" v="2382" actId="1076"/>
        <pc:sldMkLst>
          <pc:docMk/>
          <pc:sldMk cId="2284589024" sldId="548"/>
        </pc:sldMkLst>
        <pc:spChg chg="del">
          <ac:chgData name="Breno Nicelatchi" userId="495d62745e7169d0" providerId="LiveId" clId="{C3C4F742-C7F4-4B54-BDFB-6063D92D00DE}" dt="2023-09-05T16:25:19.308" v="2281" actId="478"/>
          <ac:spMkLst>
            <pc:docMk/>
            <pc:sldMk cId="2284589024" sldId="548"/>
            <ac:spMk id="3" creationId="{8A9EE603-E7C5-26B8-8885-54733A094CEA}"/>
          </ac:spMkLst>
        </pc:spChg>
        <pc:spChg chg="add mod">
          <ac:chgData name="Breno Nicelatchi" userId="495d62745e7169d0" providerId="LiveId" clId="{C3C4F742-C7F4-4B54-BDFB-6063D92D00DE}" dt="2023-09-05T16:25:49.838" v="2311" actId="207"/>
          <ac:spMkLst>
            <pc:docMk/>
            <pc:sldMk cId="2284589024" sldId="548"/>
            <ac:spMk id="4" creationId="{C5A8DE66-A7CF-39A7-C2CB-888E54C8E66E}"/>
          </ac:spMkLst>
        </pc:spChg>
        <pc:spChg chg="add mod">
          <ac:chgData name="Breno Nicelatchi" userId="495d62745e7169d0" providerId="LiveId" clId="{C3C4F742-C7F4-4B54-BDFB-6063D92D00DE}" dt="2023-09-05T16:30:55.033" v="2382" actId="1076"/>
          <ac:spMkLst>
            <pc:docMk/>
            <pc:sldMk cId="2284589024" sldId="548"/>
            <ac:spMk id="5" creationId="{BF55384E-C394-1F37-2A3A-910181ACD02F}"/>
          </ac:spMkLst>
        </pc:spChg>
        <pc:spChg chg="del">
          <ac:chgData name="Breno Nicelatchi" userId="495d62745e7169d0" providerId="LiveId" clId="{C3C4F742-C7F4-4B54-BDFB-6063D92D00DE}" dt="2023-09-05T16:26:14.691" v="2317" actId="478"/>
          <ac:spMkLst>
            <pc:docMk/>
            <pc:sldMk cId="2284589024" sldId="548"/>
            <ac:spMk id="29" creationId="{F5DEBC5F-6CC6-4886-B4FA-25390751F5C3}"/>
          </ac:spMkLst>
        </pc:spChg>
        <pc:spChg chg="del">
          <ac:chgData name="Breno Nicelatchi" userId="495d62745e7169d0" providerId="LiveId" clId="{C3C4F742-C7F4-4B54-BDFB-6063D92D00DE}" dt="2023-09-05T16:25:19.308" v="2281" actId="478"/>
          <ac:spMkLst>
            <pc:docMk/>
            <pc:sldMk cId="2284589024" sldId="548"/>
            <ac:spMk id="30" creationId="{3E59E256-9579-4491-AA24-720407368C72}"/>
          </ac:spMkLst>
        </pc:spChg>
        <pc:spChg chg="mod">
          <ac:chgData name="Breno Nicelatchi" userId="495d62745e7169d0" providerId="LiveId" clId="{C3C4F742-C7F4-4B54-BDFB-6063D92D00DE}" dt="2023-09-05T16:30:14.537" v="2366" actId="207"/>
          <ac:spMkLst>
            <pc:docMk/>
            <pc:sldMk cId="2284589024" sldId="548"/>
            <ac:spMk id="31" creationId="{516042E0-8A78-428C-9A49-BE6EC9EA6F5A}"/>
          </ac:spMkLst>
        </pc:spChg>
        <pc:cxnChg chg="del">
          <ac:chgData name="Breno Nicelatchi" userId="495d62745e7169d0" providerId="LiveId" clId="{C3C4F742-C7F4-4B54-BDFB-6063D92D00DE}" dt="2023-09-05T16:26:14.691" v="2317" actId="478"/>
          <ac:cxnSpMkLst>
            <pc:docMk/>
            <pc:sldMk cId="2284589024" sldId="548"/>
            <ac:cxnSpMk id="26" creationId="{E6CFB18B-C8F0-467D-BA46-58FF407CC4E1}"/>
          </ac:cxnSpMkLst>
        </pc:cxnChg>
      </pc:sldChg>
      <pc:sldChg chg="addSp delSp modSp add del mod delAnim modAnim">
        <pc:chgData name="Breno Nicelatchi" userId="495d62745e7169d0" providerId="LiveId" clId="{C3C4F742-C7F4-4B54-BDFB-6063D92D00DE}" dt="2023-09-05T16:31:03.142" v="2442" actId="1037"/>
        <pc:sldMkLst>
          <pc:docMk/>
          <pc:sldMk cId="4212808745" sldId="549"/>
        </pc:sldMkLst>
        <pc:spChg chg="del">
          <ac:chgData name="Breno Nicelatchi" userId="495d62745e7169d0" providerId="LiveId" clId="{C3C4F742-C7F4-4B54-BDFB-6063D92D00DE}" dt="2023-09-05T16:25:26.978" v="2282" actId="478"/>
          <ac:spMkLst>
            <pc:docMk/>
            <pc:sldMk cId="4212808745" sldId="549"/>
            <ac:spMk id="3" creationId="{8A9EE603-E7C5-26B8-8885-54733A094CEA}"/>
          </ac:spMkLst>
        </pc:spChg>
        <pc:spChg chg="add mod">
          <ac:chgData name="Breno Nicelatchi" userId="495d62745e7169d0" providerId="LiveId" clId="{C3C4F742-C7F4-4B54-BDFB-6063D92D00DE}" dt="2023-09-05T16:25:52.994" v="2312"/>
          <ac:spMkLst>
            <pc:docMk/>
            <pc:sldMk cId="4212808745" sldId="549"/>
            <ac:spMk id="8" creationId="{DCEAB517-286E-EB62-3616-727EF1F28B27}"/>
          </ac:spMkLst>
        </pc:spChg>
        <pc:spChg chg="add mod">
          <ac:chgData name="Breno Nicelatchi" userId="495d62745e7169d0" providerId="LiveId" clId="{C3C4F742-C7F4-4B54-BDFB-6063D92D00DE}" dt="2023-09-05T16:26:28.758" v="2321" actId="207"/>
          <ac:spMkLst>
            <pc:docMk/>
            <pc:sldMk cId="4212808745" sldId="549"/>
            <ac:spMk id="9" creationId="{0DB86EE3-486D-EC7E-088A-B267ACF8C31B}"/>
          </ac:spMkLst>
        </pc:spChg>
        <pc:spChg chg="add mod">
          <ac:chgData name="Breno Nicelatchi" userId="495d62745e7169d0" providerId="LiveId" clId="{C3C4F742-C7F4-4B54-BDFB-6063D92D00DE}" dt="2023-09-05T16:31:03.142" v="2442" actId="1037"/>
          <ac:spMkLst>
            <pc:docMk/>
            <pc:sldMk cId="4212808745" sldId="549"/>
            <ac:spMk id="10" creationId="{6E9EFCD4-44D6-5194-1F6C-891D6C098E8F}"/>
          </ac:spMkLst>
        </pc:spChg>
        <pc:spChg chg="del">
          <ac:chgData name="Breno Nicelatchi" userId="495d62745e7169d0" providerId="LiveId" clId="{C3C4F742-C7F4-4B54-BDFB-6063D92D00DE}" dt="2023-09-05T16:26:27.016" v="2319" actId="478"/>
          <ac:spMkLst>
            <pc:docMk/>
            <pc:sldMk cId="4212808745" sldId="549"/>
            <ac:spMk id="29" creationId="{F5DEBC5F-6CC6-4886-B4FA-25390751F5C3}"/>
          </ac:spMkLst>
        </pc:spChg>
        <pc:spChg chg="del">
          <ac:chgData name="Breno Nicelatchi" userId="495d62745e7169d0" providerId="LiveId" clId="{C3C4F742-C7F4-4B54-BDFB-6063D92D00DE}" dt="2023-09-05T16:25:26.978" v="2282" actId="478"/>
          <ac:spMkLst>
            <pc:docMk/>
            <pc:sldMk cId="4212808745" sldId="549"/>
            <ac:spMk id="30" creationId="{3E59E256-9579-4491-AA24-720407368C72}"/>
          </ac:spMkLst>
        </pc:spChg>
        <pc:spChg chg="del">
          <ac:chgData name="Breno Nicelatchi" userId="495d62745e7169d0" providerId="LiveId" clId="{C3C4F742-C7F4-4B54-BDFB-6063D92D00DE}" dt="2023-09-05T16:26:27.016" v="2319" actId="478"/>
          <ac:spMkLst>
            <pc:docMk/>
            <pc:sldMk cId="4212808745" sldId="549"/>
            <ac:spMk id="31" creationId="{516042E0-8A78-428C-9A49-BE6EC9EA6F5A}"/>
          </ac:spMkLst>
        </pc:spChg>
        <pc:spChg chg="del">
          <ac:chgData name="Breno Nicelatchi" userId="495d62745e7169d0" providerId="LiveId" clId="{C3C4F742-C7F4-4B54-BDFB-6063D92D00DE}" dt="2023-09-05T16:26:44.238" v="2324" actId="478"/>
          <ac:spMkLst>
            <pc:docMk/>
            <pc:sldMk cId="4212808745" sldId="549"/>
            <ac:spMk id="34" creationId="{70AEE90C-A825-43D7-B0B7-5EDAC0A0E286}"/>
          </ac:spMkLst>
        </pc:spChg>
        <pc:spChg chg="mod">
          <ac:chgData name="Breno Nicelatchi" userId="495d62745e7169d0" providerId="LiveId" clId="{C3C4F742-C7F4-4B54-BDFB-6063D92D00DE}" dt="2023-09-05T16:30:09.888" v="2365" actId="207"/>
          <ac:spMkLst>
            <pc:docMk/>
            <pc:sldMk cId="4212808745" sldId="549"/>
            <ac:spMk id="36" creationId="{E20B4C50-AAD8-402A-836A-DA9C0F976361}"/>
          </ac:spMkLst>
        </pc:spChg>
        <pc:cxnChg chg="del">
          <ac:chgData name="Breno Nicelatchi" userId="495d62745e7169d0" providerId="LiveId" clId="{C3C4F742-C7F4-4B54-BDFB-6063D92D00DE}" dt="2023-09-05T16:26:27.016" v="2319" actId="478"/>
          <ac:cxnSpMkLst>
            <pc:docMk/>
            <pc:sldMk cId="4212808745" sldId="549"/>
            <ac:cxnSpMk id="26" creationId="{E6CFB18B-C8F0-467D-BA46-58FF407CC4E1}"/>
          </ac:cxnSpMkLst>
        </pc:cxnChg>
        <pc:cxnChg chg="del">
          <ac:chgData name="Breno Nicelatchi" userId="495d62745e7169d0" providerId="LiveId" clId="{C3C4F742-C7F4-4B54-BDFB-6063D92D00DE}" dt="2023-09-05T16:26:44.238" v="2324" actId="478"/>
          <ac:cxnSpMkLst>
            <pc:docMk/>
            <pc:sldMk cId="4212808745" sldId="549"/>
            <ac:cxnSpMk id="33" creationId="{E5B70953-6730-483C-BAC1-6739F6AAE4FB}"/>
          </ac:cxnSpMkLst>
        </pc:cxnChg>
      </pc:sldChg>
      <pc:sldChg chg="addSp delSp modSp add del mod delAnim modAnim">
        <pc:chgData name="Breno Nicelatchi" userId="495d62745e7169d0" providerId="LiveId" clId="{C3C4F742-C7F4-4B54-BDFB-6063D92D00DE}" dt="2023-09-05T16:31:10.717" v="2444" actId="1076"/>
        <pc:sldMkLst>
          <pc:docMk/>
          <pc:sldMk cId="2637367971" sldId="550"/>
        </pc:sldMkLst>
        <pc:spChg chg="del">
          <ac:chgData name="Breno Nicelatchi" userId="495d62745e7169d0" providerId="LiveId" clId="{C3C4F742-C7F4-4B54-BDFB-6063D92D00DE}" dt="2023-09-05T16:25:30.848" v="2283" actId="478"/>
          <ac:spMkLst>
            <pc:docMk/>
            <pc:sldMk cId="2637367971" sldId="550"/>
            <ac:spMk id="3" creationId="{8A9EE603-E7C5-26B8-8885-54733A094CEA}"/>
          </ac:spMkLst>
        </pc:spChg>
        <pc:spChg chg="add mod">
          <ac:chgData name="Breno Nicelatchi" userId="495d62745e7169d0" providerId="LiveId" clId="{C3C4F742-C7F4-4B54-BDFB-6063D92D00DE}" dt="2023-09-05T16:25:54.763" v="2313"/>
          <ac:spMkLst>
            <pc:docMk/>
            <pc:sldMk cId="2637367971" sldId="550"/>
            <ac:spMk id="8" creationId="{5ACDC6CF-03A7-EDF8-0D89-D2B3D28F4F84}"/>
          </ac:spMkLst>
        </pc:spChg>
        <pc:spChg chg="add mod">
          <ac:chgData name="Breno Nicelatchi" userId="495d62745e7169d0" providerId="LiveId" clId="{C3C4F742-C7F4-4B54-BDFB-6063D92D00DE}" dt="2023-09-05T16:26:33.362" v="2323"/>
          <ac:spMkLst>
            <pc:docMk/>
            <pc:sldMk cId="2637367971" sldId="550"/>
            <ac:spMk id="9" creationId="{E7FFD854-2136-34D9-3FEB-037316E7E97E}"/>
          </ac:spMkLst>
        </pc:spChg>
        <pc:spChg chg="add mod">
          <ac:chgData name="Breno Nicelatchi" userId="495d62745e7169d0" providerId="LiveId" clId="{C3C4F742-C7F4-4B54-BDFB-6063D92D00DE}" dt="2023-09-05T16:27:15.038" v="2347" actId="207"/>
          <ac:spMkLst>
            <pc:docMk/>
            <pc:sldMk cId="2637367971" sldId="550"/>
            <ac:spMk id="27" creationId="{6701F133-DA4A-6E38-5E16-B5F70A61C033}"/>
          </ac:spMkLst>
        </pc:spChg>
        <pc:spChg chg="add mod">
          <ac:chgData name="Breno Nicelatchi" userId="495d62745e7169d0" providerId="LiveId" clId="{C3C4F742-C7F4-4B54-BDFB-6063D92D00DE}" dt="2023-09-05T16:31:10.717" v="2444" actId="1076"/>
          <ac:spMkLst>
            <pc:docMk/>
            <pc:sldMk cId="2637367971" sldId="550"/>
            <ac:spMk id="28" creationId="{83012E54-1CF2-8525-F877-B16E97637202}"/>
          </ac:spMkLst>
        </pc:spChg>
        <pc:spChg chg="del">
          <ac:chgData name="Breno Nicelatchi" userId="495d62745e7169d0" providerId="LiveId" clId="{C3C4F742-C7F4-4B54-BDFB-6063D92D00DE}" dt="2023-09-05T16:26:33.088" v="2322" actId="478"/>
          <ac:spMkLst>
            <pc:docMk/>
            <pc:sldMk cId="2637367971" sldId="550"/>
            <ac:spMk id="29" creationId="{F5DEBC5F-6CC6-4886-B4FA-25390751F5C3}"/>
          </ac:spMkLst>
        </pc:spChg>
        <pc:spChg chg="del">
          <ac:chgData name="Breno Nicelatchi" userId="495d62745e7169d0" providerId="LiveId" clId="{C3C4F742-C7F4-4B54-BDFB-6063D92D00DE}" dt="2023-09-05T16:25:30.848" v="2283" actId="478"/>
          <ac:spMkLst>
            <pc:docMk/>
            <pc:sldMk cId="2637367971" sldId="550"/>
            <ac:spMk id="30" creationId="{3E59E256-9579-4491-AA24-720407368C72}"/>
          </ac:spMkLst>
        </pc:spChg>
        <pc:spChg chg="del">
          <ac:chgData name="Breno Nicelatchi" userId="495d62745e7169d0" providerId="LiveId" clId="{C3C4F742-C7F4-4B54-BDFB-6063D92D00DE}" dt="2023-09-05T16:26:33.088" v="2322" actId="478"/>
          <ac:spMkLst>
            <pc:docMk/>
            <pc:sldMk cId="2637367971" sldId="550"/>
            <ac:spMk id="31" creationId="{516042E0-8A78-428C-9A49-BE6EC9EA6F5A}"/>
          </ac:spMkLst>
        </pc:spChg>
        <pc:spChg chg="del">
          <ac:chgData name="Breno Nicelatchi" userId="495d62745e7169d0" providerId="LiveId" clId="{C3C4F742-C7F4-4B54-BDFB-6063D92D00DE}" dt="2023-09-05T16:27:12.946" v="2345" actId="478"/>
          <ac:spMkLst>
            <pc:docMk/>
            <pc:sldMk cId="2637367971" sldId="550"/>
            <ac:spMk id="34" creationId="{70AEE90C-A825-43D7-B0B7-5EDAC0A0E286}"/>
          </ac:spMkLst>
        </pc:spChg>
        <pc:spChg chg="del">
          <ac:chgData name="Breno Nicelatchi" userId="495d62745e7169d0" providerId="LiveId" clId="{C3C4F742-C7F4-4B54-BDFB-6063D92D00DE}" dt="2023-09-05T16:27:26.142" v="2348" actId="478"/>
          <ac:spMkLst>
            <pc:docMk/>
            <pc:sldMk cId="2637367971" sldId="550"/>
            <ac:spMk id="35" creationId="{1A4EBB47-A56C-4C80-B1EC-FF257A6C3E5F}"/>
          </ac:spMkLst>
        </pc:spChg>
        <pc:spChg chg="del">
          <ac:chgData name="Breno Nicelatchi" userId="495d62745e7169d0" providerId="LiveId" clId="{C3C4F742-C7F4-4B54-BDFB-6063D92D00DE}" dt="2023-09-05T16:27:12.946" v="2345" actId="478"/>
          <ac:spMkLst>
            <pc:docMk/>
            <pc:sldMk cId="2637367971" sldId="550"/>
            <ac:spMk id="36" creationId="{E20B4C50-AAD8-402A-836A-DA9C0F976361}"/>
          </ac:spMkLst>
        </pc:spChg>
        <pc:spChg chg="mod">
          <ac:chgData name="Breno Nicelatchi" userId="495d62745e7169d0" providerId="LiveId" clId="{C3C4F742-C7F4-4B54-BDFB-6063D92D00DE}" dt="2023-09-05T16:30:04.728" v="2364" actId="207"/>
          <ac:spMkLst>
            <pc:docMk/>
            <pc:sldMk cId="2637367971" sldId="550"/>
            <ac:spMk id="37" creationId="{F6A2FC14-E16B-48FB-8B3B-429182D8F393}"/>
          </ac:spMkLst>
        </pc:spChg>
        <pc:cxnChg chg="del">
          <ac:chgData name="Breno Nicelatchi" userId="495d62745e7169d0" providerId="LiveId" clId="{C3C4F742-C7F4-4B54-BDFB-6063D92D00DE}" dt="2023-09-05T16:26:33.088" v="2322" actId="478"/>
          <ac:cxnSpMkLst>
            <pc:docMk/>
            <pc:sldMk cId="2637367971" sldId="550"/>
            <ac:cxnSpMk id="26" creationId="{E6CFB18B-C8F0-467D-BA46-58FF407CC4E1}"/>
          </ac:cxnSpMkLst>
        </pc:cxnChg>
        <pc:cxnChg chg="del">
          <ac:chgData name="Breno Nicelatchi" userId="495d62745e7169d0" providerId="LiveId" clId="{C3C4F742-C7F4-4B54-BDFB-6063D92D00DE}" dt="2023-09-05T16:27:26.142" v="2348" actId="478"/>
          <ac:cxnSpMkLst>
            <pc:docMk/>
            <pc:sldMk cId="2637367971" sldId="550"/>
            <ac:cxnSpMk id="32" creationId="{921B696B-59AC-4C7E-B746-F33E865E303C}"/>
          </ac:cxnSpMkLst>
        </pc:cxnChg>
        <pc:cxnChg chg="del">
          <ac:chgData name="Breno Nicelatchi" userId="495d62745e7169d0" providerId="LiveId" clId="{C3C4F742-C7F4-4B54-BDFB-6063D92D00DE}" dt="2023-09-05T16:27:12.946" v="2345" actId="478"/>
          <ac:cxnSpMkLst>
            <pc:docMk/>
            <pc:sldMk cId="2637367971" sldId="550"/>
            <ac:cxnSpMk id="33" creationId="{E5B70953-6730-483C-BAC1-6739F6AAE4FB}"/>
          </ac:cxnSpMkLst>
        </pc:cxnChg>
      </pc:sldChg>
      <pc:sldChg chg="modSp add modAnim">
        <pc:chgData name="Breno Nicelatchi" userId="495d62745e7169d0" providerId="LiveId" clId="{C3C4F742-C7F4-4B54-BDFB-6063D92D00DE}" dt="2023-09-05T16:29:28.888" v="2363" actId="20577"/>
        <pc:sldMkLst>
          <pc:docMk/>
          <pc:sldMk cId="933685643" sldId="551"/>
        </pc:sldMkLst>
        <pc:spChg chg="mod">
          <ac:chgData name="Breno Nicelatchi" userId="495d62745e7169d0" providerId="LiveId" clId="{C3C4F742-C7F4-4B54-BDFB-6063D92D00DE}" dt="2023-09-05T16:29:28.888" v="2363" actId="20577"/>
          <ac:spMkLst>
            <pc:docMk/>
            <pc:sldMk cId="933685643" sldId="551"/>
            <ac:spMk id="13" creationId="{D9A33E97-2758-273D-9FCE-B2D37D737232}"/>
          </ac:spMkLst>
        </pc:spChg>
      </pc:sldChg>
      <pc:sldChg chg="modSp add mod modAnim">
        <pc:chgData name="Breno Nicelatchi" userId="495d62745e7169d0" providerId="LiveId" clId="{C3C4F742-C7F4-4B54-BDFB-6063D92D00DE}" dt="2023-09-05T21:20:03.165" v="2453" actId="113"/>
        <pc:sldMkLst>
          <pc:docMk/>
          <pc:sldMk cId="3042262224" sldId="552"/>
        </pc:sldMkLst>
        <pc:spChg chg="mod">
          <ac:chgData name="Breno Nicelatchi" userId="495d62745e7169d0" providerId="LiveId" clId="{C3C4F742-C7F4-4B54-BDFB-6063D92D00DE}" dt="2023-09-05T21:19:52.805" v="2449" actId="14100"/>
          <ac:spMkLst>
            <pc:docMk/>
            <pc:sldMk cId="3042262224" sldId="552"/>
            <ac:spMk id="8" creationId="{D4B76AB5-E3A3-5F65-E5E3-73D7721F3A9C}"/>
          </ac:spMkLst>
        </pc:spChg>
        <pc:spChg chg="mod">
          <ac:chgData name="Breno Nicelatchi" userId="495d62745e7169d0" providerId="LiveId" clId="{C3C4F742-C7F4-4B54-BDFB-6063D92D00DE}" dt="2023-09-05T21:19:52.805" v="2449" actId="14100"/>
          <ac:spMkLst>
            <pc:docMk/>
            <pc:sldMk cId="3042262224" sldId="552"/>
            <ac:spMk id="9" creationId="{C227C288-080C-CA80-8F4F-D4F491EA4F7B}"/>
          </ac:spMkLst>
        </pc:spChg>
        <pc:spChg chg="mod">
          <ac:chgData name="Breno Nicelatchi" userId="495d62745e7169d0" providerId="LiveId" clId="{C3C4F742-C7F4-4B54-BDFB-6063D92D00DE}" dt="2023-09-05T21:19:52.805" v="2449" actId="14100"/>
          <ac:spMkLst>
            <pc:docMk/>
            <pc:sldMk cId="3042262224" sldId="552"/>
            <ac:spMk id="11" creationId="{687ABC6E-8BA7-3F39-843E-03F68B3F01A8}"/>
          </ac:spMkLst>
        </pc:spChg>
        <pc:spChg chg="mod">
          <ac:chgData name="Breno Nicelatchi" userId="495d62745e7169d0" providerId="LiveId" clId="{C3C4F742-C7F4-4B54-BDFB-6063D92D00DE}" dt="2023-09-05T21:19:52.805" v="2449" actId="14100"/>
          <ac:spMkLst>
            <pc:docMk/>
            <pc:sldMk cId="3042262224" sldId="552"/>
            <ac:spMk id="12" creationId="{AE4CFA70-8A1D-BCCF-3D93-1445C6D90A4F}"/>
          </ac:spMkLst>
        </pc:spChg>
        <pc:spChg chg="mod">
          <ac:chgData name="Breno Nicelatchi" userId="495d62745e7169d0" providerId="LiveId" clId="{C3C4F742-C7F4-4B54-BDFB-6063D92D00DE}" dt="2023-09-05T21:19:52.805" v="2449" actId="14100"/>
          <ac:spMkLst>
            <pc:docMk/>
            <pc:sldMk cId="3042262224" sldId="552"/>
            <ac:spMk id="13" creationId="{21976619-1CBF-A7BE-1757-86367DF3B959}"/>
          </ac:spMkLst>
        </pc:spChg>
        <pc:spChg chg="mod">
          <ac:chgData name="Breno Nicelatchi" userId="495d62745e7169d0" providerId="LiveId" clId="{C3C4F742-C7F4-4B54-BDFB-6063D92D00DE}" dt="2023-09-05T21:19:52.805" v="2449" actId="14100"/>
          <ac:spMkLst>
            <pc:docMk/>
            <pc:sldMk cId="3042262224" sldId="552"/>
            <ac:spMk id="44" creationId="{458FD62A-9E53-1FA4-BB19-8AC25E10B504}"/>
          </ac:spMkLst>
        </pc:spChg>
        <pc:spChg chg="mod">
          <ac:chgData name="Breno Nicelatchi" userId="495d62745e7169d0" providerId="LiveId" clId="{C3C4F742-C7F4-4B54-BDFB-6063D92D00DE}" dt="2023-09-05T21:19:52.805" v="2449" actId="14100"/>
          <ac:spMkLst>
            <pc:docMk/>
            <pc:sldMk cId="3042262224" sldId="552"/>
            <ac:spMk id="45" creationId="{E30E88EA-AC1C-5B31-8CF6-AC9FC9D0DF77}"/>
          </ac:spMkLst>
        </pc:spChg>
        <pc:spChg chg="mod">
          <ac:chgData name="Breno Nicelatchi" userId="495d62745e7169d0" providerId="LiveId" clId="{C3C4F742-C7F4-4B54-BDFB-6063D92D00DE}" dt="2023-09-05T21:19:52.805" v="2449" actId="14100"/>
          <ac:spMkLst>
            <pc:docMk/>
            <pc:sldMk cId="3042262224" sldId="552"/>
            <ac:spMk id="46" creationId="{C9B4B3BA-1B0E-5569-A37C-DEB0373A9CC8}"/>
          </ac:spMkLst>
        </pc:spChg>
        <pc:spChg chg="mod">
          <ac:chgData name="Breno Nicelatchi" userId="495d62745e7169d0" providerId="LiveId" clId="{C3C4F742-C7F4-4B54-BDFB-6063D92D00DE}" dt="2023-09-05T21:19:52.805" v="2449" actId="14100"/>
          <ac:spMkLst>
            <pc:docMk/>
            <pc:sldMk cId="3042262224" sldId="552"/>
            <ac:spMk id="47" creationId="{89B34D35-C725-3EDD-F599-2AF0FC3938BF}"/>
          </ac:spMkLst>
        </pc:spChg>
        <pc:spChg chg="mod">
          <ac:chgData name="Breno Nicelatchi" userId="495d62745e7169d0" providerId="LiveId" clId="{C3C4F742-C7F4-4B54-BDFB-6063D92D00DE}" dt="2023-09-05T21:19:52.805" v="2449" actId="14100"/>
          <ac:spMkLst>
            <pc:docMk/>
            <pc:sldMk cId="3042262224" sldId="552"/>
            <ac:spMk id="48" creationId="{4B2BA0E9-4D77-6ACA-9635-1C1EB7662A86}"/>
          </ac:spMkLst>
        </pc:spChg>
        <pc:spChg chg="mod">
          <ac:chgData name="Breno Nicelatchi" userId="495d62745e7169d0" providerId="LiveId" clId="{C3C4F742-C7F4-4B54-BDFB-6063D92D00DE}" dt="2023-09-05T21:19:52.805" v="2449" actId="14100"/>
          <ac:spMkLst>
            <pc:docMk/>
            <pc:sldMk cId="3042262224" sldId="552"/>
            <ac:spMk id="49" creationId="{984FB6CD-7FD1-2579-BE0E-7C6B73CBAB4A}"/>
          </ac:spMkLst>
        </pc:spChg>
        <pc:spChg chg="mod">
          <ac:chgData name="Breno Nicelatchi" userId="495d62745e7169d0" providerId="LiveId" clId="{C3C4F742-C7F4-4B54-BDFB-6063D92D00DE}" dt="2023-09-05T21:20:03.165" v="2453" actId="113"/>
          <ac:spMkLst>
            <pc:docMk/>
            <pc:sldMk cId="3042262224" sldId="552"/>
            <ac:spMk id="111" creationId="{218A1723-10B4-F126-65BB-B50D5528CBA6}"/>
          </ac:spMkLst>
        </pc:spChg>
        <pc:grpChg chg="mod">
          <ac:chgData name="Breno Nicelatchi" userId="495d62745e7169d0" providerId="LiveId" clId="{C3C4F742-C7F4-4B54-BDFB-6063D92D00DE}" dt="2023-09-05T21:19:52.805" v="2449" actId="14100"/>
          <ac:grpSpMkLst>
            <pc:docMk/>
            <pc:sldMk cId="3042262224" sldId="552"/>
            <ac:grpSpMk id="10" creationId="{304A3218-A528-C733-30C1-3ADE0D3A186C}"/>
          </ac:grpSpMkLst>
        </pc:grpChg>
        <pc:grpChg chg="mod">
          <ac:chgData name="Breno Nicelatchi" userId="495d62745e7169d0" providerId="LiveId" clId="{C3C4F742-C7F4-4B54-BDFB-6063D92D00DE}" dt="2023-09-05T21:19:52.805" v="2449" actId="14100"/>
          <ac:grpSpMkLst>
            <pc:docMk/>
            <pc:sldMk cId="3042262224" sldId="552"/>
            <ac:grpSpMk id="100" creationId="{F0BD308F-7A99-563E-0623-07E63300D46A}"/>
          </ac:grpSpMkLst>
        </pc:grpChg>
        <pc:picChg chg="mod">
          <ac:chgData name="Breno Nicelatchi" userId="495d62745e7169d0" providerId="LiveId" clId="{C3C4F742-C7F4-4B54-BDFB-6063D92D00DE}" dt="2023-09-05T21:19:52.805" v="2449" actId="14100"/>
          <ac:picMkLst>
            <pc:docMk/>
            <pc:sldMk cId="3042262224" sldId="552"/>
            <ac:picMk id="43" creationId="{046251EB-60F7-7EA8-D4CD-30ED84C21CA3}"/>
          </ac:picMkLst>
        </pc:picChg>
      </pc:sldChg>
      <pc:sldChg chg="addSp delSp modSp add mod modAnim">
        <pc:chgData name="Breno Nicelatchi" userId="495d62745e7169d0" providerId="LiveId" clId="{C3C4F742-C7F4-4B54-BDFB-6063D92D00DE}" dt="2023-09-05T21:24:13.005" v="2641" actId="14100"/>
        <pc:sldMkLst>
          <pc:docMk/>
          <pc:sldMk cId="304460994" sldId="553"/>
        </pc:sldMkLst>
        <pc:spChg chg="mod ord">
          <ac:chgData name="Breno Nicelatchi" userId="495d62745e7169d0" providerId="LiveId" clId="{C3C4F742-C7F4-4B54-BDFB-6063D92D00DE}" dt="2023-09-05T21:23:50.895" v="2621" actId="167"/>
          <ac:spMkLst>
            <pc:docMk/>
            <pc:sldMk cId="304460994" sldId="553"/>
            <ac:spMk id="2" creationId="{B60CFEB9-518D-99FB-899D-7C82B3A35D4A}"/>
          </ac:spMkLst>
        </pc:spChg>
        <pc:spChg chg="mod">
          <ac:chgData name="Breno Nicelatchi" userId="495d62745e7169d0" providerId="LiveId" clId="{C3C4F742-C7F4-4B54-BDFB-6063D92D00DE}" dt="2023-09-05T21:24:07.035" v="2640" actId="1036"/>
          <ac:spMkLst>
            <pc:docMk/>
            <pc:sldMk cId="304460994" sldId="553"/>
            <ac:spMk id="4" creationId="{046E0378-EAC2-348A-8DFD-75C3EEB3D745}"/>
          </ac:spMkLst>
        </pc:spChg>
        <pc:spChg chg="mod">
          <ac:chgData name="Breno Nicelatchi" userId="495d62745e7169d0" providerId="LiveId" clId="{C3C4F742-C7F4-4B54-BDFB-6063D92D00DE}" dt="2023-09-05T21:24:07.035" v="2640" actId="1036"/>
          <ac:spMkLst>
            <pc:docMk/>
            <pc:sldMk cId="304460994" sldId="553"/>
            <ac:spMk id="5" creationId="{6D96D587-45A5-A39B-F6D7-15A5AEC3603B}"/>
          </ac:spMkLst>
        </pc:spChg>
        <pc:spChg chg="mod ord topLvl">
          <ac:chgData name="Breno Nicelatchi" userId="495d62745e7169d0" providerId="LiveId" clId="{C3C4F742-C7F4-4B54-BDFB-6063D92D00DE}" dt="2023-09-05T21:24:07.035" v="2640" actId="1036"/>
          <ac:spMkLst>
            <pc:docMk/>
            <pc:sldMk cId="304460994" sldId="553"/>
            <ac:spMk id="7" creationId="{5C72E115-964A-667F-C09B-1F69BD2A60E7}"/>
          </ac:spMkLst>
        </pc:spChg>
        <pc:spChg chg="mod">
          <ac:chgData name="Breno Nicelatchi" userId="495d62745e7169d0" providerId="LiveId" clId="{C3C4F742-C7F4-4B54-BDFB-6063D92D00DE}" dt="2023-09-05T21:21:57.193" v="2478" actId="165"/>
          <ac:spMkLst>
            <pc:docMk/>
            <pc:sldMk cId="304460994" sldId="553"/>
            <ac:spMk id="9" creationId="{68E2066F-D2F4-096A-CDA2-9234FC078F6A}"/>
          </ac:spMkLst>
        </pc:spChg>
        <pc:spChg chg="mod">
          <ac:chgData name="Breno Nicelatchi" userId="495d62745e7169d0" providerId="LiveId" clId="{C3C4F742-C7F4-4B54-BDFB-6063D92D00DE}" dt="2023-09-05T21:21:57.193" v="2478" actId="165"/>
          <ac:spMkLst>
            <pc:docMk/>
            <pc:sldMk cId="304460994" sldId="553"/>
            <ac:spMk id="10" creationId="{C5460B76-C2F8-700D-B0AA-186E5BC0C40A}"/>
          </ac:spMkLst>
        </pc:spChg>
        <pc:spChg chg="mod">
          <ac:chgData name="Breno Nicelatchi" userId="495d62745e7169d0" providerId="LiveId" clId="{C3C4F742-C7F4-4B54-BDFB-6063D92D00DE}" dt="2023-09-05T21:24:07.035" v="2640" actId="1036"/>
          <ac:spMkLst>
            <pc:docMk/>
            <pc:sldMk cId="304460994" sldId="553"/>
            <ac:spMk id="11" creationId="{C0A97F70-F903-B032-70BF-C625026948F5}"/>
          </ac:spMkLst>
        </pc:spChg>
        <pc:spChg chg="add mod">
          <ac:chgData name="Breno Nicelatchi" userId="495d62745e7169d0" providerId="LiveId" clId="{C3C4F742-C7F4-4B54-BDFB-6063D92D00DE}" dt="2023-09-05T21:24:07.035" v="2640" actId="1036"/>
          <ac:spMkLst>
            <pc:docMk/>
            <pc:sldMk cId="304460994" sldId="553"/>
            <ac:spMk id="12" creationId="{4DA89D1B-A5A0-70DF-10E6-24EF0F5B94D7}"/>
          </ac:spMkLst>
        </pc:spChg>
        <pc:spChg chg="add mod">
          <ac:chgData name="Breno Nicelatchi" userId="495d62745e7169d0" providerId="LiveId" clId="{C3C4F742-C7F4-4B54-BDFB-6063D92D00DE}" dt="2023-09-05T21:24:07.035" v="2640" actId="1036"/>
          <ac:spMkLst>
            <pc:docMk/>
            <pc:sldMk cId="304460994" sldId="553"/>
            <ac:spMk id="13" creationId="{F9FB73AA-E3FE-1F6A-BE73-2DE555D27244}"/>
          </ac:spMkLst>
        </pc:spChg>
        <pc:spChg chg="mod">
          <ac:chgData name="Breno Nicelatchi" userId="495d62745e7169d0" providerId="LiveId" clId="{C3C4F742-C7F4-4B54-BDFB-6063D92D00DE}" dt="2023-09-05T21:21:59.877" v="2479"/>
          <ac:spMkLst>
            <pc:docMk/>
            <pc:sldMk cId="304460994" sldId="553"/>
            <ac:spMk id="15" creationId="{D7239BF2-938E-5D4A-F20C-9EE71EDA012A}"/>
          </ac:spMkLst>
        </pc:spChg>
        <pc:spChg chg="mod">
          <ac:chgData name="Breno Nicelatchi" userId="495d62745e7169d0" providerId="LiveId" clId="{C3C4F742-C7F4-4B54-BDFB-6063D92D00DE}" dt="2023-09-05T21:21:59.877" v="2479"/>
          <ac:spMkLst>
            <pc:docMk/>
            <pc:sldMk cId="304460994" sldId="553"/>
            <ac:spMk id="16" creationId="{EC56BB67-5EE2-0810-F82A-6CB48D453067}"/>
          </ac:spMkLst>
        </pc:spChg>
        <pc:spChg chg="add mod ord">
          <ac:chgData name="Breno Nicelatchi" userId="495d62745e7169d0" providerId="LiveId" clId="{C3C4F742-C7F4-4B54-BDFB-6063D92D00DE}" dt="2023-09-05T21:24:13.005" v="2641" actId="14100"/>
          <ac:spMkLst>
            <pc:docMk/>
            <pc:sldMk cId="304460994" sldId="553"/>
            <ac:spMk id="17" creationId="{150DC98C-FB9F-4E2C-47C5-6D1DDD233968}"/>
          </ac:spMkLst>
        </pc:spChg>
        <pc:grpChg chg="del ord">
          <ac:chgData name="Breno Nicelatchi" userId="495d62745e7169d0" providerId="LiveId" clId="{C3C4F742-C7F4-4B54-BDFB-6063D92D00DE}" dt="2023-09-05T21:21:57.193" v="2478" actId="165"/>
          <ac:grpSpMkLst>
            <pc:docMk/>
            <pc:sldMk cId="304460994" sldId="553"/>
            <ac:grpSpMk id="6" creationId="{72489AA4-5218-F8FE-C839-1E714C40D33C}"/>
          </ac:grpSpMkLst>
        </pc:grpChg>
        <pc:grpChg chg="mod topLvl">
          <ac:chgData name="Breno Nicelatchi" userId="495d62745e7169d0" providerId="LiveId" clId="{C3C4F742-C7F4-4B54-BDFB-6063D92D00DE}" dt="2023-09-05T21:24:07.035" v="2640" actId="1036"/>
          <ac:grpSpMkLst>
            <pc:docMk/>
            <pc:sldMk cId="304460994" sldId="553"/>
            <ac:grpSpMk id="8" creationId="{5B1DED5F-005E-2648-37EA-4F738D3E812C}"/>
          </ac:grpSpMkLst>
        </pc:grpChg>
        <pc:grpChg chg="add mod">
          <ac:chgData name="Breno Nicelatchi" userId="495d62745e7169d0" providerId="LiveId" clId="{C3C4F742-C7F4-4B54-BDFB-6063D92D00DE}" dt="2023-09-05T21:24:07.035" v="2640" actId="1036"/>
          <ac:grpSpMkLst>
            <pc:docMk/>
            <pc:sldMk cId="304460994" sldId="553"/>
            <ac:grpSpMk id="14" creationId="{D6E72CD9-ECDF-383E-B46C-B8AEB12891ED}"/>
          </ac:grpSpMkLst>
        </pc:grpChg>
      </pc:sldChg>
      <pc:sldChg chg="delSp modSp add mod ord modTransition modAnim">
        <pc:chgData name="Breno Nicelatchi" userId="495d62745e7169d0" providerId="LiveId" clId="{C3C4F742-C7F4-4B54-BDFB-6063D92D00DE}" dt="2023-09-05T21:30:15.415" v="2728"/>
        <pc:sldMkLst>
          <pc:docMk/>
          <pc:sldMk cId="1366489426" sldId="554"/>
        </pc:sldMkLst>
        <pc:spChg chg="del">
          <ac:chgData name="Breno Nicelatchi" userId="495d62745e7169d0" providerId="LiveId" clId="{C3C4F742-C7F4-4B54-BDFB-6063D92D00DE}" dt="2023-09-05T21:27:46.746" v="2701" actId="478"/>
          <ac:spMkLst>
            <pc:docMk/>
            <pc:sldMk cId="1366489426" sldId="554"/>
            <ac:spMk id="9" creationId="{D8A3BF7C-BFCD-3A4C-7406-FB4204C5EA5B}"/>
          </ac:spMkLst>
        </pc:spChg>
        <pc:spChg chg="mod">
          <ac:chgData name="Breno Nicelatchi" userId="495d62745e7169d0" providerId="LiveId" clId="{C3C4F742-C7F4-4B54-BDFB-6063D92D00DE}" dt="2023-09-05T21:28:36.342" v="2722" actId="20577"/>
          <ac:spMkLst>
            <pc:docMk/>
            <pc:sldMk cId="1366489426" sldId="554"/>
            <ac:spMk id="10" creationId="{B43C2731-450B-2AF2-0995-1F2B414BBD47}"/>
          </ac:spMkLst>
        </pc:spChg>
        <pc:spChg chg="mod">
          <ac:chgData name="Breno Nicelatchi" userId="495d62745e7169d0" providerId="LiveId" clId="{C3C4F742-C7F4-4B54-BDFB-6063D92D00DE}" dt="2023-09-05T21:28:32.767" v="2720" actId="207"/>
          <ac:spMkLst>
            <pc:docMk/>
            <pc:sldMk cId="1366489426" sldId="554"/>
            <ac:spMk id="11" creationId="{DDF3FD08-A130-B1A4-5AA1-6FC317A02FAE}"/>
          </ac:spMkLst>
        </pc:spChg>
      </pc:sldChg>
      <pc:sldChg chg="modSp add mod">
        <pc:chgData name="Breno Nicelatchi" userId="495d62745e7169d0" providerId="LiveId" clId="{C3C4F742-C7F4-4B54-BDFB-6063D92D00DE}" dt="2023-09-05T21:30:51.267" v="2746" actId="20577"/>
        <pc:sldMkLst>
          <pc:docMk/>
          <pc:sldMk cId="3343410717" sldId="555"/>
        </pc:sldMkLst>
        <pc:spChg chg="mod">
          <ac:chgData name="Breno Nicelatchi" userId="495d62745e7169d0" providerId="LiveId" clId="{C3C4F742-C7F4-4B54-BDFB-6063D92D00DE}" dt="2023-09-05T21:30:51.267" v="2746" actId="20577"/>
          <ac:spMkLst>
            <pc:docMk/>
            <pc:sldMk cId="3343410717" sldId="555"/>
            <ac:spMk id="10" creationId="{B43C2731-450B-2AF2-0995-1F2B414BBD47}"/>
          </ac:spMkLst>
        </pc:spChg>
        <pc:spChg chg="mod">
          <ac:chgData name="Breno Nicelatchi" userId="495d62745e7169d0" providerId="LiveId" clId="{C3C4F742-C7F4-4B54-BDFB-6063D92D00DE}" dt="2023-09-05T21:30:45.614" v="2742" actId="1035"/>
          <ac:spMkLst>
            <pc:docMk/>
            <pc:sldMk cId="3343410717" sldId="555"/>
            <ac:spMk id="11" creationId="{DDF3FD08-A130-B1A4-5AA1-6FC317A02FAE}"/>
          </ac:spMkLst>
        </pc:spChg>
      </pc:sldChg>
      <pc:sldChg chg="modSp add mod">
        <pc:chgData name="Breno Nicelatchi" userId="495d62745e7169d0" providerId="LiveId" clId="{C3C4F742-C7F4-4B54-BDFB-6063D92D00DE}" dt="2023-09-05T21:31:22.115" v="2764" actId="20577"/>
        <pc:sldMkLst>
          <pc:docMk/>
          <pc:sldMk cId="1275808738" sldId="556"/>
        </pc:sldMkLst>
        <pc:spChg chg="mod">
          <ac:chgData name="Breno Nicelatchi" userId="495d62745e7169d0" providerId="LiveId" clId="{C3C4F742-C7F4-4B54-BDFB-6063D92D00DE}" dt="2023-09-05T21:31:22.115" v="2764" actId="20577"/>
          <ac:spMkLst>
            <pc:docMk/>
            <pc:sldMk cId="1275808738" sldId="556"/>
            <ac:spMk id="10" creationId="{B43C2731-450B-2AF2-0995-1F2B414BBD47}"/>
          </ac:spMkLst>
        </pc:spChg>
        <pc:spChg chg="mod">
          <ac:chgData name="Breno Nicelatchi" userId="495d62745e7169d0" providerId="LiveId" clId="{C3C4F742-C7F4-4B54-BDFB-6063D92D00DE}" dt="2023-09-05T21:31:16.375" v="2762" actId="1036"/>
          <ac:spMkLst>
            <pc:docMk/>
            <pc:sldMk cId="1275808738" sldId="556"/>
            <ac:spMk id="11" creationId="{DDF3FD08-A130-B1A4-5AA1-6FC317A02FAE}"/>
          </ac:spMkLst>
        </pc:spChg>
      </pc:sldChg>
      <pc:sldChg chg="modSp add mod">
        <pc:chgData name="Breno Nicelatchi" userId="495d62745e7169d0" providerId="LiveId" clId="{C3C4F742-C7F4-4B54-BDFB-6063D92D00DE}" dt="2023-09-05T21:31:49.855" v="2783" actId="1035"/>
        <pc:sldMkLst>
          <pc:docMk/>
          <pc:sldMk cId="4119855241" sldId="557"/>
        </pc:sldMkLst>
        <pc:spChg chg="mod">
          <ac:chgData name="Breno Nicelatchi" userId="495d62745e7169d0" providerId="LiveId" clId="{C3C4F742-C7F4-4B54-BDFB-6063D92D00DE}" dt="2023-09-05T21:31:29.425" v="2767" actId="20577"/>
          <ac:spMkLst>
            <pc:docMk/>
            <pc:sldMk cId="4119855241" sldId="557"/>
            <ac:spMk id="10" creationId="{B43C2731-450B-2AF2-0995-1F2B414BBD47}"/>
          </ac:spMkLst>
        </pc:spChg>
        <pc:spChg chg="mod">
          <ac:chgData name="Breno Nicelatchi" userId="495d62745e7169d0" providerId="LiveId" clId="{C3C4F742-C7F4-4B54-BDFB-6063D92D00DE}" dt="2023-09-05T21:31:49.855" v="2783" actId="1035"/>
          <ac:spMkLst>
            <pc:docMk/>
            <pc:sldMk cId="4119855241" sldId="557"/>
            <ac:spMk id="11" creationId="{DDF3FD08-A130-B1A4-5AA1-6FC317A02FAE}"/>
          </ac:spMkLst>
        </pc:spChg>
      </pc:sldChg>
      <pc:sldChg chg="modSp add mod">
        <pc:chgData name="Breno Nicelatchi" userId="495d62745e7169d0" providerId="LiveId" clId="{C3C4F742-C7F4-4B54-BDFB-6063D92D00DE}" dt="2023-09-05T21:32:17.225" v="2792" actId="207"/>
        <pc:sldMkLst>
          <pc:docMk/>
          <pc:sldMk cId="2368852555" sldId="558"/>
        </pc:sldMkLst>
        <pc:spChg chg="mod">
          <ac:chgData name="Breno Nicelatchi" userId="495d62745e7169d0" providerId="LiveId" clId="{C3C4F742-C7F4-4B54-BDFB-6063D92D00DE}" dt="2023-09-05T21:31:55.580" v="2786" actId="20577"/>
          <ac:spMkLst>
            <pc:docMk/>
            <pc:sldMk cId="2368852555" sldId="558"/>
            <ac:spMk id="10" creationId="{B43C2731-450B-2AF2-0995-1F2B414BBD47}"/>
          </ac:spMkLst>
        </pc:spChg>
        <pc:spChg chg="mod">
          <ac:chgData name="Breno Nicelatchi" userId="495d62745e7169d0" providerId="LiveId" clId="{C3C4F742-C7F4-4B54-BDFB-6063D92D00DE}" dt="2023-09-05T21:32:17.225" v="2792" actId="207"/>
          <ac:spMkLst>
            <pc:docMk/>
            <pc:sldMk cId="2368852555" sldId="558"/>
            <ac:spMk id="11" creationId="{DDF3FD08-A130-B1A4-5AA1-6FC317A02FAE}"/>
          </ac:spMkLst>
        </pc:spChg>
      </pc:sldChg>
      <pc:sldChg chg="addSp delSp modSp add mod modAnim">
        <pc:chgData name="Breno Nicelatchi" userId="495d62745e7169d0" providerId="LiveId" clId="{C3C4F742-C7F4-4B54-BDFB-6063D92D00DE}" dt="2023-09-05T21:36:16.515" v="2832" actId="1037"/>
        <pc:sldMkLst>
          <pc:docMk/>
          <pc:sldMk cId="3422723" sldId="559"/>
        </pc:sldMkLst>
        <pc:spChg chg="mod">
          <ac:chgData name="Breno Nicelatchi" userId="495d62745e7169d0" providerId="LiveId" clId="{C3C4F742-C7F4-4B54-BDFB-6063D92D00DE}" dt="2023-09-05T21:36:08.735" v="2826" actId="1037"/>
          <ac:spMkLst>
            <pc:docMk/>
            <pc:sldMk cId="3422723" sldId="559"/>
            <ac:spMk id="4" creationId="{6533E042-88D0-B269-7784-35D9269FDC64}"/>
          </ac:spMkLst>
        </pc:spChg>
        <pc:picChg chg="add mod">
          <ac:chgData name="Breno Nicelatchi" userId="495d62745e7169d0" providerId="LiveId" clId="{C3C4F742-C7F4-4B54-BDFB-6063D92D00DE}" dt="2023-09-05T21:34:36.258" v="2819" actId="14100"/>
          <ac:picMkLst>
            <pc:docMk/>
            <pc:sldMk cId="3422723" sldId="559"/>
            <ac:picMk id="2" creationId="{5ADCC612-FDE7-18E0-510A-F367FD714062}"/>
          </ac:picMkLst>
        </pc:picChg>
        <pc:picChg chg="mod">
          <ac:chgData name="Breno Nicelatchi" userId="495d62745e7169d0" providerId="LiveId" clId="{C3C4F742-C7F4-4B54-BDFB-6063D92D00DE}" dt="2023-09-05T21:36:16.515" v="2832" actId="1037"/>
          <ac:picMkLst>
            <pc:docMk/>
            <pc:sldMk cId="3422723" sldId="559"/>
            <ac:picMk id="5" creationId="{5A27C2E0-1CA3-F129-565B-323FA82C811F}"/>
          </ac:picMkLst>
        </pc:picChg>
        <pc:picChg chg="del">
          <ac:chgData name="Breno Nicelatchi" userId="495d62745e7169d0" providerId="LiveId" clId="{C3C4F742-C7F4-4B54-BDFB-6063D92D00DE}" dt="2023-09-05T21:33:18.826" v="2794" actId="478"/>
          <ac:picMkLst>
            <pc:docMk/>
            <pc:sldMk cId="3422723" sldId="559"/>
            <ac:picMk id="1028" creationId="{5AB1F5F9-3FF9-B7A8-391E-ED9FCC564590}"/>
          </ac:picMkLst>
        </pc:picChg>
      </pc:sldChg>
      <pc:sldChg chg="addSp delSp modSp add mod modAnim">
        <pc:chgData name="Breno Nicelatchi" userId="495d62745e7169d0" providerId="LiveId" clId="{C3C4F742-C7F4-4B54-BDFB-6063D92D00DE}" dt="2023-09-05T22:08:58.091" v="3059" actId="1076"/>
        <pc:sldMkLst>
          <pc:docMk/>
          <pc:sldMk cId="1227066112" sldId="560"/>
        </pc:sldMkLst>
        <pc:spChg chg="ord">
          <ac:chgData name="Breno Nicelatchi" userId="495d62745e7169d0" providerId="LiveId" clId="{C3C4F742-C7F4-4B54-BDFB-6063D92D00DE}" dt="2023-09-05T21:58:13.797" v="2867" actId="167"/>
          <ac:spMkLst>
            <pc:docMk/>
            <pc:sldMk cId="1227066112" sldId="560"/>
            <ac:spMk id="2" creationId="{4C91BF70-484C-CC7A-3700-E44D62C3B596}"/>
          </ac:spMkLst>
        </pc:spChg>
        <pc:spChg chg="mod">
          <ac:chgData name="Breno Nicelatchi" userId="495d62745e7169d0" providerId="LiveId" clId="{C3C4F742-C7F4-4B54-BDFB-6063D92D00DE}" dt="2023-09-05T22:01:07.531" v="2919" actId="207"/>
          <ac:spMkLst>
            <pc:docMk/>
            <pc:sldMk cId="1227066112" sldId="560"/>
            <ac:spMk id="6" creationId="{225C6BCA-489F-4BC1-7AE0-EC4479922B83}"/>
          </ac:spMkLst>
        </pc:spChg>
        <pc:spChg chg="mod">
          <ac:chgData name="Breno Nicelatchi" userId="495d62745e7169d0" providerId="LiveId" clId="{C3C4F742-C7F4-4B54-BDFB-6063D92D00DE}" dt="2023-09-05T22:08:48.731" v="3055"/>
          <ac:spMkLst>
            <pc:docMk/>
            <pc:sldMk cId="1227066112" sldId="560"/>
            <ac:spMk id="9" creationId="{56638869-BCC1-6751-4E7B-72698F399A83}"/>
          </ac:spMkLst>
        </pc:spChg>
        <pc:spChg chg="mod">
          <ac:chgData name="Breno Nicelatchi" userId="495d62745e7169d0" providerId="LiveId" clId="{C3C4F742-C7F4-4B54-BDFB-6063D92D00DE}" dt="2023-09-05T22:08:48.731" v="3055"/>
          <ac:spMkLst>
            <pc:docMk/>
            <pc:sldMk cId="1227066112" sldId="560"/>
            <ac:spMk id="10" creationId="{09E0CB33-F72F-259B-B468-09D6696E403A}"/>
          </ac:spMkLst>
        </pc:spChg>
        <pc:spChg chg="mod">
          <ac:chgData name="Breno Nicelatchi" userId="495d62745e7169d0" providerId="LiveId" clId="{C3C4F742-C7F4-4B54-BDFB-6063D92D00DE}" dt="2023-09-05T22:08:48.731" v="3055"/>
          <ac:spMkLst>
            <pc:docMk/>
            <pc:sldMk cId="1227066112" sldId="560"/>
            <ac:spMk id="11" creationId="{CA7D1A2C-9E7E-BBE8-7D00-A1A9C9B7F0A5}"/>
          </ac:spMkLst>
        </pc:spChg>
        <pc:spChg chg="mod">
          <ac:chgData name="Breno Nicelatchi" userId="495d62745e7169d0" providerId="LiveId" clId="{C3C4F742-C7F4-4B54-BDFB-6063D92D00DE}" dt="2023-09-05T22:08:48.731" v="3055"/>
          <ac:spMkLst>
            <pc:docMk/>
            <pc:sldMk cId="1227066112" sldId="560"/>
            <ac:spMk id="13" creationId="{ED78A9D6-DDA3-658D-1657-0ADF77B0D871}"/>
          </ac:spMkLst>
        </pc:spChg>
        <pc:spChg chg="mod">
          <ac:chgData name="Breno Nicelatchi" userId="495d62745e7169d0" providerId="LiveId" clId="{C3C4F742-C7F4-4B54-BDFB-6063D92D00DE}" dt="2023-09-05T22:08:48.731" v="3055"/>
          <ac:spMkLst>
            <pc:docMk/>
            <pc:sldMk cId="1227066112" sldId="560"/>
            <ac:spMk id="14" creationId="{464EFD7A-FA4B-F355-1998-FEB5EEBF5C32}"/>
          </ac:spMkLst>
        </pc:spChg>
        <pc:spChg chg="mod">
          <ac:chgData name="Breno Nicelatchi" userId="495d62745e7169d0" providerId="LiveId" clId="{C3C4F742-C7F4-4B54-BDFB-6063D92D00DE}" dt="2023-09-05T22:08:48.731" v="3055"/>
          <ac:spMkLst>
            <pc:docMk/>
            <pc:sldMk cId="1227066112" sldId="560"/>
            <ac:spMk id="15" creationId="{86CDF466-C608-A86C-8031-5CC1653BB93F}"/>
          </ac:spMkLst>
        </pc:spChg>
        <pc:spChg chg="mod">
          <ac:chgData name="Breno Nicelatchi" userId="495d62745e7169d0" providerId="LiveId" clId="{C3C4F742-C7F4-4B54-BDFB-6063D92D00DE}" dt="2023-09-05T22:08:48.731" v="3055"/>
          <ac:spMkLst>
            <pc:docMk/>
            <pc:sldMk cId="1227066112" sldId="560"/>
            <ac:spMk id="16" creationId="{9FA974FA-5AE5-C004-77FA-6E9DA1D9D73E}"/>
          </ac:spMkLst>
        </pc:spChg>
        <pc:spChg chg="mod">
          <ac:chgData name="Breno Nicelatchi" userId="495d62745e7169d0" providerId="LiveId" clId="{C3C4F742-C7F4-4B54-BDFB-6063D92D00DE}" dt="2023-09-05T22:08:48.731" v="3055"/>
          <ac:spMkLst>
            <pc:docMk/>
            <pc:sldMk cId="1227066112" sldId="560"/>
            <ac:spMk id="17" creationId="{1F1F0FEF-0DAF-B671-E362-24584A6CF266}"/>
          </ac:spMkLst>
        </pc:spChg>
        <pc:spChg chg="mod">
          <ac:chgData name="Breno Nicelatchi" userId="495d62745e7169d0" providerId="LiveId" clId="{C3C4F742-C7F4-4B54-BDFB-6063D92D00DE}" dt="2023-09-05T22:01:00.698" v="2912" actId="113"/>
          <ac:spMkLst>
            <pc:docMk/>
            <pc:sldMk cId="1227066112" sldId="560"/>
            <ac:spMk id="18" creationId="{4B70532D-7373-F7D6-9C8D-7F4428A347BE}"/>
          </ac:spMkLst>
        </pc:spChg>
        <pc:grpChg chg="mod">
          <ac:chgData name="Breno Nicelatchi" userId="495d62745e7169d0" providerId="LiveId" clId="{C3C4F742-C7F4-4B54-BDFB-6063D92D00DE}" dt="2023-09-05T21:57:33.471" v="2859" actId="1035"/>
          <ac:grpSpMkLst>
            <pc:docMk/>
            <pc:sldMk cId="1227066112" sldId="560"/>
            <ac:grpSpMk id="3" creationId="{41D62A4C-6670-3F38-52ED-DE8F55C6092A}"/>
          </ac:grpSpMkLst>
        </pc:grpChg>
        <pc:grpChg chg="add mod">
          <ac:chgData name="Breno Nicelatchi" userId="495d62745e7169d0" providerId="LiveId" clId="{C3C4F742-C7F4-4B54-BDFB-6063D92D00DE}" dt="2023-09-05T22:08:58.091" v="3059" actId="1076"/>
          <ac:grpSpMkLst>
            <pc:docMk/>
            <pc:sldMk cId="1227066112" sldId="560"/>
            <ac:grpSpMk id="7" creationId="{9E6B70D9-9A75-0A06-4BB0-4239EA741821}"/>
          </ac:grpSpMkLst>
        </pc:grpChg>
        <pc:grpChg chg="mod">
          <ac:chgData name="Breno Nicelatchi" userId="495d62745e7169d0" providerId="LiveId" clId="{C3C4F742-C7F4-4B54-BDFB-6063D92D00DE}" dt="2023-09-05T22:08:48.731" v="3055"/>
          <ac:grpSpMkLst>
            <pc:docMk/>
            <pc:sldMk cId="1227066112" sldId="560"/>
            <ac:grpSpMk id="8" creationId="{DFEDE977-47AF-2266-556C-212285D6DB6E}"/>
          </ac:grpSpMkLst>
        </pc:grpChg>
        <pc:grpChg chg="mod">
          <ac:chgData name="Breno Nicelatchi" userId="495d62745e7169d0" providerId="LiveId" clId="{C3C4F742-C7F4-4B54-BDFB-6063D92D00DE}" dt="2023-09-05T21:57:33.471" v="2859" actId="1035"/>
          <ac:grpSpMkLst>
            <pc:docMk/>
            <pc:sldMk cId="1227066112" sldId="560"/>
            <ac:grpSpMk id="12" creationId="{2FF1D9CF-9F7F-8F33-B035-DB2CE15AA0DA}"/>
          </ac:grpSpMkLst>
        </pc:grpChg>
        <pc:picChg chg="add del mod">
          <ac:chgData name="Breno Nicelatchi" userId="495d62745e7169d0" providerId="LiveId" clId="{C3C4F742-C7F4-4B54-BDFB-6063D92D00DE}" dt="2023-09-05T22:00:03.981" v="2894" actId="21"/>
          <ac:picMkLst>
            <pc:docMk/>
            <pc:sldMk cId="1227066112" sldId="560"/>
            <ac:picMk id="12290" creationId="{B7121C20-A056-2CC9-8CFD-1DD1EB2E8D5D}"/>
          </ac:picMkLst>
        </pc:picChg>
      </pc:sldChg>
      <pc:sldChg chg="add del">
        <pc:chgData name="Breno Nicelatchi" userId="495d62745e7169d0" providerId="LiveId" clId="{C3C4F742-C7F4-4B54-BDFB-6063D92D00DE}" dt="2023-09-05T21:56:40.731" v="2835"/>
        <pc:sldMkLst>
          <pc:docMk/>
          <pc:sldMk cId="1615937275" sldId="561"/>
        </pc:sldMkLst>
      </pc:sldChg>
      <pc:sldChg chg="addSp delSp modSp add mod">
        <pc:chgData name="Breno Nicelatchi" userId="495d62745e7169d0" providerId="LiveId" clId="{C3C4F742-C7F4-4B54-BDFB-6063D92D00DE}" dt="2023-09-05T22:03:46.601" v="2989" actId="1037"/>
        <pc:sldMkLst>
          <pc:docMk/>
          <pc:sldMk cId="2168110396" sldId="561"/>
        </pc:sldMkLst>
        <pc:spChg chg="mod">
          <ac:chgData name="Breno Nicelatchi" userId="495d62745e7169d0" providerId="LiveId" clId="{C3C4F742-C7F4-4B54-BDFB-6063D92D00DE}" dt="2023-09-05T22:02:16.742" v="2938" actId="1076"/>
          <ac:spMkLst>
            <pc:docMk/>
            <pc:sldMk cId="2168110396" sldId="561"/>
            <ac:spMk id="3" creationId="{C67FF60C-DE3E-F80C-032E-BD8F2D54F1E6}"/>
          </ac:spMkLst>
        </pc:spChg>
        <pc:spChg chg="add mod">
          <ac:chgData name="Breno Nicelatchi" userId="495d62745e7169d0" providerId="LiveId" clId="{C3C4F742-C7F4-4B54-BDFB-6063D92D00DE}" dt="2023-09-05T22:02:21.471" v="2939" actId="465"/>
          <ac:spMkLst>
            <pc:docMk/>
            <pc:sldMk cId="2168110396" sldId="561"/>
            <ac:spMk id="4" creationId="{A8C5441A-DAEC-02B9-EF6D-27ECB7F09F7D}"/>
          </ac:spMkLst>
        </pc:spChg>
        <pc:spChg chg="add mod">
          <ac:chgData name="Breno Nicelatchi" userId="495d62745e7169d0" providerId="LiveId" clId="{C3C4F742-C7F4-4B54-BDFB-6063D92D00DE}" dt="2023-09-05T22:02:21.471" v="2939" actId="465"/>
          <ac:spMkLst>
            <pc:docMk/>
            <pc:sldMk cId="2168110396" sldId="561"/>
            <ac:spMk id="5" creationId="{6E1CE283-53D7-FF8B-815C-2F9E0AAD7A62}"/>
          </ac:spMkLst>
        </pc:spChg>
        <pc:spChg chg="add mod">
          <ac:chgData name="Breno Nicelatchi" userId="495d62745e7169d0" providerId="LiveId" clId="{C3C4F742-C7F4-4B54-BDFB-6063D92D00DE}" dt="2023-09-05T22:02:13.021" v="2937" actId="1076"/>
          <ac:spMkLst>
            <pc:docMk/>
            <pc:sldMk cId="2168110396" sldId="561"/>
            <ac:spMk id="6" creationId="{DA98A148-10D1-2FB6-0691-B649CDBDAEC9}"/>
          </ac:spMkLst>
        </pc:spChg>
        <pc:spChg chg="mod">
          <ac:chgData name="Breno Nicelatchi" userId="495d62745e7169d0" providerId="LiveId" clId="{C3C4F742-C7F4-4B54-BDFB-6063D92D00DE}" dt="2023-09-05T22:02:21.471" v="2939" actId="465"/>
          <ac:spMkLst>
            <pc:docMk/>
            <pc:sldMk cId="2168110396" sldId="561"/>
            <ac:spMk id="14" creationId="{AF57B6BC-442D-10E1-AECD-87DC7F2AD1A7}"/>
          </ac:spMkLst>
        </pc:spChg>
        <pc:spChg chg="mod">
          <ac:chgData name="Breno Nicelatchi" userId="495d62745e7169d0" providerId="LiveId" clId="{C3C4F742-C7F4-4B54-BDFB-6063D92D00DE}" dt="2023-09-05T22:01:58.051" v="2934" actId="207"/>
          <ac:spMkLst>
            <pc:docMk/>
            <pc:sldMk cId="2168110396" sldId="561"/>
            <ac:spMk id="19" creationId="{D7526ABE-87CC-ACC5-7E54-2A6DC392A831}"/>
          </ac:spMkLst>
        </pc:spChg>
        <pc:spChg chg="mod">
          <ac:chgData name="Breno Nicelatchi" userId="495d62745e7169d0" providerId="LiveId" clId="{C3C4F742-C7F4-4B54-BDFB-6063D92D00DE}" dt="2023-09-05T22:03:46.601" v="2989" actId="1037"/>
          <ac:spMkLst>
            <pc:docMk/>
            <pc:sldMk cId="2168110396" sldId="561"/>
            <ac:spMk id="20" creationId="{06219430-046E-31BB-9E28-341627C8DC30}"/>
          </ac:spMkLst>
        </pc:spChg>
        <pc:picChg chg="add mod">
          <ac:chgData name="Breno Nicelatchi" userId="495d62745e7169d0" providerId="LiveId" clId="{C3C4F742-C7F4-4B54-BDFB-6063D92D00DE}" dt="2023-09-05T22:00:31.701" v="2901" actId="167"/>
          <ac:picMkLst>
            <pc:docMk/>
            <pc:sldMk cId="2168110396" sldId="561"/>
            <ac:picMk id="2" creationId="{9D3C6010-175A-CF7F-47F6-418F154B4150}"/>
          </ac:picMkLst>
        </pc:picChg>
        <pc:picChg chg="del">
          <ac:chgData name="Breno Nicelatchi" userId="495d62745e7169d0" providerId="LiveId" clId="{C3C4F742-C7F4-4B54-BDFB-6063D92D00DE}" dt="2023-09-05T22:00:00.001" v="2893" actId="478"/>
          <ac:picMkLst>
            <pc:docMk/>
            <pc:sldMk cId="2168110396" sldId="561"/>
            <ac:picMk id="10" creationId="{B927F89C-D4CB-9C28-2398-B3CD0B413880}"/>
          </ac:picMkLst>
        </pc:picChg>
        <pc:picChg chg="mod">
          <ac:chgData name="Breno Nicelatchi" userId="495d62745e7169d0" providerId="LiveId" clId="{C3C4F742-C7F4-4B54-BDFB-6063D92D00DE}" dt="2023-09-05T22:03:40.911" v="2987" actId="1038"/>
          <ac:picMkLst>
            <pc:docMk/>
            <pc:sldMk cId="2168110396" sldId="561"/>
            <ac:picMk id="22" creationId="{F5BE767B-A19C-9BB7-CD51-D7F237B54091}"/>
          </ac:picMkLst>
        </pc:picChg>
      </pc:sldChg>
      <pc:sldChg chg="modSp add mod">
        <pc:chgData name="Breno Nicelatchi" userId="495d62745e7169d0" providerId="LiveId" clId="{C3C4F742-C7F4-4B54-BDFB-6063D92D00DE}" dt="2023-09-05T22:05:39.845" v="3016" actId="113"/>
        <pc:sldMkLst>
          <pc:docMk/>
          <pc:sldMk cId="2707469710" sldId="562"/>
        </pc:sldMkLst>
        <pc:spChg chg="mod">
          <ac:chgData name="Breno Nicelatchi" userId="495d62745e7169d0" providerId="LiveId" clId="{C3C4F742-C7F4-4B54-BDFB-6063D92D00DE}" dt="2023-09-05T22:04:12.583" v="2996" actId="14100"/>
          <ac:spMkLst>
            <pc:docMk/>
            <pc:sldMk cId="2707469710" sldId="562"/>
            <ac:spMk id="3" creationId="{C67FF60C-DE3E-F80C-032E-BD8F2D54F1E6}"/>
          </ac:spMkLst>
        </pc:spChg>
        <pc:spChg chg="mod">
          <ac:chgData name="Breno Nicelatchi" userId="495d62745e7169d0" providerId="LiveId" clId="{C3C4F742-C7F4-4B54-BDFB-6063D92D00DE}" dt="2023-09-05T22:04:09.377" v="2995" actId="14100"/>
          <ac:spMkLst>
            <pc:docMk/>
            <pc:sldMk cId="2707469710" sldId="562"/>
            <ac:spMk id="14" creationId="{AF57B6BC-442D-10E1-AECD-87DC7F2AD1A7}"/>
          </ac:spMkLst>
        </pc:spChg>
        <pc:spChg chg="mod">
          <ac:chgData name="Breno Nicelatchi" userId="495d62745e7169d0" providerId="LiveId" clId="{C3C4F742-C7F4-4B54-BDFB-6063D92D00DE}" dt="2023-09-05T22:05:39.845" v="3016" actId="113"/>
          <ac:spMkLst>
            <pc:docMk/>
            <pc:sldMk cId="2707469710" sldId="562"/>
            <ac:spMk id="20" creationId="{06219430-046E-31BB-9E28-341627C8DC30}"/>
          </ac:spMkLst>
        </pc:spChg>
      </pc:sldChg>
      <pc:sldChg chg="modSp add mod">
        <pc:chgData name="Breno Nicelatchi" userId="495d62745e7169d0" providerId="LiveId" clId="{C3C4F742-C7F4-4B54-BDFB-6063D92D00DE}" dt="2023-09-05T22:05:57.612" v="3021" actId="113"/>
        <pc:sldMkLst>
          <pc:docMk/>
          <pc:sldMk cId="2391400086" sldId="563"/>
        </pc:sldMkLst>
        <pc:spChg chg="mod">
          <ac:chgData name="Breno Nicelatchi" userId="495d62745e7169d0" providerId="LiveId" clId="{C3C4F742-C7F4-4B54-BDFB-6063D92D00DE}" dt="2023-09-05T22:04:51.994" v="3008" actId="14100"/>
          <ac:spMkLst>
            <pc:docMk/>
            <pc:sldMk cId="2391400086" sldId="563"/>
            <ac:spMk id="4" creationId="{A8C5441A-DAEC-02B9-EF6D-27ECB7F09F7D}"/>
          </ac:spMkLst>
        </pc:spChg>
        <pc:spChg chg="mod">
          <ac:chgData name="Breno Nicelatchi" userId="495d62745e7169d0" providerId="LiveId" clId="{C3C4F742-C7F4-4B54-BDFB-6063D92D00DE}" dt="2023-09-05T22:04:54.643" v="3009" actId="14100"/>
          <ac:spMkLst>
            <pc:docMk/>
            <pc:sldMk cId="2391400086" sldId="563"/>
            <ac:spMk id="14" creationId="{AF57B6BC-442D-10E1-AECD-87DC7F2AD1A7}"/>
          </ac:spMkLst>
        </pc:spChg>
        <pc:spChg chg="mod">
          <ac:chgData name="Breno Nicelatchi" userId="495d62745e7169d0" providerId="LiveId" clId="{C3C4F742-C7F4-4B54-BDFB-6063D92D00DE}" dt="2023-09-05T22:05:57.612" v="3021" actId="113"/>
          <ac:spMkLst>
            <pc:docMk/>
            <pc:sldMk cId="2391400086" sldId="563"/>
            <ac:spMk id="20" creationId="{06219430-046E-31BB-9E28-341627C8DC30}"/>
          </ac:spMkLst>
        </pc:spChg>
      </pc:sldChg>
      <pc:sldChg chg="modSp add mod">
        <pc:chgData name="Breno Nicelatchi" userId="495d62745e7169d0" providerId="LiveId" clId="{C3C4F742-C7F4-4B54-BDFB-6063D92D00DE}" dt="2023-09-05T22:06:11.731" v="3026" actId="113"/>
        <pc:sldMkLst>
          <pc:docMk/>
          <pc:sldMk cId="2290713744" sldId="564"/>
        </pc:sldMkLst>
        <pc:spChg chg="mod">
          <ac:chgData name="Breno Nicelatchi" userId="495d62745e7169d0" providerId="LiveId" clId="{C3C4F742-C7F4-4B54-BDFB-6063D92D00DE}" dt="2023-09-05T22:04:46.427" v="3007" actId="14100"/>
          <ac:spMkLst>
            <pc:docMk/>
            <pc:sldMk cId="2290713744" sldId="564"/>
            <ac:spMk id="5" creationId="{6E1CE283-53D7-FF8B-815C-2F9E0AAD7A62}"/>
          </ac:spMkLst>
        </pc:spChg>
        <pc:spChg chg="mod">
          <ac:chgData name="Breno Nicelatchi" userId="495d62745e7169d0" providerId="LiveId" clId="{C3C4F742-C7F4-4B54-BDFB-6063D92D00DE}" dt="2023-09-05T22:05:05.991" v="3010" actId="14100"/>
          <ac:spMkLst>
            <pc:docMk/>
            <pc:sldMk cId="2290713744" sldId="564"/>
            <ac:spMk id="14" creationId="{AF57B6BC-442D-10E1-AECD-87DC7F2AD1A7}"/>
          </ac:spMkLst>
        </pc:spChg>
        <pc:spChg chg="mod">
          <ac:chgData name="Breno Nicelatchi" userId="495d62745e7169d0" providerId="LiveId" clId="{C3C4F742-C7F4-4B54-BDFB-6063D92D00DE}" dt="2023-09-05T22:06:11.731" v="3026" actId="113"/>
          <ac:spMkLst>
            <pc:docMk/>
            <pc:sldMk cId="2290713744" sldId="564"/>
            <ac:spMk id="20" creationId="{06219430-046E-31BB-9E28-341627C8DC30}"/>
          </ac:spMkLst>
        </pc:spChg>
      </pc:sldChg>
      <pc:sldChg chg="modSp add mod">
        <pc:chgData name="Breno Nicelatchi" userId="495d62745e7169d0" providerId="LiveId" clId="{C3C4F742-C7F4-4B54-BDFB-6063D92D00DE}" dt="2023-09-05T22:06:29.371" v="3031" actId="113"/>
        <pc:sldMkLst>
          <pc:docMk/>
          <pc:sldMk cId="1473126891" sldId="565"/>
        </pc:sldMkLst>
        <pc:spChg chg="mod">
          <ac:chgData name="Breno Nicelatchi" userId="495d62745e7169d0" providerId="LiveId" clId="{C3C4F742-C7F4-4B54-BDFB-6063D92D00DE}" dt="2023-09-05T22:04:42.461" v="3006" actId="14100"/>
          <ac:spMkLst>
            <pc:docMk/>
            <pc:sldMk cId="1473126891" sldId="565"/>
            <ac:spMk id="6" creationId="{DA98A148-10D1-2FB6-0691-B649CDBDAEC9}"/>
          </ac:spMkLst>
        </pc:spChg>
        <pc:spChg chg="mod">
          <ac:chgData name="Breno Nicelatchi" userId="495d62745e7169d0" providerId="LiveId" clId="{C3C4F742-C7F4-4B54-BDFB-6063D92D00DE}" dt="2023-09-05T22:05:10.701" v="3011" actId="14100"/>
          <ac:spMkLst>
            <pc:docMk/>
            <pc:sldMk cId="1473126891" sldId="565"/>
            <ac:spMk id="14" creationId="{AF57B6BC-442D-10E1-AECD-87DC7F2AD1A7}"/>
          </ac:spMkLst>
        </pc:spChg>
        <pc:spChg chg="mod">
          <ac:chgData name="Breno Nicelatchi" userId="495d62745e7169d0" providerId="LiveId" clId="{C3C4F742-C7F4-4B54-BDFB-6063D92D00DE}" dt="2023-09-05T22:06:29.371" v="3031" actId="113"/>
          <ac:spMkLst>
            <pc:docMk/>
            <pc:sldMk cId="1473126891" sldId="565"/>
            <ac:spMk id="20" creationId="{06219430-046E-31BB-9E28-341627C8DC30}"/>
          </ac:spMkLst>
        </pc:spChg>
      </pc:sldChg>
      <pc:sldChg chg="add del setBg">
        <pc:chgData name="Breno Nicelatchi" userId="495d62745e7169d0" providerId="LiveId" clId="{C3C4F742-C7F4-4B54-BDFB-6063D92D00DE}" dt="2023-09-05T22:07:45.461" v="3037" actId="47"/>
        <pc:sldMkLst>
          <pc:docMk/>
          <pc:sldMk cId="281681527" sldId="566"/>
        </pc:sldMkLst>
      </pc:sldChg>
      <pc:sldChg chg="modSp add mod ord">
        <pc:chgData name="Breno Nicelatchi" userId="495d62745e7169d0" providerId="LiveId" clId="{C3C4F742-C7F4-4B54-BDFB-6063D92D00DE}" dt="2023-09-05T22:08:32.741" v="3054" actId="1076"/>
        <pc:sldMkLst>
          <pc:docMk/>
          <pc:sldMk cId="1215156072" sldId="566"/>
        </pc:sldMkLst>
        <pc:spChg chg="mod">
          <ac:chgData name="Breno Nicelatchi" userId="495d62745e7169d0" providerId="LiveId" clId="{C3C4F742-C7F4-4B54-BDFB-6063D92D00DE}" dt="2023-09-05T22:08:32.741" v="3054" actId="1076"/>
          <ac:spMkLst>
            <pc:docMk/>
            <pc:sldMk cId="1215156072" sldId="566"/>
            <ac:spMk id="13" creationId="{1C35F792-7145-46E7-9D95-5B4C65CAD92D}"/>
          </ac:spMkLst>
        </pc:spChg>
      </pc:sldChg>
      <pc:sldChg chg="addSp modSp add">
        <pc:chgData name="Breno Nicelatchi" userId="495d62745e7169d0" providerId="LiveId" clId="{C3C4F742-C7F4-4B54-BDFB-6063D92D00DE}" dt="2023-09-05T22:14:10.697" v="3207" actId="1035"/>
        <pc:sldMkLst>
          <pc:docMk/>
          <pc:sldMk cId="2610320209" sldId="567"/>
        </pc:sldMkLst>
        <pc:spChg chg="add mod">
          <ac:chgData name="Breno Nicelatchi" userId="495d62745e7169d0" providerId="LiveId" clId="{C3C4F742-C7F4-4B54-BDFB-6063D92D00DE}" dt="2023-09-05T22:14:10.697" v="3207" actId="1035"/>
          <ac:spMkLst>
            <pc:docMk/>
            <pc:sldMk cId="2610320209" sldId="567"/>
            <ac:spMk id="3" creationId="{E54931FD-C084-C52E-ED4F-A305DF89ECE3}"/>
          </ac:spMkLst>
        </pc:spChg>
        <pc:spChg chg="add mod">
          <ac:chgData name="Breno Nicelatchi" userId="495d62745e7169d0" providerId="LiveId" clId="{C3C4F742-C7F4-4B54-BDFB-6063D92D00DE}" dt="2023-09-05T22:14:10.697" v="3207" actId="1035"/>
          <ac:spMkLst>
            <pc:docMk/>
            <pc:sldMk cId="2610320209" sldId="567"/>
            <ac:spMk id="4" creationId="{2AE1782C-DC8A-3F4F-91C7-2ADD856C29F8}"/>
          </ac:spMkLst>
        </pc:spChg>
        <pc:spChg chg="mod">
          <ac:chgData name="Breno Nicelatchi" userId="495d62745e7169d0" providerId="LiveId" clId="{C3C4F742-C7F4-4B54-BDFB-6063D92D00DE}" dt="2023-09-05T22:14:10.697" v="3207" actId="1035"/>
          <ac:spMkLst>
            <pc:docMk/>
            <pc:sldMk cId="2610320209" sldId="567"/>
            <ac:spMk id="6" creationId="{E4A7440B-7480-5629-448C-8700EE95EA47}"/>
          </ac:spMkLst>
        </pc:spChg>
        <pc:spChg chg="mod">
          <ac:chgData name="Breno Nicelatchi" userId="495d62745e7169d0" providerId="LiveId" clId="{C3C4F742-C7F4-4B54-BDFB-6063D92D00DE}" dt="2023-09-05T22:14:10.697" v="3207" actId="1035"/>
          <ac:spMkLst>
            <pc:docMk/>
            <pc:sldMk cId="2610320209" sldId="567"/>
            <ac:spMk id="7" creationId="{511D3032-E996-B7E4-9539-608700ECB5AF}"/>
          </ac:spMkLst>
        </pc:spChg>
        <pc:spChg chg="mod">
          <ac:chgData name="Breno Nicelatchi" userId="495d62745e7169d0" providerId="LiveId" clId="{C3C4F742-C7F4-4B54-BDFB-6063D92D00DE}" dt="2023-09-05T22:14:10.697" v="3207" actId="1035"/>
          <ac:spMkLst>
            <pc:docMk/>
            <pc:sldMk cId="2610320209" sldId="567"/>
            <ac:spMk id="12" creationId="{C9F403CE-BB37-85E9-EC6A-738DFAAF4B22}"/>
          </ac:spMkLst>
        </pc:spChg>
        <pc:spChg chg="mod">
          <ac:chgData name="Breno Nicelatchi" userId="495d62745e7169d0" providerId="LiveId" clId="{C3C4F742-C7F4-4B54-BDFB-6063D92D00DE}" dt="2023-09-05T22:14:10.697" v="3207" actId="1035"/>
          <ac:spMkLst>
            <pc:docMk/>
            <pc:sldMk cId="2610320209" sldId="567"/>
            <ac:spMk id="13" creationId="{F45CF7EE-1C06-EBC2-298D-75AED2B17B25}"/>
          </ac:spMkLst>
        </pc:spChg>
        <pc:spChg chg="mod">
          <ac:chgData name="Breno Nicelatchi" userId="495d62745e7169d0" providerId="LiveId" clId="{C3C4F742-C7F4-4B54-BDFB-6063D92D00DE}" dt="2023-09-05T22:14:10.697" v="3207" actId="1035"/>
          <ac:spMkLst>
            <pc:docMk/>
            <pc:sldMk cId="2610320209" sldId="567"/>
            <ac:spMk id="17" creationId="{2AE449B0-719E-77DB-E2BE-CA6B0502209F}"/>
          </ac:spMkLst>
        </pc:spChg>
        <pc:spChg chg="mod">
          <ac:chgData name="Breno Nicelatchi" userId="495d62745e7169d0" providerId="LiveId" clId="{C3C4F742-C7F4-4B54-BDFB-6063D92D00DE}" dt="2023-09-05T22:14:10.697" v="3207" actId="1035"/>
          <ac:spMkLst>
            <pc:docMk/>
            <pc:sldMk cId="2610320209" sldId="567"/>
            <ac:spMk id="18" creationId="{F00B5C78-587A-12B0-DDE4-15A452534B05}"/>
          </ac:spMkLst>
        </pc:spChg>
        <pc:spChg chg="mod">
          <ac:chgData name="Breno Nicelatchi" userId="495d62745e7169d0" providerId="LiveId" clId="{C3C4F742-C7F4-4B54-BDFB-6063D92D00DE}" dt="2023-09-05T22:14:10.697" v="3207" actId="1035"/>
          <ac:spMkLst>
            <pc:docMk/>
            <pc:sldMk cId="2610320209" sldId="567"/>
            <ac:spMk id="19" creationId="{4E210D6D-EDED-7CB3-FC40-6596E8B7E82E}"/>
          </ac:spMkLst>
        </pc:spChg>
        <pc:grpChg chg="add mod">
          <ac:chgData name="Breno Nicelatchi" userId="495d62745e7169d0" providerId="LiveId" clId="{C3C4F742-C7F4-4B54-BDFB-6063D92D00DE}" dt="2023-09-05T22:14:10.697" v="3207" actId="1035"/>
          <ac:grpSpMkLst>
            <pc:docMk/>
            <pc:sldMk cId="2610320209" sldId="567"/>
            <ac:grpSpMk id="5" creationId="{F29182BC-156F-0E5E-8BBC-B622D413C45F}"/>
          </ac:grpSpMkLst>
        </pc:grpChg>
        <pc:grpChg chg="mod">
          <ac:chgData name="Breno Nicelatchi" userId="495d62745e7169d0" providerId="LiveId" clId="{C3C4F742-C7F4-4B54-BDFB-6063D92D00DE}" dt="2023-09-05T22:14:10.697" v="3207" actId="1035"/>
          <ac:grpSpMkLst>
            <pc:docMk/>
            <pc:sldMk cId="2610320209" sldId="567"/>
            <ac:grpSpMk id="14" creationId="{D7E0E4C3-B189-7619-969B-07C8FC617F83}"/>
          </ac:grpSpMkLst>
        </pc:grpChg>
      </pc:sldChg>
      <pc:sldChg chg="modSp add mod">
        <pc:chgData name="Breno Nicelatchi" userId="495d62745e7169d0" providerId="LiveId" clId="{C3C4F742-C7F4-4B54-BDFB-6063D92D00DE}" dt="2023-09-05T22:13:04.211" v="3147" actId="1038"/>
        <pc:sldMkLst>
          <pc:docMk/>
          <pc:sldMk cId="1671378825" sldId="568"/>
        </pc:sldMkLst>
        <pc:spChg chg="mod modCrop">
          <ac:chgData name="Breno Nicelatchi" userId="495d62745e7169d0" providerId="LiveId" clId="{C3C4F742-C7F4-4B54-BDFB-6063D92D00DE}" dt="2023-09-05T22:12:43.261" v="3122" actId="1037"/>
          <ac:spMkLst>
            <pc:docMk/>
            <pc:sldMk cId="1671378825" sldId="568"/>
            <ac:spMk id="3" creationId="{A8A8F890-4F1C-4A12-ADF2-19E0D5DE9243}"/>
          </ac:spMkLst>
        </pc:spChg>
        <pc:spChg chg="mod">
          <ac:chgData name="Breno Nicelatchi" userId="495d62745e7169d0" providerId="LiveId" clId="{C3C4F742-C7F4-4B54-BDFB-6063D92D00DE}" dt="2023-09-05T22:12:53.071" v="3124" actId="1076"/>
          <ac:spMkLst>
            <pc:docMk/>
            <pc:sldMk cId="1671378825" sldId="568"/>
            <ac:spMk id="11" creationId="{6FAA3B89-8AAC-4040-81BD-6390CC89AF7C}"/>
          </ac:spMkLst>
        </pc:spChg>
        <pc:spChg chg="mod">
          <ac:chgData name="Breno Nicelatchi" userId="495d62745e7169d0" providerId="LiveId" clId="{C3C4F742-C7F4-4B54-BDFB-6063D92D00DE}" dt="2023-09-05T22:13:04.211" v="3147" actId="1038"/>
          <ac:spMkLst>
            <pc:docMk/>
            <pc:sldMk cId="1671378825" sldId="568"/>
            <ac:spMk id="12" creationId="{A37DB8D8-DE11-4B1D-86EE-528F07A064E9}"/>
          </ac:spMkLst>
        </pc:spChg>
        <pc:spChg chg="mod">
          <ac:chgData name="Breno Nicelatchi" userId="495d62745e7169d0" providerId="LiveId" clId="{C3C4F742-C7F4-4B54-BDFB-6063D92D00DE}" dt="2023-09-05T22:12:48.031" v="3123" actId="14100"/>
          <ac:spMkLst>
            <pc:docMk/>
            <pc:sldMk cId="1671378825" sldId="568"/>
            <ac:spMk id="13" creationId="{83EFECB2-FF0E-472D-ABFD-544AACDF2DCD}"/>
          </ac:spMkLst>
        </pc:spChg>
      </pc:sldChg>
      <pc:sldChg chg="delSp modSp add mod delAnim modAnim">
        <pc:chgData name="Breno Nicelatchi" userId="495d62745e7169d0" providerId="LiveId" clId="{C3C4F742-C7F4-4B54-BDFB-6063D92D00DE}" dt="2023-09-05T22:35:42.803" v="3448" actId="20577"/>
        <pc:sldMkLst>
          <pc:docMk/>
          <pc:sldMk cId="3446446225" sldId="569"/>
        </pc:sldMkLst>
        <pc:spChg chg="mod">
          <ac:chgData name="Breno Nicelatchi" userId="495d62745e7169d0" providerId="LiveId" clId="{C3C4F742-C7F4-4B54-BDFB-6063D92D00DE}" dt="2023-09-05T22:35:18.355" v="3444" actId="20577"/>
          <ac:spMkLst>
            <pc:docMk/>
            <pc:sldMk cId="3446446225" sldId="569"/>
            <ac:spMk id="3" creationId="{82C87EFA-5507-B99D-10E8-866641D9603B}"/>
          </ac:spMkLst>
        </pc:spChg>
        <pc:spChg chg="del">
          <ac:chgData name="Breno Nicelatchi" userId="495d62745e7169d0" providerId="LiveId" clId="{C3C4F742-C7F4-4B54-BDFB-6063D92D00DE}" dt="2023-09-05T22:15:03.757" v="3214" actId="478"/>
          <ac:spMkLst>
            <pc:docMk/>
            <pc:sldMk cId="3446446225" sldId="569"/>
            <ac:spMk id="4" creationId="{B6FC6C9B-1ADF-0A3E-3C89-0532E914F2EC}"/>
          </ac:spMkLst>
        </pc:spChg>
        <pc:spChg chg="mod">
          <ac:chgData name="Breno Nicelatchi" userId="495d62745e7169d0" providerId="LiveId" clId="{C3C4F742-C7F4-4B54-BDFB-6063D92D00DE}" dt="2023-09-05T22:18:14.495" v="3244" actId="1036"/>
          <ac:spMkLst>
            <pc:docMk/>
            <pc:sldMk cId="3446446225" sldId="569"/>
            <ac:spMk id="5" creationId="{D06869C0-F83E-4C94-626E-38137186A4F5}"/>
          </ac:spMkLst>
        </pc:spChg>
      </pc:sldChg>
      <pc:sldChg chg="modSp add mod">
        <pc:chgData name="Breno Nicelatchi" userId="495d62745e7169d0" providerId="LiveId" clId="{C3C4F742-C7F4-4B54-BDFB-6063D92D00DE}" dt="2023-09-05T22:35:42.553" v="3447" actId="20577"/>
        <pc:sldMkLst>
          <pc:docMk/>
          <pc:sldMk cId="998134004" sldId="570"/>
        </pc:sldMkLst>
        <pc:spChg chg="mod">
          <ac:chgData name="Breno Nicelatchi" userId="495d62745e7169d0" providerId="LiveId" clId="{C3C4F742-C7F4-4B54-BDFB-6063D92D00DE}" dt="2023-09-05T22:27:57.409" v="3252" actId="14100"/>
          <ac:spMkLst>
            <pc:docMk/>
            <pc:sldMk cId="998134004" sldId="570"/>
            <ac:spMk id="5" creationId="{6D96D587-45A5-A39B-F6D7-15A5AEC3603B}"/>
          </ac:spMkLst>
        </pc:spChg>
        <pc:spChg chg="mod">
          <ac:chgData name="Breno Nicelatchi" userId="495d62745e7169d0" providerId="LiveId" clId="{C3C4F742-C7F4-4B54-BDFB-6063D92D00DE}" dt="2023-09-05T22:35:42.553" v="3447" actId="20577"/>
          <ac:spMkLst>
            <pc:docMk/>
            <pc:sldMk cId="998134004" sldId="570"/>
            <ac:spMk id="7" creationId="{5C72E115-964A-667F-C09B-1F69BD2A60E7}"/>
          </ac:spMkLst>
        </pc:spChg>
        <pc:spChg chg="mod">
          <ac:chgData name="Breno Nicelatchi" userId="495d62745e7169d0" providerId="LiveId" clId="{C3C4F742-C7F4-4B54-BDFB-6063D92D00DE}" dt="2023-09-05T22:28:33.595" v="3294" actId="1038"/>
          <ac:spMkLst>
            <pc:docMk/>
            <pc:sldMk cId="998134004" sldId="570"/>
            <ac:spMk id="11" creationId="{C0A97F70-F903-B032-70BF-C625026948F5}"/>
          </ac:spMkLst>
        </pc:spChg>
        <pc:grpChg chg="mod">
          <ac:chgData name="Breno Nicelatchi" userId="495d62745e7169d0" providerId="LiveId" clId="{C3C4F742-C7F4-4B54-BDFB-6063D92D00DE}" dt="2023-09-05T22:28:06.620" v="3274" actId="1036"/>
          <ac:grpSpMkLst>
            <pc:docMk/>
            <pc:sldMk cId="998134004" sldId="570"/>
            <ac:grpSpMk id="8" creationId="{5B1DED5F-005E-2648-37EA-4F738D3E812C}"/>
          </ac:grpSpMkLst>
        </pc:grpChg>
      </pc:sldChg>
      <pc:sldChg chg="delSp modSp add mod modAnim">
        <pc:chgData name="Breno Nicelatchi" userId="495d62745e7169d0" providerId="LiveId" clId="{C3C4F742-C7F4-4B54-BDFB-6063D92D00DE}" dt="2023-09-05T22:30:09.011" v="3316" actId="403"/>
        <pc:sldMkLst>
          <pc:docMk/>
          <pc:sldMk cId="848916000" sldId="571"/>
        </pc:sldMkLst>
        <pc:spChg chg="mod">
          <ac:chgData name="Breno Nicelatchi" userId="495d62745e7169d0" providerId="LiveId" clId="{C3C4F742-C7F4-4B54-BDFB-6063D92D00DE}" dt="2023-09-05T22:29:48.908" v="3310" actId="1076"/>
          <ac:spMkLst>
            <pc:docMk/>
            <pc:sldMk cId="848916000" sldId="571"/>
            <ac:spMk id="9" creationId="{B9FD0DDA-84C1-0B12-1B91-140EC408C363}"/>
          </ac:spMkLst>
        </pc:spChg>
        <pc:spChg chg="del">
          <ac:chgData name="Breno Nicelatchi" userId="495d62745e7169d0" providerId="LiveId" clId="{C3C4F742-C7F4-4B54-BDFB-6063D92D00DE}" dt="2023-09-05T22:29:34.964" v="3306" actId="478"/>
          <ac:spMkLst>
            <pc:docMk/>
            <pc:sldMk cId="848916000" sldId="571"/>
            <ac:spMk id="12" creationId="{E0001AA1-9EB3-46D7-DFF8-23AFF376D001}"/>
          </ac:spMkLst>
        </pc:spChg>
        <pc:spChg chg="del">
          <ac:chgData name="Breno Nicelatchi" userId="495d62745e7169d0" providerId="LiveId" clId="{C3C4F742-C7F4-4B54-BDFB-6063D92D00DE}" dt="2023-09-05T22:29:31.715" v="3305" actId="478"/>
          <ac:spMkLst>
            <pc:docMk/>
            <pc:sldMk cId="848916000" sldId="571"/>
            <ac:spMk id="15" creationId="{1065F0CE-E72C-7014-701F-5673DC0DEA4A}"/>
          </ac:spMkLst>
        </pc:spChg>
        <pc:spChg chg="mod">
          <ac:chgData name="Breno Nicelatchi" userId="495d62745e7169d0" providerId="LiveId" clId="{C3C4F742-C7F4-4B54-BDFB-6063D92D00DE}" dt="2023-09-05T22:29:40.199" v="3307" actId="1076"/>
          <ac:spMkLst>
            <pc:docMk/>
            <pc:sldMk cId="848916000" sldId="571"/>
            <ac:spMk id="18" creationId="{3DEC0513-4DED-5347-5B49-D5A5ACDEF7D1}"/>
          </ac:spMkLst>
        </pc:spChg>
        <pc:spChg chg="mod">
          <ac:chgData name="Breno Nicelatchi" userId="495d62745e7169d0" providerId="LiveId" clId="{C3C4F742-C7F4-4B54-BDFB-6063D92D00DE}" dt="2023-09-05T22:30:09.011" v="3316" actId="403"/>
          <ac:spMkLst>
            <pc:docMk/>
            <pc:sldMk cId="848916000" sldId="571"/>
            <ac:spMk id="20" creationId="{6C9F1BC3-DE31-4190-8395-24AF21AB5E8C}"/>
          </ac:spMkLst>
        </pc:spChg>
        <pc:picChg chg="del">
          <ac:chgData name="Breno Nicelatchi" userId="495d62745e7169d0" providerId="LiveId" clId="{C3C4F742-C7F4-4B54-BDFB-6063D92D00DE}" dt="2023-09-05T22:29:31.715" v="3305" actId="478"/>
          <ac:picMkLst>
            <pc:docMk/>
            <pc:sldMk cId="848916000" sldId="571"/>
            <ac:picMk id="4098" creationId="{6366FAE9-C442-A95A-3CD1-03766ADC1105}"/>
          </ac:picMkLst>
        </pc:picChg>
        <pc:picChg chg="del">
          <ac:chgData name="Breno Nicelatchi" userId="495d62745e7169d0" providerId="LiveId" clId="{C3C4F742-C7F4-4B54-BDFB-6063D92D00DE}" dt="2023-09-05T22:29:34.964" v="3306" actId="478"/>
          <ac:picMkLst>
            <pc:docMk/>
            <pc:sldMk cId="848916000" sldId="571"/>
            <ac:picMk id="4100" creationId="{3DC4799D-A631-742A-F27D-FF6D76746D9C}"/>
          </ac:picMkLst>
        </pc:picChg>
        <pc:picChg chg="mod">
          <ac:chgData name="Breno Nicelatchi" userId="495d62745e7169d0" providerId="LiveId" clId="{C3C4F742-C7F4-4B54-BDFB-6063D92D00DE}" dt="2023-09-05T22:29:48.908" v="3310" actId="1076"/>
          <ac:picMkLst>
            <pc:docMk/>
            <pc:sldMk cId="848916000" sldId="571"/>
            <ac:picMk id="4102" creationId="{4A782A4D-6562-F266-1B4C-311A845330A2}"/>
          </ac:picMkLst>
        </pc:picChg>
      </pc:sldChg>
      <pc:sldChg chg="add del">
        <pc:chgData name="Breno Nicelatchi" userId="495d62745e7169d0" providerId="LiveId" clId="{C3C4F742-C7F4-4B54-BDFB-6063D92D00DE}" dt="2023-09-05T22:28:55.935" v="3296"/>
        <pc:sldMkLst>
          <pc:docMk/>
          <pc:sldMk cId="1367322406" sldId="571"/>
        </pc:sldMkLst>
      </pc:sldChg>
      <pc:sldChg chg="addSp delSp modSp add mod addAnim delAnim modAnim">
        <pc:chgData name="Breno Nicelatchi" userId="495d62745e7169d0" providerId="LiveId" clId="{C3C4F742-C7F4-4B54-BDFB-6063D92D00DE}" dt="2023-09-05T22:35:08.768" v="3439" actId="20577"/>
        <pc:sldMkLst>
          <pc:docMk/>
          <pc:sldMk cId="4149746655" sldId="572"/>
        </pc:sldMkLst>
        <pc:spChg chg="mod ord">
          <ac:chgData name="Breno Nicelatchi" userId="495d62745e7169d0" providerId="LiveId" clId="{C3C4F742-C7F4-4B54-BDFB-6063D92D00DE}" dt="2023-09-05T22:33:03.831" v="3397" actId="1076"/>
          <ac:spMkLst>
            <pc:docMk/>
            <pc:sldMk cId="4149746655" sldId="572"/>
            <ac:spMk id="2" creationId="{B60CFEB9-518D-99FB-899D-7C82B3A35D4A}"/>
          </ac:spMkLst>
        </pc:spChg>
        <pc:spChg chg="mod">
          <ac:chgData name="Breno Nicelatchi" userId="495d62745e7169d0" providerId="LiveId" clId="{C3C4F742-C7F4-4B54-BDFB-6063D92D00DE}" dt="2023-09-05T22:33:27.254" v="3401" actId="14100"/>
          <ac:spMkLst>
            <pc:docMk/>
            <pc:sldMk cId="4149746655" sldId="572"/>
            <ac:spMk id="8" creationId="{5B7E37FC-A33B-0BB0-D905-905CBD4419E0}"/>
          </ac:spMkLst>
        </pc:spChg>
        <pc:spChg chg="mod">
          <ac:chgData name="Breno Nicelatchi" userId="495d62745e7169d0" providerId="LiveId" clId="{C3C4F742-C7F4-4B54-BDFB-6063D92D00DE}" dt="2023-09-05T22:33:27.254" v="3401" actId="14100"/>
          <ac:spMkLst>
            <pc:docMk/>
            <pc:sldMk cId="4149746655" sldId="572"/>
            <ac:spMk id="9" creationId="{9A752F0C-CF64-5C7F-99D8-CB1561271655}"/>
          </ac:spMkLst>
        </pc:spChg>
        <pc:spChg chg="mod">
          <ac:chgData name="Breno Nicelatchi" userId="495d62745e7169d0" providerId="LiveId" clId="{C3C4F742-C7F4-4B54-BDFB-6063D92D00DE}" dt="2023-09-05T22:33:27.254" v="3401" actId="14100"/>
          <ac:spMkLst>
            <pc:docMk/>
            <pc:sldMk cId="4149746655" sldId="572"/>
            <ac:spMk id="10" creationId="{9A40CDDC-24E4-BB20-6FB7-964CFF7E56BB}"/>
          </ac:spMkLst>
        </pc:spChg>
        <pc:spChg chg="mod">
          <ac:chgData name="Breno Nicelatchi" userId="495d62745e7169d0" providerId="LiveId" clId="{C3C4F742-C7F4-4B54-BDFB-6063D92D00DE}" dt="2023-09-05T22:33:27.254" v="3401" actId="14100"/>
          <ac:spMkLst>
            <pc:docMk/>
            <pc:sldMk cId="4149746655" sldId="572"/>
            <ac:spMk id="11" creationId="{CAEC76BE-24AD-7E16-0381-8F727ECE994A}"/>
          </ac:spMkLst>
        </pc:spChg>
        <pc:spChg chg="mod">
          <ac:chgData name="Breno Nicelatchi" userId="495d62745e7169d0" providerId="LiveId" clId="{C3C4F742-C7F4-4B54-BDFB-6063D92D00DE}" dt="2023-09-05T22:35:08.768" v="3439" actId="20577"/>
          <ac:spMkLst>
            <pc:docMk/>
            <pc:sldMk cId="4149746655" sldId="572"/>
            <ac:spMk id="27" creationId="{07CDED3C-D3CB-8698-904F-97DB2376014E}"/>
          </ac:spMkLst>
        </pc:spChg>
        <pc:spChg chg="add del mod ord">
          <ac:chgData name="Breno Nicelatchi" userId="495d62745e7169d0" providerId="LiveId" clId="{C3C4F742-C7F4-4B54-BDFB-6063D92D00DE}" dt="2023-09-05T22:32:56.587" v="3389" actId="14100"/>
          <ac:spMkLst>
            <pc:docMk/>
            <pc:sldMk cId="4149746655" sldId="572"/>
            <ac:spMk id="29" creationId="{78B24780-1A13-325D-67FE-33A6FCAAF4A3}"/>
          </ac:spMkLst>
        </pc:spChg>
        <pc:spChg chg="del">
          <ac:chgData name="Breno Nicelatchi" userId="495d62745e7169d0" providerId="LiveId" clId="{C3C4F742-C7F4-4B54-BDFB-6063D92D00DE}" dt="2023-09-05T22:32:15.903" v="3379" actId="478"/>
          <ac:spMkLst>
            <pc:docMk/>
            <pc:sldMk cId="4149746655" sldId="572"/>
            <ac:spMk id="30" creationId="{81B4E2BF-DA20-4993-AA8C-4FCE54AFBD51}"/>
          </ac:spMkLst>
        </pc:spChg>
        <pc:grpChg chg="mod">
          <ac:chgData name="Breno Nicelatchi" userId="495d62745e7169d0" providerId="LiveId" clId="{C3C4F742-C7F4-4B54-BDFB-6063D92D00DE}" dt="2023-09-05T22:33:27.254" v="3401" actId="14100"/>
          <ac:grpSpMkLst>
            <pc:docMk/>
            <pc:sldMk cId="4149746655" sldId="572"/>
            <ac:grpSpMk id="4" creationId="{379FD2BE-3211-0196-912B-8A18B05C398A}"/>
          </ac:grpSpMkLst>
        </pc:grpChg>
        <pc:grpChg chg="mod">
          <ac:chgData name="Breno Nicelatchi" userId="495d62745e7169d0" providerId="LiveId" clId="{C3C4F742-C7F4-4B54-BDFB-6063D92D00DE}" dt="2023-09-05T22:33:27.254" v="3401" actId="14100"/>
          <ac:grpSpMkLst>
            <pc:docMk/>
            <pc:sldMk cId="4149746655" sldId="572"/>
            <ac:grpSpMk id="6" creationId="{DDA6D53F-B45D-565E-B790-548E2EBBD104}"/>
          </ac:grpSpMkLst>
        </pc:grpChg>
      </pc:sldChg>
      <pc:sldChg chg="modSp add mod">
        <pc:chgData name="Breno Nicelatchi" userId="495d62745e7169d0" providerId="LiveId" clId="{C3C4F742-C7F4-4B54-BDFB-6063D92D00DE}" dt="2023-09-05T22:34:28.157" v="3428" actId="1035"/>
        <pc:sldMkLst>
          <pc:docMk/>
          <pc:sldMk cId="3487937279" sldId="573"/>
        </pc:sldMkLst>
        <pc:spChg chg="mod">
          <ac:chgData name="Breno Nicelatchi" userId="495d62745e7169d0" providerId="LiveId" clId="{C3C4F742-C7F4-4B54-BDFB-6063D92D00DE}" dt="2023-09-05T22:34:28.157" v="3428" actId="1035"/>
          <ac:spMkLst>
            <pc:docMk/>
            <pc:sldMk cId="3487937279" sldId="573"/>
            <ac:spMk id="10" creationId="{567CECA1-11BB-D32B-B10E-ED7A63C001B2}"/>
          </ac:spMkLst>
        </pc:spChg>
        <pc:spChg chg="mod">
          <ac:chgData name="Breno Nicelatchi" userId="495d62745e7169d0" providerId="LiveId" clId="{C3C4F742-C7F4-4B54-BDFB-6063D92D00DE}" dt="2023-09-05T22:34:28.157" v="3428" actId="1035"/>
          <ac:spMkLst>
            <pc:docMk/>
            <pc:sldMk cId="3487937279" sldId="573"/>
            <ac:spMk id="12" creationId="{1AE7A01F-0332-0B93-34AC-FC3502DAFBF0}"/>
          </ac:spMkLst>
        </pc:spChg>
      </pc:sldChg>
      <pc:sldChg chg="delSp modSp add mod delAnim modAnim">
        <pc:chgData name="Breno Nicelatchi" userId="495d62745e7169d0" providerId="LiveId" clId="{C3C4F742-C7F4-4B54-BDFB-6063D92D00DE}" dt="2023-09-05T22:38:35.618" v="3496" actId="478"/>
        <pc:sldMkLst>
          <pc:docMk/>
          <pc:sldMk cId="2539907985" sldId="574"/>
        </pc:sldMkLst>
        <pc:spChg chg="del mod">
          <ac:chgData name="Breno Nicelatchi" userId="495d62745e7169d0" providerId="LiveId" clId="{C3C4F742-C7F4-4B54-BDFB-6063D92D00DE}" dt="2023-09-05T22:38:33.151" v="3495" actId="478"/>
          <ac:spMkLst>
            <pc:docMk/>
            <pc:sldMk cId="2539907985" sldId="574"/>
            <ac:spMk id="16" creationId="{0BB3C831-BA2C-A894-C145-F63640E21DD6}"/>
          </ac:spMkLst>
        </pc:spChg>
        <pc:spChg chg="del">
          <ac:chgData name="Breno Nicelatchi" userId="495d62745e7169d0" providerId="LiveId" clId="{C3C4F742-C7F4-4B54-BDFB-6063D92D00DE}" dt="2023-09-05T22:38:33.151" v="3495" actId="478"/>
          <ac:spMkLst>
            <pc:docMk/>
            <pc:sldMk cId="2539907985" sldId="574"/>
            <ac:spMk id="17" creationId="{48AB0C25-F503-51FA-2CF1-F3024FBA87A9}"/>
          </ac:spMkLst>
        </pc:spChg>
        <pc:spChg chg="mod">
          <ac:chgData name="Breno Nicelatchi" userId="495d62745e7169d0" providerId="LiveId" clId="{C3C4F742-C7F4-4B54-BDFB-6063D92D00DE}" dt="2023-09-05T22:36:56.969" v="3467" actId="1076"/>
          <ac:spMkLst>
            <pc:docMk/>
            <pc:sldMk cId="2539907985" sldId="574"/>
            <ac:spMk id="20" creationId="{3574DDEC-6A6D-7853-BC85-29A03D12383E}"/>
          </ac:spMkLst>
        </pc:spChg>
        <pc:spChg chg="del mod">
          <ac:chgData name="Breno Nicelatchi" userId="495d62745e7169d0" providerId="LiveId" clId="{C3C4F742-C7F4-4B54-BDFB-6063D92D00DE}" dt="2023-09-05T22:38:33.151" v="3495" actId="478"/>
          <ac:spMkLst>
            <pc:docMk/>
            <pc:sldMk cId="2539907985" sldId="574"/>
            <ac:spMk id="24" creationId="{22CBBDD9-E743-AE04-C16F-47C4E92AB2B2}"/>
          </ac:spMkLst>
        </pc:spChg>
        <pc:spChg chg="del mod">
          <ac:chgData name="Breno Nicelatchi" userId="495d62745e7169d0" providerId="LiveId" clId="{C3C4F742-C7F4-4B54-BDFB-6063D92D00DE}" dt="2023-09-05T22:38:33.151" v="3495" actId="478"/>
          <ac:spMkLst>
            <pc:docMk/>
            <pc:sldMk cId="2539907985" sldId="574"/>
            <ac:spMk id="25" creationId="{A89E4DA3-0001-A0BC-5882-C5DE26DA9908}"/>
          </ac:spMkLst>
        </pc:spChg>
        <pc:spChg chg="mod">
          <ac:chgData name="Breno Nicelatchi" userId="495d62745e7169d0" providerId="LiveId" clId="{C3C4F742-C7F4-4B54-BDFB-6063D92D00DE}" dt="2023-09-05T22:36:29.112" v="3458" actId="113"/>
          <ac:spMkLst>
            <pc:docMk/>
            <pc:sldMk cId="2539907985" sldId="574"/>
            <ac:spMk id="26" creationId="{ABE38C68-A047-4C0E-AC34-3DEC713498C3}"/>
          </ac:spMkLst>
        </pc:spChg>
        <pc:grpChg chg="del">
          <ac:chgData name="Breno Nicelatchi" userId="495d62745e7169d0" providerId="LiveId" clId="{C3C4F742-C7F4-4B54-BDFB-6063D92D00DE}" dt="2023-09-05T22:38:28.193" v="3493" actId="478"/>
          <ac:grpSpMkLst>
            <pc:docMk/>
            <pc:sldMk cId="2539907985" sldId="574"/>
            <ac:grpSpMk id="7" creationId="{0D24FE88-5728-254D-9CCE-FA1B72EEB500}"/>
          </ac:grpSpMkLst>
        </pc:grpChg>
        <pc:grpChg chg="del">
          <ac:chgData name="Breno Nicelatchi" userId="495d62745e7169d0" providerId="LiveId" clId="{C3C4F742-C7F4-4B54-BDFB-6063D92D00DE}" dt="2023-09-05T22:38:29.884" v="3494" actId="478"/>
          <ac:grpSpMkLst>
            <pc:docMk/>
            <pc:sldMk cId="2539907985" sldId="574"/>
            <ac:grpSpMk id="11" creationId="{F7987F05-A2AF-9690-853C-4B14A3719CEE}"/>
          </ac:grpSpMkLst>
        </pc:grpChg>
        <pc:cxnChg chg="del">
          <ac:chgData name="Breno Nicelatchi" userId="495d62745e7169d0" providerId="LiveId" clId="{C3C4F742-C7F4-4B54-BDFB-6063D92D00DE}" dt="2023-09-05T22:38:33.151" v="3495" actId="478"/>
          <ac:cxnSpMkLst>
            <pc:docMk/>
            <pc:sldMk cId="2539907985" sldId="574"/>
            <ac:cxnSpMk id="15" creationId="{056B431E-4EC1-2D0B-9E5C-38E20AE40B1C}"/>
          </ac:cxnSpMkLst>
        </pc:cxnChg>
        <pc:cxnChg chg="del">
          <ac:chgData name="Breno Nicelatchi" userId="495d62745e7169d0" providerId="LiveId" clId="{C3C4F742-C7F4-4B54-BDFB-6063D92D00DE}" dt="2023-09-05T22:38:35.618" v="3496" actId="478"/>
          <ac:cxnSpMkLst>
            <pc:docMk/>
            <pc:sldMk cId="2539907985" sldId="574"/>
            <ac:cxnSpMk id="23" creationId="{1A4DE0F0-0095-86E0-E25B-56100E9C155D}"/>
          </ac:cxnSpMkLst>
        </pc:cxnChg>
      </pc:sldChg>
      <pc:sldChg chg="delSp modSp add mod delAnim modAnim">
        <pc:chgData name="Breno Nicelatchi" userId="495d62745e7169d0" providerId="LiveId" clId="{C3C4F742-C7F4-4B54-BDFB-6063D92D00DE}" dt="2023-09-05T22:40:29.698" v="3510" actId="208"/>
        <pc:sldMkLst>
          <pc:docMk/>
          <pc:sldMk cId="1480532563" sldId="575"/>
        </pc:sldMkLst>
        <pc:spChg chg="del">
          <ac:chgData name="Breno Nicelatchi" userId="495d62745e7169d0" providerId="LiveId" clId="{C3C4F742-C7F4-4B54-BDFB-6063D92D00DE}" dt="2023-09-05T22:38:43.539" v="3498" actId="478"/>
          <ac:spMkLst>
            <pc:docMk/>
            <pc:sldMk cId="1480532563" sldId="575"/>
            <ac:spMk id="16" creationId="{0BB3C831-BA2C-A894-C145-F63640E21DD6}"/>
          </ac:spMkLst>
        </pc:spChg>
        <pc:spChg chg="del">
          <ac:chgData name="Breno Nicelatchi" userId="495d62745e7169d0" providerId="LiveId" clId="{C3C4F742-C7F4-4B54-BDFB-6063D92D00DE}" dt="2023-09-05T22:38:43.539" v="3498" actId="478"/>
          <ac:spMkLst>
            <pc:docMk/>
            <pc:sldMk cId="1480532563" sldId="575"/>
            <ac:spMk id="17" creationId="{48AB0C25-F503-51FA-2CF1-F3024FBA87A9}"/>
          </ac:spMkLst>
        </pc:spChg>
        <pc:spChg chg="mod">
          <ac:chgData name="Breno Nicelatchi" userId="495d62745e7169d0" providerId="LiveId" clId="{C3C4F742-C7F4-4B54-BDFB-6063D92D00DE}" dt="2023-09-05T22:39:55.280" v="3503" actId="207"/>
          <ac:spMkLst>
            <pc:docMk/>
            <pc:sldMk cId="1480532563" sldId="575"/>
            <ac:spMk id="20" creationId="{3574DDEC-6A6D-7853-BC85-29A03D12383E}"/>
          </ac:spMkLst>
        </pc:spChg>
        <pc:spChg chg="mod">
          <ac:chgData name="Breno Nicelatchi" userId="495d62745e7169d0" providerId="LiveId" clId="{C3C4F742-C7F4-4B54-BDFB-6063D92D00DE}" dt="2023-09-05T22:40:00.191" v="3504" actId="207"/>
          <ac:spMkLst>
            <pc:docMk/>
            <pc:sldMk cId="1480532563" sldId="575"/>
            <ac:spMk id="21" creationId="{52A3FF3D-DCFF-E79D-0C36-3F7042C00E08}"/>
          </ac:spMkLst>
        </pc:spChg>
        <pc:grpChg chg="del">
          <ac:chgData name="Breno Nicelatchi" userId="495d62745e7169d0" providerId="LiveId" clId="{C3C4F742-C7F4-4B54-BDFB-6063D92D00DE}" dt="2023-09-05T22:38:40.465" v="3497" actId="478"/>
          <ac:grpSpMkLst>
            <pc:docMk/>
            <pc:sldMk cId="1480532563" sldId="575"/>
            <ac:grpSpMk id="11" creationId="{F7987F05-A2AF-9690-853C-4B14A3719CEE}"/>
          </ac:grpSpMkLst>
        </pc:grpChg>
        <pc:cxnChg chg="del">
          <ac:chgData name="Breno Nicelatchi" userId="495d62745e7169d0" providerId="LiveId" clId="{C3C4F742-C7F4-4B54-BDFB-6063D92D00DE}" dt="2023-09-05T22:38:43.539" v="3498" actId="478"/>
          <ac:cxnSpMkLst>
            <pc:docMk/>
            <pc:sldMk cId="1480532563" sldId="575"/>
            <ac:cxnSpMk id="15" creationId="{056B431E-4EC1-2D0B-9E5C-38E20AE40B1C}"/>
          </ac:cxnSpMkLst>
        </pc:cxnChg>
        <pc:cxnChg chg="mod">
          <ac:chgData name="Breno Nicelatchi" userId="495d62745e7169d0" providerId="LiveId" clId="{C3C4F742-C7F4-4B54-BDFB-6063D92D00DE}" dt="2023-09-05T22:40:29.698" v="3510" actId="208"/>
          <ac:cxnSpMkLst>
            <pc:docMk/>
            <pc:sldMk cId="1480532563" sldId="575"/>
            <ac:cxnSpMk id="19" creationId="{16FEEFD0-2530-16BA-4CC8-8AA1D11730B1}"/>
          </ac:cxnSpMkLst>
        </pc:cxnChg>
      </pc:sldChg>
      <pc:sldChg chg="modSp add mod modAnim">
        <pc:chgData name="Breno Nicelatchi" userId="495d62745e7169d0" providerId="LiveId" clId="{C3C4F742-C7F4-4B54-BDFB-6063D92D00DE}" dt="2023-09-05T22:40:24.736" v="3509" actId="208"/>
        <pc:sldMkLst>
          <pc:docMk/>
          <pc:sldMk cId="59415397" sldId="576"/>
        </pc:sldMkLst>
        <pc:spChg chg="mod">
          <ac:chgData name="Breno Nicelatchi" userId="495d62745e7169d0" providerId="LiveId" clId="{C3C4F742-C7F4-4B54-BDFB-6063D92D00DE}" dt="2023-09-05T22:40:15.613" v="3507" actId="207"/>
          <ac:spMkLst>
            <pc:docMk/>
            <pc:sldMk cId="59415397" sldId="576"/>
            <ac:spMk id="20" creationId="{3574DDEC-6A6D-7853-BC85-29A03D12383E}"/>
          </ac:spMkLst>
        </pc:spChg>
        <pc:spChg chg="mod">
          <ac:chgData name="Breno Nicelatchi" userId="495d62745e7169d0" providerId="LiveId" clId="{C3C4F742-C7F4-4B54-BDFB-6063D92D00DE}" dt="2023-09-05T22:40:06.727" v="3505" actId="207"/>
          <ac:spMkLst>
            <pc:docMk/>
            <pc:sldMk cId="59415397" sldId="576"/>
            <ac:spMk id="21" creationId="{52A3FF3D-DCFF-E79D-0C36-3F7042C00E08}"/>
          </ac:spMkLst>
        </pc:spChg>
        <pc:spChg chg="mod">
          <ac:chgData name="Breno Nicelatchi" userId="495d62745e7169d0" providerId="LiveId" clId="{C3C4F742-C7F4-4B54-BDFB-6063D92D00DE}" dt="2023-09-05T22:40:18.157" v="3508" actId="207"/>
          <ac:spMkLst>
            <pc:docMk/>
            <pc:sldMk cId="59415397" sldId="576"/>
            <ac:spMk id="24" creationId="{22CBBDD9-E743-AE04-C16F-47C4E92AB2B2}"/>
          </ac:spMkLst>
        </pc:spChg>
        <pc:spChg chg="mod">
          <ac:chgData name="Breno Nicelatchi" userId="495d62745e7169d0" providerId="LiveId" clId="{C3C4F742-C7F4-4B54-BDFB-6063D92D00DE}" dt="2023-09-05T22:40:10.444" v="3506" actId="207"/>
          <ac:spMkLst>
            <pc:docMk/>
            <pc:sldMk cId="59415397" sldId="576"/>
            <ac:spMk id="25" creationId="{A89E4DA3-0001-A0BC-5882-C5DE26DA9908}"/>
          </ac:spMkLst>
        </pc:spChg>
        <pc:cxnChg chg="mod">
          <ac:chgData name="Breno Nicelatchi" userId="495d62745e7169d0" providerId="LiveId" clId="{C3C4F742-C7F4-4B54-BDFB-6063D92D00DE}" dt="2023-09-05T22:40:24.736" v="3509" actId="208"/>
          <ac:cxnSpMkLst>
            <pc:docMk/>
            <pc:sldMk cId="59415397" sldId="576"/>
            <ac:cxnSpMk id="19" creationId="{16FEEFD0-2530-16BA-4CC8-8AA1D11730B1}"/>
          </ac:cxnSpMkLst>
        </pc:cxnChg>
        <pc:cxnChg chg="mod">
          <ac:chgData name="Breno Nicelatchi" userId="495d62745e7169d0" providerId="LiveId" clId="{C3C4F742-C7F4-4B54-BDFB-6063D92D00DE}" dt="2023-09-05T22:40:24.736" v="3509" actId="208"/>
          <ac:cxnSpMkLst>
            <pc:docMk/>
            <pc:sldMk cId="59415397" sldId="576"/>
            <ac:cxnSpMk id="23" creationId="{1A4DE0F0-0095-86E0-E25B-56100E9C155D}"/>
          </ac:cxnSpMkLst>
        </pc:cxnChg>
      </pc:sldChg>
      <pc:sldChg chg="delSp modSp add mod">
        <pc:chgData name="Breno Nicelatchi" userId="495d62745e7169d0" providerId="LiveId" clId="{C3C4F742-C7F4-4B54-BDFB-6063D92D00DE}" dt="2023-09-05T22:42:13.991" v="3536" actId="14100"/>
        <pc:sldMkLst>
          <pc:docMk/>
          <pc:sldMk cId="83068405" sldId="577"/>
        </pc:sldMkLst>
        <pc:spChg chg="mod">
          <ac:chgData name="Breno Nicelatchi" userId="495d62745e7169d0" providerId="LiveId" clId="{C3C4F742-C7F4-4B54-BDFB-6063D92D00DE}" dt="2023-09-05T22:42:13.991" v="3536" actId="14100"/>
          <ac:spMkLst>
            <pc:docMk/>
            <pc:sldMk cId="83068405" sldId="577"/>
            <ac:spMk id="18" creationId="{7BC0A6B4-BF95-17A2-D5D3-EDABB8FCFF96}"/>
          </ac:spMkLst>
        </pc:spChg>
        <pc:spChg chg="mod">
          <ac:chgData name="Breno Nicelatchi" userId="495d62745e7169d0" providerId="LiveId" clId="{C3C4F742-C7F4-4B54-BDFB-6063D92D00DE}" dt="2023-09-05T22:42:11.304" v="3535" actId="14100"/>
          <ac:spMkLst>
            <pc:docMk/>
            <pc:sldMk cId="83068405" sldId="577"/>
            <ac:spMk id="20" creationId="{4EEDC2C9-FD99-A62A-F7A7-4157A17CDD26}"/>
          </ac:spMkLst>
        </pc:spChg>
        <pc:grpChg chg="del">
          <ac:chgData name="Breno Nicelatchi" userId="495d62745e7169d0" providerId="LiveId" clId="{C3C4F742-C7F4-4B54-BDFB-6063D92D00DE}" dt="2023-09-05T22:41:14.829" v="3512" actId="478"/>
          <ac:grpSpMkLst>
            <pc:docMk/>
            <pc:sldMk cId="83068405" sldId="577"/>
            <ac:grpSpMk id="4" creationId="{EE03BF7E-B227-08C5-D88B-D88A330C4BCD}"/>
          </ac:grpSpMkLst>
        </pc:grpChg>
      </pc:sldChg>
      <pc:sldChg chg="addSp delSp modSp add mod modAnim">
        <pc:chgData name="Breno Nicelatchi" userId="495d62745e7169d0" providerId="LiveId" clId="{C3C4F742-C7F4-4B54-BDFB-6063D92D00DE}" dt="2023-09-05T22:58:27.188" v="3557" actId="14861"/>
        <pc:sldMkLst>
          <pc:docMk/>
          <pc:sldMk cId="656083472" sldId="578"/>
        </pc:sldMkLst>
        <pc:spChg chg="mod">
          <ac:chgData name="Breno Nicelatchi" userId="495d62745e7169d0" providerId="LiveId" clId="{C3C4F742-C7F4-4B54-BDFB-6063D92D00DE}" dt="2023-09-05T22:51:41.989" v="3546" actId="14100"/>
          <ac:spMkLst>
            <pc:docMk/>
            <pc:sldMk cId="656083472" sldId="578"/>
            <ac:spMk id="2" creationId="{B60CFEB9-518D-99FB-899D-7C82B3A35D4A}"/>
          </ac:spMkLst>
        </pc:spChg>
        <pc:spChg chg="mod">
          <ac:chgData name="Breno Nicelatchi" userId="495d62745e7169d0" providerId="LiveId" clId="{C3C4F742-C7F4-4B54-BDFB-6063D92D00DE}" dt="2023-09-05T22:58:27.188" v="3557" actId="14861"/>
          <ac:spMkLst>
            <pc:docMk/>
            <pc:sldMk cId="656083472" sldId="578"/>
            <ac:spMk id="5" creationId="{526FAC1D-C0A5-1F56-BB1A-D7060E3D81AA}"/>
          </ac:spMkLst>
        </pc:spChg>
        <pc:spChg chg="mod">
          <ac:chgData name="Breno Nicelatchi" userId="495d62745e7169d0" providerId="LiveId" clId="{C3C4F742-C7F4-4B54-BDFB-6063D92D00DE}" dt="2023-09-05T22:52:04.727" v="3551" actId="14100"/>
          <ac:spMkLst>
            <pc:docMk/>
            <pc:sldMk cId="656083472" sldId="578"/>
            <ac:spMk id="6" creationId="{D65FAF7F-F15B-7AC6-6249-89D3C5CED6F6}"/>
          </ac:spMkLst>
        </pc:spChg>
        <pc:spChg chg="mod">
          <ac:chgData name="Breno Nicelatchi" userId="495d62745e7169d0" providerId="LiveId" clId="{C3C4F742-C7F4-4B54-BDFB-6063D92D00DE}" dt="2023-09-05T22:51:49.091" v="3547" actId="1076"/>
          <ac:spMkLst>
            <pc:docMk/>
            <pc:sldMk cId="656083472" sldId="578"/>
            <ac:spMk id="12" creationId="{2B8CF0BA-E13B-15F8-710C-9B9179E9EB08}"/>
          </ac:spMkLst>
        </pc:spChg>
        <pc:spChg chg="mod">
          <ac:chgData name="Breno Nicelatchi" userId="495d62745e7169d0" providerId="LiveId" clId="{C3C4F742-C7F4-4B54-BDFB-6063D92D00DE}" dt="2023-09-05T22:51:49.091" v="3547" actId="1076"/>
          <ac:spMkLst>
            <pc:docMk/>
            <pc:sldMk cId="656083472" sldId="578"/>
            <ac:spMk id="13" creationId="{DDCC4B7B-2EF7-3B4A-B360-C0D2E37032A6}"/>
          </ac:spMkLst>
        </pc:spChg>
        <pc:grpChg chg="del mod">
          <ac:chgData name="Breno Nicelatchi" userId="495d62745e7169d0" providerId="LiveId" clId="{C3C4F742-C7F4-4B54-BDFB-6063D92D00DE}" dt="2023-09-05T22:52:10.671" v="3553" actId="478"/>
          <ac:grpSpMkLst>
            <pc:docMk/>
            <pc:sldMk cId="656083472" sldId="578"/>
            <ac:grpSpMk id="11" creationId="{9828E53C-DA24-DA43-5FCB-FC60B98F23D9}"/>
          </ac:grpSpMkLst>
        </pc:grpChg>
        <pc:picChg chg="add mod">
          <ac:chgData name="Breno Nicelatchi" userId="495d62745e7169d0" providerId="LiveId" clId="{C3C4F742-C7F4-4B54-BDFB-6063D92D00DE}" dt="2023-09-05T22:51:38.836" v="3545" actId="167"/>
          <ac:picMkLst>
            <pc:docMk/>
            <pc:sldMk cId="656083472" sldId="578"/>
            <ac:picMk id="3" creationId="{F4EB8544-06CB-45BF-64DA-60CB3D580DC9}"/>
          </ac:picMkLst>
        </pc:picChg>
        <pc:picChg chg="add mod">
          <ac:chgData name="Breno Nicelatchi" userId="495d62745e7169d0" providerId="LiveId" clId="{C3C4F742-C7F4-4B54-BDFB-6063D92D00DE}" dt="2023-09-05T22:52:41.776" v="3556" actId="1076"/>
          <ac:picMkLst>
            <pc:docMk/>
            <pc:sldMk cId="656083472" sldId="578"/>
            <ac:picMk id="4" creationId="{04C9520C-EA89-8E1A-CF33-A581959D7177}"/>
          </ac:picMkLst>
        </pc:picChg>
        <pc:picChg chg="del">
          <ac:chgData name="Breno Nicelatchi" userId="495d62745e7169d0" providerId="LiveId" clId="{C3C4F742-C7F4-4B54-BDFB-6063D92D00DE}" dt="2023-09-05T22:51:11.165" v="3539" actId="478"/>
          <ac:picMkLst>
            <pc:docMk/>
            <pc:sldMk cId="656083472" sldId="578"/>
            <ac:picMk id="10" creationId="{B927F89C-D4CB-9C28-2398-B3CD0B413880}"/>
          </ac:picMkLst>
        </pc:picChg>
      </pc:sldChg>
      <pc:sldChg chg="delSp modSp add mod modTransition modAnim">
        <pc:chgData name="Breno Nicelatchi" userId="495d62745e7169d0" providerId="LiveId" clId="{C3C4F742-C7F4-4B54-BDFB-6063D92D00DE}" dt="2023-09-05T23:04:54.271" v="3655" actId="1076"/>
        <pc:sldMkLst>
          <pc:docMk/>
          <pc:sldMk cId="1035840364" sldId="579"/>
        </pc:sldMkLst>
        <pc:spChg chg="mod">
          <ac:chgData name="Breno Nicelatchi" userId="495d62745e7169d0" providerId="LiveId" clId="{C3C4F742-C7F4-4B54-BDFB-6063D92D00DE}" dt="2023-09-05T23:04:54.271" v="3655" actId="1076"/>
          <ac:spMkLst>
            <pc:docMk/>
            <pc:sldMk cId="1035840364" sldId="579"/>
            <ac:spMk id="111" creationId="{218A1723-10B4-F126-65BB-B50D5528CBA6}"/>
          </ac:spMkLst>
        </pc:spChg>
        <pc:grpChg chg="del">
          <ac:chgData name="Breno Nicelatchi" userId="495d62745e7169d0" providerId="LiveId" clId="{C3C4F742-C7F4-4B54-BDFB-6063D92D00DE}" dt="2023-09-05T23:04:45.987" v="3652" actId="478"/>
          <ac:grpSpMkLst>
            <pc:docMk/>
            <pc:sldMk cId="1035840364" sldId="579"/>
            <ac:grpSpMk id="100" creationId="{F0BD308F-7A99-563E-0623-07E63300D46A}"/>
          </ac:grpSpMkLst>
        </pc:grpChg>
      </pc:sldChg>
      <pc:sldChg chg="modSp add mod">
        <pc:chgData name="Breno Nicelatchi" userId="495d62745e7169d0" providerId="LiveId" clId="{C3C4F742-C7F4-4B54-BDFB-6063D92D00DE}" dt="2023-09-05T23:09:39.874" v="3718" actId="1036"/>
        <pc:sldMkLst>
          <pc:docMk/>
          <pc:sldMk cId="2751413075" sldId="580"/>
        </pc:sldMkLst>
        <pc:spChg chg="mod">
          <ac:chgData name="Breno Nicelatchi" userId="495d62745e7169d0" providerId="LiveId" clId="{C3C4F742-C7F4-4B54-BDFB-6063D92D00DE}" dt="2023-09-05T23:07:47.462" v="3678" actId="207"/>
          <ac:spMkLst>
            <pc:docMk/>
            <pc:sldMk cId="2751413075" sldId="580"/>
            <ac:spMk id="13" creationId="{C5A9E72A-7C23-395A-A6E8-3485CF5935FA}"/>
          </ac:spMkLst>
        </pc:spChg>
        <pc:spChg chg="mod">
          <ac:chgData name="Breno Nicelatchi" userId="495d62745e7169d0" providerId="LiveId" clId="{C3C4F742-C7F4-4B54-BDFB-6063D92D00DE}" dt="2023-09-05T23:09:39.874" v="3718" actId="1036"/>
          <ac:spMkLst>
            <pc:docMk/>
            <pc:sldMk cId="2751413075" sldId="580"/>
            <ac:spMk id="21" creationId="{549D2570-9ECC-2F41-53DF-673EA7A89F62}"/>
          </ac:spMkLst>
        </pc:spChg>
        <pc:spChg chg="mod">
          <ac:chgData name="Breno Nicelatchi" userId="495d62745e7169d0" providerId="LiveId" clId="{C3C4F742-C7F4-4B54-BDFB-6063D92D00DE}" dt="2023-09-05T23:06:39.112" v="3662" actId="20577"/>
          <ac:spMkLst>
            <pc:docMk/>
            <pc:sldMk cId="2751413075" sldId="580"/>
            <ac:spMk id="22" creationId="{142E4683-8548-1F12-427B-849CF0DC9AE2}"/>
          </ac:spMkLst>
        </pc:spChg>
      </pc:sldChg>
      <pc:sldChg chg="modSp add mod">
        <pc:chgData name="Breno Nicelatchi" userId="495d62745e7169d0" providerId="LiveId" clId="{C3C4F742-C7F4-4B54-BDFB-6063D92D00DE}" dt="2023-09-05T23:09:34.325" v="3712" actId="1035"/>
        <pc:sldMkLst>
          <pc:docMk/>
          <pc:sldMk cId="3149553705" sldId="581"/>
        </pc:sldMkLst>
        <pc:spChg chg="mod">
          <ac:chgData name="Breno Nicelatchi" userId="495d62745e7169d0" providerId="LiveId" clId="{C3C4F742-C7F4-4B54-BDFB-6063D92D00DE}" dt="2023-09-05T23:07:43.805" v="3677" actId="207"/>
          <ac:spMkLst>
            <pc:docMk/>
            <pc:sldMk cId="3149553705" sldId="581"/>
            <ac:spMk id="13" creationId="{C5A9E72A-7C23-395A-A6E8-3485CF5935FA}"/>
          </ac:spMkLst>
        </pc:spChg>
        <pc:spChg chg="mod">
          <ac:chgData name="Breno Nicelatchi" userId="495d62745e7169d0" providerId="LiveId" clId="{C3C4F742-C7F4-4B54-BDFB-6063D92D00DE}" dt="2023-09-05T23:09:34.325" v="3712" actId="1035"/>
          <ac:spMkLst>
            <pc:docMk/>
            <pc:sldMk cId="3149553705" sldId="581"/>
            <ac:spMk id="21" creationId="{549D2570-9ECC-2F41-53DF-673EA7A89F62}"/>
          </ac:spMkLst>
        </pc:spChg>
        <pc:spChg chg="mod">
          <ac:chgData name="Breno Nicelatchi" userId="495d62745e7169d0" providerId="LiveId" clId="{C3C4F742-C7F4-4B54-BDFB-6063D92D00DE}" dt="2023-09-05T23:06:42.636" v="3664" actId="20577"/>
          <ac:spMkLst>
            <pc:docMk/>
            <pc:sldMk cId="3149553705" sldId="581"/>
            <ac:spMk id="22" creationId="{142E4683-8548-1F12-427B-849CF0DC9AE2}"/>
          </ac:spMkLst>
        </pc:spChg>
      </pc:sldChg>
      <pc:sldChg chg="modSp add mod">
        <pc:chgData name="Breno Nicelatchi" userId="495d62745e7169d0" providerId="LiveId" clId="{C3C4F742-C7F4-4B54-BDFB-6063D92D00DE}" dt="2023-09-05T23:10:07.360" v="3729" actId="1037"/>
        <pc:sldMkLst>
          <pc:docMk/>
          <pc:sldMk cId="2265782548" sldId="582"/>
        </pc:sldMkLst>
        <pc:spChg chg="mod">
          <ac:chgData name="Breno Nicelatchi" userId="495d62745e7169d0" providerId="LiveId" clId="{C3C4F742-C7F4-4B54-BDFB-6063D92D00DE}" dt="2023-09-05T23:07:40.869" v="3676" actId="207"/>
          <ac:spMkLst>
            <pc:docMk/>
            <pc:sldMk cId="2265782548" sldId="582"/>
            <ac:spMk id="13" creationId="{C5A9E72A-7C23-395A-A6E8-3485CF5935FA}"/>
          </ac:spMkLst>
        </pc:spChg>
        <pc:spChg chg="mod">
          <ac:chgData name="Breno Nicelatchi" userId="495d62745e7169d0" providerId="LiveId" clId="{C3C4F742-C7F4-4B54-BDFB-6063D92D00DE}" dt="2023-09-05T23:10:07.360" v="3729" actId="1037"/>
          <ac:spMkLst>
            <pc:docMk/>
            <pc:sldMk cId="2265782548" sldId="582"/>
            <ac:spMk id="21" creationId="{549D2570-9ECC-2F41-53DF-673EA7A89F62}"/>
          </ac:spMkLst>
        </pc:spChg>
        <pc:spChg chg="mod">
          <ac:chgData name="Breno Nicelatchi" userId="495d62745e7169d0" providerId="LiveId" clId="{C3C4F742-C7F4-4B54-BDFB-6063D92D00DE}" dt="2023-09-05T23:06:45.859" v="3666" actId="20577"/>
          <ac:spMkLst>
            <pc:docMk/>
            <pc:sldMk cId="2265782548" sldId="582"/>
            <ac:spMk id="22" creationId="{142E4683-8548-1F12-427B-849CF0DC9AE2}"/>
          </ac:spMkLst>
        </pc:spChg>
      </pc:sldChg>
      <pc:sldChg chg="modSp add mod">
        <pc:chgData name="Breno Nicelatchi" userId="495d62745e7169d0" providerId="LiveId" clId="{C3C4F742-C7F4-4B54-BDFB-6063D92D00DE}" dt="2023-09-05T23:10:27.755" v="3742" actId="1035"/>
        <pc:sldMkLst>
          <pc:docMk/>
          <pc:sldMk cId="84427345" sldId="583"/>
        </pc:sldMkLst>
        <pc:spChg chg="mod">
          <ac:chgData name="Breno Nicelatchi" userId="495d62745e7169d0" providerId="LiveId" clId="{C3C4F742-C7F4-4B54-BDFB-6063D92D00DE}" dt="2023-09-05T23:07:36.274" v="3675" actId="207"/>
          <ac:spMkLst>
            <pc:docMk/>
            <pc:sldMk cId="84427345" sldId="583"/>
            <ac:spMk id="13" creationId="{C5A9E72A-7C23-395A-A6E8-3485CF5935FA}"/>
          </ac:spMkLst>
        </pc:spChg>
        <pc:spChg chg="mod">
          <ac:chgData name="Breno Nicelatchi" userId="495d62745e7169d0" providerId="LiveId" clId="{C3C4F742-C7F4-4B54-BDFB-6063D92D00DE}" dt="2023-09-05T23:10:27.755" v="3742" actId="1035"/>
          <ac:spMkLst>
            <pc:docMk/>
            <pc:sldMk cId="84427345" sldId="583"/>
            <ac:spMk id="21" creationId="{549D2570-9ECC-2F41-53DF-673EA7A89F62}"/>
          </ac:spMkLst>
        </pc:spChg>
        <pc:spChg chg="mod">
          <ac:chgData name="Breno Nicelatchi" userId="495d62745e7169d0" providerId="LiveId" clId="{C3C4F742-C7F4-4B54-BDFB-6063D92D00DE}" dt="2023-09-05T23:06:49.167" v="3668" actId="20577"/>
          <ac:spMkLst>
            <pc:docMk/>
            <pc:sldMk cId="84427345" sldId="583"/>
            <ac:spMk id="22" creationId="{142E4683-8548-1F12-427B-849CF0DC9AE2}"/>
          </ac:spMkLst>
        </pc:spChg>
      </pc:sldChg>
      <pc:sldChg chg="modSp add mod">
        <pc:chgData name="Breno Nicelatchi" userId="495d62745e7169d0" providerId="LiveId" clId="{C3C4F742-C7F4-4B54-BDFB-6063D92D00DE}" dt="2023-09-05T23:10:54.953" v="3748" actId="14100"/>
        <pc:sldMkLst>
          <pc:docMk/>
          <pc:sldMk cId="365891888" sldId="584"/>
        </pc:sldMkLst>
        <pc:spChg chg="mod">
          <ac:chgData name="Breno Nicelatchi" userId="495d62745e7169d0" providerId="LiveId" clId="{C3C4F742-C7F4-4B54-BDFB-6063D92D00DE}" dt="2023-09-05T23:08:01.234" v="3681" actId="207"/>
          <ac:spMkLst>
            <pc:docMk/>
            <pc:sldMk cId="365891888" sldId="584"/>
            <ac:spMk id="13" creationId="{C5A9E72A-7C23-395A-A6E8-3485CF5935FA}"/>
          </ac:spMkLst>
        </pc:spChg>
        <pc:spChg chg="mod">
          <ac:chgData name="Breno Nicelatchi" userId="495d62745e7169d0" providerId="LiveId" clId="{C3C4F742-C7F4-4B54-BDFB-6063D92D00DE}" dt="2023-09-05T23:10:54.953" v="3748" actId="14100"/>
          <ac:spMkLst>
            <pc:docMk/>
            <pc:sldMk cId="365891888" sldId="584"/>
            <ac:spMk id="21" creationId="{549D2570-9ECC-2F41-53DF-673EA7A89F62}"/>
          </ac:spMkLst>
        </pc:spChg>
        <pc:spChg chg="mod">
          <ac:chgData name="Breno Nicelatchi" userId="495d62745e7169d0" providerId="LiveId" clId="{C3C4F742-C7F4-4B54-BDFB-6063D92D00DE}" dt="2023-09-05T23:06:52.612" v="3670" actId="20577"/>
          <ac:spMkLst>
            <pc:docMk/>
            <pc:sldMk cId="365891888" sldId="584"/>
            <ac:spMk id="22" creationId="{142E4683-8548-1F12-427B-849CF0DC9AE2}"/>
          </ac:spMkLst>
        </pc:spChg>
      </pc:sldChg>
      <pc:sldChg chg="modSp add mod">
        <pc:chgData name="Breno Nicelatchi" userId="495d62745e7169d0" providerId="LiveId" clId="{C3C4F742-C7F4-4B54-BDFB-6063D92D00DE}" dt="2023-09-05T23:12:20.435" v="3762" actId="1076"/>
        <pc:sldMkLst>
          <pc:docMk/>
          <pc:sldMk cId="4198968302" sldId="585"/>
        </pc:sldMkLst>
        <pc:spChg chg="mod">
          <ac:chgData name="Breno Nicelatchi" userId="495d62745e7169d0" providerId="LiveId" clId="{C3C4F742-C7F4-4B54-BDFB-6063D92D00DE}" dt="2023-09-05T23:11:56.921" v="3755" actId="403"/>
          <ac:spMkLst>
            <pc:docMk/>
            <pc:sldMk cId="4198968302" sldId="585"/>
            <ac:spMk id="25" creationId="{A25F20EB-4B87-BDBF-9621-F77892F08A16}"/>
          </ac:spMkLst>
        </pc:spChg>
        <pc:spChg chg="mod">
          <ac:chgData name="Breno Nicelatchi" userId="495d62745e7169d0" providerId="LiveId" clId="{C3C4F742-C7F4-4B54-BDFB-6063D92D00DE}" dt="2023-09-05T23:12:20.435" v="3762" actId="1076"/>
          <ac:spMkLst>
            <pc:docMk/>
            <pc:sldMk cId="4198968302" sldId="585"/>
            <ac:spMk id="26" creationId="{7F0F2983-3514-3FA1-0FD8-5C3B26F0FEDB}"/>
          </ac:spMkLst>
        </pc:spChg>
      </pc:sldChg>
      <pc:sldChg chg="addSp delSp modSp add mod modAnim">
        <pc:chgData name="Breno Nicelatchi" userId="495d62745e7169d0" providerId="LiveId" clId="{C3C4F742-C7F4-4B54-BDFB-6063D92D00DE}" dt="2023-09-05T23:14:12.158" v="3789" actId="1038"/>
        <pc:sldMkLst>
          <pc:docMk/>
          <pc:sldMk cId="214268462" sldId="586"/>
        </pc:sldMkLst>
        <pc:spChg chg="add mod">
          <ac:chgData name="Breno Nicelatchi" userId="495d62745e7169d0" providerId="LiveId" clId="{C3C4F742-C7F4-4B54-BDFB-6063D92D00DE}" dt="2023-09-05T23:14:12.158" v="3789" actId="1038"/>
          <ac:spMkLst>
            <pc:docMk/>
            <pc:sldMk cId="214268462" sldId="586"/>
            <ac:spMk id="4" creationId="{6E96BF95-34D8-AB63-8475-0CCCB7EACC21}"/>
          </ac:spMkLst>
        </pc:spChg>
        <pc:spChg chg="mod">
          <ac:chgData name="Breno Nicelatchi" userId="495d62745e7169d0" providerId="LiveId" clId="{C3C4F742-C7F4-4B54-BDFB-6063D92D00DE}" dt="2023-09-05T23:13:50.346" v="3783" actId="207"/>
          <ac:spMkLst>
            <pc:docMk/>
            <pc:sldMk cId="214268462" sldId="586"/>
            <ac:spMk id="101" creationId="{8D632C37-4AA2-89D7-AA5F-57FEAAA86BB4}"/>
          </ac:spMkLst>
        </pc:spChg>
        <pc:spChg chg="del">
          <ac:chgData name="Breno Nicelatchi" userId="495d62745e7169d0" providerId="LiveId" clId="{C3C4F742-C7F4-4B54-BDFB-6063D92D00DE}" dt="2023-09-05T23:13:28.800" v="3778" actId="478"/>
          <ac:spMkLst>
            <pc:docMk/>
            <pc:sldMk cId="214268462" sldId="586"/>
            <ac:spMk id="102" creationId="{1F877EA3-658A-420E-5398-547914D9446F}"/>
          </ac:spMkLst>
        </pc:spChg>
        <pc:spChg chg="mod">
          <ac:chgData name="Breno Nicelatchi" userId="495d62745e7169d0" providerId="LiveId" clId="{C3C4F742-C7F4-4B54-BDFB-6063D92D00DE}" dt="2023-09-05T23:13:24.782" v="3777" actId="14100"/>
          <ac:spMkLst>
            <pc:docMk/>
            <pc:sldMk cId="214268462" sldId="586"/>
            <ac:spMk id="111" creationId="{218A1723-10B4-F126-65BB-B50D5528CBA6}"/>
          </ac:spMkLst>
        </pc:spChg>
        <pc:grpChg chg="del">
          <ac:chgData name="Breno Nicelatchi" userId="495d62745e7169d0" providerId="LiveId" clId="{C3C4F742-C7F4-4B54-BDFB-6063D92D00DE}" dt="2023-09-05T23:13:28.800" v="3778" actId="478"/>
          <ac:grpSpMkLst>
            <pc:docMk/>
            <pc:sldMk cId="214268462" sldId="586"/>
            <ac:grpSpMk id="103" creationId="{F281FB1E-F109-6498-2F93-DFB332C6667C}"/>
          </ac:grpSpMkLst>
        </pc:grpChg>
        <pc:picChg chg="add mod">
          <ac:chgData name="Breno Nicelatchi" userId="495d62745e7169d0" providerId="LiveId" clId="{C3C4F742-C7F4-4B54-BDFB-6063D92D00DE}" dt="2023-09-05T23:13:42.957" v="3782" actId="1037"/>
          <ac:picMkLst>
            <pc:docMk/>
            <pc:sldMk cId="214268462" sldId="586"/>
            <ac:picMk id="3" creationId="{74A0F956-C756-E2B6-CEBC-32B2193D0F89}"/>
          </ac:picMkLst>
        </pc:picChg>
      </pc:sldChg>
      <pc:sldChg chg="modSp add mod modAnim">
        <pc:chgData name="Breno Nicelatchi" userId="495d62745e7169d0" providerId="LiveId" clId="{C3C4F742-C7F4-4B54-BDFB-6063D92D00DE}" dt="2023-09-05T23:14:54.067" v="3796" actId="14100"/>
        <pc:sldMkLst>
          <pc:docMk/>
          <pc:sldMk cId="2472209059" sldId="587"/>
        </pc:sldMkLst>
        <pc:spChg chg="mod">
          <ac:chgData name="Breno Nicelatchi" userId="495d62745e7169d0" providerId="LiveId" clId="{C3C4F742-C7F4-4B54-BDFB-6063D92D00DE}" dt="2023-09-05T23:14:54.067" v="3796" actId="14100"/>
          <ac:spMkLst>
            <pc:docMk/>
            <pc:sldMk cId="2472209059" sldId="587"/>
            <ac:spMk id="3" creationId="{00E40353-443C-F642-4A50-2562C58152E5}"/>
          </ac:spMkLst>
        </pc:spChg>
        <pc:spChg chg="mod">
          <ac:chgData name="Breno Nicelatchi" userId="495d62745e7169d0" providerId="LiveId" clId="{C3C4F742-C7F4-4B54-BDFB-6063D92D00DE}" dt="2023-09-05T23:14:40.814" v="3792" actId="20577"/>
          <ac:spMkLst>
            <pc:docMk/>
            <pc:sldMk cId="2472209059" sldId="587"/>
            <ac:spMk id="4" creationId="{113B7D5B-A0C3-4F28-BB88-2DBEACB7A6AF}"/>
          </ac:spMkLst>
        </pc:spChg>
      </pc:sldChg>
      <pc:sldChg chg="addSp modSp add mod modAnim">
        <pc:chgData name="Breno Nicelatchi" userId="495d62745e7169d0" providerId="LiveId" clId="{C3C4F742-C7F4-4B54-BDFB-6063D92D00DE}" dt="2023-09-05T23:15:34.579" v="3807" actId="207"/>
        <pc:sldMkLst>
          <pc:docMk/>
          <pc:sldMk cId="2403378507" sldId="588"/>
        </pc:sldMkLst>
        <pc:spChg chg="mod">
          <ac:chgData name="Breno Nicelatchi" userId="495d62745e7169d0" providerId="LiveId" clId="{C3C4F742-C7F4-4B54-BDFB-6063D92D00DE}" dt="2023-09-05T23:15:34.579" v="3807" actId="207"/>
          <ac:spMkLst>
            <pc:docMk/>
            <pc:sldMk cId="2403378507" sldId="588"/>
            <ac:spMk id="3" creationId="{82C87EFA-5507-B99D-10E8-866641D9603B}"/>
          </ac:spMkLst>
        </pc:spChg>
        <pc:spChg chg="add mod">
          <ac:chgData name="Breno Nicelatchi" userId="495d62745e7169d0" providerId="LiveId" clId="{C3C4F742-C7F4-4B54-BDFB-6063D92D00DE}" dt="2023-09-05T23:15:31.142" v="3805" actId="1076"/>
          <ac:spMkLst>
            <pc:docMk/>
            <pc:sldMk cId="2403378507" sldId="588"/>
            <ac:spMk id="4" creationId="{35AF75B0-558F-44D7-AAF1-34745D1EA9C2}"/>
          </ac:spMkLst>
        </pc:spChg>
      </pc:sldChg>
      <pc:sldChg chg="modSp add mod">
        <pc:chgData name="Breno Nicelatchi" userId="495d62745e7169d0" providerId="LiveId" clId="{C3C4F742-C7F4-4B54-BDFB-6063D92D00DE}" dt="2023-09-05T23:21:03.386" v="3911" actId="1076"/>
        <pc:sldMkLst>
          <pc:docMk/>
          <pc:sldMk cId="2819906198" sldId="589"/>
        </pc:sldMkLst>
        <pc:spChg chg="mod">
          <ac:chgData name="Breno Nicelatchi" userId="495d62745e7169d0" providerId="LiveId" clId="{C3C4F742-C7F4-4B54-BDFB-6063D92D00DE}" dt="2023-09-05T23:21:03.386" v="3911" actId="1076"/>
          <ac:spMkLst>
            <pc:docMk/>
            <pc:sldMk cId="2819906198" sldId="589"/>
            <ac:spMk id="55" creationId="{78F33C3A-B594-21B8-C295-6FAB92AB2691}"/>
          </ac:spMkLst>
        </pc:spChg>
      </pc:sldChg>
      <pc:sldChg chg="modSp add mod">
        <pc:chgData name="Breno Nicelatchi" userId="495d62745e7169d0" providerId="LiveId" clId="{C3C4F742-C7F4-4B54-BDFB-6063D92D00DE}" dt="2023-09-05T23:21:30.995" v="3916" actId="1076"/>
        <pc:sldMkLst>
          <pc:docMk/>
          <pc:sldMk cId="2228285698" sldId="590"/>
        </pc:sldMkLst>
        <pc:spChg chg="mod">
          <ac:chgData name="Breno Nicelatchi" userId="495d62745e7169d0" providerId="LiveId" clId="{C3C4F742-C7F4-4B54-BDFB-6063D92D00DE}" dt="2023-09-05T23:21:30.995" v="3916" actId="1076"/>
          <ac:spMkLst>
            <pc:docMk/>
            <pc:sldMk cId="2228285698" sldId="590"/>
            <ac:spMk id="4" creationId="{6533E042-88D0-B269-7784-35D9269FDC64}"/>
          </ac:spMkLst>
        </pc:spChg>
      </pc:sldChg>
      <pc:sldChg chg="modSp add del mod modAnim">
        <pc:chgData name="Breno Nicelatchi" userId="495d62745e7169d0" providerId="LiveId" clId="{C3C4F742-C7F4-4B54-BDFB-6063D92D00DE}" dt="2023-09-05T23:46:29.383" v="4156"/>
        <pc:sldMkLst>
          <pc:docMk/>
          <pc:sldMk cId="864226994" sldId="591"/>
        </pc:sldMkLst>
        <pc:spChg chg="mod">
          <ac:chgData name="Breno Nicelatchi" userId="495d62745e7169d0" providerId="LiveId" clId="{C3C4F742-C7F4-4B54-BDFB-6063D92D00DE}" dt="2023-09-05T23:22:00.568" v="3925" actId="1076"/>
          <ac:spMkLst>
            <pc:docMk/>
            <pc:sldMk cId="864226994" sldId="591"/>
            <ac:spMk id="3" creationId="{6C73FE1F-0CA1-9D9D-9A43-05ABB034F622}"/>
          </ac:spMkLst>
        </pc:spChg>
        <pc:spChg chg="mod">
          <ac:chgData name="Breno Nicelatchi" userId="495d62745e7169d0" providerId="LiveId" clId="{C3C4F742-C7F4-4B54-BDFB-6063D92D00DE}" dt="2023-09-05T23:22:00.568" v="3925" actId="1076"/>
          <ac:spMkLst>
            <pc:docMk/>
            <pc:sldMk cId="864226994" sldId="591"/>
            <ac:spMk id="4" creationId="{6533E042-88D0-B269-7784-35D9269FDC64}"/>
          </ac:spMkLst>
        </pc:spChg>
        <pc:picChg chg="mod">
          <ac:chgData name="Breno Nicelatchi" userId="495d62745e7169d0" providerId="LiveId" clId="{C3C4F742-C7F4-4B54-BDFB-6063D92D00DE}" dt="2023-09-05T23:22:00.568" v="3925" actId="1076"/>
          <ac:picMkLst>
            <pc:docMk/>
            <pc:sldMk cId="864226994" sldId="591"/>
            <ac:picMk id="5" creationId="{5A27C2E0-1CA3-F129-565B-323FA82C811F}"/>
          </ac:picMkLst>
        </pc:picChg>
      </pc:sldChg>
      <pc:sldChg chg="add del">
        <pc:chgData name="Breno Nicelatchi" userId="495d62745e7169d0" providerId="LiveId" clId="{C3C4F742-C7F4-4B54-BDFB-6063D92D00DE}" dt="2023-09-05T23:21:36.119" v="3918"/>
        <pc:sldMkLst>
          <pc:docMk/>
          <pc:sldMk cId="1385202189" sldId="591"/>
        </pc:sldMkLst>
      </pc:sldChg>
      <pc:sldChg chg="modSp add mod modAnim">
        <pc:chgData name="Breno Nicelatchi" userId="495d62745e7169d0" providerId="LiveId" clId="{C3C4F742-C7F4-4B54-BDFB-6063D92D00DE}" dt="2023-09-05T23:46:39.182" v="4158"/>
        <pc:sldMkLst>
          <pc:docMk/>
          <pc:sldMk cId="539529584" sldId="592"/>
        </pc:sldMkLst>
        <pc:spChg chg="mod">
          <ac:chgData name="Breno Nicelatchi" userId="495d62745e7169d0" providerId="LiveId" clId="{C3C4F742-C7F4-4B54-BDFB-6063D92D00DE}" dt="2023-09-05T23:22:11.779" v="3929" actId="14100"/>
          <ac:spMkLst>
            <pc:docMk/>
            <pc:sldMk cId="539529584" sldId="592"/>
            <ac:spMk id="3" creationId="{6C73FE1F-0CA1-9D9D-9A43-05ABB034F622}"/>
          </ac:spMkLst>
        </pc:spChg>
        <pc:spChg chg="mod">
          <ac:chgData name="Breno Nicelatchi" userId="495d62745e7169d0" providerId="LiveId" clId="{C3C4F742-C7F4-4B54-BDFB-6063D92D00DE}" dt="2023-09-05T23:22:34.603" v="3936" actId="1076"/>
          <ac:spMkLst>
            <pc:docMk/>
            <pc:sldMk cId="539529584" sldId="592"/>
            <ac:spMk id="4" creationId="{6533E042-88D0-B269-7784-35D9269FDC64}"/>
          </ac:spMkLst>
        </pc:spChg>
        <pc:picChg chg="mod">
          <ac:chgData name="Breno Nicelatchi" userId="495d62745e7169d0" providerId="LiveId" clId="{C3C4F742-C7F4-4B54-BDFB-6063D92D00DE}" dt="2023-09-05T23:22:15.734" v="3930" actId="1076"/>
          <ac:picMkLst>
            <pc:docMk/>
            <pc:sldMk cId="539529584" sldId="592"/>
            <ac:picMk id="5" creationId="{5A27C2E0-1CA3-F129-565B-323FA82C811F}"/>
          </ac:picMkLst>
        </pc:picChg>
      </pc:sldChg>
      <pc:sldChg chg="modSp add mod modAnim">
        <pc:chgData name="Breno Nicelatchi" userId="495d62745e7169d0" providerId="LiveId" clId="{C3C4F742-C7F4-4B54-BDFB-6063D92D00DE}" dt="2023-09-05T23:46:47.322" v="4160"/>
        <pc:sldMkLst>
          <pc:docMk/>
          <pc:sldMk cId="2202164085" sldId="593"/>
        </pc:sldMkLst>
        <pc:spChg chg="mod">
          <ac:chgData name="Breno Nicelatchi" userId="495d62745e7169d0" providerId="LiveId" clId="{C3C4F742-C7F4-4B54-BDFB-6063D92D00DE}" dt="2023-09-05T23:23:40.727" v="4026" actId="1035"/>
          <ac:spMkLst>
            <pc:docMk/>
            <pc:sldMk cId="2202164085" sldId="593"/>
            <ac:spMk id="3" creationId="{6C73FE1F-0CA1-9D9D-9A43-05ABB034F622}"/>
          </ac:spMkLst>
        </pc:spChg>
        <pc:spChg chg="mod">
          <ac:chgData name="Breno Nicelatchi" userId="495d62745e7169d0" providerId="LiveId" clId="{C3C4F742-C7F4-4B54-BDFB-6063D92D00DE}" dt="2023-09-05T23:23:40.727" v="4026" actId="1035"/>
          <ac:spMkLst>
            <pc:docMk/>
            <pc:sldMk cId="2202164085" sldId="593"/>
            <ac:spMk id="4" creationId="{6533E042-88D0-B269-7784-35D9269FDC64}"/>
          </ac:spMkLst>
        </pc:spChg>
        <pc:picChg chg="mod">
          <ac:chgData name="Breno Nicelatchi" userId="495d62745e7169d0" providerId="LiveId" clId="{C3C4F742-C7F4-4B54-BDFB-6063D92D00DE}" dt="2023-09-05T23:23:40.727" v="4026" actId="1035"/>
          <ac:picMkLst>
            <pc:docMk/>
            <pc:sldMk cId="2202164085" sldId="593"/>
            <ac:picMk id="5" creationId="{5A27C2E0-1CA3-F129-565B-323FA82C811F}"/>
          </ac:picMkLst>
        </pc:picChg>
      </pc:sldChg>
      <pc:sldChg chg="modSp add modAnim">
        <pc:chgData name="Breno Nicelatchi" userId="495d62745e7169d0" providerId="LiveId" clId="{C3C4F742-C7F4-4B54-BDFB-6063D92D00DE}" dt="2023-09-05T23:24:08.661" v="4037" actId="20577"/>
        <pc:sldMkLst>
          <pc:docMk/>
          <pc:sldMk cId="1943398826" sldId="594"/>
        </pc:sldMkLst>
        <pc:spChg chg="mod">
          <ac:chgData name="Breno Nicelatchi" userId="495d62745e7169d0" providerId="LiveId" clId="{C3C4F742-C7F4-4B54-BDFB-6063D92D00DE}" dt="2023-09-05T23:24:08.661" v="4037" actId="20577"/>
          <ac:spMkLst>
            <pc:docMk/>
            <pc:sldMk cId="1943398826" sldId="594"/>
            <ac:spMk id="3" creationId="{00E40353-443C-F642-4A50-2562C58152E5}"/>
          </ac:spMkLst>
        </pc:spChg>
        <pc:spChg chg="mod">
          <ac:chgData name="Breno Nicelatchi" userId="495d62745e7169d0" providerId="LiveId" clId="{C3C4F742-C7F4-4B54-BDFB-6063D92D00DE}" dt="2023-09-05T23:24:04.331" v="4029" actId="20577"/>
          <ac:spMkLst>
            <pc:docMk/>
            <pc:sldMk cId="1943398826" sldId="594"/>
            <ac:spMk id="4" creationId="{113B7D5B-A0C3-4F28-BB88-2DBEACB7A6AF}"/>
          </ac:spMkLst>
        </pc:spChg>
      </pc:sldChg>
      <pc:sldChg chg="modSp add mod">
        <pc:chgData name="Breno Nicelatchi" userId="495d62745e7169d0" providerId="LiveId" clId="{C3C4F742-C7F4-4B54-BDFB-6063D92D00DE}" dt="2023-09-05T23:25:01.127" v="4045" actId="1076"/>
        <pc:sldMkLst>
          <pc:docMk/>
          <pc:sldMk cId="3024621662" sldId="595"/>
        </pc:sldMkLst>
        <pc:spChg chg="mod">
          <ac:chgData name="Breno Nicelatchi" userId="495d62745e7169d0" providerId="LiveId" clId="{C3C4F742-C7F4-4B54-BDFB-6063D92D00DE}" dt="2023-09-05T23:24:58.803" v="4044" actId="1076"/>
          <ac:spMkLst>
            <pc:docMk/>
            <pc:sldMk cId="3024621662" sldId="595"/>
            <ac:spMk id="10" creationId="{567CECA1-11BB-D32B-B10E-ED7A63C001B2}"/>
          </ac:spMkLst>
        </pc:spChg>
        <pc:spChg chg="mod">
          <ac:chgData name="Breno Nicelatchi" userId="495d62745e7169d0" providerId="LiveId" clId="{C3C4F742-C7F4-4B54-BDFB-6063D92D00DE}" dt="2023-09-05T23:25:01.127" v="4045" actId="1076"/>
          <ac:spMkLst>
            <pc:docMk/>
            <pc:sldMk cId="3024621662" sldId="595"/>
            <ac:spMk id="12" creationId="{1AE7A01F-0332-0B93-34AC-FC3502DAFBF0}"/>
          </ac:spMkLst>
        </pc:spChg>
      </pc:sldChg>
      <pc:sldChg chg="modSp add mod">
        <pc:chgData name="Breno Nicelatchi" userId="495d62745e7169d0" providerId="LiveId" clId="{C3C4F742-C7F4-4B54-BDFB-6063D92D00DE}" dt="2023-09-05T23:26:08.621" v="4063" actId="14100"/>
        <pc:sldMkLst>
          <pc:docMk/>
          <pc:sldMk cId="1331505983" sldId="596"/>
        </pc:sldMkLst>
        <pc:spChg chg="mod">
          <ac:chgData name="Breno Nicelatchi" userId="495d62745e7169d0" providerId="LiveId" clId="{C3C4F742-C7F4-4B54-BDFB-6063D92D00DE}" dt="2023-09-05T23:26:08.621" v="4063" actId="14100"/>
          <ac:spMkLst>
            <pc:docMk/>
            <pc:sldMk cId="1331505983" sldId="596"/>
            <ac:spMk id="18" creationId="{4B70532D-7373-F7D6-9C8D-7F4428A347BE}"/>
          </ac:spMkLst>
        </pc:spChg>
      </pc:sldChg>
      <pc:sldChg chg="addSp modSp add mod modAnim">
        <pc:chgData name="Breno Nicelatchi" userId="495d62745e7169d0" providerId="LiveId" clId="{C3C4F742-C7F4-4B54-BDFB-6063D92D00DE}" dt="2023-09-05T23:27:27.109" v="4082" actId="113"/>
        <pc:sldMkLst>
          <pc:docMk/>
          <pc:sldMk cId="1336421091" sldId="597"/>
        </pc:sldMkLst>
        <pc:spChg chg="add mod">
          <ac:chgData name="Breno Nicelatchi" userId="495d62745e7169d0" providerId="LiveId" clId="{C3C4F742-C7F4-4B54-BDFB-6063D92D00DE}" dt="2023-09-05T23:27:13.456" v="4077" actId="14100"/>
          <ac:spMkLst>
            <pc:docMk/>
            <pc:sldMk cId="1336421091" sldId="597"/>
            <ac:spMk id="3" creationId="{49FC57E4-3583-C858-5DDD-30821D55A4D1}"/>
          </ac:spMkLst>
        </pc:spChg>
        <pc:spChg chg="mod">
          <ac:chgData name="Breno Nicelatchi" userId="495d62745e7169d0" providerId="LiveId" clId="{C3C4F742-C7F4-4B54-BDFB-6063D92D00DE}" dt="2023-09-05T23:27:27.109" v="4082" actId="113"/>
          <ac:spMkLst>
            <pc:docMk/>
            <pc:sldMk cId="1336421091" sldId="597"/>
            <ac:spMk id="27" creationId="{07CDED3C-D3CB-8698-904F-97DB2376014E}"/>
          </ac:spMkLst>
        </pc:spChg>
        <pc:spChg chg="mod">
          <ac:chgData name="Breno Nicelatchi" userId="495d62745e7169d0" providerId="LiveId" clId="{C3C4F742-C7F4-4B54-BDFB-6063D92D00DE}" dt="2023-09-05T23:26:54.712" v="4069" actId="14100"/>
          <ac:spMkLst>
            <pc:docMk/>
            <pc:sldMk cId="1336421091" sldId="597"/>
            <ac:spMk id="29" creationId="{78B24780-1A13-325D-67FE-33A6FCAAF4A3}"/>
          </ac:spMkLst>
        </pc:spChg>
      </pc:sldChg>
      <pc:sldChg chg="modSp add mod modAnim">
        <pc:chgData name="Breno Nicelatchi" userId="495d62745e7169d0" providerId="LiveId" clId="{C3C4F742-C7F4-4B54-BDFB-6063D92D00DE}" dt="2023-09-05T23:28:42.336" v="4091" actId="1076"/>
        <pc:sldMkLst>
          <pc:docMk/>
          <pc:sldMk cId="3218603324" sldId="598"/>
        </pc:sldMkLst>
        <pc:spChg chg="mod">
          <ac:chgData name="Breno Nicelatchi" userId="495d62745e7169d0" providerId="LiveId" clId="{C3C4F742-C7F4-4B54-BDFB-6063D92D00DE}" dt="2023-09-05T23:28:42.336" v="4091" actId="1076"/>
          <ac:spMkLst>
            <pc:docMk/>
            <pc:sldMk cId="3218603324" sldId="598"/>
            <ac:spMk id="19" creationId="{4E210D6D-EDED-7CB3-FC40-6596E8B7E82E}"/>
          </ac:spMkLst>
        </pc:spChg>
      </pc:sldChg>
      <pc:sldChg chg="addSp delSp modSp add mod">
        <pc:chgData name="Breno Nicelatchi" userId="495d62745e7169d0" providerId="LiveId" clId="{C3C4F742-C7F4-4B54-BDFB-6063D92D00DE}" dt="2023-09-05T23:30:48.714" v="4110"/>
        <pc:sldMkLst>
          <pc:docMk/>
          <pc:sldMk cId="3417019853" sldId="599"/>
        </pc:sldMkLst>
        <pc:spChg chg="ord">
          <ac:chgData name="Breno Nicelatchi" userId="495d62745e7169d0" providerId="LiveId" clId="{C3C4F742-C7F4-4B54-BDFB-6063D92D00DE}" dt="2023-09-05T23:30:21.988" v="4105" actId="167"/>
          <ac:spMkLst>
            <pc:docMk/>
            <pc:sldMk cId="3417019853" sldId="599"/>
            <ac:spMk id="2" creationId="{B60CFEB9-518D-99FB-899D-7C82B3A35D4A}"/>
          </ac:spMkLst>
        </pc:spChg>
        <pc:spChg chg="mod">
          <ac:chgData name="Breno Nicelatchi" userId="495d62745e7169d0" providerId="LiveId" clId="{C3C4F742-C7F4-4B54-BDFB-6063D92D00DE}" dt="2023-09-05T23:29:50.641" v="4100" actId="14100"/>
          <ac:spMkLst>
            <pc:docMk/>
            <pc:sldMk cId="3417019853" sldId="599"/>
            <ac:spMk id="10" creationId="{567CECA1-11BB-D32B-B10E-ED7A63C001B2}"/>
          </ac:spMkLst>
        </pc:spChg>
        <pc:spChg chg="mod">
          <ac:chgData name="Breno Nicelatchi" userId="495d62745e7169d0" providerId="LiveId" clId="{C3C4F742-C7F4-4B54-BDFB-6063D92D00DE}" dt="2023-09-05T23:29:43.681" v="4098" actId="1076"/>
          <ac:spMkLst>
            <pc:docMk/>
            <pc:sldMk cId="3417019853" sldId="599"/>
            <ac:spMk id="12" creationId="{1AE7A01F-0332-0B93-34AC-FC3502DAFBF0}"/>
          </ac:spMkLst>
        </pc:spChg>
        <pc:spChg chg="mod">
          <ac:chgData name="Breno Nicelatchi" userId="495d62745e7169d0" providerId="LiveId" clId="{C3C4F742-C7F4-4B54-BDFB-6063D92D00DE}" dt="2023-09-05T23:29:47.559" v="4099" actId="1076"/>
          <ac:spMkLst>
            <pc:docMk/>
            <pc:sldMk cId="3417019853" sldId="599"/>
            <ac:spMk id="13" creationId="{09BF5D49-AFBE-B6E4-6907-8CC248C6B42A}"/>
          </ac:spMkLst>
        </pc:spChg>
        <pc:picChg chg="del mod">
          <ac:chgData name="Breno Nicelatchi" userId="495d62745e7169d0" providerId="LiveId" clId="{C3C4F742-C7F4-4B54-BDFB-6063D92D00DE}" dt="2023-09-05T23:29:56.739" v="4102" actId="478"/>
          <ac:picMkLst>
            <pc:docMk/>
            <pc:sldMk cId="3417019853" sldId="599"/>
            <ac:picMk id="2050" creationId="{66C81E6A-910C-2DBB-1E6E-94C8B8ABB212}"/>
          </ac:picMkLst>
        </pc:picChg>
        <pc:picChg chg="add mod">
          <ac:chgData name="Breno Nicelatchi" userId="495d62745e7169d0" providerId="LiveId" clId="{C3C4F742-C7F4-4B54-BDFB-6063D92D00DE}" dt="2023-09-05T23:30:48.714" v="4110"/>
          <ac:picMkLst>
            <pc:docMk/>
            <pc:sldMk cId="3417019853" sldId="599"/>
            <ac:picMk id="23554" creationId="{2158F1C6-4B68-238F-3AA4-5E228B311A3A}"/>
          </ac:picMkLst>
        </pc:picChg>
      </pc:sldChg>
      <pc:sldChg chg="modSp add mod modAnim">
        <pc:chgData name="Breno Nicelatchi" userId="495d62745e7169d0" providerId="LiveId" clId="{C3C4F742-C7F4-4B54-BDFB-6063D92D00DE}" dt="2023-09-05T23:31:32.093" v="4150" actId="1036"/>
        <pc:sldMkLst>
          <pc:docMk/>
          <pc:sldMk cId="1127881572" sldId="600"/>
        </pc:sldMkLst>
        <pc:spChg chg="mod">
          <ac:chgData name="Breno Nicelatchi" userId="495d62745e7169d0" providerId="LiveId" clId="{C3C4F742-C7F4-4B54-BDFB-6063D92D00DE}" dt="2023-09-05T23:31:32.093" v="4150" actId="1036"/>
          <ac:spMkLst>
            <pc:docMk/>
            <pc:sldMk cId="1127881572" sldId="600"/>
            <ac:spMk id="3" creationId="{00E40353-443C-F642-4A50-2562C58152E5}"/>
          </ac:spMkLst>
        </pc:spChg>
        <pc:spChg chg="mod">
          <ac:chgData name="Breno Nicelatchi" userId="495d62745e7169d0" providerId="LiveId" clId="{C3C4F742-C7F4-4B54-BDFB-6063D92D00DE}" dt="2023-09-05T23:31:18.673" v="4113" actId="20577"/>
          <ac:spMkLst>
            <pc:docMk/>
            <pc:sldMk cId="1127881572" sldId="600"/>
            <ac:spMk id="4" creationId="{113B7D5B-A0C3-4F28-BB88-2DBEACB7A6AF}"/>
          </ac:spMkLst>
        </pc:spChg>
      </pc:sldChg>
      <pc:sldChg chg="modSp add mod">
        <pc:chgData name="Breno Nicelatchi" userId="495d62745e7169d0" providerId="LiveId" clId="{C3C4F742-C7F4-4B54-BDFB-6063D92D00DE}" dt="2023-09-05T23:47:28.292" v="4166" actId="1076"/>
        <pc:sldMkLst>
          <pc:docMk/>
          <pc:sldMk cId="3878704418" sldId="601"/>
        </pc:sldMkLst>
        <pc:spChg chg="mod">
          <ac:chgData name="Breno Nicelatchi" userId="495d62745e7169d0" providerId="LiveId" clId="{C3C4F742-C7F4-4B54-BDFB-6063D92D00DE}" dt="2023-09-05T23:47:28.292" v="4166" actId="1076"/>
          <ac:spMkLst>
            <pc:docMk/>
            <pc:sldMk cId="3878704418" sldId="601"/>
            <ac:spMk id="12" creationId="{3AA0B4B4-26C4-0E92-0F60-F092889315BB}"/>
          </ac:spMkLst>
        </pc:spChg>
      </pc:sldChg>
      <pc:sldChg chg="addSp delSp modSp add mod modTransition modAnim">
        <pc:chgData name="Breno Nicelatchi" userId="495d62745e7169d0" providerId="LiveId" clId="{C3C4F742-C7F4-4B54-BDFB-6063D92D00DE}" dt="2023-09-06T00:01:27.498" v="4274" actId="1076"/>
        <pc:sldMkLst>
          <pc:docMk/>
          <pc:sldMk cId="1713479473" sldId="602"/>
        </pc:sldMkLst>
        <pc:spChg chg="add mod">
          <ac:chgData name="Breno Nicelatchi" userId="495d62745e7169d0" providerId="LiveId" clId="{C3C4F742-C7F4-4B54-BDFB-6063D92D00DE}" dt="2023-09-05T23:53:17.805" v="4236" actId="1036"/>
          <ac:spMkLst>
            <pc:docMk/>
            <pc:sldMk cId="1713479473" sldId="602"/>
            <ac:spMk id="3" creationId="{54D3ED07-5044-0487-D76F-092FE1DC3A1C}"/>
          </ac:spMkLst>
        </pc:spChg>
        <pc:spChg chg="add del mod">
          <ac:chgData name="Breno Nicelatchi" userId="495d62745e7169d0" providerId="LiveId" clId="{C3C4F742-C7F4-4B54-BDFB-6063D92D00DE}" dt="2023-09-05T23:52:16.423" v="4190" actId="478"/>
          <ac:spMkLst>
            <pc:docMk/>
            <pc:sldMk cId="1713479473" sldId="602"/>
            <ac:spMk id="4" creationId="{A76073B1-5A6D-D402-4AAA-7E19F0369318}"/>
          </ac:spMkLst>
        </pc:spChg>
        <pc:spChg chg="add mod">
          <ac:chgData name="Breno Nicelatchi" userId="495d62745e7169d0" providerId="LiveId" clId="{C3C4F742-C7F4-4B54-BDFB-6063D92D00DE}" dt="2023-09-06T00:01:27.498" v="4274" actId="1076"/>
          <ac:spMkLst>
            <pc:docMk/>
            <pc:sldMk cId="1713479473" sldId="602"/>
            <ac:spMk id="5" creationId="{AECFA50B-7A16-F65C-AC31-1B19385416FE}"/>
          </ac:spMkLst>
        </pc:spChg>
        <pc:spChg chg="add del mod">
          <ac:chgData name="Breno Nicelatchi" userId="495d62745e7169d0" providerId="LiveId" clId="{C3C4F742-C7F4-4B54-BDFB-6063D92D00DE}" dt="2023-09-05T23:52:19.817" v="4191" actId="478"/>
          <ac:spMkLst>
            <pc:docMk/>
            <pc:sldMk cId="1713479473" sldId="602"/>
            <ac:spMk id="13" creationId="{1649FCE6-0FF0-7A5B-BCA5-E176DE2C1693}"/>
          </ac:spMkLst>
        </pc:spChg>
        <pc:spChg chg="mod">
          <ac:chgData name="Breno Nicelatchi" userId="495d62745e7169d0" providerId="LiveId" clId="{C3C4F742-C7F4-4B54-BDFB-6063D92D00DE}" dt="2023-09-05T23:49:22.156" v="4169" actId="1076"/>
          <ac:spMkLst>
            <pc:docMk/>
            <pc:sldMk cId="1713479473" sldId="602"/>
            <ac:spMk id="16" creationId="{90FB603A-4F11-37D1-2C84-24379393864E}"/>
          </ac:spMkLst>
        </pc:spChg>
        <pc:spChg chg="mod">
          <ac:chgData name="Breno Nicelatchi" userId="495d62745e7169d0" providerId="LiveId" clId="{C3C4F742-C7F4-4B54-BDFB-6063D92D00DE}" dt="2023-09-05T23:53:25.109" v="4273" actId="1037"/>
          <ac:spMkLst>
            <pc:docMk/>
            <pc:sldMk cId="1713479473" sldId="602"/>
            <ac:spMk id="17" creationId="{7A9D74ED-BCDD-A072-67A9-34C68FCBDC0A}"/>
          </ac:spMkLst>
        </pc:spChg>
        <pc:spChg chg="mod">
          <ac:chgData name="Breno Nicelatchi" userId="495d62745e7169d0" providerId="LiveId" clId="{C3C4F742-C7F4-4B54-BDFB-6063D92D00DE}" dt="2023-09-05T23:53:25.109" v="4273" actId="1037"/>
          <ac:spMkLst>
            <pc:docMk/>
            <pc:sldMk cId="1713479473" sldId="602"/>
            <ac:spMk id="18" creationId="{EFFF8DF2-FA48-57C4-8044-2C148ABC8058}"/>
          </ac:spMkLst>
        </pc:spChg>
        <pc:spChg chg="mod">
          <ac:chgData name="Breno Nicelatchi" userId="495d62745e7169d0" providerId="LiveId" clId="{C3C4F742-C7F4-4B54-BDFB-6063D92D00DE}" dt="2023-09-05T23:53:25.109" v="4273" actId="1037"/>
          <ac:spMkLst>
            <pc:docMk/>
            <pc:sldMk cId="1713479473" sldId="602"/>
            <ac:spMk id="20" creationId="{3638961E-548B-A0C0-77A4-EBFFE6DE2585}"/>
          </ac:spMkLst>
        </pc:spChg>
        <pc:spChg chg="mod">
          <ac:chgData name="Breno Nicelatchi" userId="495d62745e7169d0" providerId="LiveId" clId="{C3C4F742-C7F4-4B54-BDFB-6063D92D00DE}" dt="2023-09-05T23:53:25.109" v="4273" actId="1037"/>
          <ac:spMkLst>
            <pc:docMk/>
            <pc:sldMk cId="1713479473" sldId="602"/>
            <ac:spMk id="21" creationId="{B9E76951-4AB7-0596-78BA-36FA95BB5C28}"/>
          </ac:spMkLst>
        </pc:spChg>
        <pc:spChg chg="mod">
          <ac:chgData name="Breno Nicelatchi" userId="495d62745e7169d0" providerId="LiveId" clId="{C3C4F742-C7F4-4B54-BDFB-6063D92D00DE}" dt="2023-09-05T23:53:25.109" v="4273" actId="1037"/>
          <ac:spMkLst>
            <pc:docMk/>
            <pc:sldMk cId="1713479473" sldId="602"/>
            <ac:spMk id="23" creationId="{88FF6779-EC17-A5D1-4ADC-3792B697005A}"/>
          </ac:spMkLst>
        </pc:spChg>
        <pc:spChg chg="mod">
          <ac:chgData name="Breno Nicelatchi" userId="495d62745e7169d0" providerId="LiveId" clId="{C3C4F742-C7F4-4B54-BDFB-6063D92D00DE}" dt="2023-09-05T23:53:25.109" v="4273" actId="1037"/>
          <ac:spMkLst>
            <pc:docMk/>
            <pc:sldMk cId="1713479473" sldId="602"/>
            <ac:spMk id="24" creationId="{5E3B96DD-D0EA-18BB-E910-ED9EC01EA6AA}"/>
          </ac:spMkLst>
        </pc:spChg>
        <pc:spChg chg="mod">
          <ac:chgData name="Breno Nicelatchi" userId="495d62745e7169d0" providerId="LiveId" clId="{C3C4F742-C7F4-4B54-BDFB-6063D92D00DE}" dt="2023-09-05T23:53:25.109" v="4273" actId="1037"/>
          <ac:spMkLst>
            <pc:docMk/>
            <pc:sldMk cId="1713479473" sldId="602"/>
            <ac:spMk id="25" creationId="{ED2799EB-641C-27ED-11C9-B21E6B102194}"/>
          </ac:spMkLst>
        </pc:spChg>
        <pc:spChg chg="mod">
          <ac:chgData name="Breno Nicelatchi" userId="495d62745e7169d0" providerId="LiveId" clId="{C3C4F742-C7F4-4B54-BDFB-6063D92D00DE}" dt="2023-09-05T23:53:25.109" v="4273" actId="1037"/>
          <ac:spMkLst>
            <pc:docMk/>
            <pc:sldMk cId="1713479473" sldId="602"/>
            <ac:spMk id="26" creationId="{D119FDE6-0919-107A-6F2C-59A165708967}"/>
          </ac:spMkLst>
        </pc:spChg>
        <pc:grpChg chg="del">
          <ac:chgData name="Breno Nicelatchi" userId="495d62745e7169d0" providerId="LiveId" clId="{C3C4F742-C7F4-4B54-BDFB-6063D92D00DE}" dt="2023-09-05T23:49:17.563" v="4168" actId="478"/>
          <ac:grpSpMkLst>
            <pc:docMk/>
            <pc:sldMk cId="1713479473" sldId="602"/>
            <ac:grpSpMk id="14" creationId="{39745DB4-DFBD-2BD5-530D-1B6CB8AD5914}"/>
          </ac:grpSpMkLst>
        </pc:grpChg>
        <pc:grpChg chg="add mod">
          <ac:chgData name="Breno Nicelatchi" userId="495d62745e7169d0" providerId="LiveId" clId="{C3C4F742-C7F4-4B54-BDFB-6063D92D00DE}" dt="2023-09-05T23:53:25.109" v="4273" actId="1037"/>
          <ac:grpSpMkLst>
            <pc:docMk/>
            <pc:sldMk cId="1713479473" sldId="602"/>
            <ac:grpSpMk id="15" creationId="{7C7C3F41-90B8-3664-6906-CD97D7730569}"/>
          </ac:grpSpMkLst>
        </pc:grpChg>
        <pc:grpChg chg="add mod">
          <ac:chgData name="Breno Nicelatchi" userId="495d62745e7169d0" providerId="LiveId" clId="{C3C4F742-C7F4-4B54-BDFB-6063D92D00DE}" dt="2023-09-05T23:53:25.109" v="4273" actId="1037"/>
          <ac:grpSpMkLst>
            <pc:docMk/>
            <pc:sldMk cId="1713479473" sldId="602"/>
            <ac:grpSpMk id="22" creationId="{789540B6-FC50-1AD3-F365-57787192A5E2}"/>
          </ac:grpSpMkLst>
        </pc:grpChg>
        <pc:picChg chg="mod">
          <ac:chgData name="Breno Nicelatchi" userId="495d62745e7169d0" providerId="LiveId" clId="{C3C4F742-C7F4-4B54-BDFB-6063D92D00DE}" dt="2023-09-05T23:49:22.156" v="4169" actId="1076"/>
          <ac:picMkLst>
            <pc:docMk/>
            <pc:sldMk cId="1713479473" sldId="602"/>
            <ac:picMk id="19" creationId="{A8905025-473B-4212-2503-4CCFBEFA7A62}"/>
          </ac:picMkLst>
        </pc:picChg>
      </pc:sldChg>
      <pc:sldChg chg="modSp add mod modAnim">
        <pc:chgData name="Breno Nicelatchi" userId="495d62745e7169d0" providerId="LiveId" clId="{C3C4F742-C7F4-4B54-BDFB-6063D92D00DE}" dt="2023-09-06T00:02:16.707" v="4284" actId="5793"/>
        <pc:sldMkLst>
          <pc:docMk/>
          <pc:sldMk cId="1909245274" sldId="603"/>
        </pc:sldMkLst>
        <pc:spChg chg="mod">
          <ac:chgData name="Breno Nicelatchi" userId="495d62745e7169d0" providerId="LiveId" clId="{C3C4F742-C7F4-4B54-BDFB-6063D92D00DE}" dt="2023-09-06T00:02:16.707" v="4284" actId="5793"/>
          <ac:spMkLst>
            <pc:docMk/>
            <pc:sldMk cId="1909245274" sldId="603"/>
            <ac:spMk id="8" creationId="{DC930CC5-7480-C6BA-F0C6-B802EBEA0151}"/>
          </ac:spMkLst>
        </pc:spChg>
      </pc:sldChg>
      <pc:sldChg chg="modSp add mod">
        <pc:chgData name="Breno Nicelatchi" userId="495d62745e7169d0" providerId="LiveId" clId="{C3C4F742-C7F4-4B54-BDFB-6063D92D00DE}" dt="2023-09-06T00:02:52.407" v="4292" actId="1076"/>
        <pc:sldMkLst>
          <pc:docMk/>
          <pc:sldMk cId="2361224047" sldId="604"/>
        </pc:sldMkLst>
        <pc:spChg chg="mod">
          <ac:chgData name="Breno Nicelatchi" userId="495d62745e7169d0" providerId="LiveId" clId="{C3C4F742-C7F4-4B54-BDFB-6063D92D00DE}" dt="2023-09-06T00:02:52.407" v="4292" actId="1076"/>
          <ac:spMkLst>
            <pc:docMk/>
            <pc:sldMk cId="2361224047" sldId="604"/>
            <ac:spMk id="18" creationId="{4B70532D-7373-F7D6-9C8D-7F4428A347BE}"/>
          </ac:spMkLst>
        </pc:spChg>
      </pc:sldChg>
      <pc:sldChg chg="add del">
        <pc:chgData name="Breno Nicelatchi" userId="495d62745e7169d0" providerId="LiveId" clId="{C3C4F742-C7F4-4B54-BDFB-6063D92D00DE}" dt="2023-09-06T00:01:55.792" v="4277"/>
        <pc:sldMkLst>
          <pc:docMk/>
          <pc:sldMk cId="2510320443" sldId="604"/>
        </pc:sldMkLst>
      </pc:sldChg>
      <pc:sldChg chg="addSp modSp add mod modAnim">
        <pc:chgData name="Breno Nicelatchi" userId="495d62745e7169d0" providerId="LiveId" clId="{C3C4F742-C7F4-4B54-BDFB-6063D92D00DE}" dt="2023-09-06T00:03:55.843" v="4324" actId="1035"/>
        <pc:sldMkLst>
          <pc:docMk/>
          <pc:sldMk cId="4132307442" sldId="605"/>
        </pc:sldMkLst>
        <pc:spChg chg="mod">
          <ac:chgData name="Breno Nicelatchi" userId="495d62745e7169d0" providerId="LiveId" clId="{C3C4F742-C7F4-4B54-BDFB-6063D92D00DE}" dt="2023-09-06T00:03:42.255" v="4300" actId="1036"/>
          <ac:spMkLst>
            <pc:docMk/>
            <pc:sldMk cId="4132307442" sldId="605"/>
            <ac:spMk id="2" creationId="{B60CFEB9-518D-99FB-899D-7C82B3A35D4A}"/>
          </ac:spMkLst>
        </pc:spChg>
        <pc:spChg chg="add mod">
          <ac:chgData name="Breno Nicelatchi" userId="495d62745e7169d0" providerId="LiveId" clId="{C3C4F742-C7F4-4B54-BDFB-6063D92D00DE}" dt="2023-09-06T00:03:55.843" v="4324" actId="1035"/>
          <ac:spMkLst>
            <pc:docMk/>
            <pc:sldMk cId="4132307442" sldId="605"/>
            <ac:spMk id="3" creationId="{D35E9993-7817-DE00-8208-2E51C787F222}"/>
          </ac:spMkLst>
        </pc:spChg>
        <pc:spChg chg="add mod">
          <ac:chgData name="Breno Nicelatchi" userId="495d62745e7169d0" providerId="LiveId" clId="{C3C4F742-C7F4-4B54-BDFB-6063D92D00DE}" dt="2023-09-06T00:03:55.843" v="4324" actId="1035"/>
          <ac:spMkLst>
            <pc:docMk/>
            <pc:sldMk cId="4132307442" sldId="605"/>
            <ac:spMk id="4" creationId="{29C0D695-84C5-BE0C-17CD-26EB1DBBEDA8}"/>
          </ac:spMkLst>
        </pc:spChg>
        <pc:spChg chg="mod">
          <ac:chgData name="Breno Nicelatchi" userId="495d62745e7169d0" providerId="LiveId" clId="{C3C4F742-C7F4-4B54-BDFB-6063D92D00DE}" dt="2023-09-06T00:03:55.843" v="4324" actId="1035"/>
          <ac:spMkLst>
            <pc:docMk/>
            <pc:sldMk cId="4132307442" sldId="605"/>
            <ac:spMk id="6" creationId="{071F1483-2006-5ACD-6BA4-A7F71516B3E4}"/>
          </ac:spMkLst>
        </pc:spChg>
        <pc:spChg chg="mod">
          <ac:chgData name="Breno Nicelatchi" userId="495d62745e7169d0" providerId="LiveId" clId="{C3C4F742-C7F4-4B54-BDFB-6063D92D00DE}" dt="2023-09-06T00:03:55.843" v="4324" actId="1035"/>
          <ac:spMkLst>
            <pc:docMk/>
            <pc:sldMk cId="4132307442" sldId="605"/>
            <ac:spMk id="7" creationId="{C985FB93-39E8-D9AE-30B0-16EF7710A6AD}"/>
          </ac:spMkLst>
        </pc:spChg>
        <pc:spChg chg="mod">
          <ac:chgData name="Breno Nicelatchi" userId="495d62745e7169d0" providerId="LiveId" clId="{C3C4F742-C7F4-4B54-BDFB-6063D92D00DE}" dt="2023-09-06T00:03:55.843" v="4324" actId="1035"/>
          <ac:spMkLst>
            <pc:docMk/>
            <pc:sldMk cId="4132307442" sldId="605"/>
            <ac:spMk id="101" creationId="{8D632C37-4AA2-89D7-AA5F-57FEAAA86BB4}"/>
          </ac:spMkLst>
        </pc:spChg>
        <pc:spChg chg="mod">
          <ac:chgData name="Breno Nicelatchi" userId="495d62745e7169d0" providerId="LiveId" clId="{C3C4F742-C7F4-4B54-BDFB-6063D92D00DE}" dt="2023-09-06T00:03:55.843" v="4324" actId="1035"/>
          <ac:spMkLst>
            <pc:docMk/>
            <pc:sldMk cId="4132307442" sldId="605"/>
            <ac:spMk id="102" creationId="{1F877EA3-658A-420E-5398-547914D9446F}"/>
          </ac:spMkLst>
        </pc:spChg>
        <pc:spChg chg="mod">
          <ac:chgData name="Breno Nicelatchi" userId="495d62745e7169d0" providerId="LiveId" clId="{C3C4F742-C7F4-4B54-BDFB-6063D92D00DE}" dt="2023-09-06T00:03:55.843" v="4324" actId="1035"/>
          <ac:spMkLst>
            <pc:docMk/>
            <pc:sldMk cId="4132307442" sldId="605"/>
            <ac:spMk id="104" creationId="{16818400-2061-3882-DD3D-97DD4F1E6C73}"/>
          </ac:spMkLst>
        </pc:spChg>
        <pc:spChg chg="mod">
          <ac:chgData name="Breno Nicelatchi" userId="495d62745e7169d0" providerId="LiveId" clId="{C3C4F742-C7F4-4B54-BDFB-6063D92D00DE}" dt="2023-09-06T00:03:55.843" v="4324" actId="1035"/>
          <ac:spMkLst>
            <pc:docMk/>
            <pc:sldMk cId="4132307442" sldId="605"/>
            <ac:spMk id="105" creationId="{AD043CF5-C104-473E-F7A5-3EA477A4F19E}"/>
          </ac:spMkLst>
        </pc:spChg>
        <pc:spChg chg="mod">
          <ac:chgData name="Breno Nicelatchi" userId="495d62745e7169d0" providerId="LiveId" clId="{C3C4F742-C7F4-4B54-BDFB-6063D92D00DE}" dt="2023-09-06T00:03:49.908" v="4317" actId="207"/>
          <ac:spMkLst>
            <pc:docMk/>
            <pc:sldMk cId="4132307442" sldId="605"/>
            <ac:spMk id="111" creationId="{218A1723-10B4-F126-65BB-B50D5528CBA6}"/>
          </ac:spMkLst>
        </pc:spChg>
        <pc:grpChg chg="add mod">
          <ac:chgData name="Breno Nicelatchi" userId="495d62745e7169d0" providerId="LiveId" clId="{C3C4F742-C7F4-4B54-BDFB-6063D92D00DE}" dt="2023-09-06T00:03:55.843" v="4324" actId="1035"/>
          <ac:grpSpMkLst>
            <pc:docMk/>
            <pc:sldMk cId="4132307442" sldId="605"/>
            <ac:grpSpMk id="5" creationId="{D4577D11-28E7-9790-7388-18FF9BE7C4EF}"/>
          </ac:grpSpMkLst>
        </pc:grpChg>
        <pc:grpChg chg="mod">
          <ac:chgData name="Breno Nicelatchi" userId="495d62745e7169d0" providerId="LiveId" clId="{C3C4F742-C7F4-4B54-BDFB-6063D92D00DE}" dt="2023-09-06T00:03:55.843" v="4324" actId="1035"/>
          <ac:grpSpMkLst>
            <pc:docMk/>
            <pc:sldMk cId="4132307442" sldId="605"/>
            <ac:grpSpMk id="103" creationId="{F281FB1E-F109-6498-2F93-DFB332C6667C}"/>
          </ac:grpSpMkLst>
        </pc:grpChg>
      </pc:sldChg>
      <pc:sldChg chg="modSp add mod modAnim">
        <pc:chgData name="Breno Nicelatchi" userId="495d62745e7169d0" providerId="LiveId" clId="{C3C4F742-C7F4-4B54-BDFB-6063D92D00DE}" dt="2023-09-06T00:04:37.707" v="4331" actId="1076"/>
        <pc:sldMkLst>
          <pc:docMk/>
          <pc:sldMk cId="4233144660" sldId="606"/>
        </pc:sldMkLst>
        <pc:spChg chg="mod">
          <ac:chgData name="Breno Nicelatchi" userId="495d62745e7169d0" providerId="LiveId" clId="{C3C4F742-C7F4-4B54-BDFB-6063D92D00DE}" dt="2023-09-06T00:04:37.707" v="4331" actId="1076"/>
          <ac:spMkLst>
            <pc:docMk/>
            <pc:sldMk cId="4233144660" sldId="606"/>
            <ac:spMk id="3" creationId="{00E40353-443C-F642-4A50-2562C58152E5}"/>
          </ac:spMkLst>
        </pc:spChg>
        <pc:spChg chg="mod">
          <ac:chgData name="Breno Nicelatchi" userId="495d62745e7169d0" providerId="LiveId" clId="{C3C4F742-C7F4-4B54-BDFB-6063D92D00DE}" dt="2023-09-06T00:04:12.011" v="4327" actId="20577"/>
          <ac:spMkLst>
            <pc:docMk/>
            <pc:sldMk cId="4233144660" sldId="606"/>
            <ac:spMk id="4" creationId="{113B7D5B-A0C3-4F28-BB88-2DBEACB7A6AF}"/>
          </ac:spMkLst>
        </pc:spChg>
      </pc:sldChg>
      <pc:sldChg chg="modSp add mod modAnim">
        <pc:chgData name="Breno Nicelatchi" userId="495d62745e7169d0" providerId="LiveId" clId="{C3C4F742-C7F4-4B54-BDFB-6063D92D00DE}" dt="2023-09-06T00:05:08.278" v="4339" actId="207"/>
        <pc:sldMkLst>
          <pc:docMk/>
          <pc:sldMk cId="1309457" sldId="607"/>
        </pc:sldMkLst>
        <pc:spChg chg="mod">
          <ac:chgData name="Breno Nicelatchi" userId="495d62745e7169d0" providerId="LiveId" clId="{C3C4F742-C7F4-4B54-BDFB-6063D92D00DE}" dt="2023-09-06T00:05:08.278" v="4339" actId="207"/>
          <ac:spMkLst>
            <pc:docMk/>
            <pc:sldMk cId="1309457" sldId="607"/>
            <ac:spMk id="111" creationId="{218A1723-10B4-F126-65BB-B50D5528CBA6}"/>
          </ac:spMkLst>
        </pc:spChg>
      </pc:sldChg>
      <pc:sldChg chg="modSp add modAnim">
        <pc:chgData name="Breno Nicelatchi" userId="495d62745e7169d0" providerId="LiveId" clId="{C3C4F742-C7F4-4B54-BDFB-6063D92D00DE}" dt="2023-09-06T00:05:59.486" v="4346" actId="20577"/>
        <pc:sldMkLst>
          <pc:docMk/>
          <pc:sldMk cId="3872222605" sldId="608"/>
        </pc:sldMkLst>
        <pc:spChg chg="mod">
          <ac:chgData name="Breno Nicelatchi" userId="495d62745e7169d0" providerId="LiveId" clId="{C3C4F742-C7F4-4B54-BDFB-6063D92D00DE}" dt="2023-09-06T00:05:59.486" v="4346" actId="20577"/>
          <ac:spMkLst>
            <pc:docMk/>
            <pc:sldMk cId="3872222605" sldId="608"/>
            <ac:spMk id="13" creationId="{D9A33E97-2758-273D-9FCE-B2D37D737232}"/>
          </ac:spMkLst>
        </pc:spChg>
      </pc:sldChg>
      <pc:sldChg chg="delSp modSp add mod">
        <pc:chgData name="Breno Nicelatchi" userId="495d62745e7169d0" providerId="LiveId" clId="{C3C4F742-C7F4-4B54-BDFB-6063D92D00DE}" dt="2023-09-06T00:07:03.361" v="4359" actId="113"/>
        <pc:sldMkLst>
          <pc:docMk/>
          <pc:sldMk cId="663852635" sldId="609"/>
        </pc:sldMkLst>
        <pc:spChg chg="del">
          <ac:chgData name="Breno Nicelatchi" userId="495d62745e7169d0" providerId="LiveId" clId="{C3C4F742-C7F4-4B54-BDFB-6063D92D00DE}" dt="2023-09-06T00:06:10.273" v="4347" actId="478"/>
          <ac:spMkLst>
            <pc:docMk/>
            <pc:sldMk cId="663852635" sldId="609"/>
            <ac:spMk id="3" creationId="{C67FF60C-DE3E-F80C-032E-BD8F2D54F1E6}"/>
          </ac:spMkLst>
        </pc:spChg>
        <pc:spChg chg="del">
          <ac:chgData name="Breno Nicelatchi" userId="495d62745e7169d0" providerId="LiveId" clId="{C3C4F742-C7F4-4B54-BDFB-6063D92D00DE}" dt="2023-09-06T00:06:10.273" v="4347" actId="478"/>
          <ac:spMkLst>
            <pc:docMk/>
            <pc:sldMk cId="663852635" sldId="609"/>
            <ac:spMk id="4" creationId="{A8C5441A-DAEC-02B9-EF6D-27ECB7F09F7D}"/>
          </ac:spMkLst>
        </pc:spChg>
        <pc:spChg chg="del">
          <ac:chgData name="Breno Nicelatchi" userId="495d62745e7169d0" providerId="LiveId" clId="{C3C4F742-C7F4-4B54-BDFB-6063D92D00DE}" dt="2023-09-06T00:06:10.273" v="4347" actId="478"/>
          <ac:spMkLst>
            <pc:docMk/>
            <pc:sldMk cId="663852635" sldId="609"/>
            <ac:spMk id="5" creationId="{6E1CE283-53D7-FF8B-815C-2F9E0AAD7A62}"/>
          </ac:spMkLst>
        </pc:spChg>
        <pc:spChg chg="del">
          <ac:chgData name="Breno Nicelatchi" userId="495d62745e7169d0" providerId="LiveId" clId="{C3C4F742-C7F4-4B54-BDFB-6063D92D00DE}" dt="2023-09-06T00:06:10.273" v="4347" actId="478"/>
          <ac:spMkLst>
            <pc:docMk/>
            <pc:sldMk cId="663852635" sldId="609"/>
            <ac:spMk id="6" creationId="{DA98A148-10D1-2FB6-0691-B649CDBDAEC9}"/>
          </ac:spMkLst>
        </pc:spChg>
        <pc:spChg chg="del">
          <ac:chgData name="Breno Nicelatchi" userId="495d62745e7169d0" providerId="LiveId" clId="{C3C4F742-C7F4-4B54-BDFB-6063D92D00DE}" dt="2023-09-06T00:06:10.273" v="4347" actId="478"/>
          <ac:spMkLst>
            <pc:docMk/>
            <pc:sldMk cId="663852635" sldId="609"/>
            <ac:spMk id="14" creationId="{AF57B6BC-442D-10E1-AECD-87DC7F2AD1A7}"/>
          </ac:spMkLst>
        </pc:spChg>
        <pc:spChg chg="mod">
          <ac:chgData name="Breno Nicelatchi" userId="495d62745e7169d0" providerId="LiveId" clId="{C3C4F742-C7F4-4B54-BDFB-6063D92D00DE}" dt="2023-09-06T00:07:03.361" v="4359" actId="113"/>
          <ac:spMkLst>
            <pc:docMk/>
            <pc:sldMk cId="663852635" sldId="609"/>
            <ac:spMk id="20" creationId="{06219430-046E-31BB-9E28-341627C8DC30}"/>
          </ac:spMkLst>
        </pc:spChg>
        <pc:picChg chg="mod">
          <ac:chgData name="Breno Nicelatchi" userId="495d62745e7169d0" providerId="LiveId" clId="{C3C4F742-C7F4-4B54-BDFB-6063D92D00DE}" dt="2023-09-06T00:06:49.365" v="4355" actId="1076"/>
          <ac:picMkLst>
            <pc:docMk/>
            <pc:sldMk cId="663852635" sldId="609"/>
            <ac:picMk id="22" creationId="{F5BE767B-A19C-9BB7-CD51-D7F237B54091}"/>
          </ac:picMkLst>
        </pc:picChg>
      </pc:sldChg>
      <pc:sldChg chg="addSp modSp add mod modAnim">
        <pc:chgData name="Breno Nicelatchi" userId="495d62745e7169d0" providerId="LiveId" clId="{C3C4F742-C7F4-4B54-BDFB-6063D92D00DE}" dt="2023-09-06T00:07:51.865" v="4381" actId="1076"/>
        <pc:sldMkLst>
          <pc:docMk/>
          <pc:sldMk cId="4008170037" sldId="610"/>
        </pc:sldMkLst>
        <pc:spChg chg="mod">
          <ac:chgData name="Breno Nicelatchi" userId="495d62745e7169d0" providerId="LiveId" clId="{C3C4F742-C7F4-4B54-BDFB-6063D92D00DE}" dt="2023-09-06T00:07:45.262" v="4379" actId="207"/>
          <ac:spMkLst>
            <pc:docMk/>
            <pc:sldMk cId="4008170037" sldId="610"/>
            <ac:spMk id="3" creationId="{82C87EFA-5507-B99D-10E8-866641D9603B}"/>
          </ac:spMkLst>
        </pc:spChg>
        <pc:spChg chg="add mod">
          <ac:chgData name="Breno Nicelatchi" userId="495d62745e7169d0" providerId="LiveId" clId="{C3C4F742-C7F4-4B54-BDFB-6063D92D00DE}" dt="2023-09-06T00:07:51.865" v="4381" actId="1076"/>
          <ac:spMkLst>
            <pc:docMk/>
            <pc:sldMk cId="4008170037" sldId="610"/>
            <ac:spMk id="4" creationId="{9DEAB3A7-0CCD-4E68-9898-93A28F41E842}"/>
          </ac:spMkLst>
        </pc:spChg>
        <pc:spChg chg="mod">
          <ac:chgData name="Breno Nicelatchi" userId="495d62745e7169d0" providerId="LiveId" clId="{C3C4F742-C7F4-4B54-BDFB-6063D92D00DE}" dt="2023-09-06T00:07:36.952" v="4377" actId="1035"/>
          <ac:spMkLst>
            <pc:docMk/>
            <pc:sldMk cId="4008170037" sldId="610"/>
            <ac:spMk id="5" creationId="{D06869C0-F83E-4C94-626E-38137186A4F5}"/>
          </ac:spMkLst>
        </pc:spChg>
      </pc:sldChg>
      <pc:sldChg chg="modSp add mod modAnim">
        <pc:chgData name="Breno Nicelatchi" userId="495d62745e7169d0" providerId="LiveId" clId="{C3C4F742-C7F4-4B54-BDFB-6063D92D00DE}" dt="2023-09-06T00:08:54.946" v="4395" actId="1076"/>
        <pc:sldMkLst>
          <pc:docMk/>
          <pc:sldMk cId="3637491153" sldId="611"/>
        </pc:sldMkLst>
        <pc:spChg chg="mod">
          <ac:chgData name="Breno Nicelatchi" userId="495d62745e7169d0" providerId="LiveId" clId="{C3C4F742-C7F4-4B54-BDFB-6063D92D00DE}" dt="2023-09-06T00:08:54.946" v="4395" actId="1076"/>
          <ac:spMkLst>
            <pc:docMk/>
            <pc:sldMk cId="3637491153" sldId="611"/>
            <ac:spMk id="19" creationId="{4E210D6D-EDED-7CB3-FC40-6596E8B7E82E}"/>
          </ac:spMkLst>
        </pc:spChg>
      </pc:sldChg>
      <pc:sldChg chg="modSp add mod">
        <pc:chgData name="Breno Nicelatchi" userId="495d62745e7169d0" providerId="LiveId" clId="{C3C4F742-C7F4-4B54-BDFB-6063D92D00DE}" dt="2023-09-06T00:09:43.291" v="4485" actId="113"/>
        <pc:sldMkLst>
          <pc:docMk/>
          <pc:sldMk cId="2850972510" sldId="612"/>
        </pc:sldMkLst>
        <pc:spChg chg="mod">
          <ac:chgData name="Breno Nicelatchi" userId="495d62745e7169d0" providerId="LiveId" clId="{C3C4F742-C7F4-4B54-BDFB-6063D92D00DE}" dt="2023-09-06T00:09:39.583" v="4484" actId="1036"/>
          <ac:spMkLst>
            <pc:docMk/>
            <pc:sldMk cId="2850972510" sldId="612"/>
            <ac:spMk id="5" creationId="{9DEE3080-D98C-5D91-2B2A-6EB8BD39185B}"/>
          </ac:spMkLst>
        </pc:spChg>
        <pc:spChg chg="mod">
          <ac:chgData name="Breno Nicelatchi" userId="495d62745e7169d0" providerId="LiveId" clId="{C3C4F742-C7F4-4B54-BDFB-6063D92D00DE}" dt="2023-09-06T00:09:39.583" v="4484" actId="1036"/>
          <ac:spMkLst>
            <pc:docMk/>
            <pc:sldMk cId="2850972510" sldId="612"/>
            <ac:spMk id="6" creationId="{FF45A9CE-015A-2FCC-1062-675FDA7E5025}"/>
          </ac:spMkLst>
        </pc:spChg>
        <pc:spChg chg="mod">
          <ac:chgData name="Breno Nicelatchi" userId="495d62745e7169d0" providerId="LiveId" clId="{C3C4F742-C7F4-4B54-BDFB-6063D92D00DE}" dt="2023-09-06T00:09:43.291" v="4485" actId="113"/>
          <ac:spMkLst>
            <pc:docMk/>
            <pc:sldMk cId="2850972510" sldId="612"/>
            <ac:spMk id="10" creationId="{9BE1070A-195E-EE29-FB4C-C286CF98521A}"/>
          </ac:spMkLst>
        </pc:spChg>
        <pc:spChg chg="mod">
          <ac:chgData name="Breno Nicelatchi" userId="495d62745e7169d0" providerId="LiveId" clId="{C3C4F742-C7F4-4B54-BDFB-6063D92D00DE}" dt="2023-09-06T00:09:39.583" v="4484" actId="1036"/>
          <ac:spMkLst>
            <pc:docMk/>
            <pc:sldMk cId="2850972510" sldId="612"/>
            <ac:spMk id="25" creationId="{9A3BE7BC-3F29-DE2D-50DD-E1D310917C1E}"/>
          </ac:spMkLst>
        </pc:spChg>
        <pc:grpChg chg="mod">
          <ac:chgData name="Breno Nicelatchi" userId="495d62745e7169d0" providerId="LiveId" clId="{C3C4F742-C7F4-4B54-BDFB-6063D92D00DE}" dt="2023-09-06T00:09:39.583" v="4484" actId="1036"/>
          <ac:grpSpMkLst>
            <pc:docMk/>
            <pc:sldMk cId="2850972510" sldId="612"/>
            <ac:grpSpMk id="8" creationId="{35686911-76CB-6139-464D-2E102411DB20}"/>
          </ac:grpSpMkLst>
        </pc:grpChg>
      </pc:sldChg>
      <pc:sldChg chg="modSp add ord modAnim">
        <pc:chgData name="Breno Nicelatchi" userId="495d62745e7169d0" providerId="LiveId" clId="{C3C4F742-C7F4-4B54-BDFB-6063D92D00DE}" dt="2023-09-06T00:08:33.282" v="4389"/>
        <pc:sldMkLst>
          <pc:docMk/>
          <pc:sldMk cId="222398805" sldId="613"/>
        </pc:sldMkLst>
        <pc:spChg chg="mod">
          <ac:chgData name="Breno Nicelatchi" userId="495d62745e7169d0" providerId="LiveId" clId="{C3C4F742-C7F4-4B54-BDFB-6063D92D00DE}" dt="2023-09-06T00:08:33.282" v="4389"/>
          <ac:spMkLst>
            <pc:docMk/>
            <pc:sldMk cId="222398805" sldId="613"/>
            <ac:spMk id="3" creationId="{00E40353-443C-F642-4A50-2562C58152E5}"/>
          </ac:spMkLst>
        </pc:spChg>
        <pc:spChg chg="mod">
          <ac:chgData name="Breno Nicelatchi" userId="495d62745e7169d0" providerId="LiveId" clId="{C3C4F742-C7F4-4B54-BDFB-6063D92D00DE}" dt="2023-09-06T00:08:28.712" v="4386" actId="20577"/>
          <ac:spMkLst>
            <pc:docMk/>
            <pc:sldMk cId="222398805" sldId="613"/>
            <ac:spMk id="4" creationId="{113B7D5B-A0C3-4F28-BB88-2DBEACB7A6AF}"/>
          </ac:spMkLst>
        </pc:spChg>
      </pc:sldChg>
      <pc:sldChg chg="modSp add mod">
        <pc:chgData name="Breno Nicelatchi" userId="495d62745e7169d0" providerId="LiveId" clId="{C3C4F742-C7F4-4B54-BDFB-6063D92D00DE}" dt="2023-09-06T00:10:47.487" v="4494" actId="113"/>
        <pc:sldMkLst>
          <pc:docMk/>
          <pc:sldMk cId="2428271904" sldId="614"/>
        </pc:sldMkLst>
        <pc:spChg chg="mod">
          <ac:chgData name="Breno Nicelatchi" userId="495d62745e7169d0" providerId="LiveId" clId="{C3C4F742-C7F4-4B54-BDFB-6063D92D00DE}" dt="2023-09-06T00:10:26.437" v="4491" actId="14100"/>
          <ac:spMkLst>
            <pc:docMk/>
            <pc:sldMk cId="2428271904" sldId="614"/>
            <ac:spMk id="3" creationId="{AF2EC38C-0C95-CC30-4629-5AD55A940983}"/>
          </ac:spMkLst>
        </pc:spChg>
        <pc:spChg chg="mod">
          <ac:chgData name="Breno Nicelatchi" userId="495d62745e7169d0" providerId="LiveId" clId="{C3C4F742-C7F4-4B54-BDFB-6063D92D00DE}" dt="2023-09-06T00:10:30.907" v="4492" actId="1076"/>
          <ac:spMkLst>
            <pc:docMk/>
            <pc:sldMk cId="2428271904" sldId="614"/>
            <ac:spMk id="6" creationId="{7B52ACA0-2DD9-920B-5EB6-442911826332}"/>
          </ac:spMkLst>
        </pc:spChg>
        <pc:spChg chg="mod">
          <ac:chgData name="Breno Nicelatchi" userId="495d62745e7169d0" providerId="LiveId" clId="{C3C4F742-C7F4-4B54-BDFB-6063D92D00DE}" dt="2023-09-06T00:10:30.907" v="4492" actId="1076"/>
          <ac:spMkLst>
            <pc:docMk/>
            <pc:sldMk cId="2428271904" sldId="614"/>
            <ac:spMk id="8" creationId="{B935B5CA-FEAF-3AB8-B7A9-260AF6C22A65}"/>
          </ac:spMkLst>
        </pc:spChg>
        <pc:spChg chg="mod">
          <ac:chgData name="Breno Nicelatchi" userId="495d62745e7169d0" providerId="LiveId" clId="{C3C4F742-C7F4-4B54-BDFB-6063D92D00DE}" dt="2023-09-06T00:10:30.907" v="4492" actId="1076"/>
          <ac:spMkLst>
            <pc:docMk/>
            <pc:sldMk cId="2428271904" sldId="614"/>
            <ac:spMk id="9" creationId="{4C2D448A-FB4D-B681-342F-6AB370576481}"/>
          </ac:spMkLst>
        </pc:spChg>
        <pc:spChg chg="mod">
          <ac:chgData name="Breno Nicelatchi" userId="495d62745e7169d0" providerId="LiveId" clId="{C3C4F742-C7F4-4B54-BDFB-6063D92D00DE}" dt="2023-09-06T00:10:47.487" v="4494" actId="113"/>
          <ac:spMkLst>
            <pc:docMk/>
            <pc:sldMk cId="2428271904" sldId="614"/>
            <ac:spMk id="10" creationId="{567CECA1-11BB-D32B-B10E-ED7A63C001B2}"/>
          </ac:spMkLst>
        </pc:spChg>
        <pc:grpChg chg="mod">
          <ac:chgData name="Breno Nicelatchi" userId="495d62745e7169d0" providerId="LiveId" clId="{C3C4F742-C7F4-4B54-BDFB-6063D92D00DE}" dt="2023-09-06T00:10:30.907" v="4492" actId="1076"/>
          <ac:grpSpMkLst>
            <pc:docMk/>
            <pc:sldMk cId="2428271904" sldId="614"/>
            <ac:grpSpMk id="5" creationId="{D34661B9-5410-9291-36CD-05628588F989}"/>
          </ac:grpSpMkLst>
        </pc:grpChg>
        <pc:grpChg chg="mod">
          <ac:chgData name="Breno Nicelatchi" userId="495d62745e7169d0" providerId="LiveId" clId="{C3C4F742-C7F4-4B54-BDFB-6063D92D00DE}" dt="2023-09-06T00:10:30.907" v="4492" actId="1076"/>
          <ac:grpSpMkLst>
            <pc:docMk/>
            <pc:sldMk cId="2428271904" sldId="614"/>
            <ac:grpSpMk id="7" creationId="{7B920F01-DF81-500A-CC0D-8783CD20C799}"/>
          </ac:grpSpMkLst>
        </pc:grpChg>
      </pc:sldChg>
      <pc:sldChg chg="modSp add mod">
        <pc:chgData name="Breno Nicelatchi" userId="495d62745e7169d0" providerId="LiveId" clId="{C3C4F742-C7F4-4B54-BDFB-6063D92D00DE}" dt="2023-09-06T00:11:47.406" v="4534" actId="1076"/>
        <pc:sldMkLst>
          <pc:docMk/>
          <pc:sldMk cId="556712460" sldId="615"/>
        </pc:sldMkLst>
        <pc:spChg chg="mod">
          <ac:chgData name="Breno Nicelatchi" userId="495d62745e7169d0" providerId="LiveId" clId="{C3C4F742-C7F4-4B54-BDFB-6063D92D00DE}" dt="2023-09-06T00:11:30.477" v="4500" actId="1076"/>
          <ac:spMkLst>
            <pc:docMk/>
            <pc:sldMk cId="556712460" sldId="615"/>
            <ac:spMk id="5" creationId="{526FAC1D-C0A5-1F56-BB1A-D7060E3D81AA}"/>
          </ac:spMkLst>
        </pc:spChg>
        <pc:spChg chg="mod">
          <ac:chgData name="Breno Nicelatchi" userId="495d62745e7169d0" providerId="LiveId" clId="{C3C4F742-C7F4-4B54-BDFB-6063D92D00DE}" dt="2023-09-06T00:11:44.015" v="4533" actId="1038"/>
          <ac:spMkLst>
            <pc:docMk/>
            <pc:sldMk cId="556712460" sldId="615"/>
            <ac:spMk id="6" creationId="{D65FAF7F-F15B-7AC6-6249-89D3C5CED6F6}"/>
          </ac:spMkLst>
        </pc:spChg>
        <pc:picChg chg="mod">
          <ac:chgData name="Breno Nicelatchi" userId="495d62745e7169d0" providerId="LiveId" clId="{C3C4F742-C7F4-4B54-BDFB-6063D92D00DE}" dt="2023-09-06T00:11:47.406" v="4534" actId="1076"/>
          <ac:picMkLst>
            <pc:docMk/>
            <pc:sldMk cId="556712460" sldId="615"/>
            <ac:picMk id="4" creationId="{04C9520C-EA89-8E1A-CF33-A581959D7177}"/>
          </ac:picMkLst>
        </pc:picChg>
      </pc:sldChg>
      <pc:sldChg chg="delSp modSp add mod">
        <pc:chgData name="Breno Nicelatchi" userId="495d62745e7169d0" providerId="LiveId" clId="{C3C4F742-C7F4-4B54-BDFB-6063D92D00DE}" dt="2023-09-06T00:12:46.291" v="4578" actId="1036"/>
        <pc:sldMkLst>
          <pc:docMk/>
          <pc:sldMk cId="1451196484" sldId="616"/>
        </pc:sldMkLst>
        <pc:spChg chg="mod">
          <ac:chgData name="Breno Nicelatchi" userId="495d62745e7169d0" providerId="LiveId" clId="{C3C4F742-C7F4-4B54-BDFB-6063D92D00DE}" dt="2023-09-06T00:12:46.291" v="4578" actId="1036"/>
          <ac:spMkLst>
            <pc:docMk/>
            <pc:sldMk cId="1451196484" sldId="616"/>
            <ac:spMk id="3" creationId="{1E447C11-6CBF-B450-B256-7C03D0A0C85C}"/>
          </ac:spMkLst>
        </pc:spChg>
        <pc:spChg chg="del">
          <ac:chgData name="Breno Nicelatchi" userId="495d62745e7169d0" providerId="LiveId" clId="{C3C4F742-C7F4-4B54-BDFB-6063D92D00DE}" dt="2023-09-06T00:12:28.886" v="4545" actId="478"/>
          <ac:spMkLst>
            <pc:docMk/>
            <pc:sldMk cId="1451196484" sldId="616"/>
            <ac:spMk id="4" creationId="{6395F95C-F993-B515-5C7E-4795427B40C3}"/>
          </ac:spMkLst>
        </pc:spChg>
        <pc:spChg chg="mod">
          <ac:chgData name="Breno Nicelatchi" userId="495d62745e7169d0" providerId="LiveId" clId="{C3C4F742-C7F4-4B54-BDFB-6063D92D00DE}" dt="2023-09-06T00:12:39.158" v="4563" actId="1036"/>
          <ac:spMkLst>
            <pc:docMk/>
            <pc:sldMk cId="1451196484" sldId="616"/>
            <ac:spMk id="5" creationId="{AEAD63E4-0E6C-E126-107A-C0FFE1DB9F18}"/>
          </ac:spMkLst>
        </pc:spChg>
        <pc:spChg chg="mod">
          <ac:chgData name="Breno Nicelatchi" userId="495d62745e7169d0" providerId="LiveId" clId="{C3C4F742-C7F4-4B54-BDFB-6063D92D00DE}" dt="2023-09-06T00:12:21.960" v="4544" actId="113"/>
          <ac:spMkLst>
            <pc:docMk/>
            <pc:sldMk cId="1451196484" sldId="616"/>
            <ac:spMk id="55" creationId="{78F33C3A-B594-21B8-C295-6FAB92AB2691}"/>
          </ac:spMkLst>
        </pc:spChg>
        <pc:grpChg chg="mod">
          <ac:chgData name="Breno Nicelatchi" userId="495d62745e7169d0" providerId="LiveId" clId="{C3C4F742-C7F4-4B54-BDFB-6063D92D00DE}" dt="2023-09-06T00:12:46.291" v="4578" actId="1036"/>
          <ac:grpSpMkLst>
            <pc:docMk/>
            <pc:sldMk cId="1451196484" sldId="616"/>
            <ac:grpSpMk id="42" creationId="{CB2459A9-DA00-6264-60EA-803EC3DACAD0}"/>
          </ac:grpSpMkLst>
        </pc:grpChg>
        <pc:grpChg chg="del">
          <ac:chgData name="Breno Nicelatchi" userId="495d62745e7169d0" providerId="LiveId" clId="{C3C4F742-C7F4-4B54-BDFB-6063D92D00DE}" dt="2023-09-06T00:12:32.011" v="4546" actId="478"/>
          <ac:grpSpMkLst>
            <pc:docMk/>
            <pc:sldMk cId="1451196484" sldId="616"/>
            <ac:grpSpMk id="45" creationId="{B3AE27B7-E13F-A841-D1F7-A888AD7739EF}"/>
          </ac:grpSpMkLst>
        </pc:grpChg>
        <pc:grpChg chg="mod">
          <ac:chgData name="Breno Nicelatchi" userId="495d62745e7169d0" providerId="LiveId" clId="{C3C4F742-C7F4-4B54-BDFB-6063D92D00DE}" dt="2023-09-06T00:12:39.158" v="4563" actId="1036"/>
          <ac:grpSpMkLst>
            <pc:docMk/>
            <pc:sldMk cId="1451196484" sldId="616"/>
            <ac:grpSpMk id="48" creationId="{65A69031-F371-F8B9-26C4-CCC0A9F8F289}"/>
          </ac:grpSpMkLst>
        </pc:grpChg>
      </pc:sldChg>
      <pc:sldChg chg="modSp add mod">
        <pc:chgData name="Breno Nicelatchi" userId="495d62745e7169d0" providerId="LiveId" clId="{C3C4F742-C7F4-4B54-BDFB-6063D92D00DE}" dt="2023-09-06T00:13:15.613" v="4585" actId="1076"/>
        <pc:sldMkLst>
          <pc:docMk/>
          <pc:sldMk cId="2601698038" sldId="617"/>
        </pc:sldMkLst>
        <pc:spChg chg="mod">
          <ac:chgData name="Breno Nicelatchi" userId="495d62745e7169d0" providerId="LiveId" clId="{C3C4F742-C7F4-4B54-BDFB-6063D92D00DE}" dt="2023-09-06T00:13:15.613" v="4585" actId="1076"/>
          <ac:spMkLst>
            <pc:docMk/>
            <pc:sldMk cId="2601698038" sldId="617"/>
            <ac:spMk id="18" creationId="{4B70532D-7373-F7D6-9C8D-7F4428A347BE}"/>
          </ac:spMkLst>
        </pc:spChg>
      </pc:sldChg>
      <pc:sldChg chg="modSp add mod modAnim">
        <pc:chgData name="Breno Nicelatchi" userId="495d62745e7169d0" providerId="LiveId" clId="{C3C4F742-C7F4-4B54-BDFB-6063D92D00DE}" dt="2023-09-06T00:13:47.872" v="4617" actId="1076"/>
        <pc:sldMkLst>
          <pc:docMk/>
          <pc:sldMk cId="2934732982" sldId="618"/>
        </pc:sldMkLst>
        <pc:spChg chg="mod">
          <ac:chgData name="Breno Nicelatchi" userId="495d62745e7169d0" providerId="LiveId" clId="{C3C4F742-C7F4-4B54-BDFB-6063D92D00DE}" dt="2023-09-06T00:13:47.872" v="4617" actId="1076"/>
          <ac:spMkLst>
            <pc:docMk/>
            <pc:sldMk cId="2934732982" sldId="618"/>
            <ac:spMk id="4" creationId="{6E96BF95-34D8-AB63-8475-0CCCB7EACC21}"/>
          </ac:spMkLst>
        </pc:spChg>
        <pc:spChg chg="mod">
          <ac:chgData name="Breno Nicelatchi" userId="495d62745e7169d0" providerId="LiveId" clId="{C3C4F742-C7F4-4B54-BDFB-6063D92D00DE}" dt="2023-09-06T00:13:47.872" v="4617" actId="1076"/>
          <ac:spMkLst>
            <pc:docMk/>
            <pc:sldMk cId="2934732982" sldId="618"/>
            <ac:spMk id="111" creationId="{218A1723-10B4-F126-65BB-B50D5528CBA6}"/>
          </ac:spMkLst>
        </pc:spChg>
      </pc:sldChg>
      <pc:sldChg chg="modSp add mod">
        <pc:chgData name="Breno Nicelatchi" userId="495d62745e7169d0" providerId="LiveId" clId="{C3C4F742-C7F4-4B54-BDFB-6063D92D00DE}" dt="2023-09-06T00:14:33.294" v="4630"/>
        <pc:sldMkLst>
          <pc:docMk/>
          <pc:sldMk cId="3172246850" sldId="619"/>
        </pc:sldMkLst>
        <pc:spChg chg="mod">
          <ac:chgData name="Breno Nicelatchi" userId="495d62745e7169d0" providerId="LiveId" clId="{C3C4F742-C7F4-4B54-BDFB-6063D92D00DE}" dt="2023-09-06T00:14:33.294" v="4630"/>
          <ac:spMkLst>
            <pc:docMk/>
            <pc:sldMk cId="3172246850" sldId="619"/>
            <ac:spMk id="20" creationId="{06219430-046E-31BB-9E28-341627C8DC30}"/>
          </ac:spMkLst>
        </pc:spChg>
      </pc:sldChg>
      <pc:sldChg chg="modSp add mod">
        <pc:chgData name="Breno Nicelatchi" userId="495d62745e7169d0" providerId="LiveId" clId="{C3C4F742-C7F4-4B54-BDFB-6063D92D00DE}" dt="2023-09-06T00:15:27.966" v="4671" actId="1036"/>
        <pc:sldMkLst>
          <pc:docMk/>
          <pc:sldMk cId="889020668" sldId="620"/>
        </pc:sldMkLst>
        <pc:spChg chg="mod">
          <ac:chgData name="Breno Nicelatchi" userId="495d62745e7169d0" providerId="LiveId" clId="{C3C4F742-C7F4-4B54-BDFB-6063D92D00DE}" dt="2023-09-06T00:15:23.469" v="4656" actId="1036"/>
          <ac:spMkLst>
            <pc:docMk/>
            <pc:sldMk cId="889020668" sldId="620"/>
            <ac:spMk id="2" creationId="{B60CFEB9-518D-99FB-899D-7C82B3A35D4A}"/>
          </ac:spMkLst>
        </pc:spChg>
        <pc:spChg chg="mod">
          <ac:chgData name="Breno Nicelatchi" userId="495d62745e7169d0" providerId="LiveId" clId="{C3C4F742-C7F4-4B54-BDFB-6063D92D00DE}" dt="2023-09-06T00:15:27.966" v="4671" actId="1036"/>
          <ac:spMkLst>
            <pc:docMk/>
            <pc:sldMk cId="889020668" sldId="620"/>
            <ac:spMk id="5" creationId="{9DEE3080-D98C-5D91-2B2A-6EB8BD39185B}"/>
          </ac:spMkLst>
        </pc:spChg>
        <pc:spChg chg="mod">
          <ac:chgData name="Breno Nicelatchi" userId="495d62745e7169d0" providerId="LiveId" clId="{C3C4F742-C7F4-4B54-BDFB-6063D92D00DE}" dt="2023-09-06T00:15:27.966" v="4671" actId="1036"/>
          <ac:spMkLst>
            <pc:docMk/>
            <pc:sldMk cId="889020668" sldId="620"/>
            <ac:spMk id="6" creationId="{FF45A9CE-015A-2FCC-1062-675FDA7E5025}"/>
          </ac:spMkLst>
        </pc:spChg>
        <pc:spChg chg="mod">
          <ac:chgData name="Breno Nicelatchi" userId="495d62745e7169d0" providerId="LiveId" clId="{C3C4F742-C7F4-4B54-BDFB-6063D92D00DE}" dt="2023-09-06T00:15:14.300" v="4637" actId="20577"/>
          <ac:spMkLst>
            <pc:docMk/>
            <pc:sldMk cId="889020668" sldId="620"/>
            <ac:spMk id="10" creationId="{9BE1070A-195E-EE29-FB4C-C286CF98521A}"/>
          </ac:spMkLst>
        </pc:spChg>
        <pc:spChg chg="mod">
          <ac:chgData name="Breno Nicelatchi" userId="495d62745e7169d0" providerId="LiveId" clId="{C3C4F742-C7F4-4B54-BDFB-6063D92D00DE}" dt="2023-09-06T00:15:27.966" v="4671" actId="1036"/>
          <ac:spMkLst>
            <pc:docMk/>
            <pc:sldMk cId="889020668" sldId="620"/>
            <ac:spMk id="25" creationId="{9A3BE7BC-3F29-DE2D-50DD-E1D310917C1E}"/>
          </ac:spMkLst>
        </pc:spChg>
        <pc:grpChg chg="mod">
          <ac:chgData name="Breno Nicelatchi" userId="495d62745e7169d0" providerId="LiveId" clId="{C3C4F742-C7F4-4B54-BDFB-6063D92D00DE}" dt="2023-09-06T00:15:27.966" v="4671" actId="1036"/>
          <ac:grpSpMkLst>
            <pc:docMk/>
            <pc:sldMk cId="889020668" sldId="620"/>
            <ac:grpSpMk id="8" creationId="{35686911-76CB-6139-464D-2E102411DB20}"/>
          </ac:grpSpMkLst>
        </pc:grpChg>
      </pc:sldChg>
      <pc:sldChg chg="delSp modSp add mod">
        <pc:chgData name="Breno Nicelatchi" userId="495d62745e7169d0" providerId="LiveId" clId="{C3C4F742-C7F4-4B54-BDFB-6063D92D00DE}" dt="2023-09-06T00:16:27.563" v="4681" actId="1076"/>
        <pc:sldMkLst>
          <pc:docMk/>
          <pc:sldMk cId="2197786280" sldId="621"/>
        </pc:sldMkLst>
        <pc:spChg chg="mod">
          <ac:chgData name="Breno Nicelatchi" userId="495d62745e7169d0" providerId="LiveId" clId="{C3C4F742-C7F4-4B54-BDFB-6063D92D00DE}" dt="2023-09-06T00:16:11.243" v="4676" actId="14100"/>
          <ac:spMkLst>
            <pc:docMk/>
            <pc:sldMk cId="2197786280" sldId="621"/>
            <ac:spMk id="2" creationId="{B60CFEB9-518D-99FB-899D-7C82B3A35D4A}"/>
          </ac:spMkLst>
        </pc:spChg>
        <pc:spChg chg="mod">
          <ac:chgData name="Breno Nicelatchi" userId="495d62745e7169d0" providerId="LiveId" clId="{C3C4F742-C7F4-4B54-BDFB-6063D92D00DE}" dt="2023-09-06T00:16:24.644" v="4680" actId="1076"/>
          <ac:spMkLst>
            <pc:docMk/>
            <pc:sldMk cId="2197786280" sldId="621"/>
            <ac:spMk id="6" creationId="{D65FAF7F-F15B-7AC6-6249-89D3C5CED6F6}"/>
          </ac:spMkLst>
        </pc:spChg>
        <pc:spChg chg="mod">
          <ac:chgData name="Breno Nicelatchi" userId="495d62745e7169d0" providerId="LiveId" clId="{C3C4F742-C7F4-4B54-BDFB-6063D92D00DE}" dt="2023-09-06T00:16:27.563" v="4681" actId="1076"/>
          <ac:spMkLst>
            <pc:docMk/>
            <pc:sldMk cId="2197786280" sldId="621"/>
            <ac:spMk id="7" creationId="{05F52976-243E-AA0C-D7F7-0FEA9871FAC1}"/>
          </ac:spMkLst>
        </pc:spChg>
        <pc:picChg chg="del">
          <ac:chgData name="Breno Nicelatchi" userId="495d62745e7169d0" providerId="LiveId" clId="{C3C4F742-C7F4-4B54-BDFB-6063D92D00DE}" dt="2023-09-06T00:16:18.483" v="4678" actId="478"/>
          <ac:picMkLst>
            <pc:docMk/>
            <pc:sldMk cId="2197786280" sldId="621"/>
            <ac:picMk id="11266" creationId="{C6E0E93B-5A28-B313-C2F2-C7D4BE9D13B1}"/>
          </ac:picMkLst>
        </pc:picChg>
      </pc:sldChg>
      <pc:sldChg chg="modSp add mod">
        <pc:chgData name="Breno Nicelatchi" userId="495d62745e7169d0" providerId="LiveId" clId="{C3C4F742-C7F4-4B54-BDFB-6063D92D00DE}" dt="2023-09-06T00:17:19.201" v="4713" actId="1035"/>
        <pc:sldMkLst>
          <pc:docMk/>
          <pc:sldMk cId="635252119" sldId="622"/>
        </pc:sldMkLst>
        <pc:spChg chg="mod">
          <ac:chgData name="Breno Nicelatchi" userId="495d62745e7169d0" providerId="LiveId" clId="{C3C4F742-C7F4-4B54-BDFB-6063D92D00DE}" dt="2023-09-06T00:17:19.201" v="4713" actId="1035"/>
          <ac:spMkLst>
            <pc:docMk/>
            <pc:sldMk cId="635252119" sldId="622"/>
            <ac:spMk id="18" creationId="{3DEC0513-4DED-5347-5B49-D5A5ACDEF7D1}"/>
          </ac:spMkLst>
        </pc:spChg>
        <pc:spChg chg="mod">
          <ac:chgData name="Breno Nicelatchi" userId="495d62745e7169d0" providerId="LiveId" clId="{C3C4F742-C7F4-4B54-BDFB-6063D92D00DE}" dt="2023-09-06T00:17:15.018" v="4693" actId="14100"/>
          <ac:spMkLst>
            <pc:docMk/>
            <pc:sldMk cId="635252119" sldId="622"/>
            <ac:spMk id="20" creationId="{6C9F1BC3-DE31-4190-8395-24AF21AB5E8C}"/>
          </ac:spMkLst>
        </pc:spChg>
      </pc:sldChg>
      <pc:sldChg chg="addSp modSp add mod">
        <pc:chgData name="Breno Nicelatchi" userId="495d62745e7169d0" providerId="LiveId" clId="{C3C4F742-C7F4-4B54-BDFB-6063D92D00DE}" dt="2023-09-06T00:18:07.892" v="4742" actId="1076"/>
        <pc:sldMkLst>
          <pc:docMk/>
          <pc:sldMk cId="3155077205" sldId="623"/>
        </pc:sldMkLst>
        <pc:spChg chg="mod">
          <ac:chgData name="Breno Nicelatchi" userId="495d62745e7169d0" providerId="LiveId" clId="{C3C4F742-C7F4-4B54-BDFB-6063D92D00DE}" dt="2023-09-06T00:18:04.426" v="4741"/>
          <ac:spMkLst>
            <pc:docMk/>
            <pc:sldMk cId="3155077205" sldId="623"/>
            <ac:spMk id="8" creationId="{7D2B58A4-86A2-BC77-9CD4-D5AF045507E7}"/>
          </ac:spMkLst>
        </pc:spChg>
        <pc:spChg chg="mod">
          <ac:chgData name="Breno Nicelatchi" userId="495d62745e7169d0" providerId="LiveId" clId="{C3C4F742-C7F4-4B54-BDFB-6063D92D00DE}" dt="2023-09-06T00:18:04.426" v="4741"/>
          <ac:spMkLst>
            <pc:docMk/>
            <pc:sldMk cId="3155077205" sldId="623"/>
            <ac:spMk id="9" creationId="{5C5170D7-86E4-5E0D-F5FE-600D9C9D3518}"/>
          </ac:spMkLst>
        </pc:spChg>
        <pc:spChg chg="mod">
          <ac:chgData name="Breno Nicelatchi" userId="495d62745e7169d0" providerId="LiveId" clId="{C3C4F742-C7F4-4B54-BDFB-6063D92D00DE}" dt="2023-09-06T00:17:58.900" v="4724" actId="1076"/>
          <ac:spMkLst>
            <pc:docMk/>
            <pc:sldMk cId="3155077205" sldId="623"/>
            <ac:spMk id="18" creationId="{4B70532D-7373-F7D6-9C8D-7F4428A347BE}"/>
          </ac:spMkLst>
        </pc:spChg>
        <pc:grpChg chg="mod">
          <ac:chgData name="Breno Nicelatchi" userId="495d62745e7169d0" providerId="LiveId" clId="{C3C4F742-C7F4-4B54-BDFB-6063D92D00DE}" dt="2023-09-06T00:18:03.039" v="4740" actId="1036"/>
          <ac:grpSpMkLst>
            <pc:docMk/>
            <pc:sldMk cId="3155077205" sldId="623"/>
            <ac:grpSpMk id="3" creationId="{41D62A4C-6670-3F38-52ED-DE8F55C6092A}"/>
          </ac:grpSpMkLst>
        </pc:grpChg>
        <pc:grpChg chg="add mod">
          <ac:chgData name="Breno Nicelatchi" userId="495d62745e7169d0" providerId="LiveId" clId="{C3C4F742-C7F4-4B54-BDFB-6063D92D00DE}" dt="2023-09-06T00:18:07.892" v="4742" actId="1076"/>
          <ac:grpSpMkLst>
            <pc:docMk/>
            <pc:sldMk cId="3155077205" sldId="623"/>
            <ac:grpSpMk id="7" creationId="{B82C7005-FEDA-A390-2CA3-953E2F013B7E}"/>
          </ac:grpSpMkLst>
        </pc:grpChg>
      </pc:sldChg>
      <pc:sldChg chg="modSp add mod">
        <pc:chgData name="Breno Nicelatchi" userId="495d62745e7169d0" providerId="LiveId" clId="{C3C4F742-C7F4-4B54-BDFB-6063D92D00DE}" dt="2023-09-06T00:18:47.542" v="4770" actId="1036"/>
        <pc:sldMkLst>
          <pc:docMk/>
          <pc:sldMk cId="4261908896" sldId="624"/>
        </pc:sldMkLst>
        <pc:spChg chg="mod">
          <ac:chgData name="Breno Nicelatchi" userId="495d62745e7169d0" providerId="LiveId" clId="{C3C4F742-C7F4-4B54-BDFB-6063D92D00DE}" dt="2023-09-06T00:18:47.542" v="4770" actId="1036"/>
          <ac:spMkLst>
            <pc:docMk/>
            <pc:sldMk cId="4261908896" sldId="624"/>
            <ac:spMk id="27" creationId="{07CDED3C-D3CB-8698-904F-97DB2376014E}"/>
          </ac:spMkLst>
        </pc:spChg>
      </pc:sldChg>
      <pc:sldChg chg="addSp delSp modSp add mod">
        <pc:chgData name="Breno Nicelatchi" userId="495d62745e7169d0" providerId="LiveId" clId="{C3C4F742-C7F4-4B54-BDFB-6063D92D00DE}" dt="2023-09-06T00:21:51.997" v="4847" actId="1076"/>
        <pc:sldMkLst>
          <pc:docMk/>
          <pc:sldMk cId="3992792335" sldId="625"/>
        </pc:sldMkLst>
        <pc:spChg chg="add mod">
          <ac:chgData name="Breno Nicelatchi" userId="495d62745e7169d0" providerId="LiveId" clId="{C3C4F742-C7F4-4B54-BDFB-6063D92D00DE}" dt="2023-09-06T00:21:47.471" v="4846"/>
          <ac:spMkLst>
            <pc:docMk/>
            <pc:sldMk cId="3992792335" sldId="625"/>
            <ac:spMk id="3" creationId="{59C2B42A-7352-A219-8402-7C8D6026B8E1}"/>
          </ac:spMkLst>
        </pc:spChg>
        <pc:spChg chg="del">
          <ac:chgData name="Breno Nicelatchi" userId="495d62745e7169d0" providerId="LiveId" clId="{C3C4F742-C7F4-4B54-BDFB-6063D92D00DE}" dt="2023-09-06T00:21:47.166" v="4845" actId="478"/>
          <ac:spMkLst>
            <pc:docMk/>
            <pc:sldMk cId="3992792335" sldId="625"/>
            <ac:spMk id="4" creationId="{0A8E1ADE-2450-D13E-27E7-8CD5B377CADD}"/>
          </ac:spMkLst>
        </pc:spChg>
        <pc:spChg chg="add mod">
          <ac:chgData name="Breno Nicelatchi" userId="495d62745e7169d0" providerId="LiveId" clId="{C3C4F742-C7F4-4B54-BDFB-6063D92D00DE}" dt="2023-09-06T00:21:47.471" v="4846"/>
          <ac:spMkLst>
            <pc:docMk/>
            <pc:sldMk cId="3992792335" sldId="625"/>
            <ac:spMk id="7" creationId="{A3C9BB3A-A03C-9437-0A76-A22F643373C5}"/>
          </ac:spMkLst>
        </pc:spChg>
        <pc:spChg chg="del">
          <ac:chgData name="Breno Nicelatchi" userId="495d62745e7169d0" providerId="LiveId" clId="{C3C4F742-C7F4-4B54-BDFB-6063D92D00DE}" dt="2023-09-06T00:21:47.166" v="4845" actId="478"/>
          <ac:spMkLst>
            <pc:docMk/>
            <pc:sldMk cId="3992792335" sldId="625"/>
            <ac:spMk id="9" creationId="{52385BC7-CAAD-A442-E129-964C3E0669E1}"/>
          </ac:spMkLst>
        </pc:spChg>
        <pc:spChg chg="del">
          <ac:chgData name="Breno Nicelatchi" userId="495d62745e7169d0" providerId="LiveId" clId="{C3C4F742-C7F4-4B54-BDFB-6063D92D00DE}" dt="2023-09-06T00:21:47.166" v="4845" actId="478"/>
          <ac:spMkLst>
            <pc:docMk/>
            <pc:sldMk cId="3992792335" sldId="625"/>
            <ac:spMk id="10" creationId="{0D9712AF-0A8C-0967-4BF0-DA49A34BB29B}"/>
          </ac:spMkLst>
        </pc:spChg>
        <pc:spChg chg="del">
          <ac:chgData name="Breno Nicelatchi" userId="495d62745e7169d0" providerId="LiveId" clId="{C3C4F742-C7F4-4B54-BDFB-6063D92D00DE}" dt="2023-09-06T00:21:47.166" v="4845" actId="478"/>
          <ac:spMkLst>
            <pc:docMk/>
            <pc:sldMk cId="3992792335" sldId="625"/>
            <ac:spMk id="11" creationId="{D081201C-D9BA-85C2-A2F9-765E479FB49E}"/>
          </ac:spMkLst>
        </pc:spChg>
        <pc:spChg chg="del">
          <ac:chgData name="Breno Nicelatchi" userId="495d62745e7169d0" providerId="LiveId" clId="{C3C4F742-C7F4-4B54-BDFB-6063D92D00DE}" dt="2023-09-06T00:21:47.166" v="4845" actId="478"/>
          <ac:spMkLst>
            <pc:docMk/>
            <pc:sldMk cId="3992792335" sldId="625"/>
            <ac:spMk id="12" creationId="{5516EA62-73A8-45EB-295E-86013F7613E0}"/>
          </ac:spMkLst>
        </pc:spChg>
        <pc:spChg chg="del">
          <ac:chgData name="Breno Nicelatchi" userId="495d62745e7169d0" providerId="LiveId" clId="{C3C4F742-C7F4-4B54-BDFB-6063D92D00DE}" dt="2023-09-06T00:21:47.166" v="4845" actId="478"/>
          <ac:spMkLst>
            <pc:docMk/>
            <pc:sldMk cId="3992792335" sldId="625"/>
            <ac:spMk id="13" creationId="{C5A9E72A-7C23-395A-A6E8-3485CF5935FA}"/>
          </ac:spMkLst>
        </pc:spChg>
        <pc:spChg chg="mod">
          <ac:chgData name="Breno Nicelatchi" userId="495d62745e7169d0" providerId="LiveId" clId="{C3C4F742-C7F4-4B54-BDFB-6063D92D00DE}" dt="2023-09-06T00:21:47.471" v="4846"/>
          <ac:spMkLst>
            <pc:docMk/>
            <pc:sldMk cId="3992792335" sldId="625"/>
            <ac:spMk id="14" creationId="{06419841-8245-68C3-08DD-E6AE57BE62B8}"/>
          </ac:spMkLst>
        </pc:spChg>
        <pc:spChg chg="mod">
          <ac:chgData name="Breno Nicelatchi" userId="495d62745e7169d0" providerId="LiveId" clId="{C3C4F742-C7F4-4B54-BDFB-6063D92D00DE}" dt="2023-09-06T00:21:47.471" v="4846"/>
          <ac:spMkLst>
            <pc:docMk/>
            <pc:sldMk cId="3992792335" sldId="625"/>
            <ac:spMk id="17" creationId="{11EA38AF-A4BD-8252-2897-8A2141DE3C3C}"/>
          </ac:spMkLst>
        </pc:spChg>
        <pc:spChg chg="add mod">
          <ac:chgData name="Breno Nicelatchi" userId="495d62745e7169d0" providerId="LiveId" clId="{C3C4F742-C7F4-4B54-BDFB-6063D92D00DE}" dt="2023-09-06T00:21:47.471" v="4846"/>
          <ac:spMkLst>
            <pc:docMk/>
            <pc:sldMk cId="3992792335" sldId="625"/>
            <ac:spMk id="19" creationId="{DE9A2F24-94BB-AAC8-0F4D-E1856C002E68}"/>
          </ac:spMkLst>
        </pc:spChg>
        <pc:spChg chg="del">
          <ac:chgData name="Breno Nicelatchi" userId="495d62745e7169d0" providerId="LiveId" clId="{C3C4F742-C7F4-4B54-BDFB-6063D92D00DE}" dt="2023-09-06T00:19:35.639" v="4781" actId="478"/>
          <ac:spMkLst>
            <pc:docMk/>
            <pc:sldMk cId="3992792335" sldId="625"/>
            <ac:spMk id="21" creationId="{549D2570-9ECC-2F41-53DF-673EA7A89F62}"/>
          </ac:spMkLst>
        </pc:spChg>
        <pc:spChg chg="mod">
          <ac:chgData name="Breno Nicelatchi" userId="495d62745e7169d0" providerId="LiveId" clId="{C3C4F742-C7F4-4B54-BDFB-6063D92D00DE}" dt="2023-09-06T00:20:00.408" v="4797" actId="1035"/>
          <ac:spMkLst>
            <pc:docMk/>
            <pc:sldMk cId="3992792335" sldId="625"/>
            <ac:spMk id="22" creationId="{142E4683-8548-1F12-427B-849CF0DC9AE2}"/>
          </ac:spMkLst>
        </pc:spChg>
        <pc:spChg chg="add mod">
          <ac:chgData name="Breno Nicelatchi" userId="495d62745e7169d0" providerId="LiveId" clId="{C3C4F742-C7F4-4B54-BDFB-6063D92D00DE}" dt="2023-09-06T00:21:47.471" v="4846"/>
          <ac:spMkLst>
            <pc:docMk/>
            <pc:sldMk cId="3992792335" sldId="625"/>
            <ac:spMk id="23" creationId="{FFE8CB5C-4128-0EF3-99E4-6363BE7D0F0E}"/>
          </ac:spMkLst>
        </pc:spChg>
        <pc:spChg chg="add mod">
          <ac:chgData name="Breno Nicelatchi" userId="495d62745e7169d0" providerId="LiveId" clId="{C3C4F742-C7F4-4B54-BDFB-6063D92D00DE}" dt="2023-09-06T00:21:47.471" v="4846"/>
          <ac:spMkLst>
            <pc:docMk/>
            <pc:sldMk cId="3992792335" sldId="625"/>
            <ac:spMk id="24" creationId="{241DE6A9-E2A5-219F-F6E2-8CF9583F448D}"/>
          </ac:spMkLst>
        </pc:spChg>
        <pc:spChg chg="add mod">
          <ac:chgData name="Breno Nicelatchi" userId="495d62745e7169d0" providerId="LiveId" clId="{C3C4F742-C7F4-4B54-BDFB-6063D92D00DE}" dt="2023-09-06T00:21:47.471" v="4846"/>
          <ac:spMkLst>
            <pc:docMk/>
            <pc:sldMk cId="3992792335" sldId="625"/>
            <ac:spMk id="25" creationId="{A025FDBB-E350-98DC-E469-0C77AF062313}"/>
          </ac:spMkLst>
        </pc:spChg>
        <pc:spChg chg="add mod">
          <ac:chgData name="Breno Nicelatchi" userId="495d62745e7169d0" providerId="LiveId" clId="{C3C4F742-C7F4-4B54-BDFB-6063D92D00DE}" dt="2023-09-06T00:21:51.997" v="4847" actId="1076"/>
          <ac:spMkLst>
            <pc:docMk/>
            <pc:sldMk cId="3992792335" sldId="625"/>
            <ac:spMk id="26" creationId="{28B95EC3-4B94-1553-2680-1419059D9CD0}"/>
          </ac:spMkLst>
        </pc:spChg>
        <pc:grpChg chg="del">
          <ac:chgData name="Breno Nicelatchi" userId="495d62745e7169d0" providerId="LiveId" clId="{C3C4F742-C7F4-4B54-BDFB-6063D92D00DE}" dt="2023-09-06T00:21:47.166" v="4845" actId="478"/>
          <ac:grpSpMkLst>
            <pc:docMk/>
            <pc:sldMk cId="3992792335" sldId="625"/>
            <ac:grpSpMk id="6" creationId="{8E3F059C-B308-FED5-AE88-A63A7F8AA9C0}"/>
          </ac:grpSpMkLst>
        </pc:grpChg>
        <pc:grpChg chg="add mod">
          <ac:chgData name="Breno Nicelatchi" userId="495d62745e7169d0" providerId="LiveId" clId="{C3C4F742-C7F4-4B54-BDFB-6063D92D00DE}" dt="2023-09-06T00:21:47.471" v="4846"/>
          <ac:grpSpMkLst>
            <pc:docMk/>
            <pc:sldMk cId="3992792335" sldId="625"/>
            <ac:grpSpMk id="8" creationId="{578A9B57-9ECC-E885-0C00-44EE1ABCA029}"/>
          </ac:grpSpMkLst>
        </pc:grpChg>
      </pc:sldChg>
      <pc:sldChg chg="addSp delSp modSp add mod">
        <pc:chgData name="Breno Nicelatchi" userId="495d62745e7169d0" providerId="LiveId" clId="{C3C4F742-C7F4-4B54-BDFB-6063D92D00DE}" dt="2023-09-06T00:21:56.632" v="4848" actId="1076"/>
        <pc:sldMkLst>
          <pc:docMk/>
          <pc:sldMk cId="1101627058" sldId="626"/>
        </pc:sldMkLst>
        <pc:spChg chg="add mod">
          <ac:chgData name="Breno Nicelatchi" userId="495d62745e7169d0" providerId="LiveId" clId="{C3C4F742-C7F4-4B54-BDFB-6063D92D00DE}" dt="2023-09-06T00:21:42.612" v="4844"/>
          <ac:spMkLst>
            <pc:docMk/>
            <pc:sldMk cId="1101627058" sldId="626"/>
            <ac:spMk id="3" creationId="{F0FFD6F5-EB85-C7DF-2170-2372C6FBA4EE}"/>
          </ac:spMkLst>
        </pc:spChg>
        <pc:spChg chg="del">
          <ac:chgData name="Breno Nicelatchi" userId="495d62745e7169d0" providerId="LiveId" clId="{C3C4F742-C7F4-4B54-BDFB-6063D92D00DE}" dt="2023-09-06T00:21:36.497" v="4843" actId="478"/>
          <ac:spMkLst>
            <pc:docMk/>
            <pc:sldMk cId="1101627058" sldId="626"/>
            <ac:spMk id="4" creationId="{0A8E1ADE-2450-D13E-27E7-8CD5B377CADD}"/>
          </ac:spMkLst>
        </pc:spChg>
        <pc:spChg chg="del">
          <ac:chgData name="Breno Nicelatchi" userId="495d62745e7169d0" providerId="LiveId" clId="{C3C4F742-C7F4-4B54-BDFB-6063D92D00DE}" dt="2023-09-06T00:21:36.497" v="4843" actId="478"/>
          <ac:spMkLst>
            <pc:docMk/>
            <pc:sldMk cId="1101627058" sldId="626"/>
            <ac:spMk id="5" creationId="{C0732503-FF19-E92B-6A12-DB1438D72D1C}"/>
          </ac:spMkLst>
        </pc:spChg>
        <pc:spChg chg="add mod">
          <ac:chgData name="Breno Nicelatchi" userId="495d62745e7169d0" providerId="LiveId" clId="{C3C4F742-C7F4-4B54-BDFB-6063D92D00DE}" dt="2023-09-06T00:21:42.612" v="4844"/>
          <ac:spMkLst>
            <pc:docMk/>
            <pc:sldMk cId="1101627058" sldId="626"/>
            <ac:spMk id="7" creationId="{A3C38103-7DF7-F153-E31B-22333CCE2832}"/>
          </ac:spMkLst>
        </pc:spChg>
        <pc:spChg chg="del">
          <ac:chgData name="Breno Nicelatchi" userId="495d62745e7169d0" providerId="LiveId" clId="{C3C4F742-C7F4-4B54-BDFB-6063D92D00DE}" dt="2023-09-06T00:21:36.497" v="4843" actId="478"/>
          <ac:spMkLst>
            <pc:docMk/>
            <pc:sldMk cId="1101627058" sldId="626"/>
            <ac:spMk id="9" creationId="{52385BC7-CAAD-A442-E129-964C3E0669E1}"/>
          </ac:spMkLst>
        </pc:spChg>
        <pc:spChg chg="del">
          <ac:chgData name="Breno Nicelatchi" userId="495d62745e7169d0" providerId="LiveId" clId="{C3C4F742-C7F4-4B54-BDFB-6063D92D00DE}" dt="2023-09-06T00:21:36.497" v="4843" actId="478"/>
          <ac:spMkLst>
            <pc:docMk/>
            <pc:sldMk cId="1101627058" sldId="626"/>
            <ac:spMk id="10" creationId="{0D9712AF-0A8C-0967-4BF0-DA49A34BB29B}"/>
          </ac:spMkLst>
        </pc:spChg>
        <pc:spChg chg="del">
          <ac:chgData name="Breno Nicelatchi" userId="495d62745e7169d0" providerId="LiveId" clId="{C3C4F742-C7F4-4B54-BDFB-6063D92D00DE}" dt="2023-09-06T00:21:36.497" v="4843" actId="478"/>
          <ac:spMkLst>
            <pc:docMk/>
            <pc:sldMk cId="1101627058" sldId="626"/>
            <ac:spMk id="11" creationId="{D081201C-D9BA-85C2-A2F9-765E479FB49E}"/>
          </ac:spMkLst>
        </pc:spChg>
        <pc:spChg chg="del">
          <ac:chgData name="Breno Nicelatchi" userId="495d62745e7169d0" providerId="LiveId" clId="{C3C4F742-C7F4-4B54-BDFB-6063D92D00DE}" dt="2023-09-06T00:21:36.497" v="4843" actId="478"/>
          <ac:spMkLst>
            <pc:docMk/>
            <pc:sldMk cId="1101627058" sldId="626"/>
            <ac:spMk id="12" creationId="{5516EA62-73A8-45EB-295E-86013F7613E0}"/>
          </ac:spMkLst>
        </pc:spChg>
        <pc:spChg chg="del mod">
          <ac:chgData name="Breno Nicelatchi" userId="495d62745e7169d0" providerId="LiveId" clId="{C3C4F742-C7F4-4B54-BDFB-6063D92D00DE}" dt="2023-09-06T00:21:36.497" v="4843" actId="478"/>
          <ac:spMkLst>
            <pc:docMk/>
            <pc:sldMk cId="1101627058" sldId="626"/>
            <ac:spMk id="13" creationId="{C5A9E72A-7C23-395A-A6E8-3485CF5935FA}"/>
          </ac:spMkLst>
        </pc:spChg>
        <pc:spChg chg="mod">
          <ac:chgData name="Breno Nicelatchi" userId="495d62745e7169d0" providerId="LiveId" clId="{C3C4F742-C7F4-4B54-BDFB-6063D92D00DE}" dt="2023-09-06T00:21:42.612" v="4844"/>
          <ac:spMkLst>
            <pc:docMk/>
            <pc:sldMk cId="1101627058" sldId="626"/>
            <ac:spMk id="14" creationId="{13890263-8568-E586-7A14-85172B1404E7}"/>
          </ac:spMkLst>
        </pc:spChg>
        <pc:spChg chg="mod">
          <ac:chgData name="Breno Nicelatchi" userId="495d62745e7169d0" providerId="LiveId" clId="{C3C4F742-C7F4-4B54-BDFB-6063D92D00DE}" dt="2023-09-06T00:21:42.612" v="4844"/>
          <ac:spMkLst>
            <pc:docMk/>
            <pc:sldMk cId="1101627058" sldId="626"/>
            <ac:spMk id="17" creationId="{57891157-6991-C32F-6288-6BD902F99589}"/>
          </ac:spMkLst>
        </pc:spChg>
        <pc:spChg chg="add mod">
          <ac:chgData name="Breno Nicelatchi" userId="495d62745e7169d0" providerId="LiveId" clId="{C3C4F742-C7F4-4B54-BDFB-6063D92D00DE}" dt="2023-09-06T00:21:42.612" v="4844"/>
          <ac:spMkLst>
            <pc:docMk/>
            <pc:sldMk cId="1101627058" sldId="626"/>
            <ac:spMk id="19" creationId="{B7C7DB19-7A26-54EF-1D40-26B0416A975D}"/>
          </ac:spMkLst>
        </pc:spChg>
        <pc:spChg chg="mod">
          <ac:chgData name="Breno Nicelatchi" userId="495d62745e7169d0" providerId="LiveId" clId="{C3C4F742-C7F4-4B54-BDFB-6063D92D00DE}" dt="2023-09-06T00:20:30.800" v="4825" actId="1035"/>
          <ac:spMkLst>
            <pc:docMk/>
            <pc:sldMk cId="1101627058" sldId="626"/>
            <ac:spMk id="20" creationId="{76BE61C2-5F10-EFA8-A62C-6DE421E30AA5}"/>
          </ac:spMkLst>
        </pc:spChg>
        <pc:spChg chg="add mod">
          <ac:chgData name="Breno Nicelatchi" userId="495d62745e7169d0" providerId="LiveId" clId="{C3C4F742-C7F4-4B54-BDFB-6063D92D00DE}" dt="2023-09-06T00:21:42.612" v="4844"/>
          <ac:spMkLst>
            <pc:docMk/>
            <pc:sldMk cId="1101627058" sldId="626"/>
            <ac:spMk id="21" creationId="{D86B1183-7CB0-4265-9859-9A6463230BB8}"/>
          </ac:spMkLst>
        </pc:spChg>
        <pc:spChg chg="mod">
          <ac:chgData name="Breno Nicelatchi" userId="495d62745e7169d0" providerId="LiveId" clId="{C3C4F742-C7F4-4B54-BDFB-6063D92D00DE}" dt="2023-09-06T00:20:50.828" v="4830" actId="1076"/>
          <ac:spMkLst>
            <pc:docMk/>
            <pc:sldMk cId="1101627058" sldId="626"/>
            <ac:spMk id="22" creationId="{142E4683-8548-1F12-427B-849CF0DC9AE2}"/>
          </ac:spMkLst>
        </pc:spChg>
        <pc:spChg chg="add mod">
          <ac:chgData name="Breno Nicelatchi" userId="495d62745e7169d0" providerId="LiveId" clId="{C3C4F742-C7F4-4B54-BDFB-6063D92D00DE}" dt="2023-09-06T00:21:42.612" v="4844"/>
          <ac:spMkLst>
            <pc:docMk/>
            <pc:sldMk cId="1101627058" sldId="626"/>
            <ac:spMk id="23" creationId="{4181E7D1-ED6A-9203-437D-6A0DE42416C8}"/>
          </ac:spMkLst>
        </pc:spChg>
        <pc:spChg chg="add mod">
          <ac:chgData name="Breno Nicelatchi" userId="495d62745e7169d0" providerId="LiveId" clId="{C3C4F742-C7F4-4B54-BDFB-6063D92D00DE}" dt="2023-09-06T00:21:42.612" v="4844"/>
          <ac:spMkLst>
            <pc:docMk/>
            <pc:sldMk cId="1101627058" sldId="626"/>
            <ac:spMk id="24" creationId="{FFBBD773-C9A0-0590-34AB-D4DDEFDDE04D}"/>
          </ac:spMkLst>
        </pc:spChg>
        <pc:spChg chg="add mod">
          <ac:chgData name="Breno Nicelatchi" userId="495d62745e7169d0" providerId="LiveId" clId="{C3C4F742-C7F4-4B54-BDFB-6063D92D00DE}" dt="2023-09-06T00:21:56.632" v="4848" actId="1076"/>
          <ac:spMkLst>
            <pc:docMk/>
            <pc:sldMk cId="1101627058" sldId="626"/>
            <ac:spMk id="25" creationId="{9B197AD1-16CB-1C1D-138C-45EDCF189D96}"/>
          </ac:spMkLst>
        </pc:spChg>
        <pc:grpChg chg="add del">
          <ac:chgData name="Breno Nicelatchi" userId="495d62745e7169d0" providerId="LiveId" clId="{C3C4F742-C7F4-4B54-BDFB-6063D92D00DE}" dt="2023-09-06T00:21:36.497" v="4843" actId="478"/>
          <ac:grpSpMkLst>
            <pc:docMk/>
            <pc:sldMk cId="1101627058" sldId="626"/>
            <ac:grpSpMk id="6" creationId="{8E3F059C-B308-FED5-AE88-A63A7F8AA9C0}"/>
          </ac:grpSpMkLst>
        </pc:grpChg>
        <pc:grpChg chg="add mod">
          <ac:chgData name="Breno Nicelatchi" userId="495d62745e7169d0" providerId="LiveId" clId="{C3C4F742-C7F4-4B54-BDFB-6063D92D00DE}" dt="2023-09-06T00:21:42.612" v="4844"/>
          <ac:grpSpMkLst>
            <pc:docMk/>
            <pc:sldMk cId="1101627058" sldId="626"/>
            <ac:grpSpMk id="8" creationId="{92020095-EA62-4E00-2CF5-B05942CCCFF7}"/>
          </ac:grpSpMkLst>
        </pc:grpChg>
      </pc:sldChg>
      <pc:sldChg chg="modSp add mod">
        <pc:chgData name="Breno Nicelatchi" userId="495d62745e7169d0" providerId="LiveId" clId="{C3C4F742-C7F4-4B54-BDFB-6063D92D00DE}" dt="2023-09-06T00:22:00.548" v="4849" actId="1076"/>
        <pc:sldMkLst>
          <pc:docMk/>
          <pc:sldMk cId="2224497055" sldId="627"/>
        </pc:sldMkLst>
        <pc:spChg chg="mod">
          <ac:chgData name="Breno Nicelatchi" userId="495d62745e7169d0" providerId="LiveId" clId="{C3C4F742-C7F4-4B54-BDFB-6063D92D00DE}" dt="2023-09-06T00:21:20.132" v="4838" actId="207"/>
          <ac:spMkLst>
            <pc:docMk/>
            <pc:sldMk cId="2224497055" sldId="627"/>
            <ac:spMk id="9" creationId="{52385BC7-CAAD-A442-E129-964C3E0669E1}"/>
          </ac:spMkLst>
        </pc:spChg>
        <pc:spChg chg="mod">
          <ac:chgData name="Breno Nicelatchi" userId="495d62745e7169d0" providerId="LiveId" clId="{C3C4F742-C7F4-4B54-BDFB-6063D92D00DE}" dt="2023-09-06T00:22:00.548" v="4849" actId="1076"/>
          <ac:spMkLst>
            <pc:docMk/>
            <pc:sldMk cId="2224497055" sldId="627"/>
            <ac:spMk id="13" creationId="{C5A9E72A-7C23-395A-A6E8-3485CF5935FA}"/>
          </ac:spMkLst>
        </pc:spChg>
        <pc:spChg chg="mod">
          <ac:chgData name="Breno Nicelatchi" userId="495d62745e7169d0" providerId="LiveId" clId="{C3C4F742-C7F4-4B54-BDFB-6063D92D00DE}" dt="2023-09-06T00:21:13.431" v="4837" actId="113"/>
          <ac:spMkLst>
            <pc:docMk/>
            <pc:sldMk cId="2224497055" sldId="627"/>
            <ac:spMk id="22" creationId="{142E4683-8548-1F12-427B-849CF0DC9AE2}"/>
          </ac:spMkLst>
        </pc:spChg>
        <pc:grpChg chg="mod">
          <ac:chgData name="Breno Nicelatchi" userId="495d62745e7169d0" providerId="LiveId" clId="{C3C4F742-C7F4-4B54-BDFB-6063D92D00DE}" dt="2023-09-06T00:21:23.168" v="4839" actId="207"/>
          <ac:grpSpMkLst>
            <pc:docMk/>
            <pc:sldMk cId="2224497055" sldId="627"/>
            <ac:grpSpMk id="6" creationId="{8E3F059C-B308-FED5-AE88-A63A7F8AA9C0}"/>
          </ac:grpSpMkLst>
        </pc:grpChg>
      </pc:sldChg>
      <pc:sldChg chg="modSp add mod">
        <pc:chgData name="Breno Nicelatchi" userId="495d62745e7169d0" providerId="LiveId" clId="{C3C4F742-C7F4-4B54-BDFB-6063D92D00DE}" dt="2023-09-06T00:22:42.784" v="4863" actId="1037"/>
        <pc:sldMkLst>
          <pc:docMk/>
          <pc:sldMk cId="3230415717" sldId="628"/>
        </pc:sldMkLst>
        <pc:spChg chg="mod">
          <ac:chgData name="Breno Nicelatchi" userId="495d62745e7169d0" providerId="LiveId" clId="{C3C4F742-C7F4-4B54-BDFB-6063D92D00DE}" dt="2023-09-06T00:22:42.784" v="4863" actId="1037"/>
          <ac:spMkLst>
            <pc:docMk/>
            <pc:sldMk cId="3230415717" sldId="628"/>
            <ac:spMk id="13" creationId="{C5A9E72A-7C23-395A-A6E8-3485CF5935FA}"/>
          </ac:spMkLst>
        </pc:spChg>
        <pc:spChg chg="mod">
          <ac:chgData name="Breno Nicelatchi" userId="495d62745e7169d0" providerId="LiveId" clId="{C3C4F742-C7F4-4B54-BDFB-6063D92D00DE}" dt="2023-09-06T00:22:26.001" v="4856" actId="20577"/>
          <ac:spMkLst>
            <pc:docMk/>
            <pc:sldMk cId="3230415717" sldId="628"/>
            <ac:spMk id="22" creationId="{142E4683-8548-1F12-427B-849CF0DC9AE2}"/>
          </ac:spMkLst>
        </pc:spChg>
      </pc:sldChg>
      <pc:sldChg chg="modSp add mod">
        <pc:chgData name="Breno Nicelatchi" userId="495d62745e7169d0" providerId="LiveId" clId="{C3C4F742-C7F4-4B54-BDFB-6063D92D00DE}" dt="2023-09-06T01:06:29.582" v="4877" actId="1035"/>
        <pc:sldMkLst>
          <pc:docMk/>
          <pc:sldMk cId="2413726880" sldId="629"/>
        </pc:sldMkLst>
        <pc:spChg chg="mod">
          <ac:chgData name="Breno Nicelatchi" userId="495d62745e7169d0" providerId="LiveId" clId="{C3C4F742-C7F4-4B54-BDFB-6063D92D00DE}" dt="2023-09-06T01:06:29.582" v="4877" actId="1035"/>
          <ac:spMkLst>
            <pc:docMk/>
            <pc:sldMk cId="2413726880" sldId="629"/>
            <ac:spMk id="20" creationId="{6C9F1BC3-DE31-4190-8395-24AF21AB5E8C}"/>
          </ac:spMkLst>
        </pc:spChg>
      </pc:sldChg>
      <pc:sldChg chg="modSp add modAnim">
        <pc:chgData name="Breno Nicelatchi" userId="495d62745e7169d0" providerId="LiveId" clId="{C3C4F742-C7F4-4B54-BDFB-6063D92D00DE}" dt="2023-09-06T01:06:55.801" v="4883"/>
        <pc:sldMkLst>
          <pc:docMk/>
          <pc:sldMk cId="3686660756" sldId="630"/>
        </pc:sldMkLst>
        <pc:spChg chg="mod">
          <ac:chgData name="Breno Nicelatchi" userId="495d62745e7169d0" providerId="LiveId" clId="{C3C4F742-C7F4-4B54-BDFB-6063D92D00DE}" dt="2023-09-06T01:06:55.801" v="4883"/>
          <ac:spMkLst>
            <pc:docMk/>
            <pc:sldMk cId="3686660756" sldId="630"/>
            <ac:spMk id="3" creationId="{00E40353-443C-F642-4A50-2562C58152E5}"/>
          </ac:spMkLst>
        </pc:spChg>
        <pc:spChg chg="mod">
          <ac:chgData name="Breno Nicelatchi" userId="495d62745e7169d0" providerId="LiveId" clId="{C3C4F742-C7F4-4B54-BDFB-6063D92D00DE}" dt="2023-09-06T01:06:42.881" v="4880" actId="20577"/>
          <ac:spMkLst>
            <pc:docMk/>
            <pc:sldMk cId="3686660756" sldId="630"/>
            <ac:spMk id="4" creationId="{113B7D5B-A0C3-4F28-BB88-2DBEACB7A6AF}"/>
          </ac:spMkLst>
        </pc:spChg>
      </pc:sldChg>
      <pc:sldChg chg="modSp add ord modAnim">
        <pc:chgData name="Breno Nicelatchi" userId="495d62745e7169d0" providerId="LiveId" clId="{C3C4F742-C7F4-4B54-BDFB-6063D92D00DE}" dt="2023-09-06T01:07:30.717" v="4891" actId="20578"/>
        <pc:sldMkLst>
          <pc:docMk/>
          <pc:sldMk cId="2418857453" sldId="631"/>
        </pc:sldMkLst>
        <pc:spChg chg="mod">
          <ac:chgData name="Breno Nicelatchi" userId="495d62745e7169d0" providerId="LiveId" clId="{C3C4F742-C7F4-4B54-BDFB-6063D92D00DE}" dt="2023-09-06T01:07:25.821" v="4888" actId="113"/>
          <ac:spMkLst>
            <pc:docMk/>
            <pc:sldMk cId="2418857453" sldId="631"/>
            <ac:spMk id="13" creationId="{D9A33E97-2758-273D-9FCE-B2D37D737232}"/>
          </ac:spMkLst>
        </pc:spChg>
      </pc:sldChg>
      <pc:sldChg chg="addSp delSp modSp add mod">
        <pc:chgData name="Breno Nicelatchi" userId="495d62745e7169d0" providerId="LiveId" clId="{C3C4F742-C7F4-4B54-BDFB-6063D92D00DE}" dt="2023-09-06T01:16:10.551" v="5152" actId="1076"/>
        <pc:sldMkLst>
          <pc:docMk/>
          <pc:sldMk cId="47480949" sldId="632"/>
        </pc:sldMkLst>
        <pc:spChg chg="ord">
          <ac:chgData name="Breno Nicelatchi" userId="495d62745e7169d0" providerId="LiveId" clId="{C3C4F742-C7F4-4B54-BDFB-6063D92D00DE}" dt="2023-09-06T01:16:01.420" v="5151" actId="167"/>
          <ac:spMkLst>
            <pc:docMk/>
            <pc:sldMk cId="47480949" sldId="632"/>
            <ac:spMk id="2" creationId="{B60CFEB9-518D-99FB-899D-7C82B3A35D4A}"/>
          </ac:spMkLst>
        </pc:spChg>
        <pc:spChg chg="add del">
          <ac:chgData name="Breno Nicelatchi" userId="495d62745e7169d0" providerId="LiveId" clId="{C3C4F742-C7F4-4B54-BDFB-6063D92D00DE}" dt="2023-09-06T01:15:32.524" v="5142"/>
          <ac:spMkLst>
            <pc:docMk/>
            <pc:sldMk cId="47480949" sldId="632"/>
            <ac:spMk id="4" creationId="{3C12C3BB-E4AC-6269-D8FB-184D4A21E86F}"/>
          </ac:spMkLst>
        </pc:spChg>
        <pc:spChg chg="mod">
          <ac:chgData name="Breno Nicelatchi" userId="495d62745e7169d0" providerId="LiveId" clId="{C3C4F742-C7F4-4B54-BDFB-6063D92D00DE}" dt="2023-09-06T01:09:13.502" v="4919" actId="1076"/>
          <ac:spMkLst>
            <pc:docMk/>
            <pc:sldMk cId="47480949" sldId="632"/>
            <ac:spMk id="18" creationId="{7BC0A6B4-BF95-17A2-D5D3-EDABB8FCFF96}"/>
          </ac:spMkLst>
        </pc:spChg>
        <pc:spChg chg="mod">
          <ac:chgData name="Breno Nicelatchi" userId="495d62745e7169d0" providerId="LiveId" clId="{C3C4F742-C7F4-4B54-BDFB-6063D92D00DE}" dt="2023-09-06T01:16:10.551" v="5152" actId="1076"/>
          <ac:spMkLst>
            <pc:docMk/>
            <pc:sldMk cId="47480949" sldId="632"/>
            <ac:spMk id="20" creationId="{4EEDC2C9-FD99-A62A-F7A7-4157A17CDD26}"/>
          </ac:spMkLst>
        </pc:spChg>
        <pc:picChg chg="mod">
          <ac:chgData name="Breno Nicelatchi" userId="495d62745e7169d0" providerId="LiveId" clId="{C3C4F742-C7F4-4B54-BDFB-6063D92D00DE}" dt="2023-09-06T01:16:10.551" v="5152" actId="1076"/>
          <ac:picMkLst>
            <pc:docMk/>
            <pc:sldMk cId="47480949" sldId="632"/>
            <ac:picMk id="3" creationId="{1CDC17A1-3C04-7127-B815-8E6428BEAF72}"/>
          </ac:picMkLst>
        </pc:picChg>
        <pc:picChg chg="add mod ord modCrop">
          <ac:chgData name="Breno Nicelatchi" userId="495d62745e7169d0" providerId="LiveId" clId="{C3C4F742-C7F4-4B54-BDFB-6063D92D00DE}" dt="2023-09-06T01:15:57.441" v="5150" actId="167"/>
          <ac:picMkLst>
            <pc:docMk/>
            <pc:sldMk cId="47480949" sldId="632"/>
            <ac:picMk id="5" creationId="{93D0D046-E395-CCF5-C160-25F360560A1B}"/>
          </ac:picMkLst>
        </pc:picChg>
        <pc:picChg chg="add del mod">
          <ac:chgData name="Breno Nicelatchi" userId="495d62745e7169d0" providerId="LiveId" clId="{C3C4F742-C7F4-4B54-BDFB-6063D92D00DE}" dt="2023-09-06T01:15:30.481" v="5140" actId="478"/>
          <ac:picMkLst>
            <pc:docMk/>
            <pc:sldMk cId="47480949" sldId="632"/>
            <ac:picMk id="44034" creationId="{C8793952-F330-A7E8-C3FD-9BA7AE0BC92E}"/>
          </ac:picMkLst>
        </pc:picChg>
      </pc:sldChg>
      <pc:sldChg chg="delSp modSp add mod">
        <pc:chgData name="Breno Nicelatchi" userId="495d62745e7169d0" providerId="LiveId" clId="{C3C4F742-C7F4-4B54-BDFB-6063D92D00DE}" dt="2023-09-06T01:16:45.206" v="5161" actId="113"/>
        <pc:sldMkLst>
          <pc:docMk/>
          <pc:sldMk cId="457229475" sldId="633"/>
        </pc:sldMkLst>
        <pc:spChg chg="mod">
          <ac:chgData name="Breno Nicelatchi" userId="495d62745e7169d0" providerId="LiveId" clId="{C3C4F742-C7F4-4B54-BDFB-6063D92D00DE}" dt="2023-09-06T01:16:45.206" v="5161" actId="113"/>
          <ac:spMkLst>
            <pc:docMk/>
            <pc:sldMk cId="457229475" sldId="633"/>
            <ac:spMk id="55" creationId="{78F33C3A-B594-21B8-C295-6FAB92AB2691}"/>
          </ac:spMkLst>
        </pc:spChg>
        <pc:grpChg chg="mod">
          <ac:chgData name="Breno Nicelatchi" userId="495d62745e7169d0" providerId="LiveId" clId="{C3C4F742-C7F4-4B54-BDFB-6063D92D00DE}" dt="2023-09-06T01:13:55.653" v="5115" actId="1037"/>
          <ac:grpSpMkLst>
            <pc:docMk/>
            <pc:sldMk cId="457229475" sldId="633"/>
            <ac:grpSpMk id="64" creationId="{97A056DD-CA36-0E3B-6354-F6BA10E0BA6A}"/>
          </ac:grpSpMkLst>
        </pc:grpChg>
        <pc:picChg chg="del">
          <ac:chgData name="Breno Nicelatchi" userId="495d62745e7169d0" providerId="LiveId" clId="{C3C4F742-C7F4-4B54-BDFB-6063D92D00DE}" dt="2023-09-06T01:13:50.491" v="5074" actId="478"/>
          <ac:picMkLst>
            <pc:docMk/>
            <pc:sldMk cId="457229475" sldId="633"/>
            <ac:picMk id="43010" creationId="{08D62220-FD6E-A27C-280A-D53AB520737C}"/>
          </ac:picMkLst>
        </pc:picChg>
      </pc:sldChg>
      <pc:sldChg chg="modSp add modAnim">
        <pc:chgData name="Breno Nicelatchi" userId="495d62745e7169d0" providerId="LiveId" clId="{C3C4F742-C7F4-4B54-BDFB-6063D92D00DE}" dt="2023-09-06T01:17:19.006" v="5169"/>
        <pc:sldMkLst>
          <pc:docMk/>
          <pc:sldMk cId="3448888569" sldId="634"/>
        </pc:sldMkLst>
        <pc:spChg chg="mod">
          <ac:chgData name="Breno Nicelatchi" userId="495d62745e7169d0" providerId="LiveId" clId="{C3C4F742-C7F4-4B54-BDFB-6063D92D00DE}" dt="2023-09-06T01:17:19.006" v="5169"/>
          <ac:spMkLst>
            <pc:docMk/>
            <pc:sldMk cId="3448888569" sldId="634"/>
            <ac:spMk id="3" creationId="{00E40353-443C-F642-4A50-2562C58152E5}"/>
          </ac:spMkLst>
        </pc:spChg>
        <pc:spChg chg="mod">
          <ac:chgData name="Breno Nicelatchi" userId="495d62745e7169d0" providerId="LiveId" clId="{C3C4F742-C7F4-4B54-BDFB-6063D92D00DE}" dt="2023-09-06T01:17:10.491" v="5166" actId="20577"/>
          <ac:spMkLst>
            <pc:docMk/>
            <pc:sldMk cId="3448888569" sldId="634"/>
            <ac:spMk id="4" creationId="{113B7D5B-A0C3-4F28-BB88-2DBEACB7A6AF}"/>
          </ac:spMkLst>
        </pc:spChg>
      </pc:sldChg>
      <pc:sldChg chg="modSp add mod">
        <pc:chgData name="Breno Nicelatchi" userId="495d62745e7169d0" providerId="LiveId" clId="{C3C4F742-C7F4-4B54-BDFB-6063D92D00DE}" dt="2023-09-06T01:17:59.710" v="5180" actId="20577"/>
        <pc:sldMkLst>
          <pc:docMk/>
          <pc:sldMk cId="4028349044" sldId="635"/>
        </pc:sldMkLst>
        <pc:spChg chg="mod">
          <ac:chgData name="Breno Nicelatchi" userId="495d62745e7169d0" providerId="LiveId" clId="{C3C4F742-C7F4-4B54-BDFB-6063D92D00DE}" dt="2023-09-06T01:17:56.987" v="5179" actId="20577"/>
          <ac:spMkLst>
            <pc:docMk/>
            <pc:sldMk cId="4028349044" sldId="635"/>
            <ac:spMk id="11" creationId="{B79D1431-0D92-4E61-E099-CB0BED70AB92}"/>
          </ac:spMkLst>
        </pc:spChg>
        <pc:spChg chg="mod">
          <ac:chgData name="Breno Nicelatchi" userId="495d62745e7169d0" providerId="LiveId" clId="{C3C4F742-C7F4-4B54-BDFB-6063D92D00DE}" dt="2023-09-06T01:17:54.911" v="5177" actId="1076"/>
          <ac:spMkLst>
            <pc:docMk/>
            <pc:sldMk cId="4028349044" sldId="635"/>
            <ac:spMk id="12" creationId="{3AA0B4B4-26C4-0E92-0F60-F092889315BB}"/>
          </ac:spMkLst>
        </pc:spChg>
        <pc:spChg chg="mod">
          <ac:chgData name="Breno Nicelatchi" userId="495d62745e7169d0" providerId="LiveId" clId="{C3C4F742-C7F4-4B54-BDFB-6063D92D00DE}" dt="2023-09-06T01:17:59.710" v="5180" actId="20577"/>
          <ac:spMkLst>
            <pc:docMk/>
            <pc:sldMk cId="4028349044" sldId="635"/>
            <ac:spMk id="18" creationId="{A7C64B7E-020F-8DCC-3301-EA38BC1B10B2}"/>
          </ac:spMkLst>
        </pc:spChg>
        <pc:spChg chg="mod">
          <ac:chgData name="Breno Nicelatchi" userId="495d62745e7169d0" providerId="LiveId" clId="{C3C4F742-C7F4-4B54-BDFB-6063D92D00DE}" dt="2023-09-06T01:17:51.744" v="5176" actId="1076"/>
          <ac:spMkLst>
            <pc:docMk/>
            <pc:sldMk cId="4028349044" sldId="635"/>
            <ac:spMk id="20" creationId="{CF02FBD2-4AE0-FB36-116B-7E85F0DE51D5}"/>
          </ac:spMkLst>
        </pc:spChg>
      </pc:sldChg>
      <pc:sldChg chg="modSp add mod">
        <pc:chgData name="Breno Nicelatchi" userId="495d62745e7169d0" providerId="LiveId" clId="{C3C4F742-C7F4-4B54-BDFB-6063D92D00DE}" dt="2023-09-06T01:18:44.094" v="5189" actId="20577"/>
        <pc:sldMkLst>
          <pc:docMk/>
          <pc:sldMk cId="1818154004" sldId="636"/>
        </pc:sldMkLst>
        <pc:spChg chg="mod">
          <ac:chgData name="Breno Nicelatchi" userId="495d62745e7169d0" providerId="LiveId" clId="{C3C4F742-C7F4-4B54-BDFB-6063D92D00DE}" dt="2023-09-06T01:18:44.094" v="5189" actId="20577"/>
          <ac:spMkLst>
            <pc:docMk/>
            <pc:sldMk cId="1818154004" sldId="636"/>
            <ac:spMk id="10" creationId="{567CECA1-11BB-D32B-B10E-ED7A63C001B2}"/>
          </ac:spMkLst>
        </pc:spChg>
        <pc:spChg chg="mod">
          <ac:chgData name="Breno Nicelatchi" userId="495d62745e7169d0" providerId="LiveId" clId="{C3C4F742-C7F4-4B54-BDFB-6063D92D00DE}" dt="2023-09-06T01:18:41.736" v="5187" actId="1076"/>
          <ac:spMkLst>
            <pc:docMk/>
            <pc:sldMk cId="1818154004" sldId="636"/>
            <ac:spMk id="12" creationId="{1AE7A01F-0332-0B93-34AC-FC3502DAFBF0}"/>
          </ac:spMkLst>
        </pc:spChg>
      </pc:sldChg>
      <pc:sldChg chg="modSp add mod">
        <pc:chgData name="Breno Nicelatchi" userId="495d62745e7169d0" providerId="LiveId" clId="{C3C4F742-C7F4-4B54-BDFB-6063D92D00DE}" dt="2023-09-06T01:20:03.976" v="5203" actId="207"/>
        <pc:sldMkLst>
          <pc:docMk/>
          <pc:sldMk cId="1026366886" sldId="637"/>
        </pc:sldMkLst>
        <pc:spChg chg="mod">
          <ac:chgData name="Breno Nicelatchi" userId="495d62745e7169d0" providerId="LiveId" clId="{C3C4F742-C7F4-4B54-BDFB-6063D92D00DE}" dt="2023-09-06T01:19:37.900" v="5199" actId="207"/>
          <ac:spMkLst>
            <pc:docMk/>
            <pc:sldMk cId="1026366886" sldId="637"/>
            <ac:spMk id="2" creationId="{B60CFEB9-518D-99FB-899D-7C82B3A35D4A}"/>
          </ac:spMkLst>
        </pc:spChg>
        <pc:spChg chg="mod">
          <ac:chgData name="Breno Nicelatchi" userId="495d62745e7169d0" providerId="LiveId" clId="{C3C4F742-C7F4-4B54-BDFB-6063D92D00DE}" dt="2023-09-06T01:20:03.976" v="5203" actId="207"/>
          <ac:spMkLst>
            <pc:docMk/>
            <pc:sldMk cId="1026366886" sldId="637"/>
            <ac:spMk id="4" creationId="{C30E623D-D729-70D2-70DA-61B47FA8D726}"/>
          </ac:spMkLst>
        </pc:spChg>
        <pc:spChg chg="mod">
          <ac:chgData name="Breno Nicelatchi" userId="495d62745e7169d0" providerId="LiveId" clId="{C3C4F742-C7F4-4B54-BDFB-6063D92D00DE}" dt="2023-09-06T01:19:51.535" v="5201" actId="207"/>
          <ac:spMkLst>
            <pc:docMk/>
            <pc:sldMk cId="1026366886" sldId="637"/>
            <ac:spMk id="6" creationId="{D65FAF7F-F15B-7AC6-6249-89D3C5CED6F6}"/>
          </ac:spMkLst>
        </pc:spChg>
        <pc:spChg chg="mod">
          <ac:chgData name="Breno Nicelatchi" userId="495d62745e7169d0" providerId="LiveId" clId="{C3C4F742-C7F4-4B54-BDFB-6063D92D00DE}" dt="2023-09-06T01:19:56.695" v="5202" actId="207"/>
          <ac:spMkLst>
            <pc:docMk/>
            <pc:sldMk cId="1026366886" sldId="637"/>
            <ac:spMk id="7" creationId="{05F52976-243E-AA0C-D7F7-0FEA9871FAC1}"/>
          </ac:spMkLst>
        </pc:spChg>
        <pc:picChg chg="mod">
          <ac:chgData name="Breno Nicelatchi" userId="495d62745e7169d0" providerId="LiveId" clId="{C3C4F742-C7F4-4B54-BDFB-6063D92D00DE}" dt="2023-09-06T01:19:33.815" v="5198"/>
          <ac:picMkLst>
            <pc:docMk/>
            <pc:sldMk cId="1026366886" sldId="637"/>
            <ac:picMk id="3" creationId="{32BC58EA-1C6F-E9F5-7D5A-1B7F5DA2ACC3}"/>
          </ac:picMkLst>
        </pc:picChg>
      </pc:sldChg>
      <pc:sldChg chg="delSp modSp add mod modAnim">
        <pc:chgData name="Breno Nicelatchi" userId="495d62745e7169d0" providerId="LiveId" clId="{C3C4F742-C7F4-4B54-BDFB-6063D92D00DE}" dt="2023-09-06T01:28:02.199" v="5214" actId="1076"/>
        <pc:sldMkLst>
          <pc:docMk/>
          <pc:sldMk cId="864079937" sldId="638"/>
        </pc:sldMkLst>
        <pc:spChg chg="mod">
          <ac:chgData name="Breno Nicelatchi" userId="495d62745e7169d0" providerId="LiveId" clId="{C3C4F742-C7F4-4B54-BDFB-6063D92D00DE}" dt="2023-09-06T01:27:51.425" v="5210" actId="1076"/>
          <ac:spMkLst>
            <pc:docMk/>
            <pc:sldMk cId="864079937" sldId="638"/>
            <ac:spMk id="5" creationId="{995F5F01-941B-8C15-198B-3E5C22F16037}"/>
          </ac:spMkLst>
        </pc:spChg>
        <pc:spChg chg="mod">
          <ac:chgData name="Breno Nicelatchi" userId="495d62745e7169d0" providerId="LiveId" clId="{C3C4F742-C7F4-4B54-BDFB-6063D92D00DE}" dt="2023-09-06T01:27:51.425" v="5210" actId="1076"/>
          <ac:spMkLst>
            <pc:docMk/>
            <pc:sldMk cId="864079937" sldId="638"/>
            <ac:spMk id="7" creationId="{5E60963B-A4A0-460C-1FEF-68912610848E}"/>
          </ac:spMkLst>
        </pc:spChg>
        <pc:spChg chg="mod">
          <ac:chgData name="Breno Nicelatchi" userId="495d62745e7169d0" providerId="LiveId" clId="{C3C4F742-C7F4-4B54-BDFB-6063D92D00DE}" dt="2023-09-06T01:27:51.425" v="5210" actId="1076"/>
          <ac:spMkLst>
            <pc:docMk/>
            <pc:sldMk cId="864079937" sldId="638"/>
            <ac:spMk id="8" creationId="{A08AEA1B-7663-384A-DAD4-FC61BF7EF263}"/>
          </ac:spMkLst>
        </pc:spChg>
        <pc:spChg chg="mod">
          <ac:chgData name="Breno Nicelatchi" userId="495d62745e7169d0" providerId="LiveId" clId="{C3C4F742-C7F4-4B54-BDFB-6063D92D00DE}" dt="2023-09-06T01:28:02.199" v="5214" actId="1076"/>
          <ac:spMkLst>
            <pc:docMk/>
            <pc:sldMk cId="864079937" sldId="638"/>
            <ac:spMk id="9" creationId="{800A9871-5E02-214E-DCF5-7305C1781C9F}"/>
          </ac:spMkLst>
        </pc:spChg>
        <pc:grpChg chg="mod">
          <ac:chgData name="Breno Nicelatchi" userId="495d62745e7169d0" providerId="LiveId" clId="{C3C4F742-C7F4-4B54-BDFB-6063D92D00DE}" dt="2023-09-06T01:27:51.425" v="5210" actId="1076"/>
          <ac:grpSpMkLst>
            <pc:docMk/>
            <pc:sldMk cId="864079937" sldId="638"/>
            <ac:grpSpMk id="4" creationId="{C03DD169-B46C-5ED9-92CE-5FC57714924B}"/>
          </ac:grpSpMkLst>
        </pc:grpChg>
        <pc:grpChg chg="mod">
          <ac:chgData name="Breno Nicelatchi" userId="495d62745e7169d0" providerId="LiveId" clId="{C3C4F742-C7F4-4B54-BDFB-6063D92D00DE}" dt="2023-09-06T01:27:51.425" v="5210" actId="1076"/>
          <ac:grpSpMkLst>
            <pc:docMk/>
            <pc:sldMk cId="864079937" sldId="638"/>
            <ac:grpSpMk id="6" creationId="{1D7457C7-132E-1981-10B5-FEFBBEBBDF9A}"/>
          </ac:grpSpMkLst>
        </pc:grpChg>
        <pc:picChg chg="del">
          <ac:chgData name="Breno Nicelatchi" userId="495d62745e7169d0" providerId="LiveId" clId="{C3C4F742-C7F4-4B54-BDFB-6063D92D00DE}" dt="2023-09-06T01:27:35.988" v="5205" actId="478"/>
          <ac:picMkLst>
            <pc:docMk/>
            <pc:sldMk cId="864079937" sldId="638"/>
            <ac:picMk id="7170" creationId="{4EE31AF0-2C47-261D-9F5E-458996F4E4D3}"/>
          </ac:picMkLst>
        </pc:picChg>
      </pc:sldChg>
      <pc:sldChg chg="modSp add mod">
        <pc:chgData name="Breno Nicelatchi" userId="495d62745e7169d0" providerId="LiveId" clId="{C3C4F742-C7F4-4B54-BDFB-6063D92D00DE}" dt="2023-09-06T01:28:48.326" v="5240" actId="14100"/>
        <pc:sldMkLst>
          <pc:docMk/>
          <pc:sldMk cId="2270299532" sldId="639"/>
        </pc:sldMkLst>
        <pc:spChg chg="mod">
          <ac:chgData name="Breno Nicelatchi" userId="495d62745e7169d0" providerId="LiveId" clId="{C3C4F742-C7F4-4B54-BDFB-6063D92D00DE}" dt="2023-09-06T01:28:30.717" v="5223" actId="14100"/>
          <ac:spMkLst>
            <pc:docMk/>
            <pc:sldMk cId="2270299532" sldId="639"/>
            <ac:spMk id="3" creationId="{6C73FE1F-0CA1-9D9D-9A43-05ABB034F622}"/>
          </ac:spMkLst>
        </pc:spChg>
        <pc:spChg chg="mod">
          <ac:chgData name="Breno Nicelatchi" userId="495d62745e7169d0" providerId="LiveId" clId="{C3C4F742-C7F4-4B54-BDFB-6063D92D00DE}" dt="2023-09-06T01:28:41.964" v="5238" actId="1035"/>
          <ac:spMkLst>
            <pc:docMk/>
            <pc:sldMk cId="2270299532" sldId="639"/>
            <ac:spMk id="4" creationId="{6533E042-88D0-B269-7784-35D9269FDC64}"/>
          </ac:spMkLst>
        </pc:spChg>
        <pc:picChg chg="mod">
          <ac:chgData name="Breno Nicelatchi" userId="495d62745e7169d0" providerId="LiveId" clId="{C3C4F742-C7F4-4B54-BDFB-6063D92D00DE}" dt="2023-09-06T01:28:33.796" v="5224" actId="1076"/>
          <ac:picMkLst>
            <pc:docMk/>
            <pc:sldMk cId="2270299532" sldId="639"/>
            <ac:picMk id="5" creationId="{5A27C2E0-1CA3-F129-565B-323FA82C811F}"/>
          </ac:picMkLst>
        </pc:picChg>
        <pc:picChg chg="mod">
          <ac:chgData name="Breno Nicelatchi" userId="495d62745e7169d0" providerId="LiveId" clId="{C3C4F742-C7F4-4B54-BDFB-6063D92D00DE}" dt="2023-09-06T01:28:48.326" v="5240" actId="14100"/>
          <ac:picMkLst>
            <pc:docMk/>
            <pc:sldMk cId="2270299532" sldId="639"/>
            <ac:picMk id="9218" creationId="{CDC7EFF4-B7D7-FC19-BB33-C5238CA0D8F3}"/>
          </ac:picMkLst>
        </pc:picChg>
      </pc:sldChg>
      <pc:sldChg chg="delSp modSp add mod">
        <pc:chgData name="Breno Nicelatchi" userId="495d62745e7169d0" providerId="LiveId" clId="{C3C4F742-C7F4-4B54-BDFB-6063D92D00DE}" dt="2023-09-06T01:29:18.142" v="5248" actId="14100"/>
        <pc:sldMkLst>
          <pc:docMk/>
          <pc:sldMk cId="3467902575" sldId="640"/>
        </pc:sldMkLst>
        <pc:spChg chg="del">
          <ac:chgData name="Breno Nicelatchi" userId="495d62745e7169d0" providerId="LiveId" clId="{C3C4F742-C7F4-4B54-BDFB-6063D92D00DE}" dt="2023-09-06T01:28:57.751" v="5241" actId="478"/>
          <ac:spMkLst>
            <pc:docMk/>
            <pc:sldMk cId="3467902575" sldId="640"/>
            <ac:spMk id="3" creationId="{C67FF60C-DE3E-F80C-032E-BD8F2D54F1E6}"/>
          </ac:spMkLst>
        </pc:spChg>
        <pc:spChg chg="del">
          <ac:chgData name="Breno Nicelatchi" userId="495d62745e7169d0" providerId="LiveId" clId="{C3C4F742-C7F4-4B54-BDFB-6063D92D00DE}" dt="2023-09-06T01:28:57.751" v="5241" actId="478"/>
          <ac:spMkLst>
            <pc:docMk/>
            <pc:sldMk cId="3467902575" sldId="640"/>
            <ac:spMk id="4" creationId="{A8C5441A-DAEC-02B9-EF6D-27ECB7F09F7D}"/>
          </ac:spMkLst>
        </pc:spChg>
        <pc:spChg chg="del">
          <ac:chgData name="Breno Nicelatchi" userId="495d62745e7169d0" providerId="LiveId" clId="{C3C4F742-C7F4-4B54-BDFB-6063D92D00DE}" dt="2023-09-06T01:28:57.751" v="5241" actId="478"/>
          <ac:spMkLst>
            <pc:docMk/>
            <pc:sldMk cId="3467902575" sldId="640"/>
            <ac:spMk id="5" creationId="{6E1CE283-53D7-FF8B-815C-2F9E0AAD7A62}"/>
          </ac:spMkLst>
        </pc:spChg>
        <pc:spChg chg="del">
          <ac:chgData name="Breno Nicelatchi" userId="495d62745e7169d0" providerId="LiveId" clId="{C3C4F742-C7F4-4B54-BDFB-6063D92D00DE}" dt="2023-09-06T01:28:57.751" v="5241" actId="478"/>
          <ac:spMkLst>
            <pc:docMk/>
            <pc:sldMk cId="3467902575" sldId="640"/>
            <ac:spMk id="6" creationId="{DA98A148-10D1-2FB6-0691-B649CDBDAEC9}"/>
          </ac:spMkLst>
        </pc:spChg>
        <pc:spChg chg="del">
          <ac:chgData name="Breno Nicelatchi" userId="495d62745e7169d0" providerId="LiveId" clId="{C3C4F742-C7F4-4B54-BDFB-6063D92D00DE}" dt="2023-09-06T01:28:57.751" v="5241" actId="478"/>
          <ac:spMkLst>
            <pc:docMk/>
            <pc:sldMk cId="3467902575" sldId="640"/>
            <ac:spMk id="14" creationId="{AF57B6BC-442D-10E1-AECD-87DC7F2AD1A7}"/>
          </ac:spMkLst>
        </pc:spChg>
        <pc:spChg chg="mod">
          <ac:chgData name="Breno Nicelatchi" userId="495d62745e7169d0" providerId="LiveId" clId="{C3C4F742-C7F4-4B54-BDFB-6063D92D00DE}" dt="2023-09-06T01:29:18.142" v="5248" actId="14100"/>
          <ac:spMkLst>
            <pc:docMk/>
            <pc:sldMk cId="3467902575" sldId="640"/>
            <ac:spMk id="20" creationId="{06219430-046E-31BB-9E28-341627C8DC30}"/>
          </ac:spMkLst>
        </pc:spChg>
      </pc:sldChg>
      <pc:sldChg chg="addSp delSp modSp add mod delAnim modAnim">
        <pc:chgData name="Breno Nicelatchi" userId="495d62745e7169d0" providerId="LiveId" clId="{C3C4F742-C7F4-4B54-BDFB-6063D92D00DE}" dt="2023-09-06T01:30:14.925" v="5262" actId="1076"/>
        <pc:sldMkLst>
          <pc:docMk/>
          <pc:sldMk cId="3723739174" sldId="641"/>
        </pc:sldMkLst>
        <pc:spChg chg="mod">
          <ac:chgData name="Breno Nicelatchi" userId="495d62745e7169d0" providerId="LiveId" clId="{C3C4F742-C7F4-4B54-BDFB-6063D92D00DE}" dt="2023-09-06T01:29:48.775" v="5252"/>
          <ac:spMkLst>
            <pc:docMk/>
            <pc:sldMk cId="3723739174" sldId="641"/>
            <ac:spMk id="13" creationId="{D9A33E97-2758-273D-9FCE-B2D37D737232}"/>
          </ac:spMkLst>
        </pc:spChg>
        <pc:spChg chg="del">
          <ac:chgData name="Breno Nicelatchi" userId="495d62745e7169d0" providerId="LiveId" clId="{C3C4F742-C7F4-4B54-BDFB-6063D92D00DE}" dt="2023-09-06T01:29:55.299" v="5253" actId="478"/>
          <ac:spMkLst>
            <pc:docMk/>
            <pc:sldMk cId="3723739174" sldId="641"/>
            <ac:spMk id="14" creationId="{3851F504-48E4-DF83-906E-97BD971F664A}"/>
          </ac:spMkLst>
        </pc:spChg>
        <pc:spChg chg="del">
          <ac:chgData name="Breno Nicelatchi" userId="495d62745e7169d0" providerId="LiveId" clId="{C3C4F742-C7F4-4B54-BDFB-6063D92D00DE}" dt="2023-09-06T01:29:55.299" v="5253" actId="478"/>
          <ac:spMkLst>
            <pc:docMk/>
            <pc:sldMk cId="3723739174" sldId="641"/>
            <ac:spMk id="15" creationId="{F618731E-C96D-94ED-3AA5-E1895B7F70C8}"/>
          </ac:spMkLst>
        </pc:spChg>
        <pc:spChg chg="add mod">
          <ac:chgData name="Breno Nicelatchi" userId="495d62745e7169d0" providerId="LiveId" clId="{C3C4F742-C7F4-4B54-BDFB-6063D92D00DE}" dt="2023-09-06T01:30:14.925" v="5262" actId="1076"/>
          <ac:spMkLst>
            <pc:docMk/>
            <pc:sldMk cId="3723739174" sldId="641"/>
            <ac:spMk id="16" creationId="{7B435BAD-4131-D514-69F1-ED0D52DCF604}"/>
          </ac:spMkLst>
        </pc:spChg>
      </pc:sldChg>
      <pc:sldChg chg="modSp add modAnim">
        <pc:chgData name="Breno Nicelatchi" userId="495d62745e7169d0" providerId="LiveId" clId="{C3C4F742-C7F4-4B54-BDFB-6063D92D00DE}" dt="2023-09-06T01:30:44.417" v="5268"/>
        <pc:sldMkLst>
          <pc:docMk/>
          <pc:sldMk cId="4128679648" sldId="642"/>
        </pc:sldMkLst>
        <pc:spChg chg="mod">
          <ac:chgData name="Breno Nicelatchi" userId="495d62745e7169d0" providerId="LiveId" clId="{C3C4F742-C7F4-4B54-BDFB-6063D92D00DE}" dt="2023-09-06T01:30:44.417" v="5268"/>
          <ac:spMkLst>
            <pc:docMk/>
            <pc:sldMk cId="4128679648" sldId="642"/>
            <ac:spMk id="3" creationId="{00E40353-443C-F642-4A50-2562C58152E5}"/>
          </ac:spMkLst>
        </pc:spChg>
        <pc:spChg chg="mod">
          <ac:chgData name="Breno Nicelatchi" userId="495d62745e7169d0" providerId="LiveId" clId="{C3C4F742-C7F4-4B54-BDFB-6063D92D00DE}" dt="2023-09-06T01:30:35.957" v="5265" actId="20577"/>
          <ac:spMkLst>
            <pc:docMk/>
            <pc:sldMk cId="4128679648" sldId="642"/>
            <ac:spMk id="4" creationId="{113B7D5B-A0C3-4F28-BB88-2DBEACB7A6AF}"/>
          </ac:spMkLst>
        </pc:spChg>
      </pc:sldChg>
      <pc:sldChg chg="modSp add mod">
        <pc:chgData name="Breno Nicelatchi" userId="495d62745e7169d0" providerId="LiveId" clId="{C3C4F742-C7F4-4B54-BDFB-6063D92D00DE}" dt="2023-09-06T01:31:12.266" v="5274" actId="113"/>
        <pc:sldMkLst>
          <pc:docMk/>
          <pc:sldMk cId="3099445004" sldId="643"/>
        </pc:sldMkLst>
        <pc:spChg chg="mod">
          <ac:chgData name="Breno Nicelatchi" userId="495d62745e7169d0" providerId="LiveId" clId="{C3C4F742-C7F4-4B54-BDFB-6063D92D00DE}" dt="2023-09-06T01:31:12.266" v="5274" actId="113"/>
          <ac:spMkLst>
            <pc:docMk/>
            <pc:sldMk cId="3099445004" sldId="643"/>
            <ac:spMk id="18" creationId="{4B70532D-7373-F7D6-9C8D-7F4428A347BE}"/>
          </ac:spMkLst>
        </pc:spChg>
      </pc:sldChg>
      <pc:sldChg chg="addSp modSp add mod modAnim">
        <pc:chgData name="Breno Nicelatchi" userId="495d62745e7169d0" providerId="LiveId" clId="{C3C4F742-C7F4-4B54-BDFB-6063D92D00DE}" dt="2023-09-06T01:31:37.596" v="5283" actId="1037"/>
        <pc:sldMkLst>
          <pc:docMk/>
          <pc:sldMk cId="668072483" sldId="644"/>
        </pc:sldMkLst>
        <pc:spChg chg="add mod">
          <ac:chgData name="Breno Nicelatchi" userId="495d62745e7169d0" providerId="LiveId" clId="{C3C4F742-C7F4-4B54-BDFB-6063D92D00DE}" dt="2023-09-06T01:31:33.832" v="5278" actId="1076"/>
          <ac:spMkLst>
            <pc:docMk/>
            <pc:sldMk cId="668072483" sldId="644"/>
            <ac:spMk id="5" creationId="{6405C8D6-361A-EB35-DFCB-79CF84EDC1B0}"/>
          </ac:spMkLst>
        </pc:spChg>
        <pc:spChg chg="mod">
          <ac:chgData name="Breno Nicelatchi" userId="495d62745e7169d0" providerId="LiveId" clId="{C3C4F742-C7F4-4B54-BDFB-6063D92D00DE}" dt="2023-09-06T01:31:37.596" v="5283" actId="1037"/>
          <ac:spMkLst>
            <pc:docMk/>
            <pc:sldMk cId="668072483" sldId="644"/>
            <ac:spMk id="111" creationId="{218A1723-10B4-F126-65BB-B50D5528CBA6}"/>
          </ac:spMkLst>
        </pc:spChg>
      </pc:sldChg>
      <pc:sldChg chg="modSp add mod">
        <pc:chgData name="Breno Nicelatchi" userId="495d62745e7169d0" providerId="LiveId" clId="{C3C4F742-C7F4-4B54-BDFB-6063D92D00DE}" dt="2023-09-06T01:32:10.132" v="5310" actId="1038"/>
        <pc:sldMkLst>
          <pc:docMk/>
          <pc:sldMk cId="3291623880" sldId="645"/>
        </pc:sldMkLst>
        <pc:spChg chg="mod">
          <ac:chgData name="Breno Nicelatchi" userId="495d62745e7169d0" providerId="LiveId" clId="{C3C4F742-C7F4-4B54-BDFB-6063D92D00DE}" dt="2023-09-06T01:32:00.881" v="5286" actId="2711"/>
          <ac:spMkLst>
            <pc:docMk/>
            <pc:sldMk cId="3291623880" sldId="645"/>
            <ac:spMk id="10" creationId="{9BE1070A-195E-EE29-FB4C-C286CF98521A}"/>
          </ac:spMkLst>
        </pc:spChg>
        <pc:grpChg chg="mod">
          <ac:chgData name="Breno Nicelatchi" userId="495d62745e7169d0" providerId="LiveId" clId="{C3C4F742-C7F4-4B54-BDFB-6063D92D00DE}" dt="2023-09-06T01:32:10.132" v="5310" actId="1038"/>
          <ac:grpSpMkLst>
            <pc:docMk/>
            <pc:sldMk cId="3291623880" sldId="645"/>
            <ac:grpSpMk id="8" creationId="{35686911-76CB-6139-464D-2E102411DB20}"/>
          </ac:grpSpMkLst>
        </pc:grpChg>
      </pc:sldChg>
      <pc:sldChg chg="modSp add mod modAnim">
        <pc:chgData name="Breno Nicelatchi" userId="495d62745e7169d0" providerId="LiveId" clId="{C3C4F742-C7F4-4B54-BDFB-6063D92D00DE}" dt="2023-09-06T01:33:23.918" v="5335" actId="1076"/>
        <pc:sldMkLst>
          <pc:docMk/>
          <pc:sldMk cId="2373164671" sldId="646"/>
        </pc:sldMkLst>
        <pc:spChg chg="mod">
          <ac:chgData name="Breno Nicelatchi" userId="495d62745e7169d0" providerId="LiveId" clId="{C3C4F742-C7F4-4B54-BDFB-6063D92D00DE}" dt="2023-09-06T01:33:23.918" v="5335" actId="1076"/>
          <ac:spMkLst>
            <pc:docMk/>
            <pc:sldMk cId="2373164671" sldId="646"/>
            <ac:spMk id="3" creationId="{00E40353-443C-F642-4A50-2562C58152E5}"/>
          </ac:spMkLst>
        </pc:spChg>
        <pc:spChg chg="mod">
          <ac:chgData name="Breno Nicelatchi" userId="495d62745e7169d0" providerId="LiveId" clId="{C3C4F742-C7F4-4B54-BDFB-6063D92D00DE}" dt="2023-09-06T01:32:56.112" v="5321" actId="20577"/>
          <ac:spMkLst>
            <pc:docMk/>
            <pc:sldMk cId="2373164671" sldId="646"/>
            <ac:spMk id="4" creationId="{113B7D5B-A0C3-4F28-BB88-2DBEACB7A6AF}"/>
          </ac:spMkLst>
        </pc:spChg>
      </pc:sldChg>
      <pc:sldChg chg="modSp add mod modAnim">
        <pc:chgData name="Breno Nicelatchi" userId="495d62745e7169d0" providerId="LiveId" clId="{C3C4F742-C7F4-4B54-BDFB-6063D92D00DE}" dt="2023-09-06T01:32:51.887" v="5319" actId="1076"/>
        <pc:sldMkLst>
          <pc:docMk/>
          <pc:sldMk cId="1996378189" sldId="647"/>
        </pc:sldMkLst>
        <pc:spChg chg="mod">
          <ac:chgData name="Breno Nicelatchi" userId="495d62745e7169d0" providerId="LiveId" clId="{C3C4F742-C7F4-4B54-BDFB-6063D92D00DE}" dt="2023-09-06T01:32:51.887" v="5319" actId="1076"/>
          <ac:spMkLst>
            <pc:docMk/>
            <pc:sldMk cId="1996378189" sldId="647"/>
            <ac:spMk id="9" creationId="{800A9871-5E02-214E-DCF5-7305C1781C9F}"/>
          </ac:spMkLst>
        </pc:spChg>
      </pc:sldChg>
      <pc:sldChg chg="addSp modSp add mod modAnim">
        <pc:chgData name="Breno Nicelatchi" userId="495d62745e7169d0" providerId="LiveId" clId="{C3C4F742-C7F4-4B54-BDFB-6063D92D00DE}" dt="2023-09-06T01:34:58.343" v="5376" actId="1036"/>
        <pc:sldMkLst>
          <pc:docMk/>
          <pc:sldMk cId="68549257" sldId="648"/>
        </pc:sldMkLst>
        <pc:spChg chg="mod">
          <ac:chgData name="Breno Nicelatchi" userId="495d62745e7169d0" providerId="LiveId" clId="{C3C4F742-C7F4-4B54-BDFB-6063D92D00DE}" dt="2023-09-06T01:34:22.722" v="5362" actId="1076"/>
          <ac:spMkLst>
            <pc:docMk/>
            <pc:sldMk cId="68549257" sldId="648"/>
            <ac:spMk id="3" creationId="{AF2EC38C-0C95-CC30-4629-5AD55A940983}"/>
          </ac:spMkLst>
        </pc:spChg>
        <pc:spChg chg="mod">
          <ac:chgData name="Breno Nicelatchi" userId="495d62745e7169d0" providerId="LiveId" clId="{C3C4F742-C7F4-4B54-BDFB-6063D92D00DE}" dt="2023-09-06T01:34:41.190" v="5366" actId="1076"/>
          <ac:spMkLst>
            <pc:docMk/>
            <pc:sldMk cId="68549257" sldId="648"/>
            <ac:spMk id="6" creationId="{7B52ACA0-2DD9-920B-5EB6-442911826332}"/>
          </ac:spMkLst>
        </pc:spChg>
        <pc:spChg chg="mod">
          <ac:chgData name="Breno Nicelatchi" userId="495d62745e7169d0" providerId="LiveId" clId="{C3C4F742-C7F4-4B54-BDFB-6063D92D00DE}" dt="2023-09-06T01:34:41.190" v="5366" actId="1076"/>
          <ac:spMkLst>
            <pc:docMk/>
            <pc:sldMk cId="68549257" sldId="648"/>
            <ac:spMk id="8" creationId="{B935B5CA-FEAF-3AB8-B7A9-260AF6C22A65}"/>
          </ac:spMkLst>
        </pc:spChg>
        <pc:spChg chg="mod">
          <ac:chgData name="Breno Nicelatchi" userId="495d62745e7169d0" providerId="LiveId" clId="{C3C4F742-C7F4-4B54-BDFB-6063D92D00DE}" dt="2023-09-06T01:34:41.190" v="5366" actId="1076"/>
          <ac:spMkLst>
            <pc:docMk/>
            <pc:sldMk cId="68549257" sldId="648"/>
            <ac:spMk id="9" creationId="{4C2D448A-FB4D-B681-342F-6AB370576481}"/>
          </ac:spMkLst>
        </pc:spChg>
        <pc:spChg chg="mod">
          <ac:chgData name="Breno Nicelatchi" userId="495d62745e7169d0" providerId="LiveId" clId="{C3C4F742-C7F4-4B54-BDFB-6063D92D00DE}" dt="2023-09-06T01:34:45.513" v="5367" actId="20577"/>
          <ac:spMkLst>
            <pc:docMk/>
            <pc:sldMk cId="68549257" sldId="648"/>
            <ac:spMk id="10" creationId="{567CECA1-11BB-D32B-B10E-ED7A63C001B2}"/>
          </ac:spMkLst>
        </pc:spChg>
        <pc:spChg chg="mod">
          <ac:chgData name="Breno Nicelatchi" userId="495d62745e7169d0" providerId="LiveId" clId="{C3C4F742-C7F4-4B54-BDFB-6063D92D00DE}" dt="2023-09-06T01:34:13.995" v="5358" actId="1038"/>
          <ac:spMkLst>
            <pc:docMk/>
            <pc:sldMk cId="68549257" sldId="648"/>
            <ac:spMk id="12" creationId="{1AE7A01F-0332-0B93-34AC-FC3502DAFBF0}"/>
          </ac:spMkLst>
        </pc:spChg>
        <pc:spChg chg="mod">
          <ac:chgData name="Breno Nicelatchi" userId="495d62745e7169d0" providerId="LiveId" clId="{C3C4F742-C7F4-4B54-BDFB-6063D92D00DE}" dt="2023-09-06T01:34:34.339" v="5365" actId="1076"/>
          <ac:spMkLst>
            <pc:docMk/>
            <pc:sldMk cId="68549257" sldId="648"/>
            <ac:spMk id="14" creationId="{9AB377AC-64B7-7096-6B2C-3F8B9B66F029}"/>
          </ac:spMkLst>
        </pc:spChg>
        <pc:spChg chg="mod">
          <ac:chgData name="Breno Nicelatchi" userId="495d62745e7169d0" providerId="LiveId" clId="{C3C4F742-C7F4-4B54-BDFB-6063D92D00DE}" dt="2023-09-06T01:34:34.339" v="5365" actId="1076"/>
          <ac:spMkLst>
            <pc:docMk/>
            <pc:sldMk cId="68549257" sldId="648"/>
            <ac:spMk id="16" creationId="{AF8258EA-FFE8-4358-0C92-6120699FA948}"/>
          </ac:spMkLst>
        </pc:spChg>
        <pc:spChg chg="mod">
          <ac:chgData name="Breno Nicelatchi" userId="495d62745e7169d0" providerId="LiveId" clId="{C3C4F742-C7F4-4B54-BDFB-6063D92D00DE}" dt="2023-09-06T01:34:34.339" v="5365" actId="1076"/>
          <ac:spMkLst>
            <pc:docMk/>
            <pc:sldMk cId="68549257" sldId="648"/>
            <ac:spMk id="17" creationId="{DD9DCF04-D562-724D-F0A8-922EAA4B6992}"/>
          </ac:spMkLst>
        </pc:spChg>
        <pc:spChg chg="add mod">
          <ac:chgData name="Breno Nicelatchi" userId="495d62745e7169d0" providerId="LiveId" clId="{C3C4F742-C7F4-4B54-BDFB-6063D92D00DE}" dt="2023-09-06T01:34:58.343" v="5376" actId="1036"/>
          <ac:spMkLst>
            <pc:docMk/>
            <pc:sldMk cId="68549257" sldId="648"/>
            <ac:spMk id="18" creationId="{F08ABFF3-2E1A-F541-E5DE-783703784893}"/>
          </ac:spMkLst>
        </pc:spChg>
        <pc:grpChg chg="mod">
          <ac:chgData name="Breno Nicelatchi" userId="495d62745e7169d0" providerId="LiveId" clId="{C3C4F742-C7F4-4B54-BDFB-6063D92D00DE}" dt="2023-09-06T01:34:41.190" v="5366" actId="1076"/>
          <ac:grpSpMkLst>
            <pc:docMk/>
            <pc:sldMk cId="68549257" sldId="648"/>
            <ac:grpSpMk id="5" creationId="{D34661B9-5410-9291-36CD-05628588F989}"/>
          </ac:grpSpMkLst>
        </pc:grpChg>
        <pc:grpChg chg="mod">
          <ac:chgData name="Breno Nicelatchi" userId="495d62745e7169d0" providerId="LiveId" clId="{C3C4F742-C7F4-4B54-BDFB-6063D92D00DE}" dt="2023-09-06T01:34:41.190" v="5366" actId="1076"/>
          <ac:grpSpMkLst>
            <pc:docMk/>
            <pc:sldMk cId="68549257" sldId="648"/>
            <ac:grpSpMk id="7" creationId="{7B920F01-DF81-500A-CC0D-8783CD20C799}"/>
          </ac:grpSpMkLst>
        </pc:grpChg>
        <pc:grpChg chg="add mod">
          <ac:chgData name="Breno Nicelatchi" userId="495d62745e7169d0" providerId="LiveId" clId="{C3C4F742-C7F4-4B54-BDFB-6063D92D00DE}" dt="2023-09-06T01:34:34.339" v="5365" actId="1076"/>
          <ac:grpSpMkLst>
            <pc:docMk/>
            <pc:sldMk cId="68549257" sldId="648"/>
            <ac:grpSpMk id="13" creationId="{4CA05ABE-8039-0117-B595-2F7A707BDF82}"/>
          </ac:grpSpMkLst>
        </pc:grpChg>
        <pc:grpChg chg="mod">
          <ac:chgData name="Breno Nicelatchi" userId="495d62745e7169d0" providerId="LiveId" clId="{C3C4F742-C7F4-4B54-BDFB-6063D92D00DE}" dt="2023-09-06T01:34:34.339" v="5365" actId="1076"/>
          <ac:grpSpMkLst>
            <pc:docMk/>
            <pc:sldMk cId="68549257" sldId="648"/>
            <ac:grpSpMk id="15" creationId="{E760F4C5-E183-FCEF-87F4-CA2C05349C61}"/>
          </ac:grpSpMkLst>
        </pc:grpChg>
      </pc:sldChg>
      <pc:sldChg chg="modSp add mod">
        <pc:chgData name="Breno Nicelatchi" userId="495d62745e7169d0" providerId="LiveId" clId="{C3C4F742-C7F4-4B54-BDFB-6063D92D00DE}" dt="2023-09-06T01:35:55.603" v="5406" actId="113"/>
        <pc:sldMkLst>
          <pc:docMk/>
          <pc:sldMk cId="1688052576" sldId="649"/>
        </pc:sldMkLst>
        <pc:spChg chg="mod">
          <ac:chgData name="Breno Nicelatchi" userId="495d62745e7169d0" providerId="LiveId" clId="{C3C4F742-C7F4-4B54-BDFB-6063D92D00DE}" dt="2023-09-06T01:35:55.603" v="5406" actId="113"/>
          <ac:spMkLst>
            <pc:docMk/>
            <pc:sldMk cId="1688052576" sldId="649"/>
            <ac:spMk id="18" creationId="{4B70532D-7373-F7D6-9C8D-7F4428A347BE}"/>
          </ac:spMkLst>
        </pc:spChg>
      </pc:sldChg>
      <pc:sldChg chg="modSp add mod modAnim">
        <pc:chgData name="Breno Nicelatchi" userId="495d62745e7169d0" providerId="LiveId" clId="{C3C4F742-C7F4-4B54-BDFB-6063D92D00DE}" dt="2023-09-06T01:35:34.175" v="5399" actId="1036"/>
        <pc:sldMkLst>
          <pc:docMk/>
          <pc:sldMk cId="209333629" sldId="650"/>
        </pc:sldMkLst>
        <pc:spChg chg="mod">
          <ac:chgData name="Breno Nicelatchi" userId="495d62745e7169d0" providerId="LiveId" clId="{C3C4F742-C7F4-4B54-BDFB-6063D92D00DE}" dt="2023-09-06T01:35:34.175" v="5399" actId="1036"/>
          <ac:spMkLst>
            <pc:docMk/>
            <pc:sldMk cId="209333629" sldId="650"/>
            <ac:spMk id="3" creationId="{00E40353-443C-F642-4A50-2562C58152E5}"/>
          </ac:spMkLst>
        </pc:spChg>
        <pc:spChg chg="mod">
          <ac:chgData name="Breno Nicelatchi" userId="495d62745e7169d0" providerId="LiveId" clId="{C3C4F742-C7F4-4B54-BDFB-6063D92D00DE}" dt="2023-09-06T01:35:21.634" v="5380" actId="20577"/>
          <ac:spMkLst>
            <pc:docMk/>
            <pc:sldMk cId="209333629" sldId="650"/>
            <ac:spMk id="4" creationId="{113B7D5B-A0C3-4F28-BB88-2DBEACB7A6AF}"/>
          </ac:spMkLst>
        </pc:spChg>
      </pc:sldChg>
      <pc:sldChg chg="modSp add mod modAnim">
        <pc:chgData name="Breno Nicelatchi" userId="495d62745e7169d0" providerId="LiveId" clId="{C3C4F742-C7F4-4B54-BDFB-6063D92D00DE}" dt="2023-09-06T01:37:19.138" v="5423" actId="113"/>
        <pc:sldMkLst>
          <pc:docMk/>
          <pc:sldMk cId="2767821820" sldId="651"/>
        </pc:sldMkLst>
        <pc:spChg chg="mod">
          <ac:chgData name="Breno Nicelatchi" userId="495d62745e7169d0" providerId="LiveId" clId="{C3C4F742-C7F4-4B54-BDFB-6063D92D00DE}" dt="2023-09-06T01:37:00.716" v="5418" actId="1076"/>
          <ac:spMkLst>
            <pc:docMk/>
            <pc:sldMk cId="2767821820" sldId="651"/>
            <ac:spMk id="4" creationId="{6E96BF95-34D8-AB63-8475-0CCCB7EACC21}"/>
          </ac:spMkLst>
        </pc:spChg>
        <pc:spChg chg="mod">
          <ac:chgData name="Breno Nicelatchi" userId="495d62745e7169d0" providerId="LiveId" clId="{C3C4F742-C7F4-4B54-BDFB-6063D92D00DE}" dt="2023-09-06T01:36:49.825" v="5416" actId="1076"/>
          <ac:spMkLst>
            <pc:docMk/>
            <pc:sldMk cId="2767821820" sldId="651"/>
            <ac:spMk id="101" creationId="{8D632C37-4AA2-89D7-AA5F-57FEAAA86BB4}"/>
          </ac:spMkLst>
        </pc:spChg>
        <pc:spChg chg="mod">
          <ac:chgData name="Breno Nicelatchi" userId="495d62745e7169d0" providerId="LiveId" clId="{C3C4F742-C7F4-4B54-BDFB-6063D92D00DE}" dt="2023-09-06T01:37:19.138" v="5423" actId="113"/>
          <ac:spMkLst>
            <pc:docMk/>
            <pc:sldMk cId="2767821820" sldId="651"/>
            <ac:spMk id="111" creationId="{218A1723-10B4-F126-65BB-B50D5528CBA6}"/>
          </ac:spMkLst>
        </pc:spChg>
        <pc:picChg chg="mod">
          <ac:chgData name="Breno Nicelatchi" userId="495d62745e7169d0" providerId="LiveId" clId="{C3C4F742-C7F4-4B54-BDFB-6063D92D00DE}" dt="2023-09-06T01:36:44.163" v="5413" actId="14100"/>
          <ac:picMkLst>
            <pc:docMk/>
            <pc:sldMk cId="2767821820" sldId="651"/>
            <ac:picMk id="3" creationId="{74A0F956-C756-E2B6-CEBC-32B2193D0F89}"/>
          </ac:picMkLst>
        </pc:picChg>
      </pc:sldChg>
      <pc:sldChg chg="modSp add mod modAnim">
        <pc:chgData name="Breno Nicelatchi" userId="495d62745e7169d0" providerId="LiveId" clId="{C3C4F742-C7F4-4B54-BDFB-6063D92D00DE}" dt="2023-09-06T01:39:12.986" v="5503" actId="1037"/>
        <pc:sldMkLst>
          <pc:docMk/>
          <pc:sldMk cId="187365178" sldId="652"/>
        </pc:sldMkLst>
        <pc:spChg chg="mod">
          <ac:chgData name="Breno Nicelatchi" userId="495d62745e7169d0" providerId="LiveId" clId="{C3C4F742-C7F4-4B54-BDFB-6063D92D00DE}" dt="2023-09-06T01:39:12.986" v="5503" actId="1037"/>
          <ac:spMkLst>
            <pc:docMk/>
            <pc:sldMk cId="187365178" sldId="652"/>
            <ac:spMk id="4" creationId="{6E96BF95-34D8-AB63-8475-0CCCB7EACC21}"/>
          </ac:spMkLst>
        </pc:spChg>
        <pc:spChg chg="mod">
          <ac:chgData name="Breno Nicelatchi" userId="495d62745e7169d0" providerId="LiveId" clId="{C3C4F742-C7F4-4B54-BDFB-6063D92D00DE}" dt="2023-09-06T01:38:58.951" v="5461" actId="1076"/>
          <ac:spMkLst>
            <pc:docMk/>
            <pc:sldMk cId="187365178" sldId="652"/>
            <ac:spMk id="101" creationId="{8D632C37-4AA2-89D7-AA5F-57FEAAA86BB4}"/>
          </ac:spMkLst>
        </pc:spChg>
        <pc:spChg chg="mod">
          <ac:chgData name="Breno Nicelatchi" userId="495d62745e7169d0" providerId="LiveId" clId="{C3C4F742-C7F4-4B54-BDFB-6063D92D00DE}" dt="2023-09-06T01:39:12.986" v="5503" actId="1037"/>
          <ac:spMkLst>
            <pc:docMk/>
            <pc:sldMk cId="187365178" sldId="652"/>
            <ac:spMk id="111" creationId="{218A1723-10B4-F126-65BB-B50D5528CBA6}"/>
          </ac:spMkLst>
        </pc:spChg>
        <pc:picChg chg="mod">
          <ac:chgData name="Breno Nicelatchi" userId="495d62745e7169d0" providerId="LiveId" clId="{C3C4F742-C7F4-4B54-BDFB-6063D92D00DE}" dt="2023-09-06T01:38:58.951" v="5461" actId="1076"/>
          <ac:picMkLst>
            <pc:docMk/>
            <pc:sldMk cId="187365178" sldId="652"/>
            <ac:picMk id="3" creationId="{74A0F956-C756-E2B6-CEBC-32B2193D0F89}"/>
          </ac:picMkLst>
        </pc:picChg>
      </pc:sldChg>
      <pc:sldChg chg="modSp add">
        <pc:chgData name="Breno Nicelatchi" userId="495d62745e7169d0" providerId="LiveId" clId="{C3C4F742-C7F4-4B54-BDFB-6063D92D00DE}" dt="2023-09-06T01:38:47.659" v="5459"/>
        <pc:sldMkLst>
          <pc:docMk/>
          <pc:sldMk cId="1999725436" sldId="653"/>
        </pc:sldMkLst>
        <pc:spChg chg="mod">
          <ac:chgData name="Breno Nicelatchi" userId="495d62745e7169d0" providerId="LiveId" clId="{C3C4F742-C7F4-4B54-BDFB-6063D92D00DE}" dt="2023-09-06T01:38:47.659" v="5459"/>
          <ac:spMkLst>
            <pc:docMk/>
            <pc:sldMk cId="1999725436" sldId="653"/>
            <ac:spMk id="27" creationId="{07CDED3C-D3CB-8698-904F-97DB2376014E}"/>
          </ac:spMkLst>
        </pc:spChg>
      </pc:sldChg>
      <pc:sldChg chg="modSp add modAnim">
        <pc:chgData name="Breno Nicelatchi" userId="495d62745e7169d0" providerId="LiveId" clId="{C3C4F742-C7F4-4B54-BDFB-6063D92D00DE}" dt="2023-09-06T01:39:30.678" v="5515" actId="20577"/>
        <pc:sldMkLst>
          <pc:docMk/>
          <pc:sldMk cId="1848070713" sldId="654"/>
        </pc:sldMkLst>
        <pc:spChg chg="mod">
          <ac:chgData name="Breno Nicelatchi" userId="495d62745e7169d0" providerId="LiveId" clId="{C3C4F742-C7F4-4B54-BDFB-6063D92D00DE}" dt="2023-09-06T01:39:30.678" v="5515" actId="20577"/>
          <ac:spMkLst>
            <pc:docMk/>
            <pc:sldMk cId="1848070713" sldId="654"/>
            <ac:spMk id="3" creationId="{00E40353-443C-F642-4A50-2562C58152E5}"/>
          </ac:spMkLst>
        </pc:spChg>
        <pc:spChg chg="mod">
          <ac:chgData name="Breno Nicelatchi" userId="495d62745e7169d0" providerId="LiveId" clId="{C3C4F742-C7F4-4B54-BDFB-6063D92D00DE}" dt="2023-09-06T01:39:26.021" v="5506" actId="20577"/>
          <ac:spMkLst>
            <pc:docMk/>
            <pc:sldMk cId="1848070713" sldId="654"/>
            <ac:spMk id="4" creationId="{113B7D5B-A0C3-4F28-BB88-2DBEACB7A6AF}"/>
          </ac:spMkLst>
        </pc:spChg>
      </pc:sldChg>
      <pc:sldChg chg="modSp add modAnim">
        <pc:chgData name="Breno Nicelatchi" userId="495d62745e7169d0" providerId="LiveId" clId="{C3C4F742-C7F4-4B54-BDFB-6063D92D00DE}" dt="2023-09-06T01:39:40.390" v="5538" actId="20577"/>
        <pc:sldMkLst>
          <pc:docMk/>
          <pc:sldMk cId="1968316955" sldId="655"/>
        </pc:sldMkLst>
        <pc:spChg chg="mod">
          <ac:chgData name="Breno Nicelatchi" userId="495d62745e7169d0" providerId="LiveId" clId="{C3C4F742-C7F4-4B54-BDFB-6063D92D00DE}" dt="2023-09-06T01:39:40.390" v="5538" actId="20577"/>
          <ac:spMkLst>
            <pc:docMk/>
            <pc:sldMk cId="1968316955" sldId="655"/>
            <ac:spMk id="3" creationId="{00E40353-443C-F642-4A50-2562C58152E5}"/>
          </ac:spMkLst>
        </pc:spChg>
        <pc:spChg chg="mod">
          <ac:chgData name="Breno Nicelatchi" userId="495d62745e7169d0" providerId="LiveId" clId="{C3C4F742-C7F4-4B54-BDFB-6063D92D00DE}" dt="2023-09-06T01:39:34.660" v="5518" actId="20577"/>
          <ac:spMkLst>
            <pc:docMk/>
            <pc:sldMk cId="1968316955" sldId="655"/>
            <ac:spMk id="4" creationId="{113B7D5B-A0C3-4F28-BB88-2DBEACB7A6AF}"/>
          </ac:spMkLst>
        </pc:spChg>
      </pc:sldChg>
      <pc:sldChg chg="modSp add mod">
        <pc:chgData name="Breno Nicelatchi" userId="495d62745e7169d0" providerId="LiveId" clId="{C3C4F742-C7F4-4B54-BDFB-6063D92D00DE}" dt="2023-09-06T01:40:20.887" v="5544" actId="1076"/>
        <pc:sldMkLst>
          <pc:docMk/>
          <pc:sldMk cId="3756808707" sldId="656"/>
        </pc:sldMkLst>
        <pc:spChg chg="mod">
          <ac:chgData name="Breno Nicelatchi" userId="495d62745e7169d0" providerId="LiveId" clId="{C3C4F742-C7F4-4B54-BDFB-6063D92D00DE}" dt="2023-09-06T01:40:20.887" v="5544" actId="1076"/>
          <ac:spMkLst>
            <pc:docMk/>
            <pc:sldMk cId="3756808707" sldId="656"/>
            <ac:spMk id="12" creationId="{3AA0B4B4-26C4-0E92-0F60-F092889315BB}"/>
          </ac:spMkLst>
        </pc:spChg>
      </pc:sldChg>
      <pc:sldChg chg="addSp delSp modSp add mod ord modAnim">
        <pc:chgData name="Breno Nicelatchi" userId="495d62745e7169d0" providerId="LiveId" clId="{C3C4F742-C7F4-4B54-BDFB-6063D92D00DE}" dt="2023-09-06T01:54:40.943" v="5601"/>
        <pc:sldMkLst>
          <pc:docMk/>
          <pc:sldMk cId="2621670700" sldId="657"/>
        </pc:sldMkLst>
        <pc:spChg chg="mod">
          <ac:chgData name="Breno Nicelatchi" userId="495d62745e7169d0" providerId="LiveId" clId="{C3C4F742-C7F4-4B54-BDFB-6063D92D00DE}" dt="2023-09-06T01:54:33.194" v="5597" actId="1076"/>
          <ac:spMkLst>
            <pc:docMk/>
            <pc:sldMk cId="2621670700" sldId="657"/>
            <ac:spMk id="4" creationId="{3F1C1B1C-0082-3955-A670-AAA35B82EDB3}"/>
          </ac:spMkLst>
        </pc:spChg>
        <pc:spChg chg="mod">
          <ac:chgData name="Breno Nicelatchi" userId="495d62745e7169d0" providerId="LiveId" clId="{C3C4F742-C7F4-4B54-BDFB-6063D92D00DE}" dt="2023-09-06T01:54:37.505" v="5599" actId="20577"/>
          <ac:spMkLst>
            <pc:docMk/>
            <pc:sldMk cId="2621670700" sldId="657"/>
            <ac:spMk id="5" creationId="{A05FA945-466B-6841-8D1B-4318B1E9CBE8}"/>
          </ac:spMkLst>
        </pc:spChg>
        <pc:picChg chg="add del">
          <ac:chgData name="Breno Nicelatchi" userId="495d62745e7169d0" providerId="LiveId" clId="{C3C4F742-C7F4-4B54-BDFB-6063D92D00DE}" dt="2023-09-06T01:53:00.792" v="5563" actId="478"/>
          <ac:picMkLst>
            <pc:docMk/>
            <pc:sldMk cId="2621670700" sldId="657"/>
            <ac:picMk id="3" creationId="{9F70BD78-3456-380A-D089-CF08F9E121D1}"/>
          </ac:picMkLst>
        </pc:picChg>
      </pc:sldChg>
      <pc:sldChg chg="modSp add del modAnim">
        <pc:chgData name="Breno Nicelatchi" userId="495d62745e7169d0" providerId="LiveId" clId="{C3C4F742-C7F4-4B54-BDFB-6063D92D00DE}" dt="2023-09-06T01:52:11.006" v="5556" actId="47"/>
        <pc:sldMkLst>
          <pc:docMk/>
          <pc:sldMk cId="3730356629" sldId="657"/>
        </pc:sldMkLst>
        <pc:spChg chg="mod">
          <ac:chgData name="Breno Nicelatchi" userId="495d62745e7169d0" providerId="LiveId" clId="{C3C4F742-C7F4-4B54-BDFB-6063D92D00DE}" dt="2023-09-06T01:51:31.601" v="5551" actId="113"/>
          <ac:spMkLst>
            <pc:docMk/>
            <pc:sldMk cId="3730356629" sldId="657"/>
            <ac:spMk id="111" creationId="{218A1723-10B4-F126-65BB-B50D5528CBA6}"/>
          </ac:spMkLst>
        </pc:spChg>
      </pc:sldChg>
      <pc:sldChg chg="modSp add del mod">
        <pc:chgData name="Breno Nicelatchi" userId="495d62745e7169d0" providerId="LiveId" clId="{C3C4F742-C7F4-4B54-BDFB-6063D92D00DE}" dt="2023-09-06T01:52:11.006" v="5556" actId="47"/>
        <pc:sldMkLst>
          <pc:docMk/>
          <pc:sldMk cId="1860065064" sldId="658"/>
        </pc:sldMkLst>
        <pc:spChg chg="mod">
          <ac:chgData name="Breno Nicelatchi" userId="495d62745e7169d0" providerId="LiveId" clId="{C3C4F742-C7F4-4B54-BDFB-6063D92D00DE}" dt="2023-09-06T01:51:49.811" v="5555" actId="113"/>
          <ac:spMkLst>
            <pc:docMk/>
            <pc:sldMk cId="1860065064" sldId="658"/>
            <ac:spMk id="10" creationId="{9BE1070A-195E-EE29-FB4C-C286CF98521A}"/>
          </ac:spMkLst>
        </pc:spChg>
      </pc:sldChg>
      <pc:sldChg chg="modSp add modAnim">
        <pc:chgData name="Breno Nicelatchi" userId="495d62745e7169d0" providerId="LiveId" clId="{C3C4F742-C7F4-4B54-BDFB-6063D92D00DE}" dt="2023-09-06T01:55:51.525" v="5632" actId="20577"/>
        <pc:sldMkLst>
          <pc:docMk/>
          <pc:sldMk cId="4128330304" sldId="658"/>
        </pc:sldMkLst>
        <pc:spChg chg="mod">
          <ac:chgData name="Breno Nicelatchi" userId="495d62745e7169d0" providerId="LiveId" clId="{C3C4F742-C7F4-4B54-BDFB-6063D92D00DE}" dt="2023-09-06T01:55:51.525" v="5632" actId="20577"/>
          <ac:spMkLst>
            <pc:docMk/>
            <pc:sldMk cId="4128330304" sldId="658"/>
            <ac:spMk id="5" creationId="{A05FA945-466B-6841-8D1B-4318B1E9CBE8}"/>
          </ac:spMkLst>
        </pc:spChg>
      </pc:sldChg>
      <pc:sldChg chg="modSp add mod modAnim">
        <pc:chgData name="Breno Nicelatchi" userId="495d62745e7169d0" providerId="LiveId" clId="{C3C4F742-C7F4-4B54-BDFB-6063D92D00DE}" dt="2023-09-06T01:56:30.844" v="5646" actId="1076"/>
        <pc:sldMkLst>
          <pc:docMk/>
          <pc:sldMk cId="3892207028" sldId="659"/>
        </pc:sldMkLst>
        <pc:spChg chg="mod">
          <ac:chgData name="Breno Nicelatchi" userId="495d62745e7169d0" providerId="LiveId" clId="{C3C4F742-C7F4-4B54-BDFB-6063D92D00DE}" dt="2023-09-06T01:56:30.844" v="5646" actId="1076"/>
          <ac:spMkLst>
            <pc:docMk/>
            <pc:sldMk cId="3892207028" sldId="659"/>
            <ac:spMk id="5" creationId="{A05FA945-466B-6841-8D1B-4318B1E9CBE8}"/>
          </ac:spMkLst>
        </pc:spChg>
      </pc:sldChg>
    </pc:docChg>
  </pc:docChgLst>
  <pc:docChgLst>
    <pc:chgData name="Breno Nicelatchi" userId="495d62745e7169d0" providerId="LiveId" clId="{06AE16C5-8778-40B5-A502-FDC414F89126}"/>
    <pc:docChg chg="undo custSel addSld delSld modSld sldOrd">
      <pc:chgData name="Breno Nicelatchi" userId="495d62745e7169d0" providerId="LiveId" clId="{06AE16C5-8778-40B5-A502-FDC414F89126}" dt="2023-08-28T18:12:01.194" v="4521" actId="47"/>
      <pc:docMkLst>
        <pc:docMk/>
      </pc:docMkLst>
      <pc:sldChg chg="del">
        <pc:chgData name="Breno Nicelatchi" userId="495d62745e7169d0" providerId="LiveId" clId="{06AE16C5-8778-40B5-A502-FDC414F89126}" dt="2023-08-28T18:07:49.734" v="4339" actId="47"/>
        <pc:sldMkLst>
          <pc:docMk/>
          <pc:sldMk cId="2461370479" sldId="256"/>
        </pc:sldMkLst>
      </pc:sldChg>
      <pc:sldChg chg="del">
        <pc:chgData name="Breno Nicelatchi" userId="495d62745e7169d0" providerId="LiveId" clId="{06AE16C5-8778-40B5-A502-FDC414F89126}" dt="2023-08-28T18:07:49.734" v="4339" actId="47"/>
        <pc:sldMkLst>
          <pc:docMk/>
          <pc:sldMk cId="1789912600" sldId="257"/>
        </pc:sldMkLst>
      </pc:sldChg>
      <pc:sldChg chg="del">
        <pc:chgData name="Breno Nicelatchi" userId="495d62745e7169d0" providerId="LiveId" clId="{06AE16C5-8778-40B5-A502-FDC414F89126}" dt="2023-08-28T18:07:49.734" v="4339" actId="47"/>
        <pc:sldMkLst>
          <pc:docMk/>
          <pc:sldMk cId="3134872666" sldId="258"/>
        </pc:sldMkLst>
      </pc:sldChg>
      <pc:sldChg chg="del">
        <pc:chgData name="Breno Nicelatchi" userId="495d62745e7169d0" providerId="LiveId" clId="{06AE16C5-8778-40B5-A502-FDC414F89126}" dt="2023-08-28T18:07:49.734" v="4339" actId="47"/>
        <pc:sldMkLst>
          <pc:docMk/>
          <pc:sldMk cId="2805602508" sldId="259"/>
        </pc:sldMkLst>
      </pc:sldChg>
      <pc:sldChg chg="del">
        <pc:chgData name="Breno Nicelatchi" userId="495d62745e7169d0" providerId="LiveId" clId="{06AE16C5-8778-40B5-A502-FDC414F89126}" dt="2023-08-28T18:07:49.734" v="4339" actId="47"/>
        <pc:sldMkLst>
          <pc:docMk/>
          <pc:sldMk cId="146054506" sldId="260"/>
        </pc:sldMkLst>
      </pc:sldChg>
      <pc:sldChg chg="del">
        <pc:chgData name="Breno Nicelatchi" userId="495d62745e7169d0" providerId="LiveId" clId="{06AE16C5-8778-40B5-A502-FDC414F89126}" dt="2023-08-28T18:07:49.734" v="4339" actId="47"/>
        <pc:sldMkLst>
          <pc:docMk/>
          <pc:sldMk cId="4237124052" sldId="261"/>
        </pc:sldMkLst>
      </pc:sldChg>
      <pc:sldChg chg="del">
        <pc:chgData name="Breno Nicelatchi" userId="495d62745e7169d0" providerId="LiveId" clId="{06AE16C5-8778-40B5-A502-FDC414F89126}" dt="2023-08-28T18:07:49.734" v="4339" actId="47"/>
        <pc:sldMkLst>
          <pc:docMk/>
          <pc:sldMk cId="3491585684" sldId="262"/>
        </pc:sldMkLst>
      </pc:sldChg>
      <pc:sldChg chg="del">
        <pc:chgData name="Breno Nicelatchi" userId="495d62745e7169d0" providerId="LiveId" clId="{06AE16C5-8778-40B5-A502-FDC414F89126}" dt="2023-08-28T18:07:49.734" v="4339" actId="47"/>
        <pc:sldMkLst>
          <pc:docMk/>
          <pc:sldMk cId="937731114" sldId="263"/>
        </pc:sldMkLst>
      </pc:sldChg>
      <pc:sldChg chg="del">
        <pc:chgData name="Breno Nicelatchi" userId="495d62745e7169d0" providerId="LiveId" clId="{06AE16C5-8778-40B5-A502-FDC414F89126}" dt="2023-08-28T18:07:49.734" v="4339" actId="47"/>
        <pc:sldMkLst>
          <pc:docMk/>
          <pc:sldMk cId="3703390226" sldId="264"/>
        </pc:sldMkLst>
      </pc:sldChg>
      <pc:sldChg chg="del">
        <pc:chgData name="Breno Nicelatchi" userId="495d62745e7169d0" providerId="LiveId" clId="{06AE16C5-8778-40B5-A502-FDC414F89126}" dt="2023-08-28T18:07:49.734" v="4339" actId="47"/>
        <pc:sldMkLst>
          <pc:docMk/>
          <pc:sldMk cId="1744301781" sldId="266"/>
        </pc:sldMkLst>
      </pc:sldChg>
      <pc:sldChg chg="del">
        <pc:chgData name="Breno Nicelatchi" userId="495d62745e7169d0" providerId="LiveId" clId="{06AE16C5-8778-40B5-A502-FDC414F89126}" dt="2023-08-28T18:07:49.734" v="4339" actId="47"/>
        <pc:sldMkLst>
          <pc:docMk/>
          <pc:sldMk cId="1291168765" sldId="267"/>
        </pc:sldMkLst>
      </pc:sldChg>
      <pc:sldChg chg="del">
        <pc:chgData name="Breno Nicelatchi" userId="495d62745e7169d0" providerId="LiveId" clId="{06AE16C5-8778-40B5-A502-FDC414F89126}" dt="2023-08-28T18:07:49.734" v="4339" actId="47"/>
        <pc:sldMkLst>
          <pc:docMk/>
          <pc:sldMk cId="2672726081" sldId="268"/>
        </pc:sldMkLst>
      </pc:sldChg>
      <pc:sldChg chg="addSp delSp del mod">
        <pc:chgData name="Breno Nicelatchi" userId="495d62745e7169d0" providerId="LiveId" clId="{06AE16C5-8778-40B5-A502-FDC414F89126}" dt="2023-08-28T18:07:49.734" v="4339" actId="47"/>
        <pc:sldMkLst>
          <pc:docMk/>
          <pc:sldMk cId="853749014" sldId="269"/>
        </pc:sldMkLst>
        <pc:spChg chg="add del">
          <ac:chgData name="Breno Nicelatchi" userId="495d62745e7169d0" providerId="LiveId" clId="{06AE16C5-8778-40B5-A502-FDC414F89126}" dt="2023-08-27T20:50:57.812" v="1946" actId="22"/>
          <ac:spMkLst>
            <pc:docMk/>
            <pc:sldMk cId="853749014" sldId="269"/>
            <ac:spMk id="3" creationId="{45A0D831-D55F-C72A-CE5B-15FF0BB3D9A6}"/>
          </ac:spMkLst>
        </pc:spChg>
      </pc:sldChg>
      <pc:sldChg chg="del">
        <pc:chgData name="Breno Nicelatchi" userId="495d62745e7169d0" providerId="LiveId" clId="{06AE16C5-8778-40B5-A502-FDC414F89126}" dt="2023-08-28T18:07:49.734" v="4339" actId="47"/>
        <pc:sldMkLst>
          <pc:docMk/>
          <pc:sldMk cId="1004115785" sldId="270"/>
        </pc:sldMkLst>
      </pc:sldChg>
      <pc:sldChg chg="modSp del mod">
        <pc:chgData name="Breno Nicelatchi" userId="495d62745e7169d0" providerId="LiveId" clId="{06AE16C5-8778-40B5-A502-FDC414F89126}" dt="2023-08-28T18:07:49.734" v="4339" actId="47"/>
        <pc:sldMkLst>
          <pc:docMk/>
          <pc:sldMk cId="3316665943" sldId="271"/>
        </pc:sldMkLst>
        <pc:spChg chg="mod">
          <ac:chgData name="Breno Nicelatchi" userId="495d62745e7169d0" providerId="LiveId" clId="{06AE16C5-8778-40B5-A502-FDC414F89126}" dt="2023-08-27T21:06:23.784" v="2386" actId="1076"/>
          <ac:spMkLst>
            <pc:docMk/>
            <pc:sldMk cId="3316665943" sldId="271"/>
            <ac:spMk id="15" creationId="{1EFAC4DD-8BEB-44AE-9332-6707D62E008E}"/>
          </ac:spMkLst>
        </pc:spChg>
      </pc:sldChg>
      <pc:sldChg chg="del">
        <pc:chgData name="Breno Nicelatchi" userId="495d62745e7169d0" providerId="LiveId" clId="{06AE16C5-8778-40B5-A502-FDC414F89126}" dt="2023-08-28T18:07:49.734" v="4339" actId="47"/>
        <pc:sldMkLst>
          <pc:docMk/>
          <pc:sldMk cId="3922212743" sldId="272"/>
        </pc:sldMkLst>
      </pc:sldChg>
      <pc:sldChg chg="modSp del mod">
        <pc:chgData name="Breno Nicelatchi" userId="495d62745e7169d0" providerId="LiveId" clId="{06AE16C5-8778-40B5-A502-FDC414F89126}" dt="2023-08-28T18:07:49.734" v="4339" actId="47"/>
        <pc:sldMkLst>
          <pc:docMk/>
          <pc:sldMk cId="285706673" sldId="273"/>
        </pc:sldMkLst>
        <pc:spChg chg="mod">
          <ac:chgData name="Breno Nicelatchi" userId="495d62745e7169d0" providerId="LiveId" clId="{06AE16C5-8778-40B5-A502-FDC414F89126}" dt="2023-08-27T20:13:20.636" v="991" actId="1076"/>
          <ac:spMkLst>
            <pc:docMk/>
            <pc:sldMk cId="285706673" sldId="273"/>
            <ac:spMk id="37" creationId="{4075FB83-EFDA-4909-AED7-7F73F70CB9E3}"/>
          </ac:spMkLst>
        </pc:spChg>
        <pc:spChg chg="mod">
          <ac:chgData name="Breno Nicelatchi" userId="495d62745e7169d0" providerId="LiveId" clId="{06AE16C5-8778-40B5-A502-FDC414F89126}" dt="2023-08-27T20:13:22.929" v="993" actId="1076"/>
          <ac:spMkLst>
            <pc:docMk/>
            <pc:sldMk cId="285706673" sldId="273"/>
            <ac:spMk id="39" creationId="{94EEB641-8945-44F2-AE55-F1C76836C550}"/>
          </ac:spMkLst>
        </pc:spChg>
      </pc:sldChg>
      <pc:sldChg chg="del">
        <pc:chgData name="Breno Nicelatchi" userId="495d62745e7169d0" providerId="LiveId" clId="{06AE16C5-8778-40B5-A502-FDC414F89126}" dt="2023-08-28T18:07:49.734" v="4339" actId="47"/>
        <pc:sldMkLst>
          <pc:docMk/>
          <pc:sldMk cId="1832947569" sldId="274"/>
        </pc:sldMkLst>
      </pc:sldChg>
      <pc:sldChg chg="modSp del mod">
        <pc:chgData name="Breno Nicelatchi" userId="495d62745e7169d0" providerId="LiveId" clId="{06AE16C5-8778-40B5-A502-FDC414F89126}" dt="2023-08-28T18:07:49.734" v="4339" actId="47"/>
        <pc:sldMkLst>
          <pc:docMk/>
          <pc:sldMk cId="3920409929" sldId="275"/>
        </pc:sldMkLst>
        <pc:grpChg chg="mod">
          <ac:chgData name="Breno Nicelatchi" userId="495d62745e7169d0" providerId="LiveId" clId="{06AE16C5-8778-40B5-A502-FDC414F89126}" dt="2023-08-27T21:06:43.819" v="2388" actId="14100"/>
          <ac:grpSpMkLst>
            <pc:docMk/>
            <pc:sldMk cId="3920409929" sldId="275"/>
            <ac:grpSpMk id="22" creationId="{96F1CA9A-C194-4959-AE04-1FF057CAA888}"/>
          </ac:grpSpMkLst>
        </pc:grpChg>
      </pc:sldChg>
      <pc:sldChg chg="del">
        <pc:chgData name="Breno Nicelatchi" userId="495d62745e7169d0" providerId="LiveId" clId="{06AE16C5-8778-40B5-A502-FDC414F89126}" dt="2023-08-28T18:07:49.734" v="4339" actId="47"/>
        <pc:sldMkLst>
          <pc:docMk/>
          <pc:sldMk cId="3820209220" sldId="276"/>
        </pc:sldMkLst>
      </pc:sldChg>
      <pc:sldChg chg="del">
        <pc:chgData name="Breno Nicelatchi" userId="495d62745e7169d0" providerId="LiveId" clId="{06AE16C5-8778-40B5-A502-FDC414F89126}" dt="2023-08-28T18:07:49.734" v="4339" actId="47"/>
        <pc:sldMkLst>
          <pc:docMk/>
          <pc:sldMk cId="1493197219" sldId="277"/>
        </pc:sldMkLst>
      </pc:sldChg>
      <pc:sldChg chg="del">
        <pc:chgData name="Breno Nicelatchi" userId="495d62745e7169d0" providerId="LiveId" clId="{06AE16C5-8778-40B5-A502-FDC414F89126}" dt="2023-08-28T18:07:49.734" v="4339" actId="47"/>
        <pc:sldMkLst>
          <pc:docMk/>
          <pc:sldMk cId="2924703856" sldId="278"/>
        </pc:sldMkLst>
      </pc:sldChg>
      <pc:sldChg chg="del">
        <pc:chgData name="Breno Nicelatchi" userId="495d62745e7169d0" providerId="LiveId" clId="{06AE16C5-8778-40B5-A502-FDC414F89126}" dt="2023-08-28T18:07:49.734" v="4339" actId="47"/>
        <pc:sldMkLst>
          <pc:docMk/>
          <pc:sldMk cId="1223824767" sldId="279"/>
        </pc:sldMkLst>
      </pc:sldChg>
      <pc:sldChg chg="del">
        <pc:chgData name="Breno Nicelatchi" userId="495d62745e7169d0" providerId="LiveId" clId="{06AE16C5-8778-40B5-A502-FDC414F89126}" dt="2023-08-28T18:07:49.734" v="4339" actId="47"/>
        <pc:sldMkLst>
          <pc:docMk/>
          <pc:sldMk cId="2335472031" sldId="280"/>
        </pc:sldMkLst>
      </pc:sldChg>
      <pc:sldChg chg="del">
        <pc:chgData name="Breno Nicelatchi" userId="495d62745e7169d0" providerId="LiveId" clId="{06AE16C5-8778-40B5-A502-FDC414F89126}" dt="2023-08-28T18:07:49.734" v="4339" actId="47"/>
        <pc:sldMkLst>
          <pc:docMk/>
          <pc:sldMk cId="1742386338" sldId="281"/>
        </pc:sldMkLst>
      </pc:sldChg>
      <pc:sldChg chg="del">
        <pc:chgData name="Breno Nicelatchi" userId="495d62745e7169d0" providerId="LiveId" clId="{06AE16C5-8778-40B5-A502-FDC414F89126}" dt="2023-08-28T18:07:49.734" v="4339" actId="47"/>
        <pc:sldMkLst>
          <pc:docMk/>
          <pc:sldMk cId="1688405393" sldId="282"/>
        </pc:sldMkLst>
      </pc:sldChg>
      <pc:sldChg chg="del">
        <pc:chgData name="Breno Nicelatchi" userId="495d62745e7169d0" providerId="LiveId" clId="{06AE16C5-8778-40B5-A502-FDC414F89126}" dt="2023-08-28T18:07:49.734" v="4339" actId="47"/>
        <pc:sldMkLst>
          <pc:docMk/>
          <pc:sldMk cId="836859673" sldId="285"/>
        </pc:sldMkLst>
      </pc:sldChg>
      <pc:sldChg chg="del">
        <pc:chgData name="Breno Nicelatchi" userId="495d62745e7169d0" providerId="LiveId" clId="{06AE16C5-8778-40B5-A502-FDC414F89126}" dt="2023-08-28T18:07:49.734" v="4339" actId="47"/>
        <pc:sldMkLst>
          <pc:docMk/>
          <pc:sldMk cId="2792385268" sldId="286"/>
        </pc:sldMkLst>
      </pc:sldChg>
      <pc:sldChg chg="del">
        <pc:chgData name="Breno Nicelatchi" userId="495d62745e7169d0" providerId="LiveId" clId="{06AE16C5-8778-40B5-A502-FDC414F89126}" dt="2023-08-28T18:07:49.734" v="4339" actId="47"/>
        <pc:sldMkLst>
          <pc:docMk/>
          <pc:sldMk cId="1953421294" sldId="287"/>
        </pc:sldMkLst>
      </pc:sldChg>
      <pc:sldChg chg="del">
        <pc:chgData name="Breno Nicelatchi" userId="495d62745e7169d0" providerId="LiveId" clId="{06AE16C5-8778-40B5-A502-FDC414F89126}" dt="2023-08-28T18:07:49.734" v="4339" actId="47"/>
        <pc:sldMkLst>
          <pc:docMk/>
          <pc:sldMk cId="2391784298" sldId="288"/>
        </pc:sldMkLst>
      </pc:sldChg>
      <pc:sldChg chg="del">
        <pc:chgData name="Breno Nicelatchi" userId="495d62745e7169d0" providerId="LiveId" clId="{06AE16C5-8778-40B5-A502-FDC414F89126}" dt="2023-08-28T18:07:49.734" v="4339" actId="47"/>
        <pc:sldMkLst>
          <pc:docMk/>
          <pc:sldMk cId="504437835" sldId="289"/>
        </pc:sldMkLst>
      </pc:sldChg>
      <pc:sldChg chg="addSp delSp modSp new mod ord modAnim">
        <pc:chgData name="Breno Nicelatchi" userId="495d62745e7169d0" providerId="LiveId" clId="{06AE16C5-8778-40B5-A502-FDC414F89126}" dt="2023-08-27T16:57:23.412" v="238" actId="208"/>
        <pc:sldMkLst>
          <pc:docMk/>
          <pc:sldMk cId="1340551079" sldId="290"/>
        </pc:sldMkLst>
        <pc:spChg chg="add mod">
          <ac:chgData name="Breno Nicelatchi" userId="495d62745e7169d0" providerId="LiveId" clId="{06AE16C5-8778-40B5-A502-FDC414F89126}" dt="2023-08-27T16:24:13.878" v="7" actId="207"/>
          <ac:spMkLst>
            <pc:docMk/>
            <pc:sldMk cId="1340551079" sldId="290"/>
            <ac:spMk id="2" creationId="{B60CFEB9-518D-99FB-899D-7C82B3A35D4A}"/>
          </ac:spMkLst>
        </pc:spChg>
        <pc:spChg chg="add del">
          <ac:chgData name="Breno Nicelatchi" userId="495d62745e7169d0" providerId="LiveId" clId="{06AE16C5-8778-40B5-A502-FDC414F89126}" dt="2023-08-27T16:47:31.539" v="120"/>
          <ac:spMkLst>
            <pc:docMk/>
            <pc:sldMk cId="1340551079" sldId="290"/>
            <ac:spMk id="3" creationId="{B6271BE4-FA95-20D6-F20F-B04746E40E47}"/>
          </ac:spMkLst>
        </pc:spChg>
        <pc:spChg chg="add mod">
          <ac:chgData name="Breno Nicelatchi" userId="495d62745e7169d0" providerId="LiveId" clId="{06AE16C5-8778-40B5-A502-FDC414F89126}" dt="2023-08-27T16:56:48.269" v="234" actId="14861"/>
          <ac:spMkLst>
            <pc:docMk/>
            <pc:sldMk cId="1340551079" sldId="290"/>
            <ac:spMk id="5" creationId="{3D21153D-BAC6-B895-DF32-7D6021D759B6}"/>
          </ac:spMkLst>
        </pc:spChg>
        <pc:spChg chg="add mod">
          <ac:chgData name="Breno Nicelatchi" userId="495d62745e7169d0" providerId="LiveId" clId="{06AE16C5-8778-40B5-A502-FDC414F89126}" dt="2023-08-27T16:52:35.809" v="201" actId="14100"/>
          <ac:spMkLst>
            <pc:docMk/>
            <pc:sldMk cId="1340551079" sldId="290"/>
            <ac:spMk id="6" creationId="{6A292274-498F-C549-72D4-AF716FEDDB23}"/>
          </ac:spMkLst>
        </pc:spChg>
        <pc:spChg chg="add mod">
          <ac:chgData name="Breno Nicelatchi" userId="495d62745e7169d0" providerId="LiveId" clId="{06AE16C5-8778-40B5-A502-FDC414F89126}" dt="2023-08-27T16:57:23.412" v="238" actId="208"/>
          <ac:spMkLst>
            <pc:docMk/>
            <pc:sldMk cId="1340551079" sldId="290"/>
            <ac:spMk id="8" creationId="{5643AA25-3B3D-6950-EBCC-243626724010}"/>
          </ac:spMkLst>
        </pc:spChg>
        <pc:picChg chg="add mod">
          <ac:chgData name="Breno Nicelatchi" userId="495d62745e7169d0" providerId="LiveId" clId="{06AE16C5-8778-40B5-A502-FDC414F89126}" dt="2023-08-27T16:48:58.739" v="128" actId="1076"/>
          <ac:picMkLst>
            <pc:docMk/>
            <pc:sldMk cId="1340551079" sldId="290"/>
            <ac:picMk id="4" creationId="{C6EC3A75-6B8F-C8F0-43B2-A600934E8032}"/>
          </ac:picMkLst>
        </pc:picChg>
        <pc:picChg chg="add del mod">
          <ac:chgData name="Breno Nicelatchi" userId="495d62745e7169d0" providerId="LiveId" clId="{06AE16C5-8778-40B5-A502-FDC414F89126}" dt="2023-08-27T16:54:32.671" v="214"/>
          <ac:picMkLst>
            <pc:docMk/>
            <pc:sldMk cId="1340551079" sldId="290"/>
            <ac:picMk id="7" creationId="{A71A9B8C-9A00-2A96-B1C7-26F99B4A1F3C}"/>
          </ac:picMkLst>
        </pc:picChg>
        <pc:picChg chg="add mod">
          <ac:chgData name="Breno Nicelatchi" userId="495d62745e7169d0" providerId="LiveId" clId="{06AE16C5-8778-40B5-A502-FDC414F89126}" dt="2023-08-27T16:52:43.073" v="204" actId="1076"/>
          <ac:picMkLst>
            <pc:docMk/>
            <pc:sldMk cId="1340551079" sldId="290"/>
            <ac:picMk id="1028" creationId="{430E975C-CAB8-1A3F-0C3C-FAE8C60C85D7}"/>
          </ac:picMkLst>
        </pc:picChg>
      </pc:sldChg>
      <pc:sldChg chg="new del">
        <pc:chgData name="Breno Nicelatchi" userId="495d62745e7169d0" providerId="LiveId" clId="{06AE16C5-8778-40B5-A502-FDC414F89126}" dt="2023-08-27T16:23:44.068" v="1" actId="680"/>
        <pc:sldMkLst>
          <pc:docMk/>
          <pc:sldMk cId="1344597366" sldId="290"/>
        </pc:sldMkLst>
      </pc:sldChg>
      <pc:sldChg chg="addSp modSp add mod ord modAnim">
        <pc:chgData name="Breno Nicelatchi" userId="495d62745e7169d0" providerId="LiveId" clId="{06AE16C5-8778-40B5-A502-FDC414F89126}" dt="2023-08-27T17:06:20.058" v="487" actId="1035"/>
        <pc:sldMkLst>
          <pc:docMk/>
          <pc:sldMk cId="2763136372" sldId="291"/>
        </pc:sldMkLst>
        <pc:spChg chg="add mod">
          <ac:chgData name="Breno Nicelatchi" userId="495d62745e7169d0" providerId="LiveId" clId="{06AE16C5-8778-40B5-A502-FDC414F89126}" dt="2023-08-27T17:04:57.738" v="299" actId="20577"/>
          <ac:spMkLst>
            <pc:docMk/>
            <pc:sldMk cId="2763136372" sldId="291"/>
            <ac:spMk id="4" creationId="{AC65F662-DE2A-7AC7-D5A3-B5D3550C1AE6}"/>
          </ac:spMkLst>
        </pc:spChg>
        <pc:spChg chg="add mod ord">
          <ac:chgData name="Breno Nicelatchi" userId="495d62745e7169d0" providerId="LiveId" clId="{06AE16C5-8778-40B5-A502-FDC414F89126}" dt="2023-08-27T17:05:29.562" v="305" actId="167"/>
          <ac:spMkLst>
            <pc:docMk/>
            <pc:sldMk cId="2763136372" sldId="291"/>
            <ac:spMk id="5" creationId="{02AB5A85-87D2-3EA5-FF22-7E1680C4E646}"/>
          </ac:spMkLst>
        </pc:spChg>
        <pc:spChg chg="add mod">
          <ac:chgData name="Breno Nicelatchi" userId="495d62745e7169d0" providerId="LiveId" clId="{06AE16C5-8778-40B5-A502-FDC414F89126}" dt="2023-08-27T17:06:15.862" v="477" actId="1076"/>
          <ac:spMkLst>
            <pc:docMk/>
            <pc:sldMk cId="2763136372" sldId="291"/>
            <ac:spMk id="6" creationId="{09289816-2F23-0D76-178A-CBD8BE3F81D8}"/>
          </ac:spMkLst>
        </pc:spChg>
        <pc:spChg chg="add mod">
          <ac:chgData name="Breno Nicelatchi" userId="495d62745e7169d0" providerId="LiveId" clId="{06AE16C5-8778-40B5-A502-FDC414F89126}" dt="2023-08-27T17:06:10.750" v="476" actId="14100"/>
          <ac:spMkLst>
            <pc:docMk/>
            <pc:sldMk cId="2763136372" sldId="291"/>
            <ac:spMk id="7" creationId="{CADA4C08-3842-8B58-D959-A619808D5513}"/>
          </ac:spMkLst>
        </pc:spChg>
        <pc:spChg chg="add mod">
          <ac:chgData name="Breno Nicelatchi" userId="495d62745e7169d0" providerId="LiveId" clId="{06AE16C5-8778-40B5-A502-FDC414F89126}" dt="2023-08-27T17:06:20.058" v="487" actId="1035"/>
          <ac:spMkLst>
            <pc:docMk/>
            <pc:sldMk cId="2763136372" sldId="291"/>
            <ac:spMk id="8" creationId="{E1EDEEDA-CCA1-0BE1-506B-560957BA34A1}"/>
          </ac:spMkLst>
        </pc:spChg>
        <pc:picChg chg="add mod ord">
          <ac:chgData name="Breno Nicelatchi" userId="495d62745e7169d0" providerId="LiveId" clId="{06AE16C5-8778-40B5-A502-FDC414F89126}" dt="2023-08-27T17:05:39.736" v="308" actId="14100"/>
          <ac:picMkLst>
            <pc:docMk/>
            <pc:sldMk cId="2763136372" sldId="291"/>
            <ac:picMk id="3" creationId="{61E68E9A-56B9-D62C-062A-0A21BBF797D5}"/>
          </ac:picMkLst>
        </pc:picChg>
      </pc:sldChg>
      <pc:sldChg chg="addSp delSp modSp add mod modAnim">
        <pc:chgData name="Breno Nicelatchi" userId="495d62745e7169d0" providerId="LiveId" clId="{06AE16C5-8778-40B5-A502-FDC414F89126}" dt="2023-08-28T18:02:36.195" v="4239" actId="14100"/>
        <pc:sldMkLst>
          <pc:docMk/>
          <pc:sldMk cId="3278004997" sldId="292"/>
        </pc:sldMkLst>
        <pc:spChg chg="add mod">
          <ac:chgData name="Breno Nicelatchi" userId="495d62745e7169d0" providerId="LiveId" clId="{06AE16C5-8778-40B5-A502-FDC414F89126}" dt="2023-08-27T20:12:05.627" v="987" actId="1036"/>
          <ac:spMkLst>
            <pc:docMk/>
            <pc:sldMk cId="3278004997" sldId="292"/>
            <ac:spMk id="4" creationId="{3F1C1B1C-0082-3955-A670-AAA35B82EDB3}"/>
          </ac:spMkLst>
        </pc:spChg>
        <pc:spChg chg="add mod">
          <ac:chgData name="Breno Nicelatchi" userId="495d62745e7169d0" providerId="LiveId" clId="{06AE16C5-8778-40B5-A502-FDC414F89126}" dt="2023-08-28T18:02:36.195" v="4239" actId="14100"/>
          <ac:spMkLst>
            <pc:docMk/>
            <pc:sldMk cId="3278004997" sldId="292"/>
            <ac:spMk id="5" creationId="{A05FA945-466B-6841-8D1B-4318B1E9CBE8}"/>
          </ac:spMkLst>
        </pc:spChg>
        <pc:spChg chg="add del mod">
          <ac:chgData name="Breno Nicelatchi" userId="495d62745e7169d0" providerId="LiveId" clId="{06AE16C5-8778-40B5-A502-FDC414F89126}" dt="2023-08-27T20:09:02.883" v="839"/>
          <ac:spMkLst>
            <pc:docMk/>
            <pc:sldMk cId="3278004997" sldId="292"/>
            <ac:spMk id="6" creationId="{5D4534E7-DC24-322C-059B-57DD3AA9BE80}"/>
          </ac:spMkLst>
        </pc:spChg>
        <pc:spChg chg="add del mod">
          <ac:chgData name="Breno Nicelatchi" userId="495d62745e7169d0" providerId="LiveId" clId="{06AE16C5-8778-40B5-A502-FDC414F89126}" dt="2023-08-27T20:09:02.883" v="839"/>
          <ac:spMkLst>
            <pc:docMk/>
            <pc:sldMk cId="3278004997" sldId="292"/>
            <ac:spMk id="7" creationId="{EE4C2F60-BAD8-0E6E-BF5C-6FF28EF12CC4}"/>
          </ac:spMkLst>
        </pc:spChg>
        <pc:spChg chg="add del mod">
          <ac:chgData name="Breno Nicelatchi" userId="495d62745e7169d0" providerId="LiveId" clId="{06AE16C5-8778-40B5-A502-FDC414F89126}" dt="2023-08-27T20:09:02.883" v="839"/>
          <ac:spMkLst>
            <pc:docMk/>
            <pc:sldMk cId="3278004997" sldId="292"/>
            <ac:spMk id="8" creationId="{AD8558DA-F0AA-6CA5-F01E-675A9B1D5496}"/>
          </ac:spMkLst>
        </pc:spChg>
        <pc:spChg chg="add del mod">
          <ac:chgData name="Breno Nicelatchi" userId="495d62745e7169d0" providerId="LiveId" clId="{06AE16C5-8778-40B5-A502-FDC414F89126}" dt="2023-08-27T20:09:02.883" v="839"/>
          <ac:spMkLst>
            <pc:docMk/>
            <pc:sldMk cId="3278004997" sldId="292"/>
            <ac:spMk id="9" creationId="{B6910729-4194-2A4E-ECFB-45FE63949C61}"/>
          </ac:spMkLst>
        </pc:spChg>
        <pc:spChg chg="add del mod">
          <ac:chgData name="Breno Nicelatchi" userId="495d62745e7169d0" providerId="LiveId" clId="{06AE16C5-8778-40B5-A502-FDC414F89126}" dt="2023-08-27T20:09:02.883" v="839"/>
          <ac:spMkLst>
            <pc:docMk/>
            <pc:sldMk cId="3278004997" sldId="292"/>
            <ac:spMk id="10" creationId="{9B961029-B3F1-DD54-FC54-E71E9361BD62}"/>
          </ac:spMkLst>
        </pc:spChg>
        <pc:spChg chg="del mod topLvl">
          <ac:chgData name="Breno Nicelatchi" userId="495d62745e7169d0" providerId="LiveId" clId="{06AE16C5-8778-40B5-A502-FDC414F89126}" dt="2023-08-27T20:11:42.930" v="933" actId="478"/>
          <ac:spMkLst>
            <pc:docMk/>
            <pc:sldMk cId="3278004997" sldId="292"/>
            <ac:spMk id="12" creationId="{C9F403CE-BB37-85E9-EC6A-738DFAAF4B22}"/>
          </ac:spMkLst>
        </pc:spChg>
        <pc:spChg chg="del mod topLvl">
          <ac:chgData name="Breno Nicelatchi" userId="495d62745e7169d0" providerId="LiveId" clId="{06AE16C5-8778-40B5-A502-FDC414F89126}" dt="2023-08-27T20:11:42.930" v="933" actId="478"/>
          <ac:spMkLst>
            <pc:docMk/>
            <pc:sldMk cId="3278004997" sldId="292"/>
            <ac:spMk id="13" creationId="{F45CF7EE-1C06-EBC2-298D-75AED2B17B25}"/>
          </ac:spMkLst>
        </pc:spChg>
        <pc:spChg chg="del mod">
          <ac:chgData name="Breno Nicelatchi" userId="495d62745e7169d0" providerId="LiveId" clId="{06AE16C5-8778-40B5-A502-FDC414F89126}" dt="2023-08-27T20:09:46.730" v="843" actId="478"/>
          <ac:spMkLst>
            <pc:docMk/>
            <pc:sldMk cId="3278004997" sldId="292"/>
            <ac:spMk id="15" creationId="{03B99FEC-B99F-5889-4921-7A86BFCB6B82}"/>
          </ac:spMkLst>
        </pc:spChg>
        <pc:spChg chg="del mod">
          <ac:chgData name="Breno Nicelatchi" userId="495d62745e7169d0" providerId="LiveId" clId="{06AE16C5-8778-40B5-A502-FDC414F89126}" dt="2023-08-27T20:09:46.730" v="843" actId="478"/>
          <ac:spMkLst>
            <pc:docMk/>
            <pc:sldMk cId="3278004997" sldId="292"/>
            <ac:spMk id="16" creationId="{88C7C458-C4DE-2528-01E4-4DC912AE8FE3}"/>
          </ac:spMkLst>
        </pc:spChg>
        <pc:spChg chg="mod">
          <ac:chgData name="Breno Nicelatchi" userId="495d62745e7169d0" providerId="LiveId" clId="{06AE16C5-8778-40B5-A502-FDC414F89126}" dt="2023-08-27T20:10:37.385" v="895" actId="1037"/>
          <ac:spMkLst>
            <pc:docMk/>
            <pc:sldMk cId="3278004997" sldId="292"/>
            <ac:spMk id="17" creationId="{2AE449B0-719E-77DB-E2BE-CA6B0502209F}"/>
          </ac:spMkLst>
        </pc:spChg>
        <pc:spChg chg="mod">
          <ac:chgData name="Breno Nicelatchi" userId="495d62745e7169d0" providerId="LiveId" clId="{06AE16C5-8778-40B5-A502-FDC414F89126}" dt="2023-08-27T20:10:37.385" v="895" actId="1037"/>
          <ac:spMkLst>
            <pc:docMk/>
            <pc:sldMk cId="3278004997" sldId="292"/>
            <ac:spMk id="18" creationId="{F00B5C78-587A-12B0-DDE4-15A452534B05}"/>
          </ac:spMkLst>
        </pc:spChg>
        <pc:spChg chg="add del mod">
          <ac:chgData name="Breno Nicelatchi" userId="495d62745e7169d0" providerId="LiveId" clId="{06AE16C5-8778-40B5-A502-FDC414F89126}" dt="2023-08-27T20:11:42.930" v="933" actId="478"/>
          <ac:spMkLst>
            <pc:docMk/>
            <pc:sldMk cId="3278004997" sldId="292"/>
            <ac:spMk id="19" creationId="{4E210D6D-EDED-7CB3-FC40-6596E8B7E82E}"/>
          </ac:spMkLst>
        </pc:spChg>
        <pc:grpChg chg="add del mod">
          <ac:chgData name="Breno Nicelatchi" userId="495d62745e7169d0" providerId="LiveId" clId="{06AE16C5-8778-40B5-A502-FDC414F89126}" dt="2023-08-27T20:10:32.765" v="871" actId="165"/>
          <ac:grpSpMkLst>
            <pc:docMk/>
            <pc:sldMk cId="3278004997" sldId="292"/>
            <ac:grpSpMk id="11" creationId="{6FDECA25-B369-FBA7-0D7B-4E70C314D8DA}"/>
          </ac:grpSpMkLst>
        </pc:grpChg>
        <pc:grpChg chg="del mod topLvl">
          <ac:chgData name="Breno Nicelatchi" userId="495d62745e7169d0" providerId="LiveId" clId="{06AE16C5-8778-40B5-A502-FDC414F89126}" dt="2023-08-27T20:11:42.930" v="933" actId="478"/>
          <ac:grpSpMkLst>
            <pc:docMk/>
            <pc:sldMk cId="3278004997" sldId="292"/>
            <ac:grpSpMk id="14" creationId="{D7E0E4C3-B189-7619-969B-07C8FC617F83}"/>
          </ac:grpSpMkLst>
        </pc:grpChg>
        <pc:picChg chg="add mod">
          <ac:chgData name="Breno Nicelatchi" userId="495d62745e7169d0" providerId="LiveId" clId="{06AE16C5-8778-40B5-A502-FDC414F89126}" dt="2023-08-27T20:11:48.854" v="934" actId="1076"/>
          <ac:picMkLst>
            <pc:docMk/>
            <pc:sldMk cId="3278004997" sldId="292"/>
            <ac:picMk id="3" creationId="{9F70BD78-3456-380A-D089-CF08F9E121D1}"/>
          </ac:picMkLst>
        </pc:picChg>
      </pc:sldChg>
      <pc:sldChg chg="addSp delSp modSp add mod delAnim modAnim">
        <pc:chgData name="Breno Nicelatchi" userId="495d62745e7169d0" providerId="LiveId" clId="{06AE16C5-8778-40B5-A502-FDC414F89126}" dt="2023-08-27T20:15:25.719" v="1091" actId="1036"/>
        <pc:sldMkLst>
          <pc:docMk/>
          <pc:sldMk cId="3261142570" sldId="293"/>
        </pc:sldMkLst>
        <pc:spChg chg="add del mod">
          <ac:chgData name="Breno Nicelatchi" userId="495d62745e7169d0" providerId="LiveId" clId="{06AE16C5-8778-40B5-A502-FDC414F89126}" dt="2023-08-27T20:12:52.146" v="989"/>
          <ac:spMkLst>
            <pc:docMk/>
            <pc:sldMk cId="3261142570" sldId="293"/>
            <ac:spMk id="3" creationId="{BDE58BAB-079E-8446-9B5F-3E3203C8BAB3}"/>
          </ac:spMkLst>
        </pc:spChg>
        <pc:spChg chg="add mod">
          <ac:chgData name="Breno Nicelatchi" userId="495d62745e7169d0" providerId="LiveId" clId="{06AE16C5-8778-40B5-A502-FDC414F89126}" dt="2023-08-27T20:15:25.719" v="1091" actId="1036"/>
          <ac:spMkLst>
            <pc:docMk/>
            <pc:sldMk cId="3261142570" sldId="293"/>
            <ac:spMk id="5" creationId="{9DEE3080-D98C-5D91-2B2A-6EB8BD39185B}"/>
          </ac:spMkLst>
        </pc:spChg>
        <pc:spChg chg="add mod">
          <ac:chgData name="Breno Nicelatchi" userId="495d62745e7169d0" providerId="LiveId" clId="{06AE16C5-8778-40B5-A502-FDC414F89126}" dt="2023-08-27T20:15:25.719" v="1091" actId="1036"/>
          <ac:spMkLst>
            <pc:docMk/>
            <pc:sldMk cId="3261142570" sldId="293"/>
            <ac:spMk id="6" creationId="{FF45A9CE-015A-2FCC-1062-675FDA7E5025}"/>
          </ac:spMkLst>
        </pc:spChg>
        <pc:spChg chg="del mod">
          <ac:chgData name="Breno Nicelatchi" userId="495d62745e7169d0" providerId="LiveId" clId="{06AE16C5-8778-40B5-A502-FDC414F89126}" dt="2023-08-27T20:13:55.776" v="997" actId="478"/>
          <ac:spMkLst>
            <pc:docMk/>
            <pc:sldMk cId="3261142570" sldId="293"/>
            <ac:spMk id="9" creationId="{1885CB76-2769-723B-2CDB-4EDE8BDF2238}"/>
          </ac:spMkLst>
        </pc:spChg>
        <pc:spChg chg="mod">
          <ac:chgData name="Breno Nicelatchi" userId="495d62745e7169d0" providerId="LiveId" clId="{06AE16C5-8778-40B5-A502-FDC414F89126}" dt="2023-08-27T20:15:13.166" v="1071" actId="113"/>
          <ac:spMkLst>
            <pc:docMk/>
            <pc:sldMk cId="3261142570" sldId="293"/>
            <ac:spMk id="10" creationId="{9BE1070A-195E-EE29-FB4C-C286CF98521A}"/>
          </ac:spMkLst>
        </pc:spChg>
        <pc:spChg chg="mod">
          <ac:chgData name="Breno Nicelatchi" userId="495d62745e7169d0" providerId="LiveId" clId="{06AE16C5-8778-40B5-A502-FDC414F89126}" dt="2023-08-27T20:14:32.322" v="1008" actId="404"/>
          <ac:spMkLst>
            <pc:docMk/>
            <pc:sldMk cId="3261142570" sldId="293"/>
            <ac:spMk id="12" creationId="{FD6FB3CA-15AC-EF54-3EB6-BCF0B58FEF40}"/>
          </ac:spMkLst>
        </pc:spChg>
        <pc:spChg chg="mod">
          <ac:chgData name="Breno Nicelatchi" userId="495d62745e7169d0" providerId="LiveId" clId="{06AE16C5-8778-40B5-A502-FDC414F89126}" dt="2023-08-27T20:14:32.322" v="1008" actId="404"/>
          <ac:spMkLst>
            <pc:docMk/>
            <pc:sldMk cId="3261142570" sldId="293"/>
            <ac:spMk id="13" creationId="{7628DA96-5AEC-E71A-1E57-3BF4AD8A4838}"/>
          </ac:spMkLst>
        </pc:spChg>
        <pc:spChg chg="add del mod">
          <ac:chgData name="Breno Nicelatchi" userId="495d62745e7169d0" providerId="LiveId" clId="{06AE16C5-8778-40B5-A502-FDC414F89126}" dt="2023-08-27T20:13:45.925" v="995" actId="478"/>
          <ac:spMkLst>
            <pc:docMk/>
            <pc:sldMk cId="3261142570" sldId="293"/>
            <ac:spMk id="14" creationId="{4E2BA00D-8149-BB6A-E340-569AFF138CEF}"/>
          </ac:spMkLst>
        </pc:spChg>
        <pc:spChg chg="mod">
          <ac:chgData name="Breno Nicelatchi" userId="495d62745e7169d0" providerId="LiveId" clId="{06AE16C5-8778-40B5-A502-FDC414F89126}" dt="2023-08-27T20:13:33.061" v="994"/>
          <ac:spMkLst>
            <pc:docMk/>
            <pc:sldMk cId="3261142570" sldId="293"/>
            <ac:spMk id="16" creationId="{C882684A-53D6-87C3-3649-A836DA5D85AA}"/>
          </ac:spMkLst>
        </pc:spChg>
        <pc:spChg chg="mod">
          <ac:chgData name="Breno Nicelatchi" userId="495d62745e7169d0" providerId="LiveId" clId="{06AE16C5-8778-40B5-A502-FDC414F89126}" dt="2023-08-27T20:13:33.061" v="994"/>
          <ac:spMkLst>
            <pc:docMk/>
            <pc:sldMk cId="3261142570" sldId="293"/>
            <ac:spMk id="18" creationId="{43A34EB2-8434-30AC-589F-F94127523FDB}"/>
          </ac:spMkLst>
        </pc:spChg>
        <pc:spChg chg="mod">
          <ac:chgData name="Breno Nicelatchi" userId="495d62745e7169d0" providerId="LiveId" clId="{06AE16C5-8778-40B5-A502-FDC414F89126}" dt="2023-08-27T20:13:33.061" v="994"/>
          <ac:spMkLst>
            <pc:docMk/>
            <pc:sldMk cId="3261142570" sldId="293"/>
            <ac:spMk id="19" creationId="{2BB8C1ED-D421-D9C5-49B4-309E1FA940CE}"/>
          </ac:spMkLst>
        </pc:spChg>
        <pc:spChg chg="mod">
          <ac:chgData name="Breno Nicelatchi" userId="495d62745e7169d0" providerId="LiveId" clId="{06AE16C5-8778-40B5-A502-FDC414F89126}" dt="2023-08-27T20:13:33.061" v="994"/>
          <ac:spMkLst>
            <pc:docMk/>
            <pc:sldMk cId="3261142570" sldId="293"/>
            <ac:spMk id="21" creationId="{4376B4C5-BD38-E325-3374-22021B773105}"/>
          </ac:spMkLst>
        </pc:spChg>
        <pc:spChg chg="mod">
          <ac:chgData name="Breno Nicelatchi" userId="495d62745e7169d0" providerId="LiveId" clId="{06AE16C5-8778-40B5-A502-FDC414F89126}" dt="2023-08-27T20:13:33.061" v="994"/>
          <ac:spMkLst>
            <pc:docMk/>
            <pc:sldMk cId="3261142570" sldId="293"/>
            <ac:spMk id="23" creationId="{8CE476C0-7843-0D0D-E52E-BD30EB329756}"/>
          </ac:spMkLst>
        </pc:spChg>
        <pc:spChg chg="mod">
          <ac:chgData name="Breno Nicelatchi" userId="495d62745e7169d0" providerId="LiveId" clId="{06AE16C5-8778-40B5-A502-FDC414F89126}" dt="2023-08-27T20:13:33.061" v="994"/>
          <ac:spMkLst>
            <pc:docMk/>
            <pc:sldMk cId="3261142570" sldId="293"/>
            <ac:spMk id="24" creationId="{7C9E3431-1217-62A6-9853-0C92C0856EDC}"/>
          </ac:spMkLst>
        </pc:spChg>
        <pc:spChg chg="add mod">
          <ac:chgData name="Breno Nicelatchi" userId="495d62745e7169d0" providerId="LiveId" clId="{06AE16C5-8778-40B5-A502-FDC414F89126}" dt="2023-08-27T20:15:25.719" v="1091" actId="1036"/>
          <ac:spMkLst>
            <pc:docMk/>
            <pc:sldMk cId="3261142570" sldId="293"/>
            <ac:spMk id="25" creationId="{9A3BE7BC-3F29-DE2D-50DD-E1D310917C1E}"/>
          </ac:spMkLst>
        </pc:spChg>
        <pc:grpChg chg="add mod">
          <ac:chgData name="Breno Nicelatchi" userId="495d62745e7169d0" providerId="LiveId" clId="{06AE16C5-8778-40B5-A502-FDC414F89126}" dt="2023-08-27T20:15:25.719" v="1091" actId="1036"/>
          <ac:grpSpMkLst>
            <pc:docMk/>
            <pc:sldMk cId="3261142570" sldId="293"/>
            <ac:grpSpMk id="8" creationId="{35686911-76CB-6139-464D-2E102411DB20}"/>
          </ac:grpSpMkLst>
        </pc:grpChg>
        <pc:grpChg chg="mod">
          <ac:chgData name="Breno Nicelatchi" userId="495d62745e7169d0" providerId="LiveId" clId="{06AE16C5-8778-40B5-A502-FDC414F89126}" dt="2023-08-27T20:13:33.061" v="994"/>
          <ac:grpSpMkLst>
            <pc:docMk/>
            <pc:sldMk cId="3261142570" sldId="293"/>
            <ac:grpSpMk id="11" creationId="{261986F4-9C49-3F8D-BC89-7D37070CEBE8}"/>
          </ac:grpSpMkLst>
        </pc:grpChg>
        <pc:grpChg chg="add del mod">
          <ac:chgData name="Breno Nicelatchi" userId="495d62745e7169d0" providerId="LiveId" clId="{06AE16C5-8778-40B5-A502-FDC414F89126}" dt="2023-08-27T20:13:53.063" v="996" actId="478"/>
          <ac:grpSpMkLst>
            <pc:docMk/>
            <pc:sldMk cId="3261142570" sldId="293"/>
            <ac:grpSpMk id="15" creationId="{5F013FFD-2D68-669C-F179-AD01EAF8C21F}"/>
          </ac:grpSpMkLst>
        </pc:grpChg>
        <pc:grpChg chg="mod">
          <ac:chgData name="Breno Nicelatchi" userId="495d62745e7169d0" providerId="LiveId" clId="{06AE16C5-8778-40B5-A502-FDC414F89126}" dt="2023-08-27T20:13:33.061" v="994"/>
          <ac:grpSpMkLst>
            <pc:docMk/>
            <pc:sldMk cId="3261142570" sldId="293"/>
            <ac:grpSpMk id="17" creationId="{9328180C-56F0-1200-B620-003DECA02C68}"/>
          </ac:grpSpMkLst>
        </pc:grpChg>
        <pc:grpChg chg="add del mod">
          <ac:chgData name="Breno Nicelatchi" userId="495d62745e7169d0" providerId="LiveId" clId="{06AE16C5-8778-40B5-A502-FDC414F89126}" dt="2023-08-27T20:13:53.063" v="996" actId="478"/>
          <ac:grpSpMkLst>
            <pc:docMk/>
            <pc:sldMk cId="3261142570" sldId="293"/>
            <ac:grpSpMk id="20" creationId="{1864C6C6-B89B-0962-1A82-429A6CC6A7DF}"/>
          </ac:grpSpMkLst>
        </pc:grpChg>
        <pc:grpChg chg="mod">
          <ac:chgData name="Breno Nicelatchi" userId="495d62745e7169d0" providerId="LiveId" clId="{06AE16C5-8778-40B5-A502-FDC414F89126}" dt="2023-08-27T20:13:33.061" v="994"/>
          <ac:grpSpMkLst>
            <pc:docMk/>
            <pc:sldMk cId="3261142570" sldId="293"/>
            <ac:grpSpMk id="22" creationId="{FC3C9172-A76A-A78B-BD5E-6D59FBB93F15}"/>
          </ac:grpSpMkLst>
        </pc:grpChg>
        <pc:picChg chg="add del mod">
          <ac:chgData name="Breno Nicelatchi" userId="495d62745e7169d0" providerId="LiveId" clId="{06AE16C5-8778-40B5-A502-FDC414F89126}" dt="2023-08-27T20:12:52.146" v="989"/>
          <ac:picMkLst>
            <pc:docMk/>
            <pc:sldMk cId="3261142570" sldId="293"/>
            <ac:picMk id="4" creationId="{6D22EB10-33D3-C39E-0590-540559B4D08D}"/>
          </ac:picMkLst>
        </pc:picChg>
        <pc:cxnChg chg="add del mod">
          <ac:chgData name="Breno Nicelatchi" userId="495d62745e7169d0" providerId="LiveId" clId="{06AE16C5-8778-40B5-A502-FDC414F89126}" dt="2023-08-27T20:13:53.063" v="996" actId="478"/>
          <ac:cxnSpMkLst>
            <pc:docMk/>
            <pc:sldMk cId="3261142570" sldId="293"/>
            <ac:cxnSpMk id="7" creationId="{E47537A5-C905-5BD9-CC2E-A237747E9645}"/>
          </ac:cxnSpMkLst>
        </pc:cxnChg>
      </pc:sldChg>
      <pc:sldChg chg="addSp delSp modSp add mod ord delAnim modAnim">
        <pc:chgData name="Breno Nicelatchi" userId="495d62745e7169d0" providerId="LiveId" clId="{06AE16C5-8778-40B5-A502-FDC414F89126}" dt="2023-08-27T20:30:33.778" v="1539" actId="14100"/>
        <pc:sldMkLst>
          <pc:docMk/>
          <pc:sldMk cId="2178030844" sldId="294"/>
        </pc:sldMkLst>
        <pc:spChg chg="add mod">
          <ac:chgData name="Breno Nicelatchi" userId="495d62745e7169d0" providerId="LiveId" clId="{06AE16C5-8778-40B5-A502-FDC414F89126}" dt="2023-08-27T20:30:33.778" v="1539" actId="14100"/>
          <ac:spMkLst>
            <pc:docMk/>
            <pc:sldMk cId="2178030844" sldId="294"/>
            <ac:spMk id="3" creationId="{00E40353-443C-F642-4A50-2562C58152E5}"/>
          </ac:spMkLst>
        </pc:spChg>
        <pc:spChg chg="mod">
          <ac:chgData name="Breno Nicelatchi" userId="495d62745e7169d0" providerId="LiveId" clId="{06AE16C5-8778-40B5-A502-FDC414F89126}" dt="2023-08-27T17:03:47.326" v="282" actId="1076"/>
          <ac:spMkLst>
            <pc:docMk/>
            <pc:sldMk cId="2178030844" sldId="294"/>
            <ac:spMk id="4" creationId="{113B7D5B-A0C3-4F28-BB88-2DBEACB7A6AF}"/>
          </ac:spMkLst>
        </pc:spChg>
        <pc:spChg chg="del">
          <ac:chgData name="Breno Nicelatchi" userId="495d62745e7169d0" providerId="LiveId" clId="{06AE16C5-8778-40B5-A502-FDC414F89126}" dt="2023-08-27T16:44:32.749" v="15" actId="478"/>
          <ac:spMkLst>
            <pc:docMk/>
            <pc:sldMk cId="2178030844" sldId="294"/>
            <ac:spMk id="29" creationId="{7FAAF7CB-A8EA-40F7-9F29-1B74077805F9}"/>
          </ac:spMkLst>
        </pc:spChg>
        <pc:spChg chg="del">
          <ac:chgData name="Breno Nicelatchi" userId="495d62745e7169d0" providerId="LiveId" clId="{06AE16C5-8778-40B5-A502-FDC414F89126}" dt="2023-08-27T16:44:32.749" v="15" actId="478"/>
          <ac:spMkLst>
            <pc:docMk/>
            <pc:sldMk cId="2178030844" sldId="294"/>
            <ac:spMk id="30" creationId="{21FBB326-78A8-4B9B-B8E9-8FF66F1F360F}"/>
          </ac:spMkLst>
        </pc:spChg>
        <pc:spChg chg="del">
          <ac:chgData name="Breno Nicelatchi" userId="495d62745e7169d0" providerId="LiveId" clId="{06AE16C5-8778-40B5-A502-FDC414F89126}" dt="2023-08-27T16:44:32.749" v="15" actId="478"/>
          <ac:spMkLst>
            <pc:docMk/>
            <pc:sldMk cId="2178030844" sldId="294"/>
            <ac:spMk id="31" creationId="{243526FC-461E-447F-ABC4-AEF76864A508}"/>
          </ac:spMkLst>
        </pc:spChg>
        <pc:spChg chg="del">
          <ac:chgData name="Breno Nicelatchi" userId="495d62745e7169d0" providerId="LiveId" clId="{06AE16C5-8778-40B5-A502-FDC414F89126}" dt="2023-08-27T16:44:32.749" v="15" actId="478"/>
          <ac:spMkLst>
            <pc:docMk/>
            <pc:sldMk cId="2178030844" sldId="294"/>
            <ac:spMk id="32" creationId="{5811A69D-E8BE-43F1-8B99-D7C194B51A78}"/>
          </ac:spMkLst>
        </pc:spChg>
        <pc:spChg chg="del">
          <ac:chgData name="Breno Nicelatchi" userId="495d62745e7169d0" providerId="LiveId" clId="{06AE16C5-8778-40B5-A502-FDC414F89126}" dt="2023-08-27T16:44:32.749" v="15" actId="478"/>
          <ac:spMkLst>
            <pc:docMk/>
            <pc:sldMk cId="2178030844" sldId="294"/>
            <ac:spMk id="33" creationId="{15FAE79E-8D63-4E90-A48B-0D33F102DE01}"/>
          </ac:spMkLst>
        </pc:spChg>
        <pc:spChg chg="del">
          <ac:chgData name="Breno Nicelatchi" userId="495d62745e7169d0" providerId="LiveId" clId="{06AE16C5-8778-40B5-A502-FDC414F89126}" dt="2023-08-27T16:44:32.749" v="15" actId="478"/>
          <ac:spMkLst>
            <pc:docMk/>
            <pc:sldMk cId="2178030844" sldId="294"/>
            <ac:spMk id="34" creationId="{2FAF0248-1054-42EE-AD97-ABFC834C6F28}"/>
          </ac:spMkLst>
        </pc:spChg>
        <pc:spChg chg="del">
          <ac:chgData name="Breno Nicelatchi" userId="495d62745e7169d0" providerId="LiveId" clId="{06AE16C5-8778-40B5-A502-FDC414F89126}" dt="2023-08-27T16:44:32.749" v="15" actId="478"/>
          <ac:spMkLst>
            <pc:docMk/>
            <pc:sldMk cId="2178030844" sldId="294"/>
            <ac:spMk id="35" creationId="{6F11D1B6-9C70-41C4-B81B-CA1826A23C5B}"/>
          </ac:spMkLst>
        </pc:spChg>
        <pc:spChg chg="del">
          <ac:chgData name="Breno Nicelatchi" userId="495d62745e7169d0" providerId="LiveId" clId="{06AE16C5-8778-40B5-A502-FDC414F89126}" dt="2023-08-27T16:44:32.749" v="15" actId="478"/>
          <ac:spMkLst>
            <pc:docMk/>
            <pc:sldMk cId="2178030844" sldId="294"/>
            <ac:spMk id="36" creationId="{D28AA73D-66EE-40F7-A337-26F6C094850D}"/>
          </ac:spMkLst>
        </pc:spChg>
        <pc:grpChg chg="del">
          <ac:chgData name="Breno Nicelatchi" userId="495d62745e7169d0" providerId="LiveId" clId="{06AE16C5-8778-40B5-A502-FDC414F89126}" dt="2023-08-27T16:44:32.749" v="15" actId="478"/>
          <ac:grpSpMkLst>
            <pc:docMk/>
            <pc:sldMk cId="2178030844" sldId="294"/>
            <ac:grpSpMk id="7" creationId="{28F5DFCF-2605-4FB0-AC0A-87751163B4B4}"/>
          </ac:grpSpMkLst>
        </pc:grpChg>
        <pc:grpChg chg="del">
          <ac:chgData name="Breno Nicelatchi" userId="495d62745e7169d0" providerId="LiveId" clId="{06AE16C5-8778-40B5-A502-FDC414F89126}" dt="2023-08-27T16:44:32.749" v="15" actId="478"/>
          <ac:grpSpMkLst>
            <pc:docMk/>
            <pc:sldMk cId="2178030844" sldId="294"/>
            <ac:grpSpMk id="14" creationId="{523F24A1-D4C7-4602-9B60-B7635EF3E1CC}"/>
          </ac:grpSpMkLst>
        </pc:grpChg>
        <pc:grpChg chg="del">
          <ac:chgData name="Breno Nicelatchi" userId="495d62745e7169d0" providerId="LiveId" clId="{06AE16C5-8778-40B5-A502-FDC414F89126}" dt="2023-08-27T16:44:32.749" v="15" actId="478"/>
          <ac:grpSpMkLst>
            <pc:docMk/>
            <pc:sldMk cId="2178030844" sldId="294"/>
            <ac:grpSpMk id="17" creationId="{56CDA5DA-F6E8-40DA-9CD8-E95ADC1D7749}"/>
          </ac:grpSpMkLst>
        </pc:grpChg>
        <pc:grpChg chg="del">
          <ac:chgData name="Breno Nicelatchi" userId="495d62745e7169d0" providerId="LiveId" clId="{06AE16C5-8778-40B5-A502-FDC414F89126}" dt="2023-08-27T16:44:32.749" v="15" actId="478"/>
          <ac:grpSpMkLst>
            <pc:docMk/>
            <pc:sldMk cId="2178030844" sldId="294"/>
            <ac:grpSpMk id="23" creationId="{C113F25E-2D23-4F7B-B0B5-B81DFCE65944}"/>
          </ac:grpSpMkLst>
        </pc:grpChg>
        <pc:picChg chg="del">
          <ac:chgData name="Breno Nicelatchi" userId="495d62745e7169d0" providerId="LiveId" clId="{06AE16C5-8778-40B5-A502-FDC414F89126}" dt="2023-08-27T16:44:27.669" v="14" actId="478"/>
          <ac:picMkLst>
            <pc:docMk/>
            <pc:sldMk cId="2178030844" sldId="294"/>
            <ac:picMk id="2" creationId="{3D5B0932-60E2-4F09-B004-0F2460B098E3}"/>
          </ac:picMkLst>
        </pc:picChg>
        <pc:picChg chg="del">
          <ac:chgData name="Breno Nicelatchi" userId="495d62745e7169d0" providerId="LiveId" clId="{06AE16C5-8778-40B5-A502-FDC414F89126}" dt="2023-08-27T16:44:37.094" v="16" actId="478"/>
          <ac:picMkLst>
            <pc:docMk/>
            <pc:sldMk cId="2178030844" sldId="294"/>
            <ac:picMk id="5" creationId="{C2FDD2CA-DBAF-4F85-B964-7CB96F36340D}"/>
          </ac:picMkLst>
        </pc:picChg>
        <pc:picChg chg="del">
          <ac:chgData name="Breno Nicelatchi" userId="495d62745e7169d0" providerId="LiveId" clId="{06AE16C5-8778-40B5-A502-FDC414F89126}" dt="2023-08-27T16:44:37.094" v="16" actId="478"/>
          <ac:picMkLst>
            <pc:docMk/>
            <pc:sldMk cId="2178030844" sldId="294"/>
            <ac:picMk id="6" creationId="{E5E23473-7689-4978-B31D-3BE798C0670B}"/>
          </ac:picMkLst>
        </pc:picChg>
      </pc:sldChg>
      <pc:sldChg chg="add del">
        <pc:chgData name="Breno Nicelatchi" userId="495d62745e7169d0" providerId="LiveId" clId="{06AE16C5-8778-40B5-A502-FDC414F89126}" dt="2023-08-27T16:44:43.199" v="18"/>
        <pc:sldMkLst>
          <pc:docMk/>
          <pc:sldMk cId="2970649687" sldId="295"/>
        </pc:sldMkLst>
      </pc:sldChg>
      <pc:sldChg chg="add del">
        <pc:chgData name="Breno Nicelatchi" userId="495d62745e7169d0" providerId="LiveId" clId="{06AE16C5-8778-40B5-A502-FDC414F89126}" dt="2023-08-27T17:02:46.480" v="277" actId="2696"/>
        <pc:sldMkLst>
          <pc:docMk/>
          <pc:sldMk cId="306192375" sldId="457"/>
        </pc:sldMkLst>
      </pc:sldChg>
      <pc:sldChg chg="add">
        <pc:chgData name="Breno Nicelatchi" userId="495d62745e7169d0" providerId="LiveId" clId="{06AE16C5-8778-40B5-A502-FDC414F89126}" dt="2023-08-27T17:02:49.996" v="278"/>
        <pc:sldMkLst>
          <pc:docMk/>
          <pc:sldMk cId="3874706016" sldId="457"/>
        </pc:sldMkLst>
      </pc:sldChg>
      <pc:sldChg chg="add">
        <pc:chgData name="Breno Nicelatchi" userId="495d62745e7169d0" providerId="LiveId" clId="{06AE16C5-8778-40B5-A502-FDC414F89126}" dt="2023-08-27T17:02:39.013" v="276"/>
        <pc:sldMkLst>
          <pc:docMk/>
          <pc:sldMk cId="155283174" sldId="458"/>
        </pc:sldMkLst>
      </pc:sldChg>
      <pc:sldChg chg="delSp modSp add del mod">
        <pc:chgData name="Breno Nicelatchi" userId="495d62745e7169d0" providerId="LiveId" clId="{06AE16C5-8778-40B5-A502-FDC414F89126}" dt="2023-08-27T17:02:34.847" v="275" actId="2696"/>
        <pc:sldMkLst>
          <pc:docMk/>
          <pc:sldMk cId="4197703725" sldId="458"/>
        </pc:sldMkLst>
        <pc:spChg chg="mod">
          <ac:chgData name="Breno Nicelatchi" userId="495d62745e7169d0" providerId="LiveId" clId="{06AE16C5-8778-40B5-A502-FDC414F89126}" dt="2023-08-27T17:02:22.878" v="273" actId="1076"/>
          <ac:spMkLst>
            <pc:docMk/>
            <pc:sldMk cId="4197703725" sldId="458"/>
            <ac:spMk id="5" creationId="{3D21153D-BAC6-B895-DF32-7D6021D759B6}"/>
          </ac:spMkLst>
        </pc:spChg>
        <pc:spChg chg="del">
          <ac:chgData name="Breno Nicelatchi" userId="495d62745e7169d0" providerId="LiveId" clId="{06AE16C5-8778-40B5-A502-FDC414F89126}" dt="2023-08-27T17:02:25.016" v="274" actId="478"/>
          <ac:spMkLst>
            <pc:docMk/>
            <pc:sldMk cId="4197703725" sldId="458"/>
            <ac:spMk id="8" creationId="{5643AA25-3B3D-6950-EBCC-243626724010}"/>
          </ac:spMkLst>
        </pc:spChg>
      </pc:sldChg>
      <pc:sldChg chg="addSp delSp modSp add mod ord delAnim modAnim">
        <pc:chgData name="Breno Nicelatchi" userId="495d62745e7169d0" providerId="LiveId" clId="{06AE16C5-8778-40B5-A502-FDC414F89126}" dt="2023-08-28T18:08:28.308" v="4460" actId="1036"/>
        <pc:sldMkLst>
          <pc:docMk/>
          <pc:sldMk cId="959066417" sldId="459"/>
        </pc:sldMkLst>
        <pc:spChg chg="add mod ord">
          <ac:chgData name="Breno Nicelatchi" userId="495d62745e7169d0" providerId="LiveId" clId="{06AE16C5-8778-40B5-A502-FDC414F89126}" dt="2023-08-27T17:11:49.616" v="549" actId="207"/>
          <ac:spMkLst>
            <pc:docMk/>
            <pc:sldMk cId="959066417" sldId="459"/>
            <ac:spMk id="2" creationId="{891897EF-B47A-796C-1E65-617031FEDAD5}"/>
          </ac:spMkLst>
        </pc:spChg>
        <pc:spChg chg="mod">
          <ac:chgData name="Breno Nicelatchi" userId="495d62745e7169d0" providerId="LiveId" clId="{06AE16C5-8778-40B5-A502-FDC414F89126}" dt="2023-08-28T18:08:28.308" v="4460" actId="1036"/>
          <ac:spMkLst>
            <pc:docMk/>
            <pc:sldMk cId="959066417" sldId="459"/>
            <ac:spMk id="3" creationId="{00E40353-443C-F642-4A50-2562C58152E5}"/>
          </ac:spMkLst>
        </pc:spChg>
        <pc:spChg chg="del">
          <ac:chgData name="Breno Nicelatchi" userId="495d62745e7169d0" providerId="LiveId" clId="{06AE16C5-8778-40B5-A502-FDC414F89126}" dt="2023-08-27T17:11:19.039" v="491" actId="478"/>
          <ac:spMkLst>
            <pc:docMk/>
            <pc:sldMk cId="959066417" sldId="459"/>
            <ac:spMk id="4" creationId="{113B7D5B-A0C3-4F28-BB88-2DBEACB7A6AF}"/>
          </ac:spMkLst>
        </pc:spChg>
        <pc:spChg chg="add mod">
          <ac:chgData name="Breno Nicelatchi" userId="495d62745e7169d0" providerId="LiveId" clId="{06AE16C5-8778-40B5-A502-FDC414F89126}" dt="2023-08-28T18:08:28.308" v="4460" actId="1036"/>
          <ac:spMkLst>
            <pc:docMk/>
            <pc:sldMk cId="959066417" sldId="459"/>
            <ac:spMk id="5" creationId="{21A07642-EC21-2CC1-D939-91C0A091E85F}"/>
          </ac:spMkLst>
        </pc:spChg>
        <pc:spChg chg="add del mod">
          <ac:chgData name="Breno Nicelatchi" userId="495d62745e7169d0" providerId="LiveId" clId="{06AE16C5-8778-40B5-A502-FDC414F89126}" dt="2023-08-27T17:30:35.130" v="552" actId="478"/>
          <ac:spMkLst>
            <pc:docMk/>
            <pc:sldMk cId="959066417" sldId="459"/>
            <ac:spMk id="6" creationId="{39205A62-CE5B-428A-1429-3F32A748A8E7}"/>
          </ac:spMkLst>
        </pc:spChg>
        <pc:spChg chg="add mod">
          <ac:chgData name="Breno Nicelatchi" userId="495d62745e7169d0" providerId="LiveId" clId="{06AE16C5-8778-40B5-A502-FDC414F89126}" dt="2023-08-27T17:30:59.056" v="566" actId="207"/>
          <ac:spMkLst>
            <pc:docMk/>
            <pc:sldMk cId="959066417" sldId="459"/>
            <ac:spMk id="7" creationId="{E4F98DC4-D299-DC7F-F0A2-F95124773A7C}"/>
          </ac:spMkLst>
        </pc:spChg>
        <pc:spChg chg="add mod">
          <ac:chgData name="Breno Nicelatchi" userId="495d62745e7169d0" providerId="LiveId" clId="{06AE16C5-8778-40B5-A502-FDC414F89126}" dt="2023-08-28T18:08:28.308" v="4460" actId="1036"/>
          <ac:spMkLst>
            <pc:docMk/>
            <pc:sldMk cId="959066417" sldId="459"/>
            <ac:spMk id="8" creationId="{C624EE4E-08DD-03F7-1C40-4D1C8097C7B4}"/>
          </ac:spMkLst>
        </pc:spChg>
        <pc:spChg chg="add mod">
          <ac:chgData name="Breno Nicelatchi" userId="495d62745e7169d0" providerId="LiveId" clId="{06AE16C5-8778-40B5-A502-FDC414F89126}" dt="2023-08-28T18:08:28.308" v="4460" actId="1036"/>
          <ac:spMkLst>
            <pc:docMk/>
            <pc:sldMk cId="959066417" sldId="459"/>
            <ac:spMk id="9" creationId="{DF603118-E1EF-AD13-C7E1-AFB62D84770C}"/>
          </ac:spMkLst>
        </pc:spChg>
        <pc:spChg chg="add mod">
          <ac:chgData name="Breno Nicelatchi" userId="495d62745e7169d0" providerId="LiveId" clId="{06AE16C5-8778-40B5-A502-FDC414F89126}" dt="2023-08-28T18:08:28.308" v="4460" actId="1036"/>
          <ac:spMkLst>
            <pc:docMk/>
            <pc:sldMk cId="959066417" sldId="459"/>
            <ac:spMk id="10" creationId="{A4050D20-3ACC-22D9-00FC-D3C53C740E69}"/>
          </ac:spMkLst>
        </pc:spChg>
        <pc:spChg chg="add mod">
          <ac:chgData name="Breno Nicelatchi" userId="495d62745e7169d0" providerId="LiveId" clId="{06AE16C5-8778-40B5-A502-FDC414F89126}" dt="2023-08-28T18:08:28.308" v="4460" actId="1036"/>
          <ac:spMkLst>
            <pc:docMk/>
            <pc:sldMk cId="959066417" sldId="459"/>
            <ac:spMk id="11" creationId="{411901C6-6EA6-55E2-595C-05C635830038}"/>
          </ac:spMkLst>
        </pc:spChg>
        <pc:spChg chg="add del mod">
          <ac:chgData name="Breno Nicelatchi" userId="495d62745e7169d0" providerId="LiveId" clId="{06AE16C5-8778-40B5-A502-FDC414F89126}" dt="2023-08-27T17:34:30.880" v="680" actId="478"/>
          <ac:spMkLst>
            <pc:docMk/>
            <pc:sldMk cId="959066417" sldId="459"/>
            <ac:spMk id="12" creationId="{6532F990-9AC6-D1D1-70C8-4CAA11605E6C}"/>
          </ac:spMkLst>
        </pc:spChg>
        <pc:spChg chg="add del mod">
          <ac:chgData name="Breno Nicelatchi" userId="495d62745e7169d0" providerId="LiveId" clId="{06AE16C5-8778-40B5-A502-FDC414F89126}" dt="2023-08-27T17:34:30.880" v="680" actId="478"/>
          <ac:spMkLst>
            <pc:docMk/>
            <pc:sldMk cId="959066417" sldId="459"/>
            <ac:spMk id="13" creationId="{ECADF6B9-B664-D694-F49C-EC6578800BBD}"/>
          </ac:spMkLst>
        </pc:spChg>
        <pc:spChg chg="add del mod">
          <ac:chgData name="Breno Nicelatchi" userId="495d62745e7169d0" providerId="LiveId" clId="{06AE16C5-8778-40B5-A502-FDC414F89126}" dt="2023-08-27T17:34:30.880" v="680" actId="478"/>
          <ac:spMkLst>
            <pc:docMk/>
            <pc:sldMk cId="959066417" sldId="459"/>
            <ac:spMk id="14" creationId="{F07170CB-362E-FCCA-2ACB-ED99085255BA}"/>
          </ac:spMkLst>
        </pc:spChg>
        <pc:spChg chg="add del mod">
          <ac:chgData name="Breno Nicelatchi" userId="495d62745e7169d0" providerId="LiveId" clId="{06AE16C5-8778-40B5-A502-FDC414F89126}" dt="2023-08-27T17:34:30.880" v="680" actId="478"/>
          <ac:spMkLst>
            <pc:docMk/>
            <pc:sldMk cId="959066417" sldId="459"/>
            <ac:spMk id="15" creationId="{75643F5F-FED3-19F6-EF09-4F17837F5D0A}"/>
          </ac:spMkLst>
        </pc:spChg>
        <pc:spChg chg="add mod">
          <ac:chgData name="Breno Nicelatchi" userId="495d62745e7169d0" providerId="LiveId" clId="{06AE16C5-8778-40B5-A502-FDC414F89126}" dt="2023-08-28T18:08:28.308" v="4460" actId="1036"/>
          <ac:spMkLst>
            <pc:docMk/>
            <pc:sldMk cId="959066417" sldId="459"/>
            <ac:spMk id="16" creationId="{0C8DB610-6D56-D533-A072-949457FF43BE}"/>
          </ac:spMkLst>
        </pc:spChg>
        <pc:spChg chg="add mod">
          <ac:chgData name="Breno Nicelatchi" userId="495d62745e7169d0" providerId="LiveId" clId="{06AE16C5-8778-40B5-A502-FDC414F89126}" dt="2023-08-28T18:08:28.308" v="4460" actId="1036"/>
          <ac:spMkLst>
            <pc:docMk/>
            <pc:sldMk cId="959066417" sldId="459"/>
            <ac:spMk id="17" creationId="{A6FE4F5C-8DF1-F0DA-8832-534080729866}"/>
          </ac:spMkLst>
        </pc:spChg>
        <pc:spChg chg="add del mod">
          <ac:chgData name="Breno Nicelatchi" userId="495d62745e7169d0" providerId="LiveId" clId="{06AE16C5-8778-40B5-A502-FDC414F89126}" dt="2023-08-28T18:08:23.763" v="4445" actId="478"/>
          <ac:spMkLst>
            <pc:docMk/>
            <pc:sldMk cId="959066417" sldId="459"/>
            <ac:spMk id="18" creationId="{E3FF4D8A-24E9-E515-2B28-A88CFEC6B021}"/>
          </ac:spMkLst>
        </pc:spChg>
        <pc:spChg chg="add mod">
          <ac:chgData name="Breno Nicelatchi" userId="495d62745e7169d0" providerId="LiveId" clId="{06AE16C5-8778-40B5-A502-FDC414F89126}" dt="2023-08-28T18:08:28.308" v="4460" actId="1036"/>
          <ac:spMkLst>
            <pc:docMk/>
            <pc:sldMk cId="959066417" sldId="459"/>
            <ac:spMk id="19" creationId="{1046585C-664D-5E87-D2C7-C36715EAB870}"/>
          </ac:spMkLst>
        </pc:spChg>
      </pc:sldChg>
      <pc:sldChg chg="addSp delSp modSp add mod delAnim modAnim">
        <pc:chgData name="Breno Nicelatchi" userId="495d62745e7169d0" providerId="LiveId" clId="{06AE16C5-8778-40B5-A502-FDC414F89126}" dt="2023-08-27T21:05:19.022" v="2384" actId="1076"/>
        <pc:sldMkLst>
          <pc:docMk/>
          <pc:sldMk cId="3853392573" sldId="460"/>
        </pc:sldMkLst>
        <pc:spChg chg="del">
          <ac:chgData name="Breno Nicelatchi" userId="495d62745e7169d0" providerId="LiveId" clId="{06AE16C5-8778-40B5-A502-FDC414F89126}" dt="2023-08-27T20:11:08.121" v="902" actId="478"/>
          <ac:spMkLst>
            <pc:docMk/>
            <pc:sldMk cId="3853392573" sldId="460"/>
            <ac:spMk id="4" creationId="{3F1C1B1C-0082-3955-A670-AAA35B82EDB3}"/>
          </ac:spMkLst>
        </pc:spChg>
        <pc:spChg chg="del">
          <ac:chgData name="Breno Nicelatchi" userId="495d62745e7169d0" providerId="LiveId" clId="{06AE16C5-8778-40B5-A502-FDC414F89126}" dt="2023-08-27T20:11:08.121" v="902" actId="478"/>
          <ac:spMkLst>
            <pc:docMk/>
            <pc:sldMk cId="3853392573" sldId="460"/>
            <ac:spMk id="5" creationId="{A05FA945-466B-6841-8D1B-4318B1E9CBE8}"/>
          </ac:spMkLst>
        </pc:spChg>
        <pc:spChg chg="add del mod">
          <ac:chgData name="Breno Nicelatchi" userId="495d62745e7169d0" providerId="LiveId" clId="{06AE16C5-8778-40B5-A502-FDC414F89126}" dt="2023-08-27T21:05:18.585" v="2383"/>
          <ac:spMkLst>
            <pc:docMk/>
            <pc:sldMk cId="3853392573" sldId="460"/>
            <ac:spMk id="6" creationId="{09EBCABE-7CA6-C39C-6EBE-3FFE23CFD1EB}"/>
          </ac:spMkLst>
        </pc:spChg>
        <pc:spChg chg="add del mod">
          <ac:chgData name="Breno Nicelatchi" userId="495d62745e7169d0" providerId="LiveId" clId="{06AE16C5-8778-40B5-A502-FDC414F89126}" dt="2023-08-27T21:05:18.585" v="2383"/>
          <ac:spMkLst>
            <pc:docMk/>
            <pc:sldMk cId="3853392573" sldId="460"/>
            <ac:spMk id="7" creationId="{AA08E311-C1A6-0B45-2909-B3FBD71A5001}"/>
          </ac:spMkLst>
        </pc:spChg>
        <pc:spChg chg="mod">
          <ac:chgData name="Breno Nicelatchi" userId="495d62745e7169d0" providerId="LiveId" clId="{06AE16C5-8778-40B5-A502-FDC414F89126}" dt="2023-08-27T21:05:18.161" v="2382" actId="1076"/>
          <ac:spMkLst>
            <pc:docMk/>
            <pc:sldMk cId="3853392573" sldId="460"/>
            <ac:spMk id="9" creationId="{3B29F82B-9FD0-1EC5-8483-7268560AC798}"/>
          </ac:spMkLst>
        </pc:spChg>
        <pc:spChg chg="mod">
          <ac:chgData name="Breno Nicelatchi" userId="495d62745e7169d0" providerId="LiveId" clId="{06AE16C5-8778-40B5-A502-FDC414F89126}" dt="2023-08-27T21:05:18.161" v="2382" actId="1076"/>
          <ac:spMkLst>
            <pc:docMk/>
            <pc:sldMk cId="3853392573" sldId="460"/>
            <ac:spMk id="10" creationId="{0E988EBA-B1FF-CFAD-72EA-172F44AC8DA9}"/>
          </ac:spMkLst>
        </pc:spChg>
        <pc:spChg chg="mod">
          <ac:chgData name="Breno Nicelatchi" userId="495d62745e7169d0" providerId="LiveId" clId="{06AE16C5-8778-40B5-A502-FDC414F89126}" dt="2023-08-27T21:05:19.022" v="2384" actId="1076"/>
          <ac:spMkLst>
            <pc:docMk/>
            <pc:sldMk cId="3853392573" sldId="460"/>
            <ac:spMk id="12" creationId="{C9F403CE-BB37-85E9-EC6A-738DFAAF4B22}"/>
          </ac:spMkLst>
        </pc:spChg>
        <pc:spChg chg="mod">
          <ac:chgData name="Breno Nicelatchi" userId="495d62745e7169d0" providerId="LiveId" clId="{06AE16C5-8778-40B5-A502-FDC414F89126}" dt="2023-08-27T21:05:19.022" v="2384" actId="1076"/>
          <ac:spMkLst>
            <pc:docMk/>
            <pc:sldMk cId="3853392573" sldId="460"/>
            <ac:spMk id="13" creationId="{F45CF7EE-1C06-EBC2-298D-75AED2B17B25}"/>
          </ac:spMkLst>
        </pc:spChg>
        <pc:spChg chg="mod">
          <ac:chgData name="Breno Nicelatchi" userId="495d62745e7169d0" providerId="LiveId" clId="{06AE16C5-8778-40B5-A502-FDC414F89126}" dt="2023-08-27T21:05:19.022" v="2384" actId="1076"/>
          <ac:spMkLst>
            <pc:docMk/>
            <pc:sldMk cId="3853392573" sldId="460"/>
            <ac:spMk id="17" creationId="{2AE449B0-719E-77DB-E2BE-CA6B0502209F}"/>
          </ac:spMkLst>
        </pc:spChg>
        <pc:spChg chg="mod">
          <ac:chgData name="Breno Nicelatchi" userId="495d62745e7169d0" providerId="LiveId" clId="{06AE16C5-8778-40B5-A502-FDC414F89126}" dt="2023-08-27T21:05:19.022" v="2384" actId="1076"/>
          <ac:spMkLst>
            <pc:docMk/>
            <pc:sldMk cId="3853392573" sldId="460"/>
            <ac:spMk id="18" creationId="{F00B5C78-587A-12B0-DDE4-15A452534B05}"/>
          </ac:spMkLst>
        </pc:spChg>
        <pc:spChg chg="mod">
          <ac:chgData name="Breno Nicelatchi" userId="495d62745e7169d0" providerId="LiveId" clId="{06AE16C5-8778-40B5-A502-FDC414F89126}" dt="2023-08-27T20:11:37.737" v="932" actId="1076"/>
          <ac:spMkLst>
            <pc:docMk/>
            <pc:sldMk cId="3853392573" sldId="460"/>
            <ac:spMk id="19" creationId="{4E210D6D-EDED-7CB3-FC40-6596E8B7E82E}"/>
          </ac:spMkLst>
        </pc:spChg>
        <pc:grpChg chg="add del mod">
          <ac:chgData name="Breno Nicelatchi" userId="495d62745e7169d0" providerId="LiveId" clId="{06AE16C5-8778-40B5-A502-FDC414F89126}" dt="2023-08-27T21:05:18.585" v="2383"/>
          <ac:grpSpMkLst>
            <pc:docMk/>
            <pc:sldMk cId="3853392573" sldId="460"/>
            <ac:grpSpMk id="8" creationId="{9F17CB4E-888E-5BA1-7D66-CDF03CCB342E}"/>
          </ac:grpSpMkLst>
        </pc:grpChg>
        <pc:grpChg chg="mod">
          <ac:chgData name="Breno Nicelatchi" userId="495d62745e7169d0" providerId="LiveId" clId="{06AE16C5-8778-40B5-A502-FDC414F89126}" dt="2023-08-27T21:05:19.022" v="2384" actId="1076"/>
          <ac:grpSpMkLst>
            <pc:docMk/>
            <pc:sldMk cId="3853392573" sldId="460"/>
            <ac:grpSpMk id="14" creationId="{D7E0E4C3-B189-7619-969B-07C8FC617F83}"/>
          </ac:grpSpMkLst>
        </pc:grpChg>
        <pc:picChg chg="del">
          <ac:chgData name="Breno Nicelatchi" userId="495d62745e7169d0" providerId="LiveId" clId="{06AE16C5-8778-40B5-A502-FDC414F89126}" dt="2023-08-27T20:11:09.499" v="903" actId="478"/>
          <ac:picMkLst>
            <pc:docMk/>
            <pc:sldMk cId="3853392573" sldId="460"/>
            <ac:picMk id="3" creationId="{9F70BD78-3456-380A-D089-CF08F9E121D1}"/>
          </ac:picMkLst>
        </pc:picChg>
      </pc:sldChg>
      <pc:sldChg chg="addSp delSp modSp add mod delAnim modAnim">
        <pc:chgData name="Breno Nicelatchi" userId="495d62745e7169d0" providerId="LiveId" clId="{06AE16C5-8778-40B5-A502-FDC414F89126}" dt="2023-08-27T21:04:51.014" v="2370" actId="1036"/>
        <pc:sldMkLst>
          <pc:docMk/>
          <pc:sldMk cId="2541809712" sldId="461"/>
        </pc:sldMkLst>
        <pc:spChg chg="ord">
          <ac:chgData name="Breno Nicelatchi" userId="495d62745e7169d0" providerId="LiveId" clId="{06AE16C5-8778-40B5-A502-FDC414F89126}" dt="2023-08-27T20:26:52.688" v="1473" actId="167"/>
          <ac:spMkLst>
            <pc:docMk/>
            <pc:sldMk cId="2541809712" sldId="461"/>
            <ac:spMk id="2" creationId="{B60CFEB9-518D-99FB-899D-7C82B3A35D4A}"/>
          </ac:spMkLst>
        </pc:spChg>
        <pc:spChg chg="add del mod ord">
          <ac:chgData name="Breno Nicelatchi" userId="495d62745e7169d0" providerId="LiveId" clId="{06AE16C5-8778-40B5-A502-FDC414F89126}" dt="2023-08-27T20:29:35.900" v="1525" actId="478"/>
          <ac:spMkLst>
            <pc:docMk/>
            <pc:sldMk cId="2541809712" sldId="461"/>
            <ac:spMk id="4" creationId="{93A12E16-41B1-897C-18DE-025D28A92C5B}"/>
          </ac:spMkLst>
        </pc:spChg>
        <pc:spChg chg="del">
          <ac:chgData name="Breno Nicelatchi" userId="495d62745e7169d0" providerId="LiveId" clId="{06AE16C5-8778-40B5-A502-FDC414F89126}" dt="2023-08-27T20:15:55.310" v="1095" actId="478"/>
          <ac:spMkLst>
            <pc:docMk/>
            <pc:sldMk cId="2541809712" sldId="461"/>
            <ac:spMk id="5" creationId="{9DEE3080-D98C-5D91-2B2A-6EB8BD39185B}"/>
          </ac:spMkLst>
        </pc:spChg>
        <pc:spChg chg="del">
          <ac:chgData name="Breno Nicelatchi" userId="495d62745e7169d0" providerId="LiveId" clId="{06AE16C5-8778-40B5-A502-FDC414F89126}" dt="2023-08-27T20:15:55.310" v="1095" actId="478"/>
          <ac:spMkLst>
            <pc:docMk/>
            <pc:sldMk cId="2541809712" sldId="461"/>
            <ac:spMk id="6" creationId="{FF45A9CE-015A-2FCC-1062-675FDA7E5025}"/>
          </ac:spMkLst>
        </pc:spChg>
        <pc:spChg chg="add del mod">
          <ac:chgData name="Breno Nicelatchi" userId="495d62745e7169d0" providerId="LiveId" clId="{06AE16C5-8778-40B5-A502-FDC414F89126}" dt="2023-08-27T20:29:35.900" v="1525" actId="478"/>
          <ac:spMkLst>
            <pc:docMk/>
            <pc:sldMk cId="2541809712" sldId="461"/>
            <ac:spMk id="7" creationId="{6CD1B8AE-B50F-31E1-26B3-C6D8D31F1115}"/>
          </ac:spMkLst>
        </pc:spChg>
        <pc:spChg chg="add del mod">
          <ac:chgData name="Breno Nicelatchi" userId="495d62745e7169d0" providerId="LiveId" clId="{06AE16C5-8778-40B5-A502-FDC414F89126}" dt="2023-08-27T20:29:35.900" v="1525" actId="478"/>
          <ac:spMkLst>
            <pc:docMk/>
            <pc:sldMk cId="2541809712" sldId="461"/>
            <ac:spMk id="9" creationId="{2DFE55CC-12C5-170E-DF6E-16CB0E2A5A1A}"/>
          </ac:spMkLst>
        </pc:spChg>
        <pc:spChg chg="add del mod">
          <ac:chgData name="Breno Nicelatchi" userId="495d62745e7169d0" providerId="LiveId" clId="{06AE16C5-8778-40B5-A502-FDC414F89126}" dt="2023-08-27T20:29:35.900" v="1525" actId="478"/>
          <ac:spMkLst>
            <pc:docMk/>
            <pc:sldMk cId="2541809712" sldId="461"/>
            <ac:spMk id="14" creationId="{9143A8D9-0D50-DC86-C68C-DF0F0401ACFA}"/>
          </ac:spMkLst>
        </pc:spChg>
        <pc:spChg chg="add del mod">
          <ac:chgData name="Breno Nicelatchi" userId="495d62745e7169d0" providerId="LiveId" clId="{06AE16C5-8778-40B5-A502-FDC414F89126}" dt="2023-08-27T20:29:35.900" v="1525" actId="478"/>
          <ac:spMkLst>
            <pc:docMk/>
            <pc:sldMk cId="2541809712" sldId="461"/>
            <ac:spMk id="15" creationId="{900534E6-D3AF-7D1C-D623-5C28F752F7B9}"/>
          </ac:spMkLst>
        </pc:spChg>
        <pc:spChg chg="add del mod">
          <ac:chgData name="Breno Nicelatchi" userId="495d62745e7169d0" providerId="LiveId" clId="{06AE16C5-8778-40B5-A502-FDC414F89126}" dt="2023-08-27T20:29:35.900" v="1525" actId="478"/>
          <ac:spMkLst>
            <pc:docMk/>
            <pc:sldMk cId="2541809712" sldId="461"/>
            <ac:spMk id="16" creationId="{7D95F161-FFC6-1B5D-256F-A3023432C824}"/>
          </ac:spMkLst>
        </pc:spChg>
        <pc:spChg chg="add mod">
          <ac:chgData name="Breno Nicelatchi" userId="495d62745e7169d0" providerId="LiveId" clId="{06AE16C5-8778-40B5-A502-FDC414F89126}" dt="2023-08-27T21:04:51.014" v="2370" actId="1036"/>
          <ac:spMkLst>
            <pc:docMk/>
            <pc:sldMk cId="2541809712" sldId="461"/>
            <ac:spMk id="17" creationId="{C6A2DE81-BB51-BDD8-341F-16E623BA737D}"/>
          </ac:spMkLst>
        </pc:spChg>
        <pc:spChg chg="add mod ord">
          <ac:chgData name="Breno Nicelatchi" userId="495d62745e7169d0" providerId="LiveId" clId="{06AE16C5-8778-40B5-A502-FDC414F89126}" dt="2023-08-27T20:29:59.887" v="1534" actId="1076"/>
          <ac:spMkLst>
            <pc:docMk/>
            <pc:sldMk cId="2541809712" sldId="461"/>
            <ac:spMk id="18" creationId="{7BC0A6B4-BF95-17A2-D5D3-EDABB8FCFF96}"/>
          </ac:spMkLst>
        </pc:spChg>
        <pc:spChg chg="add del mod ord">
          <ac:chgData name="Breno Nicelatchi" userId="495d62745e7169d0" providerId="LiveId" clId="{06AE16C5-8778-40B5-A502-FDC414F89126}" dt="2023-08-27T20:29:35.900" v="1525" actId="478"/>
          <ac:spMkLst>
            <pc:docMk/>
            <pc:sldMk cId="2541809712" sldId="461"/>
            <ac:spMk id="19" creationId="{D38A4FFD-FA0F-520B-74E5-543C54CF213A}"/>
          </ac:spMkLst>
        </pc:spChg>
        <pc:spChg chg="add mod">
          <ac:chgData name="Breno Nicelatchi" userId="495d62745e7169d0" providerId="LiveId" clId="{06AE16C5-8778-40B5-A502-FDC414F89126}" dt="2023-08-27T20:29:41.922" v="1527" actId="14100"/>
          <ac:spMkLst>
            <pc:docMk/>
            <pc:sldMk cId="2541809712" sldId="461"/>
            <ac:spMk id="20" creationId="{4EEDC2C9-FD99-A62A-F7A7-4157A17CDD26}"/>
          </ac:spMkLst>
        </pc:spChg>
        <pc:spChg chg="del">
          <ac:chgData name="Breno Nicelatchi" userId="495d62745e7169d0" providerId="LiveId" clId="{06AE16C5-8778-40B5-A502-FDC414F89126}" dt="2023-08-27T20:15:55.310" v="1095" actId="478"/>
          <ac:spMkLst>
            <pc:docMk/>
            <pc:sldMk cId="2541809712" sldId="461"/>
            <ac:spMk id="25" creationId="{9A3BE7BC-3F29-DE2D-50DD-E1D310917C1E}"/>
          </ac:spMkLst>
        </pc:spChg>
        <pc:grpChg chg="del">
          <ac:chgData name="Breno Nicelatchi" userId="495d62745e7169d0" providerId="LiveId" clId="{06AE16C5-8778-40B5-A502-FDC414F89126}" dt="2023-08-27T20:15:55.310" v="1095" actId="478"/>
          <ac:grpSpMkLst>
            <pc:docMk/>
            <pc:sldMk cId="2541809712" sldId="461"/>
            <ac:grpSpMk id="8" creationId="{35686911-76CB-6139-464D-2E102411DB20}"/>
          </ac:grpSpMkLst>
        </pc:grpChg>
        <pc:picChg chg="add mod ord modCrop">
          <ac:chgData name="Breno Nicelatchi" userId="495d62745e7169d0" providerId="LiveId" clId="{06AE16C5-8778-40B5-A502-FDC414F89126}" dt="2023-08-27T20:29:46.752" v="1528" actId="166"/>
          <ac:picMkLst>
            <pc:docMk/>
            <pc:sldMk cId="2541809712" sldId="461"/>
            <ac:picMk id="3" creationId="{1CDC17A1-3C04-7127-B815-8E6428BEAF72}"/>
          </ac:picMkLst>
        </pc:picChg>
      </pc:sldChg>
      <pc:sldChg chg="add del">
        <pc:chgData name="Breno Nicelatchi" userId="495d62745e7169d0" providerId="LiveId" clId="{06AE16C5-8778-40B5-A502-FDC414F89126}" dt="2023-08-27T20:15:53.234" v="1094"/>
        <pc:sldMkLst>
          <pc:docMk/>
          <pc:sldMk cId="2628732742" sldId="462"/>
        </pc:sldMkLst>
      </pc:sldChg>
      <pc:sldChg chg="add del">
        <pc:chgData name="Breno Nicelatchi" userId="495d62745e7169d0" providerId="LiveId" clId="{06AE16C5-8778-40B5-A502-FDC414F89126}" dt="2023-08-28T18:12:01.194" v="4521" actId="47"/>
        <pc:sldMkLst>
          <pc:docMk/>
          <pc:sldMk cId="3040472841" sldId="462"/>
        </pc:sldMkLst>
      </pc:sldChg>
      <pc:sldChg chg="add del">
        <pc:chgData name="Breno Nicelatchi" userId="495d62745e7169d0" providerId="LiveId" clId="{06AE16C5-8778-40B5-A502-FDC414F89126}" dt="2023-08-28T18:12:01.194" v="4521" actId="47"/>
        <pc:sldMkLst>
          <pc:docMk/>
          <pc:sldMk cId="356894602" sldId="463"/>
        </pc:sldMkLst>
      </pc:sldChg>
      <pc:sldChg chg="add del">
        <pc:chgData name="Breno Nicelatchi" userId="495d62745e7169d0" providerId="LiveId" clId="{06AE16C5-8778-40B5-A502-FDC414F89126}" dt="2023-08-28T18:12:01.194" v="4521" actId="47"/>
        <pc:sldMkLst>
          <pc:docMk/>
          <pc:sldMk cId="2185050388" sldId="464"/>
        </pc:sldMkLst>
      </pc:sldChg>
      <pc:sldChg chg="add del">
        <pc:chgData name="Breno Nicelatchi" userId="495d62745e7169d0" providerId="LiveId" clId="{06AE16C5-8778-40B5-A502-FDC414F89126}" dt="2023-08-28T18:12:01.194" v="4521" actId="47"/>
        <pc:sldMkLst>
          <pc:docMk/>
          <pc:sldMk cId="817576186" sldId="465"/>
        </pc:sldMkLst>
      </pc:sldChg>
      <pc:sldChg chg="add del">
        <pc:chgData name="Breno Nicelatchi" userId="495d62745e7169d0" providerId="LiveId" clId="{06AE16C5-8778-40B5-A502-FDC414F89126}" dt="2023-08-28T18:12:01.194" v="4521" actId="47"/>
        <pc:sldMkLst>
          <pc:docMk/>
          <pc:sldMk cId="3942091904" sldId="466"/>
        </pc:sldMkLst>
      </pc:sldChg>
      <pc:sldChg chg="add del">
        <pc:chgData name="Breno Nicelatchi" userId="495d62745e7169d0" providerId="LiveId" clId="{06AE16C5-8778-40B5-A502-FDC414F89126}" dt="2023-08-28T18:12:01.194" v="4521" actId="47"/>
        <pc:sldMkLst>
          <pc:docMk/>
          <pc:sldMk cId="884782628" sldId="467"/>
        </pc:sldMkLst>
      </pc:sldChg>
      <pc:sldChg chg="addSp modSp add mod ord modAnim">
        <pc:chgData name="Breno Nicelatchi" userId="495d62745e7169d0" providerId="LiveId" clId="{06AE16C5-8778-40B5-A502-FDC414F89126}" dt="2023-08-27T20:22:30.738" v="1245" actId="207"/>
        <pc:sldMkLst>
          <pc:docMk/>
          <pc:sldMk cId="751117299" sldId="468"/>
        </pc:sldMkLst>
        <pc:spChg chg="add mod ord">
          <ac:chgData name="Breno Nicelatchi" userId="495d62745e7169d0" providerId="LiveId" clId="{06AE16C5-8778-40B5-A502-FDC414F89126}" dt="2023-08-27T20:17:45.812" v="1124" actId="166"/>
          <ac:spMkLst>
            <pc:docMk/>
            <pc:sldMk cId="751117299" sldId="468"/>
            <ac:spMk id="3" creationId="{AF2EC38C-0C95-CC30-4629-5AD55A940983}"/>
          </ac:spMkLst>
        </pc:spChg>
        <pc:spChg chg="add mod">
          <ac:chgData name="Breno Nicelatchi" userId="495d62745e7169d0" providerId="LiveId" clId="{06AE16C5-8778-40B5-A502-FDC414F89126}" dt="2023-08-27T20:18:11.355" v="1194" actId="207"/>
          <ac:spMkLst>
            <pc:docMk/>
            <pc:sldMk cId="751117299" sldId="468"/>
            <ac:spMk id="4" creationId="{9CD6254F-E6F3-06E9-3306-C9281D4A93F3}"/>
          </ac:spMkLst>
        </pc:spChg>
        <pc:spChg chg="mod">
          <ac:chgData name="Breno Nicelatchi" userId="495d62745e7169d0" providerId="LiveId" clId="{06AE16C5-8778-40B5-A502-FDC414F89126}" dt="2023-08-27T20:18:55.302" v="1196" actId="1076"/>
          <ac:spMkLst>
            <pc:docMk/>
            <pc:sldMk cId="751117299" sldId="468"/>
            <ac:spMk id="6" creationId="{7B52ACA0-2DD9-920B-5EB6-442911826332}"/>
          </ac:spMkLst>
        </pc:spChg>
        <pc:spChg chg="mod">
          <ac:chgData name="Breno Nicelatchi" userId="495d62745e7169d0" providerId="LiveId" clId="{06AE16C5-8778-40B5-A502-FDC414F89126}" dt="2023-08-27T20:18:55.302" v="1196" actId="1076"/>
          <ac:spMkLst>
            <pc:docMk/>
            <pc:sldMk cId="751117299" sldId="468"/>
            <ac:spMk id="8" creationId="{B935B5CA-FEAF-3AB8-B7A9-260AF6C22A65}"/>
          </ac:spMkLst>
        </pc:spChg>
        <pc:spChg chg="mod">
          <ac:chgData name="Breno Nicelatchi" userId="495d62745e7169d0" providerId="LiveId" clId="{06AE16C5-8778-40B5-A502-FDC414F89126}" dt="2023-08-27T20:18:55.302" v="1196" actId="1076"/>
          <ac:spMkLst>
            <pc:docMk/>
            <pc:sldMk cId="751117299" sldId="468"/>
            <ac:spMk id="9" creationId="{4C2D448A-FB4D-B681-342F-6AB370576481}"/>
          </ac:spMkLst>
        </pc:spChg>
        <pc:spChg chg="add mod">
          <ac:chgData name="Breno Nicelatchi" userId="495d62745e7169d0" providerId="LiveId" clId="{06AE16C5-8778-40B5-A502-FDC414F89126}" dt="2023-08-27T20:22:18.305" v="1243" actId="1076"/>
          <ac:spMkLst>
            <pc:docMk/>
            <pc:sldMk cId="751117299" sldId="468"/>
            <ac:spMk id="10" creationId="{567CECA1-11BB-D32B-B10E-ED7A63C001B2}"/>
          </ac:spMkLst>
        </pc:spChg>
        <pc:spChg chg="add mod">
          <ac:chgData name="Breno Nicelatchi" userId="495d62745e7169d0" providerId="LiveId" clId="{06AE16C5-8778-40B5-A502-FDC414F89126}" dt="2023-08-27T20:22:30.738" v="1245" actId="207"/>
          <ac:spMkLst>
            <pc:docMk/>
            <pc:sldMk cId="751117299" sldId="468"/>
            <ac:spMk id="11" creationId="{3BB01964-7136-6D90-3390-7410CDF94891}"/>
          </ac:spMkLst>
        </pc:spChg>
        <pc:spChg chg="add mod">
          <ac:chgData name="Breno Nicelatchi" userId="495d62745e7169d0" providerId="LiveId" clId="{06AE16C5-8778-40B5-A502-FDC414F89126}" dt="2023-08-27T20:22:12.924" v="1242" actId="1076"/>
          <ac:spMkLst>
            <pc:docMk/>
            <pc:sldMk cId="751117299" sldId="468"/>
            <ac:spMk id="12" creationId="{1AE7A01F-0332-0B93-34AC-FC3502DAFBF0}"/>
          </ac:spMkLst>
        </pc:spChg>
        <pc:grpChg chg="add mod">
          <ac:chgData name="Breno Nicelatchi" userId="495d62745e7169d0" providerId="LiveId" clId="{06AE16C5-8778-40B5-A502-FDC414F89126}" dt="2023-08-27T20:18:55.302" v="1196" actId="1076"/>
          <ac:grpSpMkLst>
            <pc:docMk/>
            <pc:sldMk cId="751117299" sldId="468"/>
            <ac:grpSpMk id="5" creationId="{D34661B9-5410-9291-36CD-05628588F989}"/>
          </ac:grpSpMkLst>
        </pc:grpChg>
        <pc:grpChg chg="mod">
          <ac:chgData name="Breno Nicelatchi" userId="495d62745e7169d0" providerId="LiveId" clId="{06AE16C5-8778-40B5-A502-FDC414F89126}" dt="2023-08-27T20:18:55.302" v="1196" actId="1076"/>
          <ac:grpSpMkLst>
            <pc:docMk/>
            <pc:sldMk cId="751117299" sldId="468"/>
            <ac:grpSpMk id="7" creationId="{7B920F01-DF81-500A-CC0D-8783CD20C799}"/>
          </ac:grpSpMkLst>
        </pc:grpChg>
        <pc:picChg chg="add mod">
          <ac:chgData name="Breno Nicelatchi" userId="495d62745e7169d0" providerId="LiveId" clId="{06AE16C5-8778-40B5-A502-FDC414F89126}" dt="2023-08-27T20:17:15.366" v="1119" actId="14100"/>
          <ac:picMkLst>
            <pc:docMk/>
            <pc:sldMk cId="751117299" sldId="468"/>
            <ac:picMk id="2050" creationId="{66C81E6A-910C-2DBB-1E6E-94C8B8ABB212}"/>
          </ac:picMkLst>
        </pc:picChg>
      </pc:sldChg>
      <pc:sldChg chg="modSp add modAnim">
        <pc:chgData name="Breno Nicelatchi" userId="495d62745e7169d0" providerId="LiveId" clId="{06AE16C5-8778-40B5-A502-FDC414F89126}" dt="2023-08-27T20:31:15.450" v="1551" actId="20577"/>
        <pc:sldMkLst>
          <pc:docMk/>
          <pc:sldMk cId="1331520600" sldId="469"/>
        </pc:sldMkLst>
        <pc:spChg chg="mod">
          <ac:chgData name="Breno Nicelatchi" userId="495d62745e7169d0" providerId="LiveId" clId="{06AE16C5-8778-40B5-A502-FDC414F89126}" dt="2023-08-27T20:31:12.648" v="1549"/>
          <ac:spMkLst>
            <pc:docMk/>
            <pc:sldMk cId="1331520600" sldId="469"/>
            <ac:spMk id="3" creationId="{00E40353-443C-F642-4A50-2562C58152E5}"/>
          </ac:spMkLst>
        </pc:spChg>
        <pc:spChg chg="mod">
          <ac:chgData name="Breno Nicelatchi" userId="495d62745e7169d0" providerId="LiveId" clId="{06AE16C5-8778-40B5-A502-FDC414F89126}" dt="2023-08-27T20:31:15.450" v="1551" actId="20577"/>
          <ac:spMkLst>
            <pc:docMk/>
            <pc:sldMk cId="1331520600" sldId="469"/>
            <ac:spMk id="4" creationId="{113B7D5B-A0C3-4F28-BB88-2DBEACB7A6AF}"/>
          </ac:spMkLst>
        </pc:spChg>
      </pc:sldChg>
      <pc:sldChg chg="modSp add modAnim">
        <pc:chgData name="Breno Nicelatchi" userId="495d62745e7169d0" providerId="LiveId" clId="{06AE16C5-8778-40B5-A502-FDC414F89126}" dt="2023-08-27T20:31:43.561" v="1581" actId="20577"/>
        <pc:sldMkLst>
          <pc:docMk/>
          <pc:sldMk cId="3677033998" sldId="470"/>
        </pc:sldMkLst>
        <pc:spChg chg="mod">
          <ac:chgData name="Breno Nicelatchi" userId="495d62745e7169d0" providerId="LiveId" clId="{06AE16C5-8778-40B5-A502-FDC414F89126}" dt="2023-08-27T20:31:30.238" v="1559" actId="20577"/>
          <ac:spMkLst>
            <pc:docMk/>
            <pc:sldMk cId="3677033998" sldId="470"/>
            <ac:spMk id="3" creationId="{00E40353-443C-F642-4A50-2562C58152E5}"/>
          </ac:spMkLst>
        </pc:spChg>
        <pc:spChg chg="mod">
          <ac:chgData name="Breno Nicelatchi" userId="495d62745e7169d0" providerId="LiveId" clId="{06AE16C5-8778-40B5-A502-FDC414F89126}" dt="2023-08-27T20:31:43.561" v="1581" actId="20577"/>
          <ac:spMkLst>
            <pc:docMk/>
            <pc:sldMk cId="3677033998" sldId="470"/>
            <ac:spMk id="4" creationId="{113B7D5B-A0C3-4F28-BB88-2DBEACB7A6AF}"/>
          </ac:spMkLst>
        </pc:spChg>
      </pc:sldChg>
      <pc:sldChg chg="modSp add ord modAnim">
        <pc:chgData name="Breno Nicelatchi" userId="495d62745e7169d0" providerId="LiveId" clId="{06AE16C5-8778-40B5-A502-FDC414F89126}" dt="2023-08-27T22:29:29.280" v="2720"/>
        <pc:sldMkLst>
          <pc:docMk/>
          <pc:sldMk cId="2663186641" sldId="471"/>
        </pc:sldMkLst>
        <pc:spChg chg="mod">
          <ac:chgData name="Breno Nicelatchi" userId="495d62745e7169d0" providerId="LiveId" clId="{06AE16C5-8778-40B5-A502-FDC414F89126}" dt="2023-08-27T20:31:37.832" v="1577" actId="20577"/>
          <ac:spMkLst>
            <pc:docMk/>
            <pc:sldMk cId="2663186641" sldId="471"/>
            <ac:spMk id="3" creationId="{00E40353-443C-F642-4A50-2562C58152E5}"/>
          </ac:spMkLst>
        </pc:spChg>
        <pc:spChg chg="mod">
          <ac:chgData name="Breno Nicelatchi" userId="495d62745e7169d0" providerId="LiveId" clId="{06AE16C5-8778-40B5-A502-FDC414F89126}" dt="2023-08-27T20:31:40.070" v="1579" actId="20577"/>
          <ac:spMkLst>
            <pc:docMk/>
            <pc:sldMk cId="2663186641" sldId="471"/>
            <ac:spMk id="4" creationId="{113B7D5B-A0C3-4F28-BB88-2DBEACB7A6AF}"/>
          </ac:spMkLst>
        </pc:spChg>
      </pc:sldChg>
      <pc:sldChg chg="modSp add modAnim">
        <pc:chgData name="Breno Nicelatchi" userId="495d62745e7169d0" providerId="LiveId" clId="{06AE16C5-8778-40B5-A502-FDC414F89126}" dt="2023-08-27T20:32:04.903" v="1586" actId="20577"/>
        <pc:sldMkLst>
          <pc:docMk/>
          <pc:sldMk cId="356269826" sldId="472"/>
        </pc:sldMkLst>
        <pc:spChg chg="mod">
          <ac:chgData name="Breno Nicelatchi" userId="495d62745e7169d0" providerId="LiveId" clId="{06AE16C5-8778-40B5-A502-FDC414F89126}" dt="2023-08-27T20:32:02.538" v="1584"/>
          <ac:spMkLst>
            <pc:docMk/>
            <pc:sldMk cId="356269826" sldId="472"/>
            <ac:spMk id="3" creationId="{00E40353-443C-F642-4A50-2562C58152E5}"/>
          </ac:spMkLst>
        </pc:spChg>
        <pc:spChg chg="mod">
          <ac:chgData name="Breno Nicelatchi" userId="495d62745e7169d0" providerId="LiveId" clId="{06AE16C5-8778-40B5-A502-FDC414F89126}" dt="2023-08-27T20:32:04.903" v="1586" actId="20577"/>
          <ac:spMkLst>
            <pc:docMk/>
            <pc:sldMk cId="356269826" sldId="472"/>
            <ac:spMk id="4" creationId="{113B7D5B-A0C3-4F28-BB88-2DBEACB7A6AF}"/>
          </ac:spMkLst>
        </pc:spChg>
      </pc:sldChg>
      <pc:sldChg chg="modSp add del modAnim">
        <pc:chgData name="Breno Nicelatchi" userId="495d62745e7169d0" providerId="LiveId" clId="{06AE16C5-8778-40B5-A502-FDC414F89126}" dt="2023-08-28T00:14:54.145" v="3213" actId="47"/>
        <pc:sldMkLst>
          <pc:docMk/>
          <pc:sldMk cId="478215596" sldId="473"/>
        </pc:sldMkLst>
        <pc:spChg chg="mod">
          <ac:chgData name="Breno Nicelatchi" userId="495d62745e7169d0" providerId="LiveId" clId="{06AE16C5-8778-40B5-A502-FDC414F89126}" dt="2023-08-27T20:32:21.709" v="1589"/>
          <ac:spMkLst>
            <pc:docMk/>
            <pc:sldMk cId="478215596" sldId="473"/>
            <ac:spMk id="3" creationId="{00E40353-443C-F642-4A50-2562C58152E5}"/>
          </ac:spMkLst>
        </pc:spChg>
        <pc:spChg chg="mod">
          <ac:chgData name="Breno Nicelatchi" userId="495d62745e7169d0" providerId="LiveId" clId="{06AE16C5-8778-40B5-A502-FDC414F89126}" dt="2023-08-27T20:32:24.043" v="1591" actId="20577"/>
          <ac:spMkLst>
            <pc:docMk/>
            <pc:sldMk cId="478215596" sldId="473"/>
            <ac:spMk id="4" creationId="{113B7D5B-A0C3-4F28-BB88-2DBEACB7A6AF}"/>
          </ac:spMkLst>
        </pc:spChg>
      </pc:sldChg>
      <pc:sldChg chg="modSp add modAnim">
        <pc:chgData name="Breno Nicelatchi" userId="495d62745e7169d0" providerId="LiveId" clId="{06AE16C5-8778-40B5-A502-FDC414F89126}" dt="2023-08-28T18:07:32.562" v="4338" actId="20577"/>
        <pc:sldMkLst>
          <pc:docMk/>
          <pc:sldMk cId="567240643" sldId="474"/>
        </pc:sldMkLst>
        <pc:spChg chg="mod">
          <ac:chgData name="Breno Nicelatchi" userId="495d62745e7169d0" providerId="LiveId" clId="{06AE16C5-8778-40B5-A502-FDC414F89126}" dt="2023-08-28T00:15:09.518" v="3228" actId="20577"/>
          <ac:spMkLst>
            <pc:docMk/>
            <pc:sldMk cId="567240643" sldId="474"/>
            <ac:spMk id="3" creationId="{00E40353-443C-F642-4A50-2562C58152E5}"/>
          </ac:spMkLst>
        </pc:spChg>
        <pc:spChg chg="mod">
          <ac:chgData name="Breno Nicelatchi" userId="495d62745e7169d0" providerId="LiveId" clId="{06AE16C5-8778-40B5-A502-FDC414F89126}" dt="2023-08-28T18:07:32.562" v="4338" actId="20577"/>
          <ac:spMkLst>
            <pc:docMk/>
            <pc:sldMk cId="567240643" sldId="474"/>
            <ac:spMk id="4" creationId="{113B7D5B-A0C3-4F28-BB88-2DBEACB7A6AF}"/>
          </ac:spMkLst>
        </pc:spChg>
      </pc:sldChg>
      <pc:sldChg chg="add del">
        <pc:chgData name="Breno Nicelatchi" userId="495d62745e7169d0" providerId="LiveId" clId="{06AE16C5-8778-40B5-A502-FDC414F89126}" dt="2023-08-28T18:07:29.444" v="4336" actId="47"/>
        <pc:sldMkLst>
          <pc:docMk/>
          <pc:sldMk cId="2705379001" sldId="475"/>
        </pc:sldMkLst>
      </pc:sldChg>
      <pc:sldChg chg="add del">
        <pc:chgData name="Breno Nicelatchi" userId="495d62745e7169d0" providerId="LiveId" clId="{06AE16C5-8778-40B5-A502-FDC414F89126}" dt="2023-08-28T18:07:29.444" v="4336" actId="47"/>
        <pc:sldMkLst>
          <pc:docMk/>
          <pc:sldMk cId="4185018185" sldId="476"/>
        </pc:sldMkLst>
      </pc:sldChg>
      <pc:sldChg chg="add del">
        <pc:chgData name="Breno Nicelatchi" userId="495d62745e7169d0" providerId="LiveId" clId="{06AE16C5-8778-40B5-A502-FDC414F89126}" dt="2023-08-28T18:07:29.444" v="4336" actId="47"/>
        <pc:sldMkLst>
          <pc:docMk/>
          <pc:sldMk cId="3152492277" sldId="477"/>
        </pc:sldMkLst>
      </pc:sldChg>
      <pc:sldChg chg="addSp delSp modSp add mod ord modAnim">
        <pc:chgData name="Breno Nicelatchi" userId="495d62745e7169d0" providerId="LiveId" clId="{06AE16C5-8778-40B5-A502-FDC414F89126}" dt="2023-08-27T20:59:20.860" v="2319" actId="1076"/>
        <pc:sldMkLst>
          <pc:docMk/>
          <pc:sldMk cId="3732935125" sldId="478"/>
        </pc:sldMkLst>
        <pc:spChg chg="add mod">
          <ac:chgData name="Breno Nicelatchi" userId="495d62745e7169d0" providerId="LiveId" clId="{06AE16C5-8778-40B5-A502-FDC414F89126}" dt="2023-08-27T20:58:44.748" v="2314" actId="1038"/>
          <ac:spMkLst>
            <pc:docMk/>
            <pc:sldMk cId="3732935125" sldId="478"/>
            <ac:spMk id="3" creationId="{D1BDEF6D-88BF-A535-DAFF-2488BD515662}"/>
          </ac:spMkLst>
        </pc:spChg>
        <pc:spChg chg="add mod">
          <ac:chgData name="Breno Nicelatchi" userId="495d62745e7169d0" providerId="LiveId" clId="{06AE16C5-8778-40B5-A502-FDC414F89126}" dt="2023-08-27T20:58:44.748" v="2314" actId="1038"/>
          <ac:spMkLst>
            <pc:docMk/>
            <pc:sldMk cId="3732935125" sldId="478"/>
            <ac:spMk id="4" creationId="{5BD34BC1-BE77-EEF2-FF11-CEE5BC7D13B2}"/>
          </ac:spMkLst>
        </pc:spChg>
        <pc:spChg chg="add mod">
          <ac:chgData name="Breno Nicelatchi" userId="495d62745e7169d0" providerId="LiveId" clId="{06AE16C5-8778-40B5-A502-FDC414F89126}" dt="2023-08-27T20:58:44.748" v="2314" actId="1038"/>
          <ac:spMkLst>
            <pc:docMk/>
            <pc:sldMk cId="3732935125" sldId="478"/>
            <ac:spMk id="5" creationId="{428234F6-8D56-EDCE-56D2-ED5F45B5B7AC}"/>
          </ac:spMkLst>
        </pc:spChg>
        <pc:spChg chg="add mod">
          <ac:chgData name="Breno Nicelatchi" userId="495d62745e7169d0" providerId="LiveId" clId="{06AE16C5-8778-40B5-A502-FDC414F89126}" dt="2023-08-27T20:58:44.748" v="2314" actId="1038"/>
          <ac:spMkLst>
            <pc:docMk/>
            <pc:sldMk cId="3732935125" sldId="478"/>
            <ac:spMk id="6" creationId="{5846C02B-9039-13C0-A8A7-2521FAE87950}"/>
          </ac:spMkLst>
        </pc:spChg>
        <pc:spChg chg="add mod">
          <ac:chgData name="Breno Nicelatchi" userId="495d62745e7169d0" providerId="LiveId" clId="{06AE16C5-8778-40B5-A502-FDC414F89126}" dt="2023-08-27T20:58:44.748" v="2314" actId="1038"/>
          <ac:spMkLst>
            <pc:docMk/>
            <pc:sldMk cId="3732935125" sldId="478"/>
            <ac:spMk id="7" creationId="{37DC7A70-7FD6-55F3-7C4A-A49724637B66}"/>
          </ac:spMkLst>
        </pc:spChg>
        <pc:spChg chg="add mod">
          <ac:chgData name="Breno Nicelatchi" userId="495d62745e7169d0" providerId="LiveId" clId="{06AE16C5-8778-40B5-A502-FDC414F89126}" dt="2023-08-27T20:58:44.748" v="2314" actId="1038"/>
          <ac:spMkLst>
            <pc:docMk/>
            <pc:sldMk cId="3732935125" sldId="478"/>
            <ac:spMk id="8" creationId="{CBC13214-C756-D7F6-08C7-0BD8BABA25A8}"/>
          </ac:spMkLst>
        </pc:spChg>
        <pc:spChg chg="add mod">
          <ac:chgData name="Breno Nicelatchi" userId="495d62745e7169d0" providerId="LiveId" clId="{06AE16C5-8778-40B5-A502-FDC414F89126}" dt="2023-08-27T20:58:44.748" v="2314" actId="1038"/>
          <ac:spMkLst>
            <pc:docMk/>
            <pc:sldMk cId="3732935125" sldId="478"/>
            <ac:spMk id="9" creationId="{9D85E7CC-A227-AF70-614D-1C3911BCC6BC}"/>
          </ac:spMkLst>
        </pc:spChg>
        <pc:spChg chg="add mod">
          <ac:chgData name="Breno Nicelatchi" userId="495d62745e7169d0" providerId="LiveId" clId="{06AE16C5-8778-40B5-A502-FDC414F89126}" dt="2023-08-27T20:58:44.748" v="2314" actId="1038"/>
          <ac:spMkLst>
            <pc:docMk/>
            <pc:sldMk cId="3732935125" sldId="478"/>
            <ac:spMk id="10" creationId="{A446D771-8FE2-78B8-0709-ACC919FA36DD}"/>
          </ac:spMkLst>
        </pc:spChg>
        <pc:spChg chg="add mod">
          <ac:chgData name="Breno Nicelatchi" userId="495d62745e7169d0" providerId="LiveId" clId="{06AE16C5-8778-40B5-A502-FDC414F89126}" dt="2023-08-27T20:58:44.748" v="2314" actId="1038"/>
          <ac:spMkLst>
            <pc:docMk/>
            <pc:sldMk cId="3732935125" sldId="478"/>
            <ac:spMk id="11" creationId="{EACCA5ED-7797-07E5-4E40-819D9A58F27C}"/>
          </ac:spMkLst>
        </pc:spChg>
        <pc:spChg chg="add mod">
          <ac:chgData name="Breno Nicelatchi" userId="495d62745e7169d0" providerId="LiveId" clId="{06AE16C5-8778-40B5-A502-FDC414F89126}" dt="2023-08-27T20:58:44.748" v="2314" actId="1038"/>
          <ac:spMkLst>
            <pc:docMk/>
            <pc:sldMk cId="3732935125" sldId="478"/>
            <ac:spMk id="12" creationId="{7A6E4622-B4E1-47B5-E793-73563F79D960}"/>
          </ac:spMkLst>
        </pc:spChg>
        <pc:spChg chg="add mod">
          <ac:chgData name="Breno Nicelatchi" userId="495d62745e7169d0" providerId="LiveId" clId="{06AE16C5-8778-40B5-A502-FDC414F89126}" dt="2023-08-27T20:58:44.748" v="2314" actId="1038"/>
          <ac:spMkLst>
            <pc:docMk/>
            <pc:sldMk cId="3732935125" sldId="478"/>
            <ac:spMk id="13" creationId="{CB5C3252-D234-B4AA-F03A-66909267C43E}"/>
          </ac:spMkLst>
        </pc:spChg>
        <pc:spChg chg="add mod">
          <ac:chgData name="Breno Nicelatchi" userId="495d62745e7169d0" providerId="LiveId" clId="{06AE16C5-8778-40B5-A502-FDC414F89126}" dt="2023-08-27T20:58:44.748" v="2314" actId="1038"/>
          <ac:spMkLst>
            <pc:docMk/>
            <pc:sldMk cId="3732935125" sldId="478"/>
            <ac:spMk id="14" creationId="{C52EA982-3784-C622-8053-B23C78B7266D}"/>
          </ac:spMkLst>
        </pc:spChg>
        <pc:spChg chg="add mod">
          <ac:chgData name="Breno Nicelatchi" userId="495d62745e7169d0" providerId="LiveId" clId="{06AE16C5-8778-40B5-A502-FDC414F89126}" dt="2023-08-27T20:58:44.748" v="2314" actId="1038"/>
          <ac:spMkLst>
            <pc:docMk/>
            <pc:sldMk cId="3732935125" sldId="478"/>
            <ac:spMk id="15" creationId="{815BC7E1-7205-B2AD-5E7E-FD8F1EF97847}"/>
          </ac:spMkLst>
        </pc:spChg>
        <pc:spChg chg="add mod">
          <ac:chgData name="Breno Nicelatchi" userId="495d62745e7169d0" providerId="LiveId" clId="{06AE16C5-8778-40B5-A502-FDC414F89126}" dt="2023-08-27T20:58:44.748" v="2314" actId="1038"/>
          <ac:spMkLst>
            <pc:docMk/>
            <pc:sldMk cId="3732935125" sldId="478"/>
            <ac:spMk id="16" creationId="{987BD81F-D998-0034-9EDD-FD6F328DD460}"/>
          </ac:spMkLst>
        </pc:spChg>
        <pc:spChg chg="add del mod">
          <ac:chgData name="Breno Nicelatchi" userId="495d62745e7169d0" providerId="LiveId" clId="{06AE16C5-8778-40B5-A502-FDC414F89126}" dt="2023-08-27T20:56:44.695" v="2241" actId="478"/>
          <ac:spMkLst>
            <pc:docMk/>
            <pc:sldMk cId="3732935125" sldId="478"/>
            <ac:spMk id="17" creationId="{5F8162B9-4083-2CE7-06F9-9BD63F6A5947}"/>
          </ac:spMkLst>
        </pc:spChg>
        <pc:spChg chg="add mod">
          <ac:chgData name="Breno Nicelatchi" userId="495d62745e7169d0" providerId="LiveId" clId="{06AE16C5-8778-40B5-A502-FDC414F89126}" dt="2023-08-27T20:58:44.748" v="2314" actId="1038"/>
          <ac:spMkLst>
            <pc:docMk/>
            <pc:sldMk cId="3732935125" sldId="478"/>
            <ac:spMk id="18" creationId="{42871AFB-39DF-063A-D625-A53251712AAD}"/>
          </ac:spMkLst>
        </pc:spChg>
        <pc:spChg chg="add mod">
          <ac:chgData name="Breno Nicelatchi" userId="495d62745e7169d0" providerId="LiveId" clId="{06AE16C5-8778-40B5-A502-FDC414F89126}" dt="2023-08-27T20:58:44.748" v="2314" actId="1038"/>
          <ac:spMkLst>
            <pc:docMk/>
            <pc:sldMk cId="3732935125" sldId="478"/>
            <ac:spMk id="19" creationId="{968BCE93-014F-75EF-F177-D1FC7977FCE1}"/>
          </ac:spMkLst>
        </pc:spChg>
        <pc:spChg chg="add mod">
          <ac:chgData name="Breno Nicelatchi" userId="495d62745e7169d0" providerId="LiveId" clId="{06AE16C5-8778-40B5-A502-FDC414F89126}" dt="2023-08-27T20:58:44.748" v="2314" actId="1038"/>
          <ac:spMkLst>
            <pc:docMk/>
            <pc:sldMk cId="3732935125" sldId="478"/>
            <ac:spMk id="20" creationId="{5B8EFF69-14A6-A451-FF4D-99A59BD50CEF}"/>
          </ac:spMkLst>
        </pc:spChg>
        <pc:spChg chg="add del mod">
          <ac:chgData name="Breno Nicelatchi" userId="495d62745e7169d0" providerId="LiveId" clId="{06AE16C5-8778-40B5-A502-FDC414F89126}" dt="2023-08-27T20:58:21.243" v="2290" actId="478"/>
          <ac:spMkLst>
            <pc:docMk/>
            <pc:sldMk cId="3732935125" sldId="478"/>
            <ac:spMk id="21" creationId="{A62FA154-4342-F497-B23C-7D6489D0C97B}"/>
          </ac:spMkLst>
        </pc:spChg>
        <pc:spChg chg="add mod">
          <ac:chgData name="Breno Nicelatchi" userId="495d62745e7169d0" providerId="LiveId" clId="{06AE16C5-8778-40B5-A502-FDC414F89126}" dt="2023-08-27T20:59:20.860" v="2319" actId="1076"/>
          <ac:spMkLst>
            <pc:docMk/>
            <pc:sldMk cId="3732935125" sldId="478"/>
            <ac:spMk id="22" creationId="{C76484BD-0660-0BBD-18A1-F6EE0096B2F6}"/>
          </ac:spMkLst>
        </pc:spChg>
        <pc:spChg chg="mod">
          <ac:chgData name="Breno Nicelatchi" userId="495d62745e7169d0" providerId="LiveId" clId="{06AE16C5-8778-40B5-A502-FDC414F89126}" dt="2023-08-27T20:58:44.748" v="2314" actId="1038"/>
          <ac:spMkLst>
            <pc:docMk/>
            <pc:sldMk cId="3732935125" sldId="478"/>
            <ac:spMk id="24" creationId="{51337453-C541-1D0B-6430-F97EAF59E2D5}"/>
          </ac:spMkLst>
        </pc:spChg>
        <pc:spChg chg="mod">
          <ac:chgData name="Breno Nicelatchi" userId="495d62745e7169d0" providerId="LiveId" clId="{06AE16C5-8778-40B5-A502-FDC414F89126}" dt="2023-08-27T20:58:44.748" v="2314" actId="1038"/>
          <ac:spMkLst>
            <pc:docMk/>
            <pc:sldMk cId="3732935125" sldId="478"/>
            <ac:spMk id="25" creationId="{63625830-5713-37DE-5480-468A4F0F4DB1}"/>
          </ac:spMkLst>
        </pc:spChg>
        <pc:grpChg chg="add mod">
          <ac:chgData name="Breno Nicelatchi" userId="495d62745e7169d0" providerId="LiveId" clId="{06AE16C5-8778-40B5-A502-FDC414F89126}" dt="2023-08-27T20:58:44.748" v="2314" actId="1038"/>
          <ac:grpSpMkLst>
            <pc:docMk/>
            <pc:sldMk cId="3732935125" sldId="478"/>
            <ac:grpSpMk id="23" creationId="{5E606293-F61A-6642-232A-250E439A0E5C}"/>
          </ac:grpSpMkLst>
        </pc:grpChg>
      </pc:sldChg>
      <pc:sldChg chg="addSp delSp modSp add mod delAnim modAnim">
        <pc:chgData name="Breno Nicelatchi" userId="495d62745e7169d0" providerId="LiveId" clId="{06AE16C5-8778-40B5-A502-FDC414F89126}" dt="2023-08-27T21:04:16.578" v="2346" actId="1076"/>
        <pc:sldMkLst>
          <pc:docMk/>
          <pc:sldMk cId="3857777059" sldId="479"/>
        </pc:sldMkLst>
        <pc:spChg chg="add mod ord">
          <ac:chgData name="Breno Nicelatchi" userId="495d62745e7169d0" providerId="LiveId" clId="{06AE16C5-8778-40B5-A502-FDC414F89126}" dt="2023-08-27T21:04:16.578" v="2346" actId="1076"/>
          <ac:spMkLst>
            <pc:docMk/>
            <pc:sldMk cId="3857777059" sldId="479"/>
            <ac:spMk id="3" creationId="{82C87EFA-5507-B99D-10E8-866641D9603B}"/>
          </ac:spMkLst>
        </pc:spChg>
        <pc:spChg chg="add del mod">
          <ac:chgData name="Breno Nicelatchi" userId="495d62745e7169d0" providerId="LiveId" clId="{06AE16C5-8778-40B5-A502-FDC414F89126}" dt="2023-08-27T21:02:02.830" v="2324" actId="478"/>
          <ac:spMkLst>
            <pc:docMk/>
            <pc:sldMk cId="3857777059" sldId="479"/>
            <ac:spMk id="4" creationId="{457FE1BA-32AC-5BAD-9AE3-F77190F841D0}"/>
          </ac:spMkLst>
        </pc:spChg>
        <pc:spChg chg="add mod ord">
          <ac:chgData name="Breno Nicelatchi" userId="495d62745e7169d0" providerId="LiveId" clId="{06AE16C5-8778-40B5-A502-FDC414F89126}" dt="2023-08-27T21:04:16.578" v="2346" actId="1076"/>
          <ac:spMkLst>
            <pc:docMk/>
            <pc:sldMk cId="3857777059" sldId="479"/>
            <ac:spMk id="5" creationId="{D06869C0-F83E-4C94-626E-38137186A4F5}"/>
          </ac:spMkLst>
        </pc:spChg>
        <pc:spChg chg="add mod">
          <ac:chgData name="Breno Nicelatchi" userId="495d62745e7169d0" providerId="LiveId" clId="{06AE16C5-8778-40B5-A502-FDC414F89126}" dt="2023-08-27T21:03:58.890" v="2344" actId="207"/>
          <ac:spMkLst>
            <pc:docMk/>
            <pc:sldMk cId="3857777059" sldId="479"/>
            <ac:spMk id="6" creationId="{798714BE-9E49-EB13-295A-8F5F96A4D770}"/>
          </ac:spMkLst>
        </pc:spChg>
        <pc:picChg chg="add mod">
          <ac:chgData name="Breno Nicelatchi" userId="495d62745e7169d0" providerId="LiveId" clId="{06AE16C5-8778-40B5-A502-FDC414F89126}" dt="2023-08-27T21:03:23.332" v="2338"/>
          <ac:picMkLst>
            <pc:docMk/>
            <pc:sldMk cId="3857777059" sldId="479"/>
            <ac:picMk id="8194" creationId="{D9406527-AC9E-4182-2845-B566C3A3731E}"/>
          </ac:picMkLst>
        </pc:picChg>
      </pc:sldChg>
      <pc:sldChg chg="addSp delSp modSp add mod modAnim">
        <pc:chgData name="Breno Nicelatchi" userId="495d62745e7169d0" providerId="LiveId" clId="{06AE16C5-8778-40B5-A502-FDC414F89126}" dt="2023-08-27T21:36:33.846" v="2539" actId="20577"/>
        <pc:sldMkLst>
          <pc:docMk/>
          <pc:sldMk cId="636610399" sldId="480"/>
        </pc:sldMkLst>
        <pc:spChg chg="mod">
          <ac:chgData name="Breno Nicelatchi" userId="495d62745e7169d0" providerId="LiveId" clId="{06AE16C5-8778-40B5-A502-FDC414F89126}" dt="2023-08-27T21:08:01.495" v="2433" actId="1076"/>
          <ac:spMkLst>
            <pc:docMk/>
            <pc:sldMk cId="636610399" sldId="480"/>
            <ac:spMk id="2" creationId="{B60CFEB9-518D-99FB-899D-7C82B3A35D4A}"/>
          </ac:spMkLst>
        </pc:spChg>
        <pc:spChg chg="mod">
          <ac:chgData name="Breno Nicelatchi" userId="495d62745e7169d0" providerId="LiveId" clId="{06AE16C5-8778-40B5-A502-FDC414F89126}" dt="2023-08-27T21:07:15.279" v="2389"/>
          <ac:spMkLst>
            <pc:docMk/>
            <pc:sldMk cId="636610399" sldId="480"/>
            <ac:spMk id="4" creationId="{184EBE91-C46A-A8FD-73CD-DAC94F380C4A}"/>
          </ac:spMkLst>
        </pc:spChg>
        <pc:spChg chg="mod">
          <ac:chgData name="Breno Nicelatchi" userId="495d62745e7169d0" providerId="LiveId" clId="{06AE16C5-8778-40B5-A502-FDC414F89126}" dt="2023-08-27T21:07:15.279" v="2389"/>
          <ac:spMkLst>
            <pc:docMk/>
            <pc:sldMk cId="636610399" sldId="480"/>
            <ac:spMk id="5" creationId="{62C8CAA0-2A9F-C708-2E9F-BACFBE5D571F}"/>
          </ac:spMkLst>
        </pc:spChg>
        <pc:spChg chg="mod">
          <ac:chgData name="Breno Nicelatchi" userId="495d62745e7169d0" providerId="LiveId" clId="{06AE16C5-8778-40B5-A502-FDC414F89126}" dt="2023-08-27T21:07:15.279" v="2389"/>
          <ac:spMkLst>
            <pc:docMk/>
            <pc:sldMk cId="636610399" sldId="480"/>
            <ac:spMk id="6" creationId="{540D30EF-3F29-2D18-B953-AF3047459565}"/>
          </ac:spMkLst>
        </pc:spChg>
        <pc:spChg chg="mod">
          <ac:chgData name="Breno Nicelatchi" userId="495d62745e7169d0" providerId="LiveId" clId="{06AE16C5-8778-40B5-A502-FDC414F89126}" dt="2023-08-27T21:07:15.279" v="2389"/>
          <ac:spMkLst>
            <pc:docMk/>
            <pc:sldMk cId="636610399" sldId="480"/>
            <ac:spMk id="8" creationId="{A39DE86F-AFFD-1D72-A905-95981AC54E4F}"/>
          </ac:spMkLst>
        </pc:spChg>
        <pc:spChg chg="mod">
          <ac:chgData name="Breno Nicelatchi" userId="495d62745e7169d0" providerId="LiveId" clId="{06AE16C5-8778-40B5-A502-FDC414F89126}" dt="2023-08-27T21:07:15.279" v="2389"/>
          <ac:spMkLst>
            <pc:docMk/>
            <pc:sldMk cId="636610399" sldId="480"/>
            <ac:spMk id="9" creationId="{AE54A536-1DA7-1FD8-4E64-D01519EF1CD6}"/>
          </ac:spMkLst>
        </pc:spChg>
        <pc:spChg chg="mod">
          <ac:chgData name="Breno Nicelatchi" userId="495d62745e7169d0" providerId="LiveId" clId="{06AE16C5-8778-40B5-A502-FDC414F89126}" dt="2023-08-27T21:07:15.279" v="2389"/>
          <ac:spMkLst>
            <pc:docMk/>
            <pc:sldMk cId="636610399" sldId="480"/>
            <ac:spMk id="10" creationId="{68AF9931-3D02-5391-C694-006F15315E5D}"/>
          </ac:spMkLst>
        </pc:spChg>
        <pc:spChg chg="mod">
          <ac:chgData name="Breno Nicelatchi" userId="495d62745e7169d0" providerId="LiveId" clId="{06AE16C5-8778-40B5-A502-FDC414F89126}" dt="2023-08-27T21:07:15.279" v="2389"/>
          <ac:spMkLst>
            <pc:docMk/>
            <pc:sldMk cId="636610399" sldId="480"/>
            <ac:spMk id="12" creationId="{FFDAEEAF-54BA-FDA8-5BBF-646F2394C761}"/>
          </ac:spMkLst>
        </pc:spChg>
        <pc:spChg chg="mod">
          <ac:chgData name="Breno Nicelatchi" userId="495d62745e7169d0" providerId="LiveId" clId="{06AE16C5-8778-40B5-A502-FDC414F89126}" dt="2023-08-27T21:07:15.279" v="2389"/>
          <ac:spMkLst>
            <pc:docMk/>
            <pc:sldMk cId="636610399" sldId="480"/>
            <ac:spMk id="13" creationId="{1C66E2BB-8CFC-07EE-F880-B8051CBB38CE}"/>
          </ac:spMkLst>
        </pc:spChg>
        <pc:spChg chg="mod topLvl">
          <ac:chgData name="Breno Nicelatchi" userId="495d62745e7169d0" providerId="LiveId" clId="{06AE16C5-8778-40B5-A502-FDC414F89126}" dt="2023-08-27T21:09:47.876" v="2533" actId="1037"/>
          <ac:spMkLst>
            <pc:docMk/>
            <pc:sldMk cId="636610399" sldId="480"/>
            <ac:spMk id="16" creationId="{0BB3C831-BA2C-A894-C145-F63640E21DD6}"/>
          </ac:spMkLst>
        </pc:spChg>
        <pc:spChg chg="mod topLvl">
          <ac:chgData name="Breno Nicelatchi" userId="495d62745e7169d0" providerId="LiveId" clId="{06AE16C5-8778-40B5-A502-FDC414F89126}" dt="2023-08-27T21:09:40.337" v="2515" actId="1076"/>
          <ac:spMkLst>
            <pc:docMk/>
            <pc:sldMk cId="636610399" sldId="480"/>
            <ac:spMk id="17" creationId="{48AB0C25-F503-51FA-2CF1-F3024FBA87A9}"/>
          </ac:spMkLst>
        </pc:spChg>
        <pc:spChg chg="mod topLvl">
          <ac:chgData name="Breno Nicelatchi" userId="495d62745e7169d0" providerId="LiveId" clId="{06AE16C5-8778-40B5-A502-FDC414F89126}" dt="2023-08-27T21:09:18.685" v="2497" actId="1038"/>
          <ac:spMkLst>
            <pc:docMk/>
            <pc:sldMk cId="636610399" sldId="480"/>
            <ac:spMk id="20" creationId="{3574DDEC-6A6D-7853-BC85-29A03D12383E}"/>
          </ac:spMkLst>
        </pc:spChg>
        <pc:spChg chg="mod topLvl">
          <ac:chgData name="Breno Nicelatchi" userId="495d62745e7169d0" providerId="LiveId" clId="{06AE16C5-8778-40B5-A502-FDC414F89126}" dt="2023-08-27T21:09:12.976" v="2486" actId="165"/>
          <ac:spMkLst>
            <pc:docMk/>
            <pc:sldMk cId="636610399" sldId="480"/>
            <ac:spMk id="21" creationId="{52A3FF3D-DCFF-E79D-0C36-3F7042C00E08}"/>
          </ac:spMkLst>
        </pc:spChg>
        <pc:spChg chg="mod topLvl">
          <ac:chgData name="Breno Nicelatchi" userId="495d62745e7169d0" providerId="LiveId" clId="{06AE16C5-8778-40B5-A502-FDC414F89126}" dt="2023-08-27T21:09:28.890" v="2510" actId="1076"/>
          <ac:spMkLst>
            <pc:docMk/>
            <pc:sldMk cId="636610399" sldId="480"/>
            <ac:spMk id="24" creationId="{22CBBDD9-E743-AE04-C16F-47C4E92AB2B2}"/>
          </ac:spMkLst>
        </pc:spChg>
        <pc:spChg chg="mod topLvl">
          <ac:chgData name="Breno Nicelatchi" userId="495d62745e7169d0" providerId="LiveId" clId="{06AE16C5-8778-40B5-A502-FDC414F89126}" dt="2023-08-27T21:09:36.021" v="2514" actId="1036"/>
          <ac:spMkLst>
            <pc:docMk/>
            <pc:sldMk cId="636610399" sldId="480"/>
            <ac:spMk id="25" creationId="{A89E4DA3-0001-A0BC-5882-C5DE26DA9908}"/>
          </ac:spMkLst>
        </pc:spChg>
        <pc:spChg chg="add mod">
          <ac:chgData name="Breno Nicelatchi" userId="495d62745e7169d0" providerId="LiveId" clId="{06AE16C5-8778-40B5-A502-FDC414F89126}" dt="2023-08-27T21:36:33.846" v="2539" actId="20577"/>
          <ac:spMkLst>
            <pc:docMk/>
            <pc:sldMk cId="636610399" sldId="480"/>
            <ac:spMk id="26" creationId="{ABE38C68-A047-4C0E-AC34-3DEC713498C3}"/>
          </ac:spMkLst>
        </pc:spChg>
        <pc:grpChg chg="add mod">
          <ac:chgData name="Breno Nicelatchi" userId="495d62745e7169d0" providerId="LiveId" clId="{06AE16C5-8778-40B5-A502-FDC414F89126}" dt="2023-08-27T21:08:23.784" v="2459" actId="14100"/>
          <ac:grpSpMkLst>
            <pc:docMk/>
            <pc:sldMk cId="636610399" sldId="480"/>
            <ac:grpSpMk id="3" creationId="{41C64E33-B461-1CA1-B93C-F2F95B0DCD56}"/>
          </ac:grpSpMkLst>
        </pc:grpChg>
        <pc:grpChg chg="add mod">
          <ac:chgData name="Breno Nicelatchi" userId="495d62745e7169d0" providerId="LiveId" clId="{06AE16C5-8778-40B5-A502-FDC414F89126}" dt="2023-08-27T21:08:33.670" v="2470" actId="1038"/>
          <ac:grpSpMkLst>
            <pc:docMk/>
            <pc:sldMk cId="636610399" sldId="480"/>
            <ac:grpSpMk id="7" creationId="{0D24FE88-5728-254D-9CCE-FA1B72EEB500}"/>
          </ac:grpSpMkLst>
        </pc:grpChg>
        <pc:grpChg chg="add mod">
          <ac:chgData name="Breno Nicelatchi" userId="495d62745e7169d0" providerId="LiveId" clId="{06AE16C5-8778-40B5-A502-FDC414F89126}" dt="2023-08-27T21:07:15.279" v="2389"/>
          <ac:grpSpMkLst>
            <pc:docMk/>
            <pc:sldMk cId="636610399" sldId="480"/>
            <ac:grpSpMk id="11" creationId="{F7987F05-A2AF-9690-853C-4B14A3719CEE}"/>
          </ac:grpSpMkLst>
        </pc:grpChg>
        <pc:grpChg chg="add del mod">
          <ac:chgData name="Breno Nicelatchi" userId="495d62745e7169d0" providerId="LiveId" clId="{06AE16C5-8778-40B5-A502-FDC414F89126}" dt="2023-08-27T21:09:05.304" v="2484" actId="165"/>
          <ac:grpSpMkLst>
            <pc:docMk/>
            <pc:sldMk cId="636610399" sldId="480"/>
            <ac:grpSpMk id="14" creationId="{70347DC5-325B-3D3E-FC21-A6387AE98AE3}"/>
          </ac:grpSpMkLst>
        </pc:grpChg>
        <pc:grpChg chg="add del mod">
          <ac:chgData name="Breno Nicelatchi" userId="495d62745e7169d0" providerId="LiveId" clId="{06AE16C5-8778-40B5-A502-FDC414F89126}" dt="2023-08-27T21:09:12.976" v="2486" actId="165"/>
          <ac:grpSpMkLst>
            <pc:docMk/>
            <pc:sldMk cId="636610399" sldId="480"/>
            <ac:grpSpMk id="18" creationId="{3193F305-1528-D3B3-3152-D74B6AB18916}"/>
          </ac:grpSpMkLst>
        </pc:grpChg>
        <pc:grpChg chg="add del mod">
          <ac:chgData name="Breno Nicelatchi" userId="495d62745e7169d0" providerId="LiveId" clId="{06AE16C5-8778-40B5-A502-FDC414F89126}" dt="2023-08-27T21:09:08.479" v="2485" actId="165"/>
          <ac:grpSpMkLst>
            <pc:docMk/>
            <pc:sldMk cId="636610399" sldId="480"/>
            <ac:grpSpMk id="22" creationId="{E09D084D-0CE9-B7E0-4160-4C1A9CED76F0}"/>
          </ac:grpSpMkLst>
        </pc:grpChg>
        <pc:cxnChg chg="mod topLvl">
          <ac:chgData name="Breno Nicelatchi" userId="495d62745e7169d0" providerId="LiveId" clId="{06AE16C5-8778-40B5-A502-FDC414F89126}" dt="2023-08-27T21:09:05.304" v="2484" actId="165"/>
          <ac:cxnSpMkLst>
            <pc:docMk/>
            <pc:sldMk cId="636610399" sldId="480"/>
            <ac:cxnSpMk id="15" creationId="{056B431E-4EC1-2D0B-9E5C-38E20AE40B1C}"/>
          </ac:cxnSpMkLst>
        </pc:cxnChg>
        <pc:cxnChg chg="mod topLvl">
          <ac:chgData name="Breno Nicelatchi" userId="495d62745e7169d0" providerId="LiveId" clId="{06AE16C5-8778-40B5-A502-FDC414F89126}" dt="2023-08-27T21:09:12.976" v="2486" actId="165"/>
          <ac:cxnSpMkLst>
            <pc:docMk/>
            <pc:sldMk cId="636610399" sldId="480"/>
            <ac:cxnSpMk id="19" creationId="{16FEEFD0-2530-16BA-4CC8-8AA1D11730B1}"/>
          </ac:cxnSpMkLst>
        </pc:cxnChg>
        <pc:cxnChg chg="mod topLvl">
          <ac:chgData name="Breno Nicelatchi" userId="495d62745e7169d0" providerId="LiveId" clId="{06AE16C5-8778-40B5-A502-FDC414F89126}" dt="2023-08-27T21:09:08.479" v="2485" actId="165"/>
          <ac:cxnSpMkLst>
            <pc:docMk/>
            <pc:sldMk cId="636610399" sldId="480"/>
            <ac:cxnSpMk id="23" creationId="{1A4DE0F0-0095-86E0-E25B-56100E9C155D}"/>
          </ac:cxnSpMkLst>
        </pc:cxnChg>
      </pc:sldChg>
      <pc:sldChg chg="addSp delSp modSp add mod">
        <pc:chgData name="Breno Nicelatchi" userId="495d62745e7169d0" providerId="LiveId" clId="{06AE16C5-8778-40B5-A502-FDC414F89126}" dt="2023-08-27T23:54:40.061" v="2897" actId="1038"/>
        <pc:sldMkLst>
          <pc:docMk/>
          <pc:sldMk cId="3702123730" sldId="481"/>
        </pc:sldMkLst>
        <pc:spChg chg="mod">
          <ac:chgData name="Breno Nicelatchi" userId="495d62745e7169d0" providerId="LiveId" clId="{06AE16C5-8778-40B5-A502-FDC414F89126}" dt="2023-08-27T20:46:42.150" v="1839" actId="1076"/>
          <ac:spMkLst>
            <pc:docMk/>
            <pc:sldMk cId="3702123730" sldId="481"/>
            <ac:spMk id="2" creationId="{B60CFEB9-518D-99FB-899D-7C82B3A35D4A}"/>
          </ac:spMkLst>
        </pc:spChg>
        <pc:spChg chg="add del mod">
          <ac:chgData name="Breno Nicelatchi" userId="495d62745e7169d0" providerId="LiveId" clId="{06AE16C5-8778-40B5-A502-FDC414F89126}" dt="2023-08-27T20:42:09.059" v="1605"/>
          <ac:spMkLst>
            <pc:docMk/>
            <pc:sldMk cId="3702123730" sldId="481"/>
            <ac:spMk id="3" creationId="{3AE0F4EA-882C-36BE-6725-01A2E57F4E3C}"/>
          </ac:spMkLst>
        </pc:spChg>
        <pc:spChg chg="add mod">
          <ac:chgData name="Breno Nicelatchi" userId="495d62745e7169d0" providerId="LiveId" clId="{06AE16C5-8778-40B5-A502-FDC414F89126}" dt="2023-08-27T20:46:23.579" v="1815" actId="14100"/>
          <ac:spMkLst>
            <pc:docMk/>
            <pc:sldMk cId="3702123730" sldId="481"/>
            <ac:spMk id="5" creationId="{526FAC1D-C0A5-1F56-BB1A-D7060E3D81AA}"/>
          </ac:spMkLst>
        </pc:spChg>
        <pc:spChg chg="add mod">
          <ac:chgData name="Breno Nicelatchi" userId="495d62745e7169d0" providerId="LiveId" clId="{06AE16C5-8778-40B5-A502-FDC414F89126}" dt="2023-08-27T20:46:38.066" v="1837" actId="1035"/>
          <ac:spMkLst>
            <pc:docMk/>
            <pc:sldMk cId="3702123730" sldId="481"/>
            <ac:spMk id="6" creationId="{D65FAF7F-F15B-7AC6-6249-89D3C5CED6F6}"/>
          </ac:spMkLst>
        </pc:spChg>
        <pc:spChg chg="add del mod">
          <ac:chgData name="Breno Nicelatchi" userId="495d62745e7169d0" providerId="LiveId" clId="{06AE16C5-8778-40B5-A502-FDC414F89126}" dt="2023-08-27T20:43:10.085" v="1617" actId="478"/>
          <ac:spMkLst>
            <pc:docMk/>
            <pc:sldMk cId="3702123730" sldId="481"/>
            <ac:spMk id="7" creationId="{CDC6D0EF-8A95-0A73-865E-E75DF8063A10}"/>
          </ac:spMkLst>
        </pc:spChg>
        <pc:spChg chg="add del">
          <ac:chgData name="Breno Nicelatchi" userId="495d62745e7169d0" providerId="LiveId" clId="{06AE16C5-8778-40B5-A502-FDC414F89126}" dt="2023-08-27T20:44:00.610" v="1627"/>
          <ac:spMkLst>
            <pc:docMk/>
            <pc:sldMk cId="3702123730" sldId="481"/>
            <ac:spMk id="9" creationId="{AA377667-C280-1F68-520A-24EF1E254738}"/>
          </ac:spMkLst>
        </pc:spChg>
        <pc:spChg chg="mod">
          <ac:chgData name="Breno Nicelatchi" userId="495d62745e7169d0" providerId="LiveId" clId="{06AE16C5-8778-40B5-A502-FDC414F89126}" dt="2023-08-27T23:54:40.061" v="2897" actId="1038"/>
          <ac:spMkLst>
            <pc:docMk/>
            <pc:sldMk cId="3702123730" sldId="481"/>
            <ac:spMk id="12" creationId="{2B8CF0BA-E13B-15F8-710C-9B9179E9EB08}"/>
          </ac:spMkLst>
        </pc:spChg>
        <pc:spChg chg="mod">
          <ac:chgData name="Breno Nicelatchi" userId="495d62745e7169d0" providerId="LiveId" clId="{06AE16C5-8778-40B5-A502-FDC414F89126}" dt="2023-08-27T23:54:40.061" v="2897" actId="1038"/>
          <ac:spMkLst>
            <pc:docMk/>
            <pc:sldMk cId="3702123730" sldId="481"/>
            <ac:spMk id="13" creationId="{DDCC4B7B-2EF7-3B4A-B360-C0D2E37032A6}"/>
          </ac:spMkLst>
        </pc:spChg>
        <pc:grpChg chg="add mod">
          <ac:chgData name="Breno Nicelatchi" userId="495d62745e7169d0" providerId="LiveId" clId="{06AE16C5-8778-40B5-A502-FDC414F89126}" dt="2023-08-27T23:54:40.061" v="2897" actId="1038"/>
          <ac:grpSpMkLst>
            <pc:docMk/>
            <pc:sldMk cId="3702123730" sldId="481"/>
            <ac:grpSpMk id="11" creationId="{9828E53C-DA24-DA43-5FCB-FC60B98F23D9}"/>
          </ac:grpSpMkLst>
        </pc:grpChg>
        <pc:picChg chg="add del mod">
          <ac:chgData name="Breno Nicelatchi" userId="495d62745e7169d0" providerId="LiveId" clId="{06AE16C5-8778-40B5-A502-FDC414F89126}" dt="2023-08-27T20:42:09.059" v="1605"/>
          <ac:picMkLst>
            <pc:docMk/>
            <pc:sldMk cId="3702123730" sldId="481"/>
            <ac:picMk id="4" creationId="{ABC9FF88-8903-50CB-24B7-72CFA3AD83E1}"/>
          </ac:picMkLst>
        </pc:picChg>
        <pc:picChg chg="add del mod">
          <ac:chgData name="Breno Nicelatchi" userId="495d62745e7169d0" providerId="LiveId" clId="{06AE16C5-8778-40B5-A502-FDC414F89126}" dt="2023-08-27T23:54:19.838" v="2889" actId="478"/>
          <ac:picMkLst>
            <pc:docMk/>
            <pc:sldMk cId="3702123730" sldId="481"/>
            <ac:picMk id="8" creationId="{C70D4525-B27D-42EB-936E-097F72F06CE5}"/>
          </ac:picMkLst>
        </pc:picChg>
        <pc:picChg chg="add mod ord modCrop">
          <ac:chgData name="Breno Nicelatchi" userId="495d62745e7169d0" providerId="LiveId" clId="{06AE16C5-8778-40B5-A502-FDC414F89126}" dt="2023-08-27T20:45:25.410" v="1674" actId="167"/>
          <ac:picMkLst>
            <pc:docMk/>
            <pc:sldMk cId="3702123730" sldId="481"/>
            <ac:picMk id="10" creationId="{B927F89C-D4CB-9C28-2398-B3CD0B413880}"/>
          </ac:picMkLst>
        </pc:picChg>
      </pc:sldChg>
      <pc:sldChg chg="addSp delSp modSp add mod delAnim modAnim">
        <pc:chgData name="Breno Nicelatchi" userId="495d62745e7169d0" providerId="LiveId" clId="{06AE16C5-8778-40B5-A502-FDC414F89126}" dt="2023-08-27T20:49:25.039" v="1944" actId="113"/>
        <pc:sldMkLst>
          <pc:docMk/>
          <pc:sldMk cId="3761024172" sldId="482"/>
        </pc:sldMkLst>
        <pc:spChg chg="add mod">
          <ac:chgData name="Breno Nicelatchi" userId="495d62745e7169d0" providerId="LiveId" clId="{06AE16C5-8778-40B5-A502-FDC414F89126}" dt="2023-08-27T20:47:15.698" v="1841"/>
          <ac:spMkLst>
            <pc:docMk/>
            <pc:sldMk cId="3761024172" sldId="482"/>
            <ac:spMk id="3" creationId="{346A6153-F12B-EFBD-8957-8CBD26171E7D}"/>
          </ac:spMkLst>
        </pc:spChg>
        <pc:spChg chg="del mod topLvl">
          <ac:chgData name="Breno Nicelatchi" userId="495d62745e7169d0" providerId="LiveId" clId="{06AE16C5-8778-40B5-A502-FDC414F89126}" dt="2023-08-27T20:47:23.301" v="1843" actId="478"/>
          <ac:spMkLst>
            <pc:docMk/>
            <pc:sldMk cId="3761024172" sldId="482"/>
            <ac:spMk id="6" creationId="{0DA31433-D071-F98B-D4CB-D6726C86D493}"/>
          </ac:spMkLst>
        </pc:spChg>
        <pc:spChg chg="add mod">
          <ac:chgData name="Breno Nicelatchi" userId="495d62745e7169d0" providerId="LiveId" clId="{06AE16C5-8778-40B5-A502-FDC414F89126}" dt="2023-08-27T20:49:25.039" v="1944" actId="113"/>
          <ac:spMkLst>
            <pc:docMk/>
            <pc:sldMk cId="3761024172" sldId="482"/>
            <ac:spMk id="7" creationId="{478B99D4-8024-521A-D0EE-854EDFE77902}"/>
          </ac:spMkLst>
        </pc:spChg>
        <pc:spChg chg="add del mod">
          <ac:chgData name="Breno Nicelatchi" userId="495d62745e7169d0" providerId="LiveId" clId="{06AE16C5-8778-40B5-A502-FDC414F89126}" dt="2023-08-27T20:47:20.707" v="1842" actId="478"/>
          <ac:spMkLst>
            <pc:docMk/>
            <pc:sldMk cId="3761024172" sldId="482"/>
            <ac:spMk id="8" creationId="{E12DB703-1409-747F-4BD5-9ED520F221AD}"/>
          </ac:spMkLst>
        </pc:spChg>
        <pc:spChg chg="add mod">
          <ac:chgData name="Breno Nicelatchi" userId="495d62745e7169d0" providerId="LiveId" clId="{06AE16C5-8778-40B5-A502-FDC414F89126}" dt="2023-08-27T20:48:55.459" v="1917" actId="1037"/>
          <ac:spMkLst>
            <pc:docMk/>
            <pc:sldMk cId="3761024172" sldId="482"/>
            <ac:spMk id="9" creationId="{23F01809-D961-80D2-E4BD-C2BFD1ACDD19}"/>
          </ac:spMkLst>
        </pc:spChg>
        <pc:spChg chg="add del mod">
          <ac:chgData name="Breno Nicelatchi" userId="495d62745e7169d0" providerId="LiveId" clId="{06AE16C5-8778-40B5-A502-FDC414F89126}" dt="2023-08-27T20:48:17.880" v="1853" actId="478"/>
          <ac:spMkLst>
            <pc:docMk/>
            <pc:sldMk cId="3761024172" sldId="482"/>
            <ac:spMk id="10" creationId="{9B69612C-5B17-3B38-9501-39E02FD41BD1}"/>
          </ac:spMkLst>
        </pc:spChg>
        <pc:spChg chg="add del mod">
          <ac:chgData name="Breno Nicelatchi" userId="495d62745e7169d0" providerId="LiveId" clId="{06AE16C5-8778-40B5-A502-FDC414F89126}" dt="2023-08-27T20:47:20.707" v="1842" actId="478"/>
          <ac:spMkLst>
            <pc:docMk/>
            <pc:sldMk cId="3761024172" sldId="482"/>
            <ac:spMk id="11" creationId="{7F32D0AD-1754-5508-288C-AB556411CDB2}"/>
          </ac:spMkLst>
        </pc:spChg>
        <pc:spChg chg="add mod">
          <ac:chgData name="Breno Nicelatchi" userId="495d62745e7169d0" providerId="LiveId" clId="{06AE16C5-8778-40B5-A502-FDC414F89126}" dt="2023-08-27T20:49:14.454" v="1943" actId="1036"/>
          <ac:spMkLst>
            <pc:docMk/>
            <pc:sldMk cId="3761024172" sldId="482"/>
            <ac:spMk id="12" creationId="{47D38A7C-4B5F-DA0F-8631-242DDD0D732F}"/>
          </ac:spMkLst>
        </pc:spChg>
        <pc:grpChg chg="add del mod">
          <ac:chgData name="Breno Nicelatchi" userId="495d62745e7169d0" providerId="LiveId" clId="{06AE16C5-8778-40B5-A502-FDC414F89126}" dt="2023-08-27T20:47:23.301" v="1843" actId="478"/>
          <ac:grpSpMkLst>
            <pc:docMk/>
            <pc:sldMk cId="3761024172" sldId="482"/>
            <ac:grpSpMk id="4" creationId="{A900B4BC-BD49-D4B5-88E5-9C707546A750}"/>
          </ac:grpSpMkLst>
        </pc:grpChg>
        <pc:picChg chg="mod topLvl">
          <ac:chgData name="Breno Nicelatchi" userId="495d62745e7169d0" providerId="LiveId" clId="{06AE16C5-8778-40B5-A502-FDC414F89126}" dt="2023-08-27T20:48:03.085" v="1850" actId="1038"/>
          <ac:picMkLst>
            <pc:docMk/>
            <pc:sldMk cId="3761024172" sldId="482"/>
            <ac:picMk id="5" creationId="{3D5E76C1-571C-A592-E5F1-3CBD8E5B4763}"/>
          </ac:picMkLst>
        </pc:picChg>
        <pc:picChg chg="add mod">
          <ac:chgData name="Breno Nicelatchi" userId="495d62745e7169d0" providerId="LiveId" clId="{06AE16C5-8778-40B5-A502-FDC414F89126}" dt="2023-08-27T20:48:10.091" v="1852" actId="1037"/>
          <ac:picMkLst>
            <pc:docMk/>
            <pc:sldMk cId="3761024172" sldId="482"/>
            <ac:picMk id="7170" creationId="{E840D559-B83E-BC4C-F75B-B7E23E6EA526}"/>
          </ac:picMkLst>
        </pc:picChg>
      </pc:sldChg>
      <pc:sldChg chg="addSp delSp modSp add mod modAnim">
        <pc:chgData name="Breno Nicelatchi" userId="495d62745e7169d0" providerId="LiveId" clId="{06AE16C5-8778-40B5-A502-FDC414F89126}" dt="2023-08-27T22:31:41.467" v="2757" actId="207"/>
        <pc:sldMkLst>
          <pc:docMk/>
          <pc:sldMk cId="1327815231" sldId="483"/>
        </pc:sldMkLst>
        <pc:spChg chg="del mod">
          <ac:chgData name="Breno Nicelatchi" userId="495d62745e7169d0" providerId="LiveId" clId="{06AE16C5-8778-40B5-A502-FDC414F89126}" dt="2023-08-27T20:51:30.721" v="1998" actId="478"/>
          <ac:spMkLst>
            <pc:docMk/>
            <pc:sldMk cId="1327815231" sldId="483"/>
            <ac:spMk id="7" creationId="{7EE7D211-EA42-B853-852F-8A30D384E8CA}"/>
          </ac:spMkLst>
        </pc:spChg>
        <pc:spChg chg="mod">
          <ac:chgData name="Breno Nicelatchi" userId="495d62745e7169d0" providerId="LiveId" clId="{06AE16C5-8778-40B5-A502-FDC414F89126}" dt="2023-08-27T22:31:22.704" v="2751" actId="1035"/>
          <ac:spMkLst>
            <pc:docMk/>
            <pc:sldMk cId="1327815231" sldId="483"/>
            <ac:spMk id="8" creationId="{5B7E37FC-A33B-0BB0-D905-905CBD4419E0}"/>
          </ac:spMkLst>
        </pc:spChg>
        <pc:spChg chg="mod">
          <ac:chgData name="Breno Nicelatchi" userId="495d62745e7169d0" providerId="LiveId" clId="{06AE16C5-8778-40B5-A502-FDC414F89126}" dt="2023-08-27T22:31:22.704" v="2751" actId="1035"/>
          <ac:spMkLst>
            <pc:docMk/>
            <pc:sldMk cId="1327815231" sldId="483"/>
            <ac:spMk id="9" creationId="{9A752F0C-CF64-5C7F-99D8-CB1561271655}"/>
          </ac:spMkLst>
        </pc:spChg>
        <pc:spChg chg="mod">
          <ac:chgData name="Breno Nicelatchi" userId="495d62745e7169d0" providerId="LiveId" clId="{06AE16C5-8778-40B5-A502-FDC414F89126}" dt="2023-08-27T22:31:37.759" v="2756" actId="207"/>
          <ac:spMkLst>
            <pc:docMk/>
            <pc:sldMk cId="1327815231" sldId="483"/>
            <ac:spMk id="10" creationId="{9A40CDDC-24E4-BB20-6FB7-964CFF7E56BB}"/>
          </ac:spMkLst>
        </pc:spChg>
        <pc:spChg chg="mod">
          <ac:chgData name="Breno Nicelatchi" userId="495d62745e7169d0" providerId="LiveId" clId="{06AE16C5-8778-40B5-A502-FDC414F89126}" dt="2023-08-27T22:31:22.704" v="2751" actId="1035"/>
          <ac:spMkLst>
            <pc:docMk/>
            <pc:sldMk cId="1327815231" sldId="483"/>
            <ac:spMk id="11" creationId="{CAEC76BE-24AD-7E16-0381-8F727ECE994A}"/>
          </ac:spMkLst>
        </pc:spChg>
        <pc:spChg chg="del mod">
          <ac:chgData name="Breno Nicelatchi" userId="495d62745e7169d0" providerId="LiveId" clId="{06AE16C5-8778-40B5-A502-FDC414F89126}" dt="2023-08-27T20:51:33.282" v="1999" actId="478"/>
          <ac:spMkLst>
            <pc:docMk/>
            <pc:sldMk cId="1327815231" sldId="483"/>
            <ac:spMk id="16" creationId="{1C23EAE4-610C-93CF-E446-3CEEECE0B88E}"/>
          </ac:spMkLst>
        </pc:spChg>
        <pc:spChg chg="mod">
          <ac:chgData name="Breno Nicelatchi" userId="495d62745e7169d0" providerId="LiveId" clId="{06AE16C5-8778-40B5-A502-FDC414F89126}" dt="2023-08-27T20:51:25.068" v="1995" actId="1038"/>
          <ac:spMkLst>
            <pc:docMk/>
            <pc:sldMk cId="1327815231" sldId="483"/>
            <ac:spMk id="17" creationId="{F97A4A2F-01BE-317A-E938-10128216E6C6}"/>
          </ac:spMkLst>
        </pc:spChg>
        <pc:spChg chg="mod">
          <ac:chgData name="Breno Nicelatchi" userId="495d62745e7169d0" providerId="LiveId" clId="{06AE16C5-8778-40B5-A502-FDC414F89126}" dt="2023-08-27T20:51:25.068" v="1995" actId="1038"/>
          <ac:spMkLst>
            <pc:docMk/>
            <pc:sldMk cId="1327815231" sldId="483"/>
            <ac:spMk id="18" creationId="{A489BDD4-B0D2-3AA7-86CB-63CFBA2B8194}"/>
          </ac:spMkLst>
        </pc:spChg>
        <pc:spChg chg="mod">
          <ac:chgData name="Breno Nicelatchi" userId="495d62745e7169d0" providerId="LiveId" clId="{06AE16C5-8778-40B5-A502-FDC414F89126}" dt="2023-08-27T20:51:25.068" v="1995" actId="1038"/>
          <ac:spMkLst>
            <pc:docMk/>
            <pc:sldMk cId="1327815231" sldId="483"/>
            <ac:spMk id="19" creationId="{40AC104E-CE4F-CADC-F550-57C6AB594C72}"/>
          </ac:spMkLst>
        </pc:spChg>
        <pc:spChg chg="mod">
          <ac:chgData name="Breno Nicelatchi" userId="495d62745e7169d0" providerId="LiveId" clId="{06AE16C5-8778-40B5-A502-FDC414F89126}" dt="2023-08-27T20:51:25.068" v="1995" actId="1038"/>
          <ac:spMkLst>
            <pc:docMk/>
            <pc:sldMk cId="1327815231" sldId="483"/>
            <ac:spMk id="20" creationId="{D0A8B9C2-E84E-22A0-65F6-13723596BA47}"/>
          </ac:spMkLst>
        </pc:spChg>
        <pc:spChg chg="mod">
          <ac:chgData name="Breno Nicelatchi" userId="495d62745e7169d0" providerId="LiveId" clId="{06AE16C5-8778-40B5-A502-FDC414F89126}" dt="2023-08-27T22:31:41.467" v="2757" actId="207"/>
          <ac:spMkLst>
            <pc:docMk/>
            <pc:sldMk cId="1327815231" sldId="483"/>
            <ac:spMk id="22" creationId="{4766316B-BA8E-86B2-594F-3CB3670A75B1}"/>
          </ac:spMkLst>
        </pc:spChg>
        <pc:spChg chg="mod">
          <ac:chgData name="Breno Nicelatchi" userId="495d62745e7169d0" providerId="LiveId" clId="{06AE16C5-8778-40B5-A502-FDC414F89126}" dt="2023-08-27T22:31:22.704" v="2751" actId="1035"/>
          <ac:spMkLst>
            <pc:docMk/>
            <pc:sldMk cId="1327815231" sldId="483"/>
            <ac:spMk id="23" creationId="{ECD4BAED-BB12-7FBF-AB28-39227C197F59}"/>
          </ac:spMkLst>
        </pc:spChg>
        <pc:spChg chg="mod">
          <ac:chgData name="Breno Nicelatchi" userId="495d62745e7169d0" providerId="LiveId" clId="{06AE16C5-8778-40B5-A502-FDC414F89126}" dt="2023-08-27T22:31:22.704" v="2751" actId="1035"/>
          <ac:spMkLst>
            <pc:docMk/>
            <pc:sldMk cId="1327815231" sldId="483"/>
            <ac:spMk id="25" creationId="{08E6A1E3-B669-8308-8E02-566229C9B63D}"/>
          </ac:spMkLst>
        </pc:spChg>
        <pc:spChg chg="mod">
          <ac:chgData name="Breno Nicelatchi" userId="495d62745e7169d0" providerId="LiveId" clId="{06AE16C5-8778-40B5-A502-FDC414F89126}" dt="2023-08-27T22:31:22.704" v="2751" actId="1035"/>
          <ac:spMkLst>
            <pc:docMk/>
            <pc:sldMk cId="1327815231" sldId="483"/>
            <ac:spMk id="26" creationId="{C8BD9959-D7CA-C8CA-86B7-44193A390CFB}"/>
          </ac:spMkLst>
        </pc:spChg>
        <pc:spChg chg="add mod">
          <ac:chgData name="Breno Nicelatchi" userId="495d62745e7169d0" providerId="LiveId" clId="{06AE16C5-8778-40B5-A502-FDC414F89126}" dt="2023-08-27T22:31:22.704" v="2751" actId="1035"/>
          <ac:spMkLst>
            <pc:docMk/>
            <pc:sldMk cId="1327815231" sldId="483"/>
            <ac:spMk id="27" creationId="{07CDED3C-D3CB-8698-904F-97DB2376014E}"/>
          </ac:spMkLst>
        </pc:spChg>
        <pc:spChg chg="add mod">
          <ac:chgData name="Breno Nicelatchi" userId="495d62745e7169d0" providerId="LiveId" clId="{06AE16C5-8778-40B5-A502-FDC414F89126}" dt="2023-08-27T22:31:22.704" v="2751" actId="1035"/>
          <ac:spMkLst>
            <pc:docMk/>
            <pc:sldMk cId="1327815231" sldId="483"/>
            <ac:spMk id="28" creationId="{25A39E82-264E-E884-50E9-D5625C393A61}"/>
          </ac:spMkLst>
        </pc:spChg>
        <pc:spChg chg="add mod">
          <ac:chgData name="Breno Nicelatchi" userId="495d62745e7169d0" providerId="LiveId" clId="{06AE16C5-8778-40B5-A502-FDC414F89126}" dt="2023-08-27T22:31:32.147" v="2754" actId="207"/>
          <ac:spMkLst>
            <pc:docMk/>
            <pc:sldMk cId="1327815231" sldId="483"/>
            <ac:spMk id="29" creationId="{78B24780-1A13-325D-67FE-33A6FCAAF4A3}"/>
          </ac:spMkLst>
        </pc:spChg>
        <pc:spChg chg="add mod">
          <ac:chgData name="Breno Nicelatchi" userId="495d62745e7169d0" providerId="LiveId" clId="{06AE16C5-8778-40B5-A502-FDC414F89126}" dt="2023-08-27T22:31:32.377" v="2755" actId="207"/>
          <ac:spMkLst>
            <pc:docMk/>
            <pc:sldMk cId="1327815231" sldId="483"/>
            <ac:spMk id="30" creationId="{81B4E2BF-DA20-4993-AA8C-4FCE54AFBD51}"/>
          </ac:spMkLst>
        </pc:spChg>
        <pc:grpChg chg="add del mod">
          <ac:chgData name="Breno Nicelatchi" userId="495d62745e7169d0" providerId="LiveId" clId="{06AE16C5-8778-40B5-A502-FDC414F89126}" dt="2023-08-27T20:51:46.467" v="2002" actId="165"/>
          <ac:grpSpMkLst>
            <pc:docMk/>
            <pc:sldMk cId="1327815231" sldId="483"/>
            <ac:grpSpMk id="3" creationId="{E12BF795-423C-ED79-DBBA-DCEC8D55A9A3}"/>
          </ac:grpSpMkLst>
        </pc:grpChg>
        <pc:grpChg chg="mod topLvl">
          <ac:chgData name="Breno Nicelatchi" userId="495d62745e7169d0" providerId="LiveId" clId="{06AE16C5-8778-40B5-A502-FDC414F89126}" dt="2023-08-27T22:31:22.704" v="2751" actId="1035"/>
          <ac:grpSpMkLst>
            <pc:docMk/>
            <pc:sldMk cId="1327815231" sldId="483"/>
            <ac:grpSpMk id="4" creationId="{379FD2BE-3211-0196-912B-8A18B05C398A}"/>
          </ac:grpSpMkLst>
        </pc:grpChg>
        <pc:grpChg chg="del mod">
          <ac:chgData name="Breno Nicelatchi" userId="495d62745e7169d0" providerId="LiveId" clId="{06AE16C5-8778-40B5-A502-FDC414F89126}" dt="2023-08-27T20:51:30.721" v="1998" actId="478"/>
          <ac:grpSpMkLst>
            <pc:docMk/>
            <pc:sldMk cId="1327815231" sldId="483"/>
            <ac:grpSpMk id="5" creationId="{9AF013CF-FF51-4EA9-7AD7-B694A0B8B5BF}"/>
          </ac:grpSpMkLst>
        </pc:grpChg>
        <pc:grpChg chg="mod topLvl">
          <ac:chgData name="Breno Nicelatchi" userId="495d62745e7169d0" providerId="LiveId" clId="{06AE16C5-8778-40B5-A502-FDC414F89126}" dt="2023-08-27T22:31:22.704" v="2751" actId="1035"/>
          <ac:grpSpMkLst>
            <pc:docMk/>
            <pc:sldMk cId="1327815231" sldId="483"/>
            <ac:grpSpMk id="6" creationId="{DDA6D53F-B45D-565E-B790-548E2EBBD104}"/>
          </ac:grpSpMkLst>
        </pc:grpChg>
        <pc:grpChg chg="add del mod">
          <ac:chgData name="Breno Nicelatchi" userId="495d62745e7169d0" providerId="LiveId" clId="{06AE16C5-8778-40B5-A502-FDC414F89126}" dt="2023-08-27T20:51:49.733" v="2003" actId="478"/>
          <ac:grpSpMkLst>
            <pc:docMk/>
            <pc:sldMk cId="1327815231" sldId="483"/>
            <ac:grpSpMk id="12" creationId="{F30D9840-1213-CA5F-3C5C-1C9339BC1D11}"/>
          </ac:grpSpMkLst>
        </pc:grpChg>
        <pc:grpChg chg="mod">
          <ac:chgData name="Breno Nicelatchi" userId="495d62745e7169d0" providerId="LiveId" clId="{06AE16C5-8778-40B5-A502-FDC414F89126}" dt="2023-08-27T20:51:25.068" v="1995" actId="1038"/>
          <ac:grpSpMkLst>
            <pc:docMk/>
            <pc:sldMk cId="1327815231" sldId="483"/>
            <ac:grpSpMk id="13" creationId="{B56BBEF9-7C2D-2672-053A-2C3D6889637A}"/>
          </ac:grpSpMkLst>
        </pc:grpChg>
        <pc:grpChg chg="del mod">
          <ac:chgData name="Breno Nicelatchi" userId="495d62745e7169d0" providerId="LiveId" clId="{06AE16C5-8778-40B5-A502-FDC414F89126}" dt="2023-08-27T20:51:33.282" v="1999" actId="478"/>
          <ac:grpSpMkLst>
            <pc:docMk/>
            <pc:sldMk cId="1327815231" sldId="483"/>
            <ac:grpSpMk id="14" creationId="{5C581D67-DBF2-15E8-867D-A77FDD4EFEB1}"/>
          </ac:grpSpMkLst>
        </pc:grpChg>
        <pc:grpChg chg="mod">
          <ac:chgData name="Breno Nicelatchi" userId="495d62745e7169d0" providerId="LiveId" clId="{06AE16C5-8778-40B5-A502-FDC414F89126}" dt="2023-08-27T20:51:25.068" v="1995" actId="1038"/>
          <ac:grpSpMkLst>
            <pc:docMk/>
            <pc:sldMk cId="1327815231" sldId="483"/>
            <ac:grpSpMk id="15" creationId="{C61B0FB6-EA95-8189-E6D7-073041CE5974}"/>
          </ac:grpSpMkLst>
        </pc:grpChg>
        <pc:grpChg chg="add mod">
          <ac:chgData name="Breno Nicelatchi" userId="495d62745e7169d0" providerId="LiveId" clId="{06AE16C5-8778-40B5-A502-FDC414F89126}" dt="2023-08-27T22:31:22.704" v="2751" actId="1035"/>
          <ac:grpSpMkLst>
            <pc:docMk/>
            <pc:sldMk cId="1327815231" sldId="483"/>
            <ac:grpSpMk id="21" creationId="{CB1982B9-7B3A-D0C2-4ADD-DBD867A764F3}"/>
          </ac:grpSpMkLst>
        </pc:grpChg>
        <pc:grpChg chg="add mod">
          <ac:chgData name="Breno Nicelatchi" userId="495d62745e7169d0" providerId="LiveId" clId="{06AE16C5-8778-40B5-A502-FDC414F89126}" dt="2023-08-27T22:31:22.704" v="2751" actId="1035"/>
          <ac:grpSpMkLst>
            <pc:docMk/>
            <pc:sldMk cId="1327815231" sldId="483"/>
            <ac:grpSpMk id="24" creationId="{5C16B7C1-EA29-8E29-AADF-260BB39168C9}"/>
          </ac:grpSpMkLst>
        </pc:grpChg>
      </pc:sldChg>
      <pc:sldChg chg="addSp modSp add mod">
        <pc:chgData name="Breno Nicelatchi" userId="495d62745e7169d0" providerId="LiveId" clId="{06AE16C5-8778-40B5-A502-FDC414F89126}" dt="2023-08-27T22:23:13.427" v="2625" actId="14100"/>
        <pc:sldMkLst>
          <pc:docMk/>
          <pc:sldMk cId="1153155275" sldId="484"/>
        </pc:sldMkLst>
        <pc:spChg chg="add mod">
          <ac:chgData name="Breno Nicelatchi" userId="495d62745e7169d0" providerId="LiveId" clId="{06AE16C5-8778-40B5-A502-FDC414F89126}" dt="2023-08-27T22:23:07.513" v="2624" actId="1037"/>
          <ac:spMkLst>
            <pc:docMk/>
            <pc:sldMk cId="1153155275" sldId="484"/>
            <ac:spMk id="3" creationId="{6C73FE1F-0CA1-9D9D-9A43-05ABB034F622}"/>
          </ac:spMkLst>
        </pc:spChg>
        <pc:spChg chg="add mod">
          <ac:chgData name="Breno Nicelatchi" userId="495d62745e7169d0" providerId="LiveId" clId="{06AE16C5-8778-40B5-A502-FDC414F89126}" dt="2023-08-27T22:23:07.513" v="2624" actId="1037"/>
          <ac:spMkLst>
            <pc:docMk/>
            <pc:sldMk cId="1153155275" sldId="484"/>
            <ac:spMk id="4" creationId="{6533E042-88D0-B269-7784-35D9269FDC64}"/>
          </ac:spMkLst>
        </pc:spChg>
        <pc:picChg chg="add mod">
          <ac:chgData name="Breno Nicelatchi" userId="495d62745e7169d0" providerId="LiveId" clId="{06AE16C5-8778-40B5-A502-FDC414F89126}" dt="2023-08-27T22:23:07.513" v="2624" actId="1037"/>
          <ac:picMkLst>
            <pc:docMk/>
            <pc:sldMk cId="1153155275" sldId="484"/>
            <ac:picMk id="5" creationId="{5A27C2E0-1CA3-F129-565B-323FA82C811F}"/>
          </ac:picMkLst>
        </pc:picChg>
        <pc:picChg chg="add mod">
          <ac:chgData name="Breno Nicelatchi" userId="495d62745e7169d0" providerId="LiveId" clId="{06AE16C5-8778-40B5-A502-FDC414F89126}" dt="2023-08-27T22:23:13.427" v="2625" actId="14100"/>
          <ac:picMkLst>
            <pc:docMk/>
            <pc:sldMk cId="1153155275" sldId="484"/>
            <ac:picMk id="11266" creationId="{D524DACE-0E06-906C-D7B2-08EBED886D62}"/>
          </ac:picMkLst>
        </pc:picChg>
      </pc:sldChg>
      <pc:sldChg chg="addSp delSp modSp add mod delAnim modAnim">
        <pc:chgData name="Breno Nicelatchi" userId="495d62745e7169d0" providerId="LiveId" clId="{06AE16C5-8778-40B5-A502-FDC414F89126}" dt="2023-08-27T22:29:20.867" v="2718" actId="1035"/>
        <pc:sldMkLst>
          <pc:docMk/>
          <pc:sldMk cId="605211795" sldId="485"/>
        </pc:sldMkLst>
        <pc:spChg chg="mod">
          <ac:chgData name="Breno Nicelatchi" userId="495d62745e7169d0" providerId="LiveId" clId="{06AE16C5-8778-40B5-A502-FDC414F89126}" dt="2023-08-27T22:28:01.610" v="2680" actId="1076"/>
          <ac:spMkLst>
            <pc:docMk/>
            <pc:sldMk cId="605211795" sldId="485"/>
            <ac:spMk id="2" creationId="{B60CFEB9-518D-99FB-899D-7C82B3A35D4A}"/>
          </ac:spMkLst>
        </pc:spChg>
        <pc:spChg chg="add mod topLvl">
          <ac:chgData name="Breno Nicelatchi" userId="495d62745e7169d0" providerId="LiveId" clId="{06AE16C5-8778-40B5-A502-FDC414F89126}" dt="2023-08-27T22:28:19.520" v="2684" actId="14100"/>
          <ac:spMkLst>
            <pc:docMk/>
            <pc:sldMk cId="605211795" sldId="485"/>
            <ac:spMk id="3" creationId="{1E447C11-6CBF-B450-B256-7C03D0A0C85C}"/>
          </ac:spMkLst>
        </pc:spChg>
        <pc:spChg chg="add mod topLvl">
          <ac:chgData name="Breno Nicelatchi" userId="495d62745e7169d0" providerId="LiveId" clId="{06AE16C5-8778-40B5-A502-FDC414F89126}" dt="2023-08-27T22:28:25.617" v="2685" actId="14100"/>
          <ac:spMkLst>
            <pc:docMk/>
            <pc:sldMk cId="605211795" sldId="485"/>
            <ac:spMk id="4" creationId="{6395F95C-F993-B515-5C7E-4795427B40C3}"/>
          </ac:spMkLst>
        </pc:spChg>
        <pc:spChg chg="add mod topLvl">
          <ac:chgData name="Breno Nicelatchi" userId="495d62745e7169d0" providerId="LiveId" clId="{06AE16C5-8778-40B5-A502-FDC414F89126}" dt="2023-08-27T22:28:29.230" v="2686" actId="14100"/>
          <ac:spMkLst>
            <pc:docMk/>
            <pc:sldMk cId="605211795" sldId="485"/>
            <ac:spMk id="5" creationId="{AEAD63E4-0E6C-E126-107A-C0FFE1DB9F18}"/>
          </ac:spMkLst>
        </pc:spChg>
        <pc:spChg chg="add mod topLvl">
          <ac:chgData name="Breno Nicelatchi" userId="495d62745e7169d0" providerId="LiveId" clId="{06AE16C5-8778-40B5-A502-FDC414F89126}" dt="2023-08-27T22:28:07.387" v="2681" actId="164"/>
          <ac:spMkLst>
            <pc:docMk/>
            <pc:sldMk cId="605211795" sldId="485"/>
            <ac:spMk id="6" creationId="{BCE66103-F6A6-987F-3D68-EF687196A098}"/>
          </ac:spMkLst>
        </pc:spChg>
        <pc:spChg chg="add mod topLvl">
          <ac:chgData name="Breno Nicelatchi" userId="495d62745e7169d0" providerId="LiveId" clId="{06AE16C5-8778-40B5-A502-FDC414F89126}" dt="2023-08-27T22:28:07.387" v="2681" actId="164"/>
          <ac:spMkLst>
            <pc:docMk/>
            <pc:sldMk cId="605211795" sldId="485"/>
            <ac:spMk id="7" creationId="{7F9516F9-2456-49BA-1BAD-A1FFB206DA88}"/>
          </ac:spMkLst>
        </pc:spChg>
        <pc:spChg chg="mod">
          <ac:chgData name="Breno Nicelatchi" userId="495d62745e7169d0" providerId="LiveId" clId="{06AE16C5-8778-40B5-A502-FDC414F89126}" dt="2023-08-27T22:27:34.187" v="2668" actId="165"/>
          <ac:spMkLst>
            <pc:docMk/>
            <pc:sldMk cId="605211795" sldId="485"/>
            <ac:spMk id="14" creationId="{323302C5-00B5-F16F-6A42-ED172FA4388F}"/>
          </ac:spMkLst>
        </pc:spChg>
        <pc:spChg chg="mod">
          <ac:chgData name="Breno Nicelatchi" userId="495d62745e7169d0" providerId="LiveId" clId="{06AE16C5-8778-40B5-A502-FDC414F89126}" dt="2023-08-27T22:27:34.187" v="2668" actId="165"/>
          <ac:spMkLst>
            <pc:docMk/>
            <pc:sldMk cId="605211795" sldId="485"/>
            <ac:spMk id="15" creationId="{29F66A2F-79D1-4D7D-213F-7966FE60C443}"/>
          </ac:spMkLst>
        </pc:spChg>
        <pc:spChg chg="mod">
          <ac:chgData name="Breno Nicelatchi" userId="495d62745e7169d0" providerId="LiveId" clId="{06AE16C5-8778-40B5-A502-FDC414F89126}" dt="2023-08-27T22:27:34.187" v="2668" actId="165"/>
          <ac:spMkLst>
            <pc:docMk/>
            <pc:sldMk cId="605211795" sldId="485"/>
            <ac:spMk id="16" creationId="{0559762E-25EF-8048-7B4E-84C64F033622}"/>
          </ac:spMkLst>
        </pc:spChg>
        <pc:spChg chg="mod">
          <ac:chgData name="Breno Nicelatchi" userId="495d62745e7169d0" providerId="LiveId" clId="{06AE16C5-8778-40B5-A502-FDC414F89126}" dt="2023-08-27T22:27:34.187" v="2668" actId="165"/>
          <ac:spMkLst>
            <pc:docMk/>
            <pc:sldMk cId="605211795" sldId="485"/>
            <ac:spMk id="17" creationId="{A3866E9D-FFDB-DED3-70A6-FF9CAD78E1EF}"/>
          </ac:spMkLst>
        </pc:spChg>
        <pc:spChg chg="mod">
          <ac:chgData name="Breno Nicelatchi" userId="495d62745e7169d0" providerId="LiveId" clId="{06AE16C5-8778-40B5-A502-FDC414F89126}" dt="2023-08-27T22:27:34.187" v="2668" actId="165"/>
          <ac:spMkLst>
            <pc:docMk/>
            <pc:sldMk cId="605211795" sldId="485"/>
            <ac:spMk id="18" creationId="{48B752C3-3860-6B39-FCC1-E76C29DB41F6}"/>
          </ac:spMkLst>
        </pc:spChg>
        <pc:spChg chg="mod">
          <ac:chgData name="Breno Nicelatchi" userId="495d62745e7169d0" providerId="LiveId" clId="{06AE16C5-8778-40B5-A502-FDC414F89126}" dt="2023-08-27T22:27:34.187" v="2668" actId="165"/>
          <ac:spMkLst>
            <pc:docMk/>
            <pc:sldMk cId="605211795" sldId="485"/>
            <ac:spMk id="19" creationId="{E1077FE0-699E-738E-D901-4339580E4851}"/>
          </ac:spMkLst>
        </pc:spChg>
        <pc:spChg chg="mod">
          <ac:chgData name="Breno Nicelatchi" userId="495d62745e7169d0" providerId="LiveId" clId="{06AE16C5-8778-40B5-A502-FDC414F89126}" dt="2023-08-27T22:27:34.187" v="2668" actId="165"/>
          <ac:spMkLst>
            <pc:docMk/>
            <pc:sldMk cId="605211795" sldId="485"/>
            <ac:spMk id="20" creationId="{C03102EF-5557-1C8E-2638-1AC0CB415720}"/>
          </ac:spMkLst>
        </pc:spChg>
        <pc:spChg chg="mod">
          <ac:chgData name="Breno Nicelatchi" userId="495d62745e7169d0" providerId="LiveId" clId="{06AE16C5-8778-40B5-A502-FDC414F89126}" dt="2023-08-27T22:27:34.187" v="2668" actId="165"/>
          <ac:spMkLst>
            <pc:docMk/>
            <pc:sldMk cId="605211795" sldId="485"/>
            <ac:spMk id="21" creationId="{6AE89B08-BD32-AD66-0D80-4F0335A1F314}"/>
          </ac:spMkLst>
        </pc:spChg>
        <pc:spChg chg="mod">
          <ac:chgData name="Breno Nicelatchi" userId="495d62745e7169d0" providerId="LiveId" clId="{06AE16C5-8778-40B5-A502-FDC414F89126}" dt="2023-08-27T22:27:34.187" v="2668" actId="165"/>
          <ac:spMkLst>
            <pc:docMk/>
            <pc:sldMk cId="605211795" sldId="485"/>
            <ac:spMk id="22" creationId="{116C0B48-F0D2-0A44-CFC1-5299CE6EAAA7}"/>
          </ac:spMkLst>
        </pc:spChg>
        <pc:spChg chg="mod">
          <ac:chgData name="Breno Nicelatchi" userId="495d62745e7169d0" providerId="LiveId" clId="{06AE16C5-8778-40B5-A502-FDC414F89126}" dt="2023-08-27T22:27:34.187" v="2668" actId="165"/>
          <ac:spMkLst>
            <pc:docMk/>
            <pc:sldMk cId="605211795" sldId="485"/>
            <ac:spMk id="23" creationId="{B2475FC2-8A7C-43B9-2058-1FB085217958}"/>
          </ac:spMkLst>
        </pc:spChg>
        <pc:spChg chg="mod">
          <ac:chgData name="Breno Nicelatchi" userId="495d62745e7169d0" providerId="LiveId" clId="{06AE16C5-8778-40B5-A502-FDC414F89126}" dt="2023-08-27T22:27:34.187" v="2668" actId="165"/>
          <ac:spMkLst>
            <pc:docMk/>
            <pc:sldMk cId="605211795" sldId="485"/>
            <ac:spMk id="24" creationId="{D8DF4C46-1914-FAE0-692B-12DD7617DC1A}"/>
          </ac:spMkLst>
        </pc:spChg>
        <pc:spChg chg="mod">
          <ac:chgData name="Breno Nicelatchi" userId="495d62745e7169d0" providerId="LiveId" clId="{06AE16C5-8778-40B5-A502-FDC414F89126}" dt="2023-08-27T22:27:34.187" v="2668" actId="165"/>
          <ac:spMkLst>
            <pc:docMk/>
            <pc:sldMk cId="605211795" sldId="485"/>
            <ac:spMk id="25" creationId="{4656ECC6-8F77-83A9-2DA6-A5487C5746A8}"/>
          </ac:spMkLst>
        </pc:spChg>
        <pc:spChg chg="mod">
          <ac:chgData name="Breno Nicelatchi" userId="495d62745e7169d0" providerId="LiveId" clId="{06AE16C5-8778-40B5-A502-FDC414F89126}" dt="2023-08-27T22:27:34.187" v="2668" actId="165"/>
          <ac:spMkLst>
            <pc:docMk/>
            <pc:sldMk cId="605211795" sldId="485"/>
            <ac:spMk id="26" creationId="{6188DB54-BCB7-1384-2CCD-26F6340C05FA}"/>
          </ac:spMkLst>
        </pc:spChg>
        <pc:spChg chg="mod">
          <ac:chgData name="Breno Nicelatchi" userId="495d62745e7169d0" providerId="LiveId" clId="{06AE16C5-8778-40B5-A502-FDC414F89126}" dt="2023-08-27T22:27:34.187" v="2668" actId="165"/>
          <ac:spMkLst>
            <pc:docMk/>
            <pc:sldMk cId="605211795" sldId="485"/>
            <ac:spMk id="27" creationId="{0C07D0F5-C4C6-3CF4-B720-62B27C332723}"/>
          </ac:spMkLst>
        </pc:spChg>
        <pc:spChg chg="mod">
          <ac:chgData name="Breno Nicelatchi" userId="495d62745e7169d0" providerId="LiveId" clId="{06AE16C5-8778-40B5-A502-FDC414F89126}" dt="2023-08-27T22:27:34.187" v="2668" actId="165"/>
          <ac:spMkLst>
            <pc:docMk/>
            <pc:sldMk cId="605211795" sldId="485"/>
            <ac:spMk id="28" creationId="{C8733F04-84BB-BBAE-56C3-FA4ABF199CF2}"/>
          </ac:spMkLst>
        </pc:spChg>
        <pc:spChg chg="mod">
          <ac:chgData name="Breno Nicelatchi" userId="495d62745e7169d0" providerId="LiveId" clId="{06AE16C5-8778-40B5-A502-FDC414F89126}" dt="2023-08-27T22:27:34.187" v="2668" actId="165"/>
          <ac:spMkLst>
            <pc:docMk/>
            <pc:sldMk cId="605211795" sldId="485"/>
            <ac:spMk id="29" creationId="{DA7B087D-6E91-FE49-2D35-99BE935CEE76}"/>
          </ac:spMkLst>
        </pc:spChg>
        <pc:spChg chg="mod">
          <ac:chgData name="Breno Nicelatchi" userId="495d62745e7169d0" providerId="LiveId" clId="{06AE16C5-8778-40B5-A502-FDC414F89126}" dt="2023-08-27T22:27:34.187" v="2668" actId="165"/>
          <ac:spMkLst>
            <pc:docMk/>
            <pc:sldMk cId="605211795" sldId="485"/>
            <ac:spMk id="30" creationId="{2D4D56B7-1CE9-82A9-E826-BDE1CB13A836}"/>
          </ac:spMkLst>
        </pc:spChg>
        <pc:spChg chg="mod">
          <ac:chgData name="Breno Nicelatchi" userId="495d62745e7169d0" providerId="LiveId" clId="{06AE16C5-8778-40B5-A502-FDC414F89126}" dt="2023-08-27T22:27:34.187" v="2668" actId="165"/>
          <ac:spMkLst>
            <pc:docMk/>
            <pc:sldMk cId="605211795" sldId="485"/>
            <ac:spMk id="31" creationId="{744917BA-7A06-4256-E923-B641BFFE85B3}"/>
          </ac:spMkLst>
        </pc:spChg>
        <pc:spChg chg="mod">
          <ac:chgData name="Breno Nicelatchi" userId="495d62745e7169d0" providerId="LiveId" clId="{06AE16C5-8778-40B5-A502-FDC414F89126}" dt="2023-08-27T22:27:34.187" v="2668" actId="165"/>
          <ac:spMkLst>
            <pc:docMk/>
            <pc:sldMk cId="605211795" sldId="485"/>
            <ac:spMk id="32" creationId="{299D3DB7-A627-6EB7-0005-057B6768D3FC}"/>
          </ac:spMkLst>
        </pc:spChg>
        <pc:spChg chg="mod">
          <ac:chgData name="Breno Nicelatchi" userId="495d62745e7169d0" providerId="LiveId" clId="{06AE16C5-8778-40B5-A502-FDC414F89126}" dt="2023-08-27T22:27:34.187" v="2668" actId="165"/>
          <ac:spMkLst>
            <pc:docMk/>
            <pc:sldMk cId="605211795" sldId="485"/>
            <ac:spMk id="33" creationId="{CECF821D-5C01-3809-F27B-617474279F37}"/>
          </ac:spMkLst>
        </pc:spChg>
        <pc:spChg chg="add del mod">
          <ac:chgData name="Breno Nicelatchi" userId="495d62745e7169d0" providerId="LiveId" clId="{06AE16C5-8778-40B5-A502-FDC414F89126}" dt="2023-08-27T22:27:13.547" v="2666" actId="478"/>
          <ac:spMkLst>
            <pc:docMk/>
            <pc:sldMk cId="605211795" sldId="485"/>
            <ac:spMk id="34" creationId="{9B934A8C-8F95-A87E-E574-27D5CCD00CB0}"/>
          </ac:spMkLst>
        </pc:spChg>
        <pc:spChg chg="add del mod">
          <ac:chgData name="Breno Nicelatchi" userId="495d62745e7169d0" providerId="LiveId" clId="{06AE16C5-8778-40B5-A502-FDC414F89126}" dt="2023-08-27T22:27:16.481" v="2667" actId="478"/>
          <ac:spMkLst>
            <pc:docMk/>
            <pc:sldMk cId="605211795" sldId="485"/>
            <ac:spMk id="35" creationId="{70637B2B-B329-5CE8-0CF9-DFBEFEEBC22A}"/>
          </ac:spMkLst>
        </pc:spChg>
        <pc:spChg chg="add del mod topLvl">
          <ac:chgData name="Breno Nicelatchi" userId="495d62745e7169d0" providerId="LiveId" clId="{06AE16C5-8778-40B5-A502-FDC414F89126}" dt="2023-08-27T22:27:36.927" v="2669" actId="478"/>
          <ac:spMkLst>
            <pc:docMk/>
            <pc:sldMk cId="605211795" sldId="485"/>
            <ac:spMk id="36" creationId="{3BC9A13A-9161-C283-6F12-9721DDB6317C}"/>
          </ac:spMkLst>
        </pc:spChg>
        <pc:spChg chg="add del mod topLvl">
          <ac:chgData name="Breno Nicelatchi" userId="495d62745e7169d0" providerId="LiveId" clId="{06AE16C5-8778-40B5-A502-FDC414F89126}" dt="2023-08-27T22:27:36.927" v="2669" actId="478"/>
          <ac:spMkLst>
            <pc:docMk/>
            <pc:sldMk cId="605211795" sldId="485"/>
            <ac:spMk id="37" creationId="{9E9F3E7F-83BF-8258-4239-869F61A0323C}"/>
          </ac:spMkLst>
        </pc:spChg>
        <pc:spChg chg="add del mod topLvl">
          <ac:chgData name="Breno Nicelatchi" userId="495d62745e7169d0" providerId="LiveId" clId="{06AE16C5-8778-40B5-A502-FDC414F89126}" dt="2023-08-27T22:27:36.927" v="2669" actId="478"/>
          <ac:spMkLst>
            <pc:docMk/>
            <pc:sldMk cId="605211795" sldId="485"/>
            <ac:spMk id="38" creationId="{B1B5B7D9-F2A2-B05A-7A7B-D12B13206FEB}"/>
          </ac:spMkLst>
        </pc:spChg>
        <pc:spChg chg="add del mod topLvl">
          <ac:chgData name="Breno Nicelatchi" userId="495d62745e7169d0" providerId="LiveId" clId="{06AE16C5-8778-40B5-A502-FDC414F89126}" dt="2023-08-27T22:27:36.927" v="2669" actId="478"/>
          <ac:spMkLst>
            <pc:docMk/>
            <pc:sldMk cId="605211795" sldId="485"/>
            <ac:spMk id="39" creationId="{9DE31701-136E-31EA-9B66-8A3F16323969}"/>
          </ac:spMkLst>
        </pc:spChg>
        <pc:spChg chg="add del mod">
          <ac:chgData name="Breno Nicelatchi" userId="495d62745e7169d0" providerId="LiveId" clId="{06AE16C5-8778-40B5-A502-FDC414F89126}" dt="2023-08-27T22:26:42.127" v="2656" actId="478"/>
          <ac:spMkLst>
            <pc:docMk/>
            <pc:sldMk cId="605211795" sldId="485"/>
            <ac:spMk id="40" creationId="{DEC412EB-A86A-A57C-47FF-062454F81146}"/>
          </ac:spMkLst>
        </pc:spChg>
        <pc:spChg chg="add del mod">
          <ac:chgData name="Breno Nicelatchi" userId="495d62745e7169d0" providerId="LiveId" clId="{06AE16C5-8778-40B5-A502-FDC414F89126}" dt="2023-08-27T22:26:42.127" v="2656" actId="478"/>
          <ac:spMkLst>
            <pc:docMk/>
            <pc:sldMk cId="605211795" sldId="485"/>
            <ac:spMk id="41" creationId="{7BCB3FBB-4ED0-010D-0AE9-09A12E1AC5CD}"/>
          </ac:spMkLst>
        </pc:spChg>
        <pc:spChg chg="mod">
          <ac:chgData name="Breno Nicelatchi" userId="495d62745e7169d0" providerId="LiveId" clId="{06AE16C5-8778-40B5-A502-FDC414F89126}" dt="2023-08-27T22:27:34.187" v="2668" actId="165"/>
          <ac:spMkLst>
            <pc:docMk/>
            <pc:sldMk cId="605211795" sldId="485"/>
            <ac:spMk id="43" creationId="{8F520CC0-1361-5E06-D9D1-081D6EA1F6D3}"/>
          </ac:spMkLst>
        </pc:spChg>
        <pc:spChg chg="mod">
          <ac:chgData name="Breno Nicelatchi" userId="495d62745e7169d0" providerId="LiveId" clId="{06AE16C5-8778-40B5-A502-FDC414F89126}" dt="2023-08-27T22:27:34.187" v="2668" actId="165"/>
          <ac:spMkLst>
            <pc:docMk/>
            <pc:sldMk cId="605211795" sldId="485"/>
            <ac:spMk id="44" creationId="{973AFC39-68F4-F14B-F5B1-B731F4F3A824}"/>
          </ac:spMkLst>
        </pc:spChg>
        <pc:spChg chg="mod">
          <ac:chgData name="Breno Nicelatchi" userId="495d62745e7169d0" providerId="LiveId" clId="{06AE16C5-8778-40B5-A502-FDC414F89126}" dt="2023-08-27T22:27:34.187" v="2668" actId="165"/>
          <ac:spMkLst>
            <pc:docMk/>
            <pc:sldMk cId="605211795" sldId="485"/>
            <ac:spMk id="46" creationId="{E02A2213-2DDE-9A89-5E32-542180A68013}"/>
          </ac:spMkLst>
        </pc:spChg>
        <pc:spChg chg="mod">
          <ac:chgData name="Breno Nicelatchi" userId="495d62745e7169d0" providerId="LiveId" clId="{06AE16C5-8778-40B5-A502-FDC414F89126}" dt="2023-08-27T22:27:34.187" v="2668" actId="165"/>
          <ac:spMkLst>
            <pc:docMk/>
            <pc:sldMk cId="605211795" sldId="485"/>
            <ac:spMk id="47" creationId="{9A98F94B-421B-613E-81EF-62C3F7CA83CF}"/>
          </ac:spMkLst>
        </pc:spChg>
        <pc:spChg chg="mod">
          <ac:chgData name="Breno Nicelatchi" userId="495d62745e7169d0" providerId="LiveId" clId="{06AE16C5-8778-40B5-A502-FDC414F89126}" dt="2023-08-27T22:27:34.187" v="2668" actId="165"/>
          <ac:spMkLst>
            <pc:docMk/>
            <pc:sldMk cId="605211795" sldId="485"/>
            <ac:spMk id="49" creationId="{327FC95E-CF1D-5656-4A1D-3765F1BF08F8}"/>
          </ac:spMkLst>
        </pc:spChg>
        <pc:spChg chg="mod">
          <ac:chgData name="Breno Nicelatchi" userId="495d62745e7169d0" providerId="LiveId" clId="{06AE16C5-8778-40B5-A502-FDC414F89126}" dt="2023-08-27T22:27:34.187" v="2668" actId="165"/>
          <ac:spMkLst>
            <pc:docMk/>
            <pc:sldMk cId="605211795" sldId="485"/>
            <ac:spMk id="50" creationId="{E1AA6B1B-02F6-B31C-7C79-55CCAD7C8F3E}"/>
          </ac:spMkLst>
        </pc:spChg>
        <pc:spChg chg="add del mod">
          <ac:chgData name="Breno Nicelatchi" userId="495d62745e7169d0" providerId="LiveId" clId="{06AE16C5-8778-40B5-A502-FDC414F89126}" dt="2023-08-27T22:25:57.977" v="2633" actId="478"/>
          <ac:spMkLst>
            <pc:docMk/>
            <pc:sldMk cId="605211795" sldId="485"/>
            <ac:spMk id="51" creationId="{B0C254D7-7908-82FD-E052-C30A3F43787E}"/>
          </ac:spMkLst>
        </pc:spChg>
        <pc:spChg chg="add del mod">
          <ac:chgData name="Breno Nicelatchi" userId="495d62745e7169d0" providerId="LiveId" clId="{06AE16C5-8778-40B5-A502-FDC414F89126}" dt="2023-08-27T22:25:57.977" v="2633" actId="478"/>
          <ac:spMkLst>
            <pc:docMk/>
            <pc:sldMk cId="605211795" sldId="485"/>
            <ac:spMk id="52" creationId="{C487E565-CCB2-6DBF-A401-CEAC3CCE4B0C}"/>
          </ac:spMkLst>
        </pc:spChg>
        <pc:spChg chg="add del mod">
          <ac:chgData name="Breno Nicelatchi" userId="495d62745e7169d0" providerId="LiveId" clId="{06AE16C5-8778-40B5-A502-FDC414F89126}" dt="2023-08-27T22:25:57.977" v="2633" actId="478"/>
          <ac:spMkLst>
            <pc:docMk/>
            <pc:sldMk cId="605211795" sldId="485"/>
            <ac:spMk id="53" creationId="{EAE545ED-87E3-CF03-7C76-D40E4784DA58}"/>
          </ac:spMkLst>
        </pc:spChg>
        <pc:spChg chg="mod topLvl">
          <ac:chgData name="Breno Nicelatchi" userId="495d62745e7169d0" providerId="LiveId" clId="{06AE16C5-8778-40B5-A502-FDC414F89126}" dt="2023-08-27T22:29:20.867" v="2718" actId="1035"/>
          <ac:spMkLst>
            <pc:docMk/>
            <pc:sldMk cId="605211795" sldId="485"/>
            <ac:spMk id="55" creationId="{78F33C3A-B594-21B8-C295-6FAB92AB2691}"/>
          </ac:spMkLst>
        </pc:spChg>
        <pc:spChg chg="del mod">
          <ac:chgData name="Breno Nicelatchi" userId="495d62745e7169d0" providerId="LiveId" clId="{06AE16C5-8778-40B5-A502-FDC414F89126}" dt="2023-08-27T22:26:42.127" v="2656" actId="478"/>
          <ac:spMkLst>
            <pc:docMk/>
            <pc:sldMk cId="605211795" sldId="485"/>
            <ac:spMk id="56" creationId="{5B8DA6DB-52B5-AE3B-5DEE-D515685FE90C}"/>
          </ac:spMkLst>
        </pc:spChg>
        <pc:spChg chg="del mod">
          <ac:chgData name="Breno Nicelatchi" userId="495d62745e7169d0" providerId="LiveId" clId="{06AE16C5-8778-40B5-A502-FDC414F89126}" dt="2023-08-27T22:26:42.127" v="2656" actId="478"/>
          <ac:spMkLst>
            <pc:docMk/>
            <pc:sldMk cId="605211795" sldId="485"/>
            <ac:spMk id="58" creationId="{79067523-AD19-34BA-8796-58DFF5348C3B}"/>
          </ac:spMkLst>
        </pc:spChg>
        <pc:spChg chg="del mod">
          <ac:chgData name="Breno Nicelatchi" userId="495d62745e7169d0" providerId="LiveId" clId="{06AE16C5-8778-40B5-A502-FDC414F89126}" dt="2023-08-27T22:26:42.127" v="2656" actId="478"/>
          <ac:spMkLst>
            <pc:docMk/>
            <pc:sldMk cId="605211795" sldId="485"/>
            <ac:spMk id="59" creationId="{EE221FAC-A7E3-253C-532C-AD8A8FD68A45}"/>
          </ac:spMkLst>
        </pc:spChg>
        <pc:spChg chg="del mod">
          <ac:chgData name="Breno Nicelatchi" userId="495d62745e7169d0" providerId="LiveId" clId="{06AE16C5-8778-40B5-A502-FDC414F89126}" dt="2023-08-27T22:26:42.127" v="2656" actId="478"/>
          <ac:spMkLst>
            <pc:docMk/>
            <pc:sldMk cId="605211795" sldId="485"/>
            <ac:spMk id="61" creationId="{116EE076-7D32-F2DF-6919-9709BE00FED7}"/>
          </ac:spMkLst>
        </pc:spChg>
        <pc:spChg chg="del mod">
          <ac:chgData name="Breno Nicelatchi" userId="495d62745e7169d0" providerId="LiveId" clId="{06AE16C5-8778-40B5-A502-FDC414F89126}" dt="2023-08-27T22:26:42.127" v="2656" actId="478"/>
          <ac:spMkLst>
            <pc:docMk/>
            <pc:sldMk cId="605211795" sldId="485"/>
            <ac:spMk id="62" creationId="{71494C83-62ED-E4A2-0DB5-467C6EF20EAB}"/>
          </ac:spMkLst>
        </pc:spChg>
        <pc:grpChg chg="add mod topLvl">
          <ac:chgData name="Breno Nicelatchi" userId="495d62745e7169d0" providerId="LiveId" clId="{06AE16C5-8778-40B5-A502-FDC414F89126}" dt="2023-08-27T22:28:07.387" v="2681" actId="164"/>
          <ac:grpSpMkLst>
            <pc:docMk/>
            <pc:sldMk cId="605211795" sldId="485"/>
            <ac:grpSpMk id="8" creationId="{6D46B46D-8485-9451-ACCD-97ECD9663014}"/>
          </ac:grpSpMkLst>
        </pc:grpChg>
        <pc:grpChg chg="mod">
          <ac:chgData name="Breno Nicelatchi" userId="495d62745e7169d0" providerId="LiveId" clId="{06AE16C5-8778-40B5-A502-FDC414F89126}" dt="2023-08-27T22:27:34.187" v="2668" actId="165"/>
          <ac:grpSpMkLst>
            <pc:docMk/>
            <pc:sldMk cId="605211795" sldId="485"/>
            <ac:grpSpMk id="9" creationId="{820B40C5-29FF-3A51-8F16-491F5ECABB46}"/>
          </ac:grpSpMkLst>
        </pc:grpChg>
        <pc:grpChg chg="mod">
          <ac:chgData name="Breno Nicelatchi" userId="495d62745e7169d0" providerId="LiveId" clId="{06AE16C5-8778-40B5-A502-FDC414F89126}" dt="2023-08-27T22:27:34.187" v="2668" actId="165"/>
          <ac:grpSpMkLst>
            <pc:docMk/>
            <pc:sldMk cId="605211795" sldId="485"/>
            <ac:grpSpMk id="10" creationId="{ADE9B59A-F68F-E991-0600-D23FDA6F789A}"/>
          </ac:grpSpMkLst>
        </pc:grpChg>
        <pc:grpChg chg="mod">
          <ac:chgData name="Breno Nicelatchi" userId="495d62745e7169d0" providerId="LiveId" clId="{06AE16C5-8778-40B5-A502-FDC414F89126}" dt="2023-08-27T22:27:34.187" v="2668" actId="165"/>
          <ac:grpSpMkLst>
            <pc:docMk/>
            <pc:sldMk cId="605211795" sldId="485"/>
            <ac:grpSpMk id="11" creationId="{6E64FF9F-FCD8-04AE-B62F-1070FAECF549}"/>
          </ac:grpSpMkLst>
        </pc:grpChg>
        <pc:grpChg chg="mod">
          <ac:chgData name="Breno Nicelatchi" userId="495d62745e7169d0" providerId="LiveId" clId="{06AE16C5-8778-40B5-A502-FDC414F89126}" dt="2023-08-27T22:27:34.187" v="2668" actId="165"/>
          <ac:grpSpMkLst>
            <pc:docMk/>
            <pc:sldMk cId="605211795" sldId="485"/>
            <ac:grpSpMk id="12" creationId="{51E9E3EB-2A46-CA5C-8E53-705DECEEFD80}"/>
          </ac:grpSpMkLst>
        </pc:grpChg>
        <pc:grpChg chg="mod">
          <ac:chgData name="Breno Nicelatchi" userId="495d62745e7169d0" providerId="LiveId" clId="{06AE16C5-8778-40B5-A502-FDC414F89126}" dt="2023-08-27T22:27:34.187" v="2668" actId="165"/>
          <ac:grpSpMkLst>
            <pc:docMk/>
            <pc:sldMk cId="605211795" sldId="485"/>
            <ac:grpSpMk id="13" creationId="{4A1E9B3A-CDCA-3D7A-2998-EA82B2CD10E6}"/>
          </ac:grpSpMkLst>
        </pc:grpChg>
        <pc:grpChg chg="add mod topLvl">
          <ac:chgData name="Breno Nicelatchi" userId="495d62745e7169d0" providerId="LiveId" clId="{06AE16C5-8778-40B5-A502-FDC414F89126}" dt="2023-08-27T22:27:34.187" v="2668" actId="165"/>
          <ac:grpSpMkLst>
            <pc:docMk/>
            <pc:sldMk cId="605211795" sldId="485"/>
            <ac:grpSpMk id="42" creationId="{CB2459A9-DA00-6264-60EA-803EC3DACAD0}"/>
          </ac:grpSpMkLst>
        </pc:grpChg>
        <pc:grpChg chg="add mod topLvl">
          <ac:chgData name="Breno Nicelatchi" userId="495d62745e7169d0" providerId="LiveId" clId="{06AE16C5-8778-40B5-A502-FDC414F89126}" dt="2023-08-27T22:27:34.187" v="2668" actId="165"/>
          <ac:grpSpMkLst>
            <pc:docMk/>
            <pc:sldMk cId="605211795" sldId="485"/>
            <ac:grpSpMk id="45" creationId="{B3AE27B7-E13F-A841-D1F7-A888AD7739EF}"/>
          </ac:grpSpMkLst>
        </pc:grpChg>
        <pc:grpChg chg="add mod topLvl">
          <ac:chgData name="Breno Nicelatchi" userId="495d62745e7169d0" providerId="LiveId" clId="{06AE16C5-8778-40B5-A502-FDC414F89126}" dt="2023-08-27T22:27:34.187" v="2668" actId="165"/>
          <ac:grpSpMkLst>
            <pc:docMk/>
            <pc:sldMk cId="605211795" sldId="485"/>
            <ac:grpSpMk id="48" creationId="{65A69031-F371-F8B9-26C4-CCC0A9F8F289}"/>
          </ac:grpSpMkLst>
        </pc:grpChg>
        <pc:grpChg chg="add del mod">
          <ac:chgData name="Breno Nicelatchi" userId="495d62745e7169d0" providerId="LiveId" clId="{06AE16C5-8778-40B5-A502-FDC414F89126}" dt="2023-08-27T22:26:42.127" v="2656" actId="478"/>
          <ac:grpSpMkLst>
            <pc:docMk/>
            <pc:sldMk cId="605211795" sldId="485"/>
            <ac:grpSpMk id="54" creationId="{01212924-CE58-3671-F51B-8AC38961449E}"/>
          </ac:grpSpMkLst>
        </pc:grpChg>
        <pc:grpChg chg="add del mod">
          <ac:chgData name="Breno Nicelatchi" userId="495d62745e7169d0" providerId="LiveId" clId="{06AE16C5-8778-40B5-A502-FDC414F89126}" dt="2023-08-27T22:26:42.127" v="2656" actId="478"/>
          <ac:grpSpMkLst>
            <pc:docMk/>
            <pc:sldMk cId="605211795" sldId="485"/>
            <ac:grpSpMk id="57" creationId="{EF9C712C-33DE-5547-79BB-CC4F65112A54}"/>
          </ac:grpSpMkLst>
        </pc:grpChg>
        <pc:grpChg chg="add del mod">
          <ac:chgData name="Breno Nicelatchi" userId="495d62745e7169d0" providerId="LiveId" clId="{06AE16C5-8778-40B5-A502-FDC414F89126}" dt="2023-08-27T22:26:42.127" v="2656" actId="478"/>
          <ac:grpSpMkLst>
            <pc:docMk/>
            <pc:sldMk cId="605211795" sldId="485"/>
            <ac:grpSpMk id="60" creationId="{C220680F-4956-38D8-E893-D2F1B224DEBB}"/>
          </ac:grpSpMkLst>
        </pc:grpChg>
        <pc:grpChg chg="add del mod">
          <ac:chgData name="Breno Nicelatchi" userId="495d62745e7169d0" providerId="LiveId" clId="{06AE16C5-8778-40B5-A502-FDC414F89126}" dt="2023-08-27T22:27:34.187" v="2668" actId="165"/>
          <ac:grpSpMkLst>
            <pc:docMk/>
            <pc:sldMk cId="605211795" sldId="485"/>
            <ac:grpSpMk id="63" creationId="{7F1E8ED4-A6E7-C73B-86C8-E8B377C0F93A}"/>
          </ac:grpSpMkLst>
        </pc:grpChg>
        <pc:grpChg chg="add mod">
          <ac:chgData name="Breno Nicelatchi" userId="495d62745e7169d0" providerId="LiveId" clId="{06AE16C5-8778-40B5-A502-FDC414F89126}" dt="2023-08-27T22:29:03.962" v="2709" actId="1035"/>
          <ac:grpSpMkLst>
            <pc:docMk/>
            <pc:sldMk cId="605211795" sldId="485"/>
            <ac:grpSpMk id="64" creationId="{97A056DD-CA36-0E3B-6354-F6BA10E0BA6A}"/>
          </ac:grpSpMkLst>
        </pc:grpChg>
      </pc:sldChg>
      <pc:sldChg chg="addSp delSp modSp add mod delAnim modAnim">
        <pc:chgData name="Breno Nicelatchi" userId="495d62745e7169d0" providerId="LiveId" clId="{06AE16C5-8778-40B5-A502-FDC414F89126}" dt="2023-08-27T23:33:36.362" v="2798" actId="1076"/>
        <pc:sldMkLst>
          <pc:docMk/>
          <pc:sldMk cId="3704747490" sldId="486"/>
        </pc:sldMkLst>
        <pc:spChg chg="mod">
          <ac:chgData name="Breno Nicelatchi" userId="495d62745e7169d0" providerId="LiveId" clId="{06AE16C5-8778-40B5-A502-FDC414F89126}" dt="2023-08-27T23:31:15.572" v="2772" actId="1076"/>
          <ac:spMkLst>
            <pc:docMk/>
            <pc:sldMk cId="3704747490" sldId="486"/>
            <ac:spMk id="2" creationId="{B60CFEB9-518D-99FB-899D-7C82B3A35D4A}"/>
          </ac:spMkLst>
        </pc:spChg>
        <pc:spChg chg="add del mod">
          <ac:chgData name="Breno Nicelatchi" userId="495d62745e7169d0" providerId="LiveId" clId="{06AE16C5-8778-40B5-A502-FDC414F89126}" dt="2023-08-27T23:30:21.562" v="2760" actId="478"/>
          <ac:spMkLst>
            <pc:docMk/>
            <pc:sldMk cId="3704747490" sldId="486"/>
            <ac:spMk id="3" creationId="{D08EE78A-A054-EC63-876A-105215410A9D}"/>
          </ac:spMkLst>
        </pc:spChg>
        <pc:spChg chg="add del mod">
          <ac:chgData name="Breno Nicelatchi" userId="495d62745e7169d0" providerId="LiveId" clId="{06AE16C5-8778-40B5-A502-FDC414F89126}" dt="2023-08-27T23:30:21.562" v="2760" actId="478"/>
          <ac:spMkLst>
            <pc:docMk/>
            <pc:sldMk cId="3704747490" sldId="486"/>
            <ac:spMk id="4" creationId="{0B842EF7-C765-7DD9-994B-C6D2C44B1492}"/>
          </ac:spMkLst>
        </pc:spChg>
        <pc:spChg chg="add del mod">
          <ac:chgData name="Breno Nicelatchi" userId="495d62745e7169d0" providerId="LiveId" clId="{06AE16C5-8778-40B5-A502-FDC414F89126}" dt="2023-08-27T23:31:18.939" v="2773" actId="478"/>
          <ac:spMkLst>
            <pc:docMk/>
            <pc:sldMk cId="3704747490" sldId="486"/>
            <ac:spMk id="5" creationId="{2398517B-3032-E9CB-8BB1-371972F5ABFE}"/>
          </ac:spMkLst>
        </pc:spChg>
        <pc:spChg chg="add del mod">
          <ac:chgData name="Breno Nicelatchi" userId="495d62745e7169d0" providerId="LiveId" clId="{06AE16C5-8778-40B5-A502-FDC414F89126}" dt="2023-08-27T23:31:18.939" v="2773" actId="478"/>
          <ac:spMkLst>
            <pc:docMk/>
            <pc:sldMk cId="3704747490" sldId="486"/>
            <ac:spMk id="6" creationId="{2F9869CA-9573-36F5-40B5-EC32A781C5A3}"/>
          </ac:spMkLst>
        </pc:spChg>
        <pc:spChg chg="add del mod">
          <ac:chgData name="Breno Nicelatchi" userId="495d62745e7169d0" providerId="LiveId" clId="{06AE16C5-8778-40B5-A502-FDC414F89126}" dt="2023-08-27T23:30:24.948" v="2761" actId="478"/>
          <ac:spMkLst>
            <pc:docMk/>
            <pc:sldMk cId="3704747490" sldId="486"/>
            <ac:spMk id="7" creationId="{E340352B-2F48-021C-3087-D7DF92E1AE69}"/>
          </ac:spMkLst>
        </pc:spChg>
        <pc:spChg chg="add del mod">
          <ac:chgData name="Breno Nicelatchi" userId="495d62745e7169d0" providerId="LiveId" clId="{06AE16C5-8778-40B5-A502-FDC414F89126}" dt="2023-08-27T23:31:18.939" v="2773" actId="478"/>
          <ac:spMkLst>
            <pc:docMk/>
            <pc:sldMk cId="3704747490" sldId="486"/>
            <ac:spMk id="9" creationId="{589B7A4B-BCB1-99CB-9826-5C5EE5837680}"/>
          </ac:spMkLst>
        </pc:spChg>
        <pc:spChg chg="add del mod">
          <ac:chgData name="Breno Nicelatchi" userId="495d62745e7169d0" providerId="LiveId" clId="{06AE16C5-8778-40B5-A502-FDC414F89126}" dt="2023-08-27T23:31:18.939" v="2773" actId="478"/>
          <ac:spMkLst>
            <pc:docMk/>
            <pc:sldMk cId="3704747490" sldId="486"/>
            <ac:spMk id="10" creationId="{19E69C0A-650B-9C42-C426-37E0C8C97CBB}"/>
          </ac:spMkLst>
        </pc:spChg>
        <pc:spChg chg="add del mod">
          <ac:chgData name="Breno Nicelatchi" userId="495d62745e7169d0" providerId="LiveId" clId="{06AE16C5-8778-40B5-A502-FDC414F89126}" dt="2023-08-27T23:30:24.948" v="2761" actId="478"/>
          <ac:spMkLst>
            <pc:docMk/>
            <pc:sldMk cId="3704747490" sldId="486"/>
            <ac:spMk id="11" creationId="{4D60ADC8-55F1-B4E0-00F3-B1D7B1E73B5F}"/>
          </ac:spMkLst>
        </pc:spChg>
        <pc:spChg chg="add del mod">
          <ac:chgData name="Breno Nicelatchi" userId="495d62745e7169d0" providerId="LiveId" clId="{06AE16C5-8778-40B5-A502-FDC414F89126}" dt="2023-08-27T23:32:00.947" v="2775"/>
          <ac:spMkLst>
            <pc:docMk/>
            <pc:sldMk cId="3704747490" sldId="486"/>
            <ac:spMk id="13" creationId="{53BCDED2-09C7-0853-46F1-3868942A5EE3}"/>
          </ac:spMkLst>
        </pc:spChg>
        <pc:spChg chg="mod">
          <ac:chgData name="Breno Nicelatchi" userId="495d62745e7169d0" providerId="LiveId" clId="{06AE16C5-8778-40B5-A502-FDC414F89126}" dt="2023-08-27T23:33:36.362" v="2798" actId="1076"/>
          <ac:spMkLst>
            <pc:docMk/>
            <pc:sldMk cId="3704747490" sldId="486"/>
            <ac:spMk id="17" creationId="{FFB164A2-A66C-E21E-5CF6-D57761E51708}"/>
          </ac:spMkLst>
        </pc:spChg>
        <pc:spChg chg="mod">
          <ac:chgData name="Breno Nicelatchi" userId="495d62745e7169d0" providerId="LiveId" clId="{06AE16C5-8778-40B5-A502-FDC414F89126}" dt="2023-08-27T23:33:36.362" v="2798" actId="1076"/>
          <ac:spMkLst>
            <pc:docMk/>
            <pc:sldMk cId="3704747490" sldId="486"/>
            <ac:spMk id="18" creationId="{3F27353E-8040-6523-3EE7-D0AE6E6BEAA4}"/>
          </ac:spMkLst>
        </pc:spChg>
        <pc:spChg chg="mod">
          <ac:chgData name="Breno Nicelatchi" userId="495d62745e7169d0" providerId="LiveId" clId="{06AE16C5-8778-40B5-A502-FDC414F89126}" dt="2023-08-27T23:33:36.362" v="2798" actId="1076"/>
          <ac:spMkLst>
            <pc:docMk/>
            <pc:sldMk cId="3704747490" sldId="486"/>
            <ac:spMk id="19" creationId="{BEB48F42-12D9-96B6-FEE6-5B0E3F4ADB8F}"/>
          </ac:spMkLst>
        </pc:spChg>
        <pc:spChg chg="mod">
          <ac:chgData name="Breno Nicelatchi" userId="495d62745e7169d0" providerId="LiveId" clId="{06AE16C5-8778-40B5-A502-FDC414F89126}" dt="2023-08-27T23:33:36.362" v="2798" actId="1076"/>
          <ac:spMkLst>
            <pc:docMk/>
            <pc:sldMk cId="3704747490" sldId="486"/>
            <ac:spMk id="20" creationId="{761DAA2D-DC3D-4D71-6AF3-E214E5494B1C}"/>
          </ac:spMkLst>
        </pc:spChg>
        <pc:spChg chg="mod">
          <ac:chgData name="Breno Nicelatchi" userId="495d62745e7169d0" providerId="LiveId" clId="{06AE16C5-8778-40B5-A502-FDC414F89126}" dt="2023-08-27T23:33:36.362" v="2798" actId="1076"/>
          <ac:spMkLst>
            <pc:docMk/>
            <pc:sldMk cId="3704747490" sldId="486"/>
            <ac:spMk id="21" creationId="{8AACEDD3-BAF8-D580-9BE6-A8CD790C791A}"/>
          </ac:spMkLst>
        </pc:spChg>
        <pc:spChg chg="mod">
          <ac:chgData name="Breno Nicelatchi" userId="495d62745e7169d0" providerId="LiveId" clId="{06AE16C5-8778-40B5-A502-FDC414F89126}" dt="2023-08-27T23:33:36.362" v="2798" actId="1076"/>
          <ac:spMkLst>
            <pc:docMk/>
            <pc:sldMk cId="3704747490" sldId="486"/>
            <ac:spMk id="22" creationId="{5DF34345-3907-C296-359D-DE46FEE24A7A}"/>
          </ac:spMkLst>
        </pc:spChg>
        <pc:spChg chg="mod">
          <ac:chgData name="Breno Nicelatchi" userId="495d62745e7169d0" providerId="LiveId" clId="{06AE16C5-8778-40B5-A502-FDC414F89126}" dt="2023-08-27T23:33:36.362" v="2798" actId="1076"/>
          <ac:spMkLst>
            <pc:docMk/>
            <pc:sldMk cId="3704747490" sldId="486"/>
            <ac:spMk id="23" creationId="{4E869180-8174-2695-DEB4-C988429AA0CF}"/>
          </ac:spMkLst>
        </pc:spChg>
        <pc:spChg chg="mod">
          <ac:chgData name="Breno Nicelatchi" userId="495d62745e7169d0" providerId="LiveId" clId="{06AE16C5-8778-40B5-A502-FDC414F89126}" dt="2023-08-27T23:33:36.362" v="2798" actId="1076"/>
          <ac:spMkLst>
            <pc:docMk/>
            <pc:sldMk cId="3704747490" sldId="486"/>
            <ac:spMk id="24" creationId="{8C9FE00F-EBF9-1B26-6952-CE4CD63B9A90}"/>
          </ac:spMkLst>
        </pc:spChg>
        <pc:spChg chg="add mod">
          <ac:chgData name="Breno Nicelatchi" userId="495d62745e7169d0" providerId="LiveId" clId="{06AE16C5-8778-40B5-A502-FDC414F89126}" dt="2023-08-27T23:32:56.792" v="2790" actId="2710"/>
          <ac:spMkLst>
            <pc:docMk/>
            <pc:sldMk cId="3704747490" sldId="486"/>
            <ac:spMk id="25" creationId="{A25F20EB-4B87-BDBF-9621-F77892F08A16}"/>
          </ac:spMkLst>
        </pc:spChg>
        <pc:grpChg chg="add mod">
          <ac:chgData name="Breno Nicelatchi" userId="495d62745e7169d0" providerId="LiveId" clId="{06AE16C5-8778-40B5-A502-FDC414F89126}" dt="2023-08-27T23:33:36.362" v="2798" actId="1076"/>
          <ac:grpSpMkLst>
            <pc:docMk/>
            <pc:sldMk cId="3704747490" sldId="486"/>
            <ac:grpSpMk id="14" creationId="{83DB86D8-F8D9-ED2E-1AA8-75180BAD55FA}"/>
          </ac:grpSpMkLst>
        </pc:grpChg>
        <pc:grpChg chg="mod">
          <ac:chgData name="Breno Nicelatchi" userId="495d62745e7169d0" providerId="LiveId" clId="{06AE16C5-8778-40B5-A502-FDC414F89126}" dt="2023-08-27T23:33:36.362" v="2798" actId="1076"/>
          <ac:grpSpMkLst>
            <pc:docMk/>
            <pc:sldMk cId="3704747490" sldId="486"/>
            <ac:grpSpMk id="15" creationId="{D6E5D62F-9BC6-563B-2B70-4BCD43682167}"/>
          </ac:grpSpMkLst>
        </pc:grpChg>
        <pc:grpChg chg="mod">
          <ac:chgData name="Breno Nicelatchi" userId="495d62745e7169d0" providerId="LiveId" clId="{06AE16C5-8778-40B5-A502-FDC414F89126}" dt="2023-08-27T23:33:36.362" v="2798" actId="1076"/>
          <ac:grpSpMkLst>
            <pc:docMk/>
            <pc:sldMk cId="3704747490" sldId="486"/>
            <ac:grpSpMk id="16" creationId="{ECAC3FD2-D287-0A6B-E85E-8BA14C18F1A3}"/>
          </ac:grpSpMkLst>
        </pc:grpChg>
        <pc:picChg chg="add del mod">
          <ac:chgData name="Breno Nicelatchi" userId="495d62745e7169d0" providerId="LiveId" clId="{06AE16C5-8778-40B5-A502-FDC414F89126}" dt="2023-08-27T23:31:18.939" v="2773" actId="478"/>
          <ac:picMkLst>
            <pc:docMk/>
            <pc:sldMk cId="3704747490" sldId="486"/>
            <ac:picMk id="8" creationId="{BD13F5CA-AF64-4DE6-E002-A82A2E10D720}"/>
          </ac:picMkLst>
        </pc:picChg>
        <pc:picChg chg="add del mod">
          <ac:chgData name="Breno Nicelatchi" userId="495d62745e7169d0" providerId="LiveId" clId="{06AE16C5-8778-40B5-A502-FDC414F89126}" dt="2023-08-27T23:31:18.939" v="2773" actId="478"/>
          <ac:picMkLst>
            <pc:docMk/>
            <pc:sldMk cId="3704747490" sldId="486"/>
            <ac:picMk id="12" creationId="{CB5171FE-7C49-ED2A-A25B-92DDFDED405C}"/>
          </ac:picMkLst>
        </pc:picChg>
      </pc:sldChg>
      <pc:sldChg chg="addSp delSp modSp add mod delAnim modAnim">
        <pc:chgData name="Breno Nicelatchi" userId="495d62745e7169d0" providerId="LiveId" clId="{06AE16C5-8778-40B5-A502-FDC414F89126}" dt="2023-08-27T23:38:25.374" v="2888" actId="1076"/>
        <pc:sldMkLst>
          <pc:docMk/>
          <pc:sldMk cId="25502247" sldId="487"/>
        </pc:sldMkLst>
        <pc:spChg chg="mod">
          <ac:chgData name="Breno Nicelatchi" userId="495d62745e7169d0" providerId="LiveId" clId="{06AE16C5-8778-40B5-A502-FDC414F89126}" dt="2023-08-27T23:35:51.112" v="2823" actId="1076"/>
          <ac:spMkLst>
            <pc:docMk/>
            <pc:sldMk cId="25502247" sldId="487"/>
            <ac:spMk id="2" creationId="{B60CFEB9-518D-99FB-899D-7C82B3A35D4A}"/>
          </ac:spMkLst>
        </pc:spChg>
        <pc:spChg chg="add del mod">
          <ac:chgData name="Breno Nicelatchi" userId="495d62745e7169d0" providerId="LiveId" clId="{06AE16C5-8778-40B5-A502-FDC414F89126}" dt="2023-08-27T23:34:18.451" v="2800"/>
          <ac:spMkLst>
            <pc:docMk/>
            <pc:sldMk cId="25502247" sldId="487"/>
            <ac:spMk id="3" creationId="{2E20B75A-169C-F0E2-75DA-AF29878B6594}"/>
          </ac:spMkLst>
        </pc:spChg>
        <pc:spChg chg="mod">
          <ac:chgData name="Breno Nicelatchi" userId="495d62745e7169d0" providerId="LiveId" clId="{06AE16C5-8778-40B5-A502-FDC414F89126}" dt="2023-08-27T23:36:23.732" v="2876" actId="1035"/>
          <ac:spMkLst>
            <pc:docMk/>
            <pc:sldMk cId="25502247" sldId="487"/>
            <ac:spMk id="5" creationId="{995F5F01-941B-8C15-198B-3E5C22F16037}"/>
          </ac:spMkLst>
        </pc:spChg>
        <pc:spChg chg="mod">
          <ac:chgData name="Breno Nicelatchi" userId="495d62745e7169d0" providerId="LiveId" clId="{06AE16C5-8778-40B5-A502-FDC414F89126}" dt="2023-08-27T23:36:23.732" v="2876" actId="1035"/>
          <ac:spMkLst>
            <pc:docMk/>
            <pc:sldMk cId="25502247" sldId="487"/>
            <ac:spMk id="7" creationId="{5E60963B-A4A0-460C-1FEF-68912610848E}"/>
          </ac:spMkLst>
        </pc:spChg>
        <pc:spChg chg="mod">
          <ac:chgData name="Breno Nicelatchi" userId="495d62745e7169d0" providerId="LiveId" clId="{06AE16C5-8778-40B5-A502-FDC414F89126}" dt="2023-08-27T23:36:23.732" v="2876" actId="1035"/>
          <ac:spMkLst>
            <pc:docMk/>
            <pc:sldMk cId="25502247" sldId="487"/>
            <ac:spMk id="8" creationId="{A08AEA1B-7663-384A-DAD4-FC61BF7EF263}"/>
          </ac:spMkLst>
        </pc:spChg>
        <pc:spChg chg="add mod">
          <ac:chgData name="Breno Nicelatchi" userId="495d62745e7169d0" providerId="LiveId" clId="{06AE16C5-8778-40B5-A502-FDC414F89126}" dt="2023-08-27T23:36:23.732" v="2876" actId="1035"/>
          <ac:spMkLst>
            <pc:docMk/>
            <pc:sldMk cId="25502247" sldId="487"/>
            <ac:spMk id="9" creationId="{800A9871-5E02-214E-DCF5-7305C1781C9F}"/>
          </ac:spMkLst>
        </pc:spChg>
        <pc:spChg chg="mod">
          <ac:chgData name="Breno Nicelatchi" userId="495d62745e7169d0" providerId="LiveId" clId="{06AE16C5-8778-40B5-A502-FDC414F89126}" dt="2023-08-27T23:36:17.442" v="2837" actId="1036"/>
          <ac:spMkLst>
            <pc:docMk/>
            <pc:sldMk cId="25502247" sldId="487"/>
            <ac:spMk id="11" creationId="{0E2DB99E-FCEC-430D-BE8B-296B9C2824EA}"/>
          </ac:spMkLst>
        </pc:spChg>
        <pc:spChg chg="mod">
          <ac:chgData name="Breno Nicelatchi" userId="495d62745e7169d0" providerId="LiveId" clId="{06AE16C5-8778-40B5-A502-FDC414F89126}" dt="2023-08-27T23:37:41.114" v="2884" actId="207"/>
          <ac:spMkLst>
            <pc:docMk/>
            <pc:sldMk cId="25502247" sldId="487"/>
            <ac:spMk id="12" creationId="{3EC4D1A3-0033-327F-6E23-AD97D12FA16A}"/>
          </ac:spMkLst>
        </pc:spChg>
        <pc:spChg chg="mod">
          <ac:chgData name="Breno Nicelatchi" userId="495d62745e7169d0" providerId="LiveId" clId="{06AE16C5-8778-40B5-A502-FDC414F89126}" dt="2023-08-27T23:36:17.442" v="2837" actId="1036"/>
          <ac:spMkLst>
            <pc:docMk/>
            <pc:sldMk cId="25502247" sldId="487"/>
            <ac:spMk id="13" creationId="{D60A10AC-6910-8DA7-46EF-BE2A31973455}"/>
          </ac:spMkLst>
        </pc:spChg>
        <pc:spChg chg="mod">
          <ac:chgData name="Breno Nicelatchi" userId="495d62745e7169d0" providerId="LiveId" clId="{06AE16C5-8778-40B5-A502-FDC414F89126}" dt="2023-08-27T23:37:41.114" v="2884" actId="207"/>
          <ac:spMkLst>
            <pc:docMk/>
            <pc:sldMk cId="25502247" sldId="487"/>
            <ac:spMk id="14" creationId="{0A769B04-9133-71BF-2E39-AA1254AB17AC}"/>
          </ac:spMkLst>
        </pc:spChg>
        <pc:spChg chg="mod">
          <ac:chgData name="Breno Nicelatchi" userId="495d62745e7169d0" providerId="LiveId" clId="{06AE16C5-8778-40B5-A502-FDC414F89126}" dt="2023-08-27T23:36:17.442" v="2837" actId="1036"/>
          <ac:spMkLst>
            <pc:docMk/>
            <pc:sldMk cId="25502247" sldId="487"/>
            <ac:spMk id="15" creationId="{C0A96218-FA89-208B-208B-411326B43FEC}"/>
          </ac:spMkLst>
        </pc:spChg>
        <pc:spChg chg="mod">
          <ac:chgData name="Breno Nicelatchi" userId="495d62745e7169d0" providerId="LiveId" clId="{06AE16C5-8778-40B5-A502-FDC414F89126}" dt="2023-08-27T23:36:17.442" v="2837" actId="1036"/>
          <ac:spMkLst>
            <pc:docMk/>
            <pc:sldMk cId="25502247" sldId="487"/>
            <ac:spMk id="16" creationId="{2F2D9A99-5602-3CDA-0CB5-42CE4D927011}"/>
          </ac:spMkLst>
        </pc:spChg>
        <pc:spChg chg="mod">
          <ac:chgData name="Breno Nicelatchi" userId="495d62745e7169d0" providerId="LiveId" clId="{06AE16C5-8778-40B5-A502-FDC414F89126}" dt="2023-08-27T23:36:17.442" v="2837" actId="1036"/>
          <ac:spMkLst>
            <pc:docMk/>
            <pc:sldMk cId="25502247" sldId="487"/>
            <ac:spMk id="17" creationId="{94EB3B45-3541-5D8F-A453-899014140DEF}"/>
          </ac:spMkLst>
        </pc:spChg>
        <pc:spChg chg="mod">
          <ac:chgData name="Breno Nicelatchi" userId="495d62745e7169d0" providerId="LiveId" clId="{06AE16C5-8778-40B5-A502-FDC414F89126}" dt="2023-08-27T23:37:18.302" v="2881" actId="207"/>
          <ac:spMkLst>
            <pc:docMk/>
            <pc:sldMk cId="25502247" sldId="487"/>
            <ac:spMk id="18" creationId="{F67C6CF2-06AF-515D-F578-594AA5096B2C}"/>
          </ac:spMkLst>
        </pc:spChg>
        <pc:spChg chg="mod">
          <ac:chgData name="Breno Nicelatchi" userId="495d62745e7169d0" providerId="LiveId" clId="{06AE16C5-8778-40B5-A502-FDC414F89126}" dt="2023-08-27T23:37:20.766" v="2882" actId="207"/>
          <ac:spMkLst>
            <pc:docMk/>
            <pc:sldMk cId="25502247" sldId="487"/>
            <ac:spMk id="19" creationId="{77556E61-C462-3F0E-92B6-0B81BCA9D979}"/>
          </ac:spMkLst>
        </pc:spChg>
        <pc:spChg chg="mod">
          <ac:chgData name="Breno Nicelatchi" userId="495d62745e7169d0" providerId="LiveId" clId="{06AE16C5-8778-40B5-A502-FDC414F89126}" dt="2023-08-27T23:37:41.114" v="2884" actId="207"/>
          <ac:spMkLst>
            <pc:docMk/>
            <pc:sldMk cId="25502247" sldId="487"/>
            <ac:spMk id="20" creationId="{540BF145-9358-F562-67CA-5A9C47779CBE}"/>
          </ac:spMkLst>
        </pc:spChg>
        <pc:spChg chg="mod">
          <ac:chgData name="Breno Nicelatchi" userId="495d62745e7169d0" providerId="LiveId" clId="{06AE16C5-8778-40B5-A502-FDC414F89126}" dt="2023-08-27T23:37:41.114" v="2884" actId="207"/>
          <ac:spMkLst>
            <pc:docMk/>
            <pc:sldMk cId="25502247" sldId="487"/>
            <ac:spMk id="21" creationId="{8AEF1DE7-2695-A231-DDCB-0001A07D2083}"/>
          </ac:spMkLst>
        </pc:spChg>
        <pc:spChg chg="mod">
          <ac:chgData name="Breno Nicelatchi" userId="495d62745e7169d0" providerId="LiveId" clId="{06AE16C5-8778-40B5-A502-FDC414F89126}" dt="2023-08-27T23:37:09.550" v="2880" actId="207"/>
          <ac:spMkLst>
            <pc:docMk/>
            <pc:sldMk cId="25502247" sldId="487"/>
            <ac:spMk id="22" creationId="{AF6F9F26-861B-9827-CD1C-915228A5233D}"/>
          </ac:spMkLst>
        </pc:spChg>
        <pc:spChg chg="mod">
          <ac:chgData name="Breno Nicelatchi" userId="495d62745e7169d0" providerId="LiveId" clId="{06AE16C5-8778-40B5-A502-FDC414F89126}" dt="2023-08-27T23:37:18.302" v="2881" actId="207"/>
          <ac:spMkLst>
            <pc:docMk/>
            <pc:sldMk cId="25502247" sldId="487"/>
            <ac:spMk id="23" creationId="{8353BBAD-FB16-8E5D-EBD1-B16D807CF2E1}"/>
          </ac:spMkLst>
        </pc:spChg>
        <pc:spChg chg="mod">
          <ac:chgData name="Breno Nicelatchi" userId="495d62745e7169d0" providerId="LiveId" clId="{06AE16C5-8778-40B5-A502-FDC414F89126}" dt="2023-08-27T23:37:25.984" v="2883" actId="207"/>
          <ac:spMkLst>
            <pc:docMk/>
            <pc:sldMk cId="25502247" sldId="487"/>
            <ac:spMk id="24" creationId="{DD33B2FD-8233-7C32-8E03-CE243C4720D7}"/>
          </ac:spMkLst>
        </pc:spChg>
        <pc:spChg chg="add del mod">
          <ac:chgData name="Breno Nicelatchi" userId="495d62745e7169d0" providerId="LiveId" clId="{06AE16C5-8778-40B5-A502-FDC414F89126}" dt="2023-08-27T23:38:02.627" v="2886" actId="478"/>
          <ac:spMkLst>
            <pc:docMk/>
            <pc:sldMk cId="25502247" sldId="487"/>
            <ac:spMk id="25" creationId="{232CF609-7E88-2825-F61E-30CF36C12DD3}"/>
          </ac:spMkLst>
        </pc:spChg>
        <pc:grpChg chg="add mod">
          <ac:chgData name="Breno Nicelatchi" userId="495d62745e7169d0" providerId="LiveId" clId="{06AE16C5-8778-40B5-A502-FDC414F89126}" dt="2023-08-27T23:36:23.732" v="2876" actId="1035"/>
          <ac:grpSpMkLst>
            <pc:docMk/>
            <pc:sldMk cId="25502247" sldId="487"/>
            <ac:grpSpMk id="4" creationId="{C03DD169-B46C-5ED9-92CE-5FC57714924B}"/>
          </ac:grpSpMkLst>
        </pc:grpChg>
        <pc:grpChg chg="mod">
          <ac:chgData name="Breno Nicelatchi" userId="495d62745e7169d0" providerId="LiveId" clId="{06AE16C5-8778-40B5-A502-FDC414F89126}" dt="2023-08-27T23:36:23.732" v="2876" actId="1035"/>
          <ac:grpSpMkLst>
            <pc:docMk/>
            <pc:sldMk cId="25502247" sldId="487"/>
            <ac:grpSpMk id="6" creationId="{1D7457C7-132E-1981-10B5-FEFBBEBBDF9A}"/>
          </ac:grpSpMkLst>
        </pc:grpChg>
        <pc:grpChg chg="add mod">
          <ac:chgData name="Breno Nicelatchi" userId="495d62745e7169d0" providerId="LiveId" clId="{06AE16C5-8778-40B5-A502-FDC414F89126}" dt="2023-08-27T23:36:42.785" v="2879" actId="166"/>
          <ac:grpSpMkLst>
            <pc:docMk/>
            <pc:sldMk cId="25502247" sldId="487"/>
            <ac:grpSpMk id="10" creationId="{E9A25296-D903-E674-D03D-278ADD265EFD}"/>
          </ac:grpSpMkLst>
        </pc:grpChg>
        <pc:picChg chg="add mod">
          <ac:chgData name="Breno Nicelatchi" userId="495d62745e7169d0" providerId="LiveId" clId="{06AE16C5-8778-40B5-A502-FDC414F89126}" dt="2023-08-27T23:38:25.374" v="2888" actId="1076"/>
          <ac:picMkLst>
            <pc:docMk/>
            <pc:sldMk cId="25502247" sldId="487"/>
            <ac:picMk id="26" creationId="{B3E4040F-484E-5E56-8036-434829D627FB}"/>
          </ac:picMkLst>
        </pc:picChg>
      </pc:sldChg>
      <pc:sldChg chg="add del">
        <pc:chgData name="Breno Nicelatchi" userId="495d62745e7169d0" providerId="LiveId" clId="{06AE16C5-8778-40B5-A502-FDC414F89126}" dt="2023-08-27T23:57:51.421" v="2918" actId="47"/>
        <pc:sldMkLst>
          <pc:docMk/>
          <pc:sldMk cId="1144249799" sldId="488"/>
        </pc:sldMkLst>
      </pc:sldChg>
      <pc:sldChg chg="add del">
        <pc:chgData name="Breno Nicelatchi" userId="495d62745e7169d0" providerId="LiveId" clId="{06AE16C5-8778-40B5-A502-FDC414F89126}" dt="2023-08-27T23:57:51.421" v="2918" actId="47"/>
        <pc:sldMkLst>
          <pc:docMk/>
          <pc:sldMk cId="1182120046" sldId="489"/>
        </pc:sldMkLst>
      </pc:sldChg>
      <pc:sldChg chg="addSp delSp modSp add mod modAnim">
        <pc:chgData name="Breno Nicelatchi" userId="495d62745e7169d0" providerId="LiveId" clId="{06AE16C5-8778-40B5-A502-FDC414F89126}" dt="2023-08-28T17:48:35.919" v="3865" actId="2710"/>
        <pc:sldMkLst>
          <pc:docMk/>
          <pc:sldMk cId="3425469163" sldId="490"/>
        </pc:sldMkLst>
        <pc:spChg chg="add del mod">
          <ac:chgData name="Breno Nicelatchi" userId="495d62745e7169d0" providerId="LiveId" clId="{06AE16C5-8778-40B5-A502-FDC414F89126}" dt="2023-08-27T23:55:48.985" v="2899"/>
          <ac:spMkLst>
            <pc:docMk/>
            <pc:sldMk cId="3425469163" sldId="490"/>
            <ac:spMk id="3" creationId="{A5D2E2A1-F5B3-9294-AC39-C582CF4BE7FC}"/>
          </ac:spMkLst>
        </pc:spChg>
        <pc:spChg chg="mod">
          <ac:chgData name="Breno Nicelatchi" userId="495d62745e7169d0" providerId="LiveId" clId="{06AE16C5-8778-40B5-A502-FDC414F89126}" dt="2023-08-27T23:56:10.028" v="2901" actId="1076"/>
          <ac:spMkLst>
            <pc:docMk/>
            <pc:sldMk cId="3425469163" sldId="490"/>
            <ac:spMk id="5" creationId="{8030E928-7CA4-D80E-5F15-AE935739C514}"/>
          </ac:spMkLst>
        </pc:spChg>
        <pc:spChg chg="mod">
          <ac:chgData name="Breno Nicelatchi" userId="495d62745e7169d0" providerId="LiveId" clId="{06AE16C5-8778-40B5-A502-FDC414F89126}" dt="2023-08-27T23:56:10.028" v="2901" actId="1076"/>
          <ac:spMkLst>
            <pc:docMk/>
            <pc:sldMk cId="3425469163" sldId="490"/>
            <ac:spMk id="6" creationId="{81DC1877-3805-F9C3-3BE4-58175034FC8C}"/>
          </ac:spMkLst>
        </pc:spChg>
        <pc:spChg chg="add del mod">
          <ac:chgData name="Breno Nicelatchi" userId="495d62745e7169d0" providerId="LiveId" clId="{06AE16C5-8778-40B5-A502-FDC414F89126}" dt="2023-08-27T23:56:22.691" v="2902" actId="478"/>
          <ac:spMkLst>
            <pc:docMk/>
            <pc:sldMk cId="3425469163" sldId="490"/>
            <ac:spMk id="7" creationId="{90E1CB59-B357-1CB1-9DA1-74409410CEE3}"/>
          </ac:spMkLst>
        </pc:spChg>
        <pc:spChg chg="add mod">
          <ac:chgData name="Breno Nicelatchi" userId="495d62745e7169d0" providerId="LiveId" clId="{06AE16C5-8778-40B5-A502-FDC414F89126}" dt="2023-08-27T23:57:43.713" v="2917" actId="1076"/>
          <ac:spMkLst>
            <pc:docMk/>
            <pc:sldMk cId="3425469163" sldId="490"/>
            <ac:spMk id="8" creationId="{D4B76AB5-E3A3-5F65-E5E3-73D7721F3A9C}"/>
          </ac:spMkLst>
        </pc:spChg>
        <pc:spChg chg="add mod">
          <ac:chgData name="Breno Nicelatchi" userId="495d62745e7169d0" providerId="LiveId" clId="{06AE16C5-8778-40B5-A502-FDC414F89126}" dt="2023-08-27T23:57:43.713" v="2917" actId="1076"/>
          <ac:spMkLst>
            <pc:docMk/>
            <pc:sldMk cId="3425469163" sldId="490"/>
            <ac:spMk id="9" creationId="{C227C288-080C-CA80-8F4F-D4F491EA4F7B}"/>
          </ac:spMkLst>
        </pc:spChg>
        <pc:spChg chg="mod">
          <ac:chgData name="Breno Nicelatchi" userId="495d62745e7169d0" providerId="LiveId" clId="{06AE16C5-8778-40B5-A502-FDC414F89126}" dt="2023-08-27T23:57:43.713" v="2917" actId="1076"/>
          <ac:spMkLst>
            <pc:docMk/>
            <pc:sldMk cId="3425469163" sldId="490"/>
            <ac:spMk id="11" creationId="{687ABC6E-8BA7-3F39-843E-03F68B3F01A8}"/>
          </ac:spMkLst>
        </pc:spChg>
        <pc:spChg chg="mod">
          <ac:chgData name="Breno Nicelatchi" userId="495d62745e7169d0" providerId="LiveId" clId="{06AE16C5-8778-40B5-A502-FDC414F89126}" dt="2023-08-27T23:59:36.158" v="2968" actId="207"/>
          <ac:spMkLst>
            <pc:docMk/>
            <pc:sldMk cId="3425469163" sldId="490"/>
            <ac:spMk id="12" creationId="{AE4CFA70-8A1D-BCCF-3D93-1445C6D90A4F}"/>
          </ac:spMkLst>
        </pc:spChg>
        <pc:spChg chg="add mod">
          <ac:chgData name="Breno Nicelatchi" userId="495d62745e7169d0" providerId="LiveId" clId="{06AE16C5-8778-40B5-A502-FDC414F89126}" dt="2023-08-27T23:57:43.713" v="2917" actId="1076"/>
          <ac:spMkLst>
            <pc:docMk/>
            <pc:sldMk cId="3425469163" sldId="490"/>
            <ac:spMk id="13" creationId="{21976619-1CBF-A7BE-1757-86367DF3B959}"/>
          </ac:spMkLst>
        </pc:spChg>
        <pc:spChg chg="mod">
          <ac:chgData name="Breno Nicelatchi" userId="495d62745e7169d0" providerId="LiveId" clId="{06AE16C5-8778-40B5-A502-FDC414F89126}" dt="2023-08-27T23:56:30.600" v="2903"/>
          <ac:spMkLst>
            <pc:docMk/>
            <pc:sldMk cId="3425469163" sldId="490"/>
            <ac:spMk id="16" creationId="{BE7FE2BB-4BBD-B371-3848-BF6478E0A3CF}"/>
          </ac:spMkLst>
        </pc:spChg>
        <pc:spChg chg="mod">
          <ac:chgData name="Breno Nicelatchi" userId="495d62745e7169d0" providerId="LiveId" clId="{06AE16C5-8778-40B5-A502-FDC414F89126}" dt="2023-08-27T23:56:30.600" v="2903"/>
          <ac:spMkLst>
            <pc:docMk/>
            <pc:sldMk cId="3425469163" sldId="490"/>
            <ac:spMk id="17" creationId="{33505EAD-84A6-A65E-AF71-82EC425FFB57}"/>
          </ac:spMkLst>
        </pc:spChg>
        <pc:spChg chg="mod">
          <ac:chgData name="Breno Nicelatchi" userId="495d62745e7169d0" providerId="LiveId" clId="{06AE16C5-8778-40B5-A502-FDC414F89126}" dt="2023-08-27T23:56:30.600" v="2903"/>
          <ac:spMkLst>
            <pc:docMk/>
            <pc:sldMk cId="3425469163" sldId="490"/>
            <ac:spMk id="19" creationId="{D81E6DE8-BFE4-D4A9-FA3D-21F7419A9DA0}"/>
          </ac:spMkLst>
        </pc:spChg>
        <pc:spChg chg="mod">
          <ac:chgData name="Breno Nicelatchi" userId="495d62745e7169d0" providerId="LiveId" clId="{06AE16C5-8778-40B5-A502-FDC414F89126}" dt="2023-08-27T23:56:30.600" v="2903"/>
          <ac:spMkLst>
            <pc:docMk/>
            <pc:sldMk cId="3425469163" sldId="490"/>
            <ac:spMk id="20" creationId="{C98B3E3B-DEBC-60B2-2F8C-4BA6B2140C3A}"/>
          </ac:spMkLst>
        </pc:spChg>
        <pc:spChg chg="mod">
          <ac:chgData name="Breno Nicelatchi" userId="495d62745e7169d0" providerId="LiveId" clId="{06AE16C5-8778-40B5-A502-FDC414F89126}" dt="2023-08-27T23:56:30.600" v="2903"/>
          <ac:spMkLst>
            <pc:docMk/>
            <pc:sldMk cId="3425469163" sldId="490"/>
            <ac:spMk id="21" creationId="{DDD1B948-A04F-18E0-1973-B4C96F66B53E}"/>
          </ac:spMkLst>
        </pc:spChg>
        <pc:spChg chg="mod">
          <ac:chgData name="Breno Nicelatchi" userId="495d62745e7169d0" providerId="LiveId" clId="{06AE16C5-8778-40B5-A502-FDC414F89126}" dt="2023-08-27T23:56:30.600" v="2903"/>
          <ac:spMkLst>
            <pc:docMk/>
            <pc:sldMk cId="3425469163" sldId="490"/>
            <ac:spMk id="22" creationId="{5657E24D-4997-C178-F3D9-B14D322E7E04}"/>
          </ac:spMkLst>
        </pc:spChg>
        <pc:spChg chg="mod">
          <ac:chgData name="Breno Nicelatchi" userId="495d62745e7169d0" providerId="LiveId" clId="{06AE16C5-8778-40B5-A502-FDC414F89126}" dt="2023-08-27T23:56:30.600" v="2903"/>
          <ac:spMkLst>
            <pc:docMk/>
            <pc:sldMk cId="3425469163" sldId="490"/>
            <ac:spMk id="23" creationId="{B0C6FE48-36E4-55A5-069D-FE32F0999498}"/>
          </ac:spMkLst>
        </pc:spChg>
        <pc:spChg chg="mod">
          <ac:chgData name="Breno Nicelatchi" userId="495d62745e7169d0" providerId="LiveId" clId="{06AE16C5-8778-40B5-A502-FDC414F89126}" dt="2023-08-27T23:56:30.600" v="2903"/>
          <ac:spMkLst>
            <pc:docMk/>
            <pc:sldMk cId="3425469163" sldId="490"/>
            <ac:spMk id="24" creationId="{32387EDB-A997-AF6E-11B9-C06411FEEB1A}"/>
          </ac:spMkLst>
        </pc:spChg>
        <pc:spChg chg="mod">
          <ac:chgData name="Breno Nicelatchi" userId="495d62745e7169d0" providerId="LiveId" clId="{06AE16C5-8778-40B5-A502-FDC414F89126}" dt="2023-08-27T23:56:30.600" v="2903"/>
          <ac:spMkLst>
            <pc:docMk/>
            <pc:sldMk cId="3425469163" sldId="490"/>
            <ac:spMk id="25" creationId="{0C2D2F88-4F86-15B6-CF3A-8502EB322DE2}"/>
          </ac:spMkLst>
        </pc:spChg>
        <pc:spChg chg="mod">
          <ac:chgData name="Breno Nicelatchi" userId="495d62745e7169d0" providerId="LiveId" clId="{06AE16C5-8778-40B5-A502-FDC414F89126}" dt="2023-08-27T23:56:30.600" v="2903"/>
          <ac:spMkLst>
            <pc:docMk/>
            <pc:sldMk cId="3425469163" sldId="490"/>
            <ac:spMk id="26" creationId="{0C3BA539-1B5E-D1BF-0F98-AABF85512AB6}"/>
          </ac:spMkLst>
        </pc:spChg>
        <pc:spChg chg="mod">
          <ac:chgData name="Breno Nicelatchi" userId="495d62745e7169d0" providerId="LiveId" clId="{06AE16C5-8778-40B5-A502-FDC414F89126}" dt="2023-08-27T23:56:30.600" v="2903"/>
          <ac:spMkLst>
            <pc:docMk/>
            <pc:sldMk cId="3425469163" sldId="490"/>
            <ac:spMk id="27" creationId="{C38A5E9E-1FE9-2442-C1AD-A217800DB324}"/>
          </ac:spMkLst>
        </pc:spChg>
        <pc:spChg chg="mod">
          <ac:chgData name="Breno Nicelatchi" userId="495d62745e7169d0" providerId="LiveId" clId="{06AE16C5-8778-40B5-A502-FDC414F89126}" dt="2023-08-27T23:56:30.600" v="2903"/>
          <ac:spMkLst>
            <pc:docMk/>
            <pc:sldMk cId="3425469163" sldId="490"/>
            <ac:spMk id="28" creationId="{713328CA-1ACB-B70D-F7FD-12641100302B}"/>
          </ac:spMkLst>
        </pc:spChg>
        <pc:spChg chg="mod">
          <ac:chgData name="Breno Nicelatchi" userId="495d62745e7169d0" providerId="LiveId" clId="{06AE16C5-8778-40B5-A502-FDC414F89126}" dt="2023-08-27T23:56:30.600" v="2903"/>
          <ac:spMkLst>
            <pc:docMk/>
            <pc:sldMk cId="3425469163" sldId="490"/>
            <ac:spMk id="29" creationId="{B1EF95F6-8B9C-ABC2-E10B-8A02385595AA}"/>
          </ac:spMkLst>
        </pc:spChg>
        <pc:spChg chg="mod">
          <ac:chgData name="Breno Nicelatchi" userId="495d62745e7169d0" providerId="LiveId" clId="{06AE16C5-8778-40B5-A502-FDC414F89126}" dt="2023-08-27T23:56:30.600" v="2903"/>
          <ac:spMkLst>
            <pc:docMk/>
            <pc:sldMk cId="3425469163" sldId="490"/>
            <ac:spMk id="30" creationId="{DC952FFD-0CDB-F826-4E7F-6421D5F9A0D3}"/>
          </ac:spMkLst>
        </pc:spChg>
        <pc:spChg chg="mod">
          <ac:chgData name="Breno Nicelatchi" userId="495d62745e7169d0" providerId="LiveId" clId="{06AE16C5-8778-40B5-A502-FDC414F89126}" dt="2023-08-27T23:56:30.600" v="2903"/>
          <ac:spMkLst>
            <pc:docMk/>
            <pc:sldMk cId="3425469163" sldId="490"/>
            <ac:spMk id="31" creationId="{BEA365A1-1D00-46CA-D0DB-68A4361C3DD2}"/>
          </ac:spMkLst>
        </pc:spChg>
        <pc:spChg chg="mod">
          <ac:chgData name="Breno Nicelatchi" userId="495d62745e7169d0" providerId="LiveId" clId="{06AE16C5-8778-40B5-A502-FDC414F89126}" dt="2023-08-27T23:56:30.600" v="2903"/>
          <ac:spMkLst>
            <pc:docMk/>
            <pc:sldMk cId="3425469163" sldId="490"/>
            <ac:spMk id="32" creationId="{18B83BDE-3D3B-C09A-8DCA-2FFAB8D80139}"/>
          </ac:spMkLst>
        </pc:spChg>
        <pc:spChg chg="mod">
          <ac:chgData name="Breno Nicelatchi" userId="495d62745e7169d0" providerId="LiveId" clId="{06AE16C5-8778-40B5-A502-FDC414F89126}" dt="2023-08-27T23:56:30.600" v="2903"/>
          <ac:spMkLst>
            <pc:docMk/>
            <pc:sldMk cId="3425469163" sldId="490"/>
            <ac:spMk id="33" creationId="{04CFCC60-CDCB-C5BA-A12E-54A7169508CF}"/>
          </ac:spMkLst>
        </pc:spChg>
        <pc:spChg chg="mod">
          <ac:chgData name="Breno Nicelatchi" userId="495d62745e7169d0" providerId="LiveId" clId="{06AE16C5-8778-40B5-A502-FDC414F89126}" dt="2023-08-27T23:56:30.600" v="2903"/>
          <ac:spMkLst>
            <pc:docMk/>
            <pc:sldMk cId="3425469163" sldId="490"/>
            <ac:spMk id="34" creationId="{E412D753-E687-556B-E49F-2D77B989AB6F}"/>
          </ac:spMkLst>
        </pc:spChg>
        <pc:spChg chg="mod">
          <ac:chgData name="Breno Nicelatchi" userId="495d62745e7169d0" providerId="LiveId" clId="{06AE16C5-8778-40B5-A502-FDC414F89126}" dt="2023-08-27T23:56:30.600" v="2903"/>
          <ac:spMkLst>
            <pc:docMk/>
            <pc:sldMk cId="3425469163" sldId="490"/>
            <ac:spMk id="35" creationId="{7305127A-40E9-2E61-C23A-A32380CEA7C6}"/>
          </ac:spMkLst>
        </pc:spChg>
        <pc:spChg chg="mod">
          <ac:chgData name="Breno Nicelatchi" userId="495d62745e7169d0" providerId="LiveId" clId="{06AE16C5-8778-40B5-A502-FDC414F89126}" dt="2023-08-27T23:56:30.600" v="2903"/>
          <ac:spMkLst>
            <pc:docMk/>
            <pc:sldMk cId="3425469163" sldId="490"/>
            <ac:spMk id="36" creationId="{FAEA542E-F16C-05DC-7637-3AB85BC12BE4}"/>
          </ac:spMkLst>
        </pc:spChg>
        <pc:spChg chg="mod">
          <ac:chgData name="Breno Nicelatchi" userId="495d62745e7169d0" providerId="LiveId" clId="{06AE16C5-8778-40B5-A502-FDC414F89126}" dt="2023-08-27T23:56:30.600" v="2903"/>
          <ac:spMkLst>
            <pc:docMk/>
            <pc:sldMk cId="3425469163" sldId="490"/>
            <ac:spMk id="37" creationId="{2F1DA1BA-D871-5559-C5B4-AB7FA2933227}"/>
          </ac:spMkLst>
        </pc:spChg>
        <pc:spChg chg="mod">
          <ac:chgData name="Breno Nicelatchi" userId="495d62745e7169d0" providerId="LiveId" clId="{06AE16C5-8778-40B5-A502-FDC414F89126}" dt="2023-08-27T23:56:30.600" v="2903"/>
          <ac:spMkLst>
            <pc:docMk/>
            <pc:sldMk cId="3425469163" sldId="490"/>
            <ac:spMk id="38" creationId="{4A6A1513-B1BE-247A-1908-BE83E085365B}"/>
          </ac:spMkLst>
        </pc:spChg>
        <pc:spChg chg="mod">
          <ac:chgData name="Breno Nicelatchi" userId="495d62745e7169d0" providerId="LiveId" clId="{06AE16C5-8778-40B5-A502-FDC414F89126}" dt="2023-08-27T23:56:30.600" v="2903"/>
          <ac:spMkLst>
            <pc:docMk/>
            <pc:sldMk cId="3425469163" sldId="490"/>
            <ac:spMk id="39" creationId="{D1010B8C-9928-7930-CB70-57761A7BA73E}"/>
          </ac:spMkLst>
        </pc:spChg>
        <pc:spChg chg="mod">
          <ac:chgData name="Breno Nicelatchi" userId="495d62745e7169d0" providerId="LiveId" clId="{06AE16C5-8778-40B5-A502-FDC414F89126}" dt="2023-08-27T23:56:30.600" v="2903"/>
          <ac:spMkLst>
            <pc:docMk/>
            <pc:sldMk cId="3425469163" sldId="490"/>
            <ac:spMk id="40" creationId="{64716158-F129-5747-33FB-8F2D8F8DC25A}"/>
          </ac:spMkLst>
        </pc:spChg>
        <pc:spChg chg="mod">
          <ac:chgData name="Breno Nicelatchi" userId="495d62745e7169d0" providerId="LiveId" clId="{06AE16C5-8778-40B5-A502-FDC414F89126}" dt="2023-08-27T23:56:30.600" v="2903"/>
          <ac:spMkLst>
            <pc:docMk/>
            <pc:sldMk cId="3425469163" sldId="490"/>
            <ac:spMk id="41" creationId="{1EA79C96-19FF-D772-1767-1A2A73C3811C}"/>
          </ac:spMkLst>
        </pc:spChg>
        <pc:spChg chg="mod">
          <ac:chgData name="Breno Nicelatchi" userId="495d62745e7169d0" providerId="LiveId" clId="{06AE16C5-8778-40B5-A502-FDC414F89126}" dt="2023-08-27T23:56:30.600" v="2903"/>
          <ac:spMkLst>
            <pc:docMk/>
            <pc:sldMk cId="3425469163" sldId="490"/>
            <ac:spMk id="42" creationId="{C6F7524B-D93B-9591-E932-65756C570A97}"/>
          </ac:spMkLst>
        </pc:spChg>
        <pc:spChg chg="add mod">
          <ac:chgData name="Breno Nicelatchi" userId="495d62745e7169d0" providerId="LiveId" clId="{06AE16C5-8778-40B5-A502-FDC414F89126}" dt="2023-08-27T23:59:30.095" v="2967" actId="207"/>
          <ac:spMkLst>
            <pc:docMk/>
            <pc:sldMk cId="3425469163" sldId="490"/>
            <ac:spMk id="44" creationId="{458FD62A-9E53-1FA4-BB19-8AC25E10B504}"/>
          </ac:spMkLst>
        </pc:spChg>
        <pc:spChg chg="add mod">
          <ac:chgData name="Breno Nicelatchi" userId="495d62745e7169d0" providerId="LiveId" clId="{06AE16C5-8778-40B5-A502-FDC414F89126}" dt="2023-08-27T23:57:43.713" v="2917" actId="1076"/>
          <ac:spMkLst>
            <pc:docMk/>
            <pc:sldMk cId="3425469163" sldId="490"/>
            <ac:spMk id="45" creationId="{E30E88EA-AC1C-5B31-8CF6-AC9FC9D0DF77}"/>
          </ac:spMkLst>
        </pc:spChg>
        <pc:spChg chg="add mod">
          <ac:chgData name="Breno Nicelatchi" userId="495d62745e7169d0" providerId="LiveId" clId="{06AE16C5-8778-40B5-A502-FDC414F89126}" dt="2023-08-27T23:57:43.713" v="2917" actId="1076"/>
          <ac:spMkLst>
            <pc:docMk/>
            <pc:sldMk cId="3425469163" sldId="490"/>
            <ac:spMk id="46" creationId="{C9B4B3BA-1B0E-5569-A37C-DEB0373A9CC8}"/>
          </ac:spMkLst>
        </pc:spChg>
        <pc:spChg chg="add mod">
          <ac:chgData name="Breno Nicelatchi" userId="495d62745e7169d0" providerId="LiveId" clId="{06AE16C5-8778-40B5-A502-FDC414F89126}" dt="2023-08-27T23:57:43.713" v="2917" actId="1076"/>
          <ac:spMkLst>
            <pc:docMk/>
            <pc:sldMk cId="3425469163" sldId="490"/>
            <ac:spMk id="47" creationId="{89B34D35-C725-3EDD-F599-2AF0FC3938BF}"/>
          </ac:spMkLst>
        </pc:spChg>
        <pc:spChg chg="add mod">
          <ac:chgData name="Breno Nicelatchi" userId="495d62745e7169d0" providerId="LiveId" clId="{06AE16C5-8778-40B5-A502-FDC414F89126}" dt="2023-08-27T23:57:43.713" v="2917" actId="1076"/>
          <ac:spMkLst>
            <pc:docMk/>
            <pc:sldMk cId="3425469163" sldId="490"/>
            <ac:spMk id="48" creationId="{4B2BA0E9-4D77-6ACA-9635-1C1EB7662A86}"/>
          </ac:spMkLst>
        </pc:spChg>
        <pc:spChg chg="add mod">
          <ac:chgData name="Breno Nicelatchi" userId="495d62745e7169d0" providerId="LiveId" clId="{06AE16C5-8778-40B5-A502-FDC414F89126}" dt="2023-08-27T23:57:43.713" v="2917" actId="1076"/>
          <ac:spMkLst>
            <pc:docMk/>
            <pc:sldMk cId="3425469163" sldId="490"/>
            <ac:spMk id="49" creationId="{984FB6CD-7FD1-2579-BE0E-7C6B73CBAB4A}"/>
          </ac:spMkLst>
        </pc:spChg>
        <pc:spChg chg="mod">
          <ac:chgData name="Breno Nicelatchi" userId="495d62745e7169d0" providerId="LiveId" clId="{06AE16C5-8778-40B5-A502-FDC414F89126}" dt="2023-08-27T23:56:30.600" v="2903"/>
          <ac:spMkLst>
            <pc:docMk/>
            <pc:sldMk cId="3425469163" sldId="490"/>
            <ac:spMk id="52" creationId="{7D18A913-53C7-B36D-F585-B415687E9B3A}"/>
          </ac:spMkLst>
        </pc:spChg>
        <pc:spChg chg="mod">
          <ac:chgData name="Breno Nicelatchi" userId="495d62745e7169d0" providerId="LiveId" clId="{06AE16C5-8778-40B5-A502-FDC414F89126}" dt="2023-08-27T23:56:30.600" v="2903"/>
          <ac:spMkLst>
            <pc:docMk/>
            <pc:sldMk cId="3425469163" sldId="490"/>
            <ac:spMk id="53" creationId="{ECFB440C-B7EE-173B-33CF-9D470AF5C2B1}"/>
          </ac:spMkLst>
        </pc:spChg>
        <pc:spChg chg="mod">
          <ac:chgData name="Breno Nicelatchi" userId="495d62745e7169d0" providerId="LiveId" clId="{06AE16C5-8778-40B5-A502-FDC414F89126}" dt="2023-08-27T23:56:30.600" v="2903"/>
          <ac:spMkLst>
            <pc:docMk/>
            <pc:sldMk cId="3425469163" sldId="490"/>
            <ac:spMk id="55" creationId="{DEF6BCC2-E8FB-6CD2-D63A-A3BFB7AD4A95}"/>
          </ac:spMkLst>
        </pc:spChg>
        <pc:spChg chg="mod">
          <ac:chgData name="Breno Nicelatchi" userId="495d62745e7169d0" providerId="LiveId" clId="{06AE16C5-8778-40B5-A502-FDC414F89126}" dt="2023-08-27T23:56:30.600" v="2903"/>
          <ac:spMkLst>
            <pc:docMk/>
            <pc:sldMk cId="3425469163" sldId="490"/>
            <ac:spMk id="56" creationId="{50638250-ECC0-467D-42A4-D35FF0D783D2}"/>
          </ac:spMkLst>
        </pc:spChg>
        <pc:spChg chg="mod">
          <ac:chgData name="Breno Nicelatchi" userId="495d62745e7169d0" providerId="LiveId" clId="{06AE16C5-8778-40B5-A502-FDC414F89126}" dt="2023-08-27T23:56:30.600" v="2903"/>
          <ac:spMkLst>
            <pc:docMk/>
            <pc:sldMk cId="3425469163" sldId="490"/>
            <ac:spMk id="57" creationId="{65FE86F1-D627-2EFB-AB66-C483AD8BB8DD}"/>
          </ac:spMkLst>
        </pc:spChg>
        <pc:spChg chg="mod">
          <ac:chgData name="Breno Nicelatchi" userId="495d62745e7169d0" providerId="LiveId" clId="{06AE16C5-8778-40B5-A502-FDC414F89126}" dt="2023-08-27T23:56:30.600" v="2903"/>
          <ac:spMkLst>
            <pc:docMk/>
            <pc:sldMk cId="3425469163" sldId="490"/>
            <ac:spMk id="58" creationId="{A492DED6-1FF4-78E5-A80A-3A5F8B72E312}"/>
          </ac:spMkLst>
        </pc:spChg>
        <pc:spChg chg="mod">
          <ac:chgData name="Breno Nicelatchi" userId="495d62745e7169d0" providerId="LiveId" clId="{06AE16C5-8778-40B5-A502-FDC414F89126}" dt="2023-08-27T23:56:30.600" v="2903"/>
          <ac:spMkLst>
            <pc:docMk/>
            <pc:sldMk cId="3425469163" sldId="490"/>
            <ac:spMk id="59" creationId="{0C22A4F9-229C-6C25-025D-B20DD3C3E2B3}"/>
          </ac:spMkLst>
        </pc:spChg>
        <pc:spChg chg="mod">
          <ac:chgData name="Breno Nicelatchi" userId="495d62745e7169d0" providerId="LiveId" clId="{06AE16C5-8778-40B5-A502-FDC414F89126}" dt="2023-08-27T23:56:30.600" v="2903"/>
          <ac:spMkLst>
            <pc:docMk/>
            <pc:sldMk cId="3425469163" sldId="490"/>
            <ac:spMk id="60" creationId="{F8B1913C-2F04-3067-6D97-EFF6B8D5EFE2}"/>
          </ac:spMkLst>
        </pc:spChg>
        <pc:spChg chg="mod">
          <ac:chgData name="Breno Nicelatchi" userId="495d62745e7169d0" providerId="LiveId" clId="{06AE16C5-8778-40B5-A502-FDC414F89126}" dt="2023-08-27T23:56:30.600" v="2903"/>
          <ac:spMkLst>
            <pc:docMk/>
            <pc:sldMk cId="3425469163" sldId="490"/>
            <ac:spMk id="61" creationId="{4365A3E0-FA2F-E33C-932C-B76430173E3C}"/>
          </ac:spMkLst>
        </pc:spChg>
        <pc:spChg chg="mod">
          <ac:chgData name="Breno Nicelatchi" userId="495d62745e7169d0" providerId="LiveId" clId="{06AE16C5-8778-40B5-A502-FDC414F89126}" dt="2023-08-27T23:56:30.600" v="2903"/>
          <ac:spMkLst>
            <pc:docMk/>
            <pc:sldMk cId="3425469163" sldId="490"/>
            <ac:spMk id="62" creationId="{177E9EFE-4F63-3876-5DF2-2FC145B20574}"/>
          </ac:spMkLst>
        </pc:spChg>
        <pc:spChg chg="mod">
          <ac:chgData name="Breno Nicelatchi" userId="495d62745e7169d0" providerId="LiveId" clId="{06AE16C5-8778-40B5-A502-FDC414F89126}" dt="2023-08-27T23:56:30.600" v="2903"/>
          <ac:spMkLst>
            <pc:docMk/>
            <pc:sldMk cId="3425469163" sldId="490"/>
            <ac:spMk id="63" creationId="{25AB8235-BFFD-5BF4-5D75-31890F3F13C1}"/>
          </ac:spMkLst>
        </pc:spChg>
        <pc:spChg chg="mod">
          <ac:chgData name="Breno Nicelatchi" userId="495d62745e7169d0" providerId="LiveId" clId="{06AE16C5-8778-40B5-A502-FDC414F89126}" dt="2023-08-27T23:56:30.600" v="2903"/>
          <ac:spMkLst>
            <pc:docMk/>
            <pc:sldMk cId="3425469163" sldId="490"/>
            <ac:spMk id="64" creationId="{2EE42004-C3D2-C0E4-AA89-BAAD60F69107}"/>
          </ac:spMkLst>
        </pc:spChg>
        <pc:spChg chg="mod">
          <ac:chgData name="Breno Nicelatchi" userId="495d62745e7169d0" providerId="LiveId" clId="{06AE16C5-8778-40B5-A502-FDC414F89126}" dt="2023-08-27T23:56:30.600" v="2903"/>
          <ac:spMkLst>
            <pc:docMk/>
            <pc:sldMk cId="3425469163" sldId="490"/>
            <ac:spMk id="65" creationId="{E45E02C3-E47E-3308-5141-CD4CE881A940}"/>
          </ac:spMkLst>
        </pc:spChg>
        <pc:spChg chg="mod">
          <ac:chgData name="Breno Nicelatchi" userId="495d62745e7169d0" providerId="LiveId" clId="{06AE16C5-8778-40B5-A502-FDC414F89126}" dt="2023-08-27T23:56:30.600" v="2903"/>
          <ac:spMkLst>
            <pc:docMk/>
            <pc:sldMk cId="3425469163" sldId="490"/>
            <ac:spMk id="66" creationId="{DFBC43D9-F186-20A0-9434-2156023F9724}"/>
          </ac:spMkLst>
        </pc:spChg>
        <pc:spChg chg="mod">
          <ac:chgData name="Breno Nicelatchi" userId="495d62745e7169d0" providerId="LiveId" clId="{06AE16C5-8778-40B5-A502-FDC414F89126}" dt="2023-08-27T23:56:30.600" v="2903"/>
          <ac:spMkLst>
            <pc:docMk/>
            <pc:sldMk cId="3425469163" sldId="490"/>
            <ac:spMk id="67" creationId="{9CFA66C8-8A47-3156-38FE-EC0ACDC32E3A}"/>
          </ac:spMkLst>
        </pc:spChg>
        <pc:spChg chg="mod">
          <ac:chgData name="Breno Nicelatchi" userId="495d62745e7169d0" providerId="LiveId" clId="{06AE16C5-8778-40B5-A502-FDC414F89126}" dt="2023-08-27T23:56:30.600" v="2903"/>
          <ac:spMkLst>
            <pc:docMk/>
            <pc:sldMk cId="3425469163" sldId="490"/>
            <ac:spMk id="68" creationId="{64951D02-CA18-3EFE-22C5-DBFD4886E895}"/>
          </ac:spMkLst>
        </pc:spChg>
        <pc:spChg chg="mod">
          <ac:chgData name="Breno Nicelatchi" userId="495d62745e7169d0" providerId="LiveId" clId="{06AE16C5-8778-40B5-A502-FDC414F89126}" dt="2023-08-27T23:56:30.600" v="2903"/>
          <ac:spMkLst>
            <pc:docMk/>
            <pc:sldMk cId="3425469163" sldId="490"/>
            <ac:spMk id="69" creationId="{6C4BD8C0-1D4D-3DF7-737B-8FF1A7E78A1B}"/>
          </ac:spMkLst>
        </pc:spChg>
        <pc:spChg chg="mod">
          <ac:chgData name="Breno Nicelatchi" userId="495d62745e7169d0" providerId="LiveId" clId="{06AE16C5-8778-40B5-A502-FDC414F89126}" dt="2023-08-27T23:56:30.600" v="2903"/>
          <ac:spMkLst>
            <pc:docMk/>
            <pc:sldMk cId="3425469163" sldId="490"/>
            <ac:spMk id="70" creationId="{1197AC63-68BC-AD55-667D-A0811B5B7616}"/>
          </ac:spMkLst>
        </pc:spChg>
        <pc:spChg chg="mod">
          <ac:chgData name="Breno Nicelatchi" userId="495d62745e7169d0" providerId="LiveId" clId="{06AE16C5-8778-40B5-A502-FDC414F89126}" dt="2023-08-27T23:56:30.600" v="2903"/>
          <ac:spMkLst>
            <pc:docMk/>
            <pc:sldMk cId="3425469163" sldId="490"/>
            <ac:spMk id="71" creationId="{76DD40A8-25FF-E32A-802D-F6865A7A78B1}"/>
          </ac:spMkLst>
        </pc:spChg>
        <pc:spChg chg="mod">
          <ac:chgData name="Breno Nicelatchi" userId="495d62745e7169d0" providerId="LiveId" clId="{06AE16C5-8778-40B5-A502-FDC414F89126}" dt="2023-08-27T23:56:30.600" v="2903"/>
          <ac:spMkLst>
            <pc:docMk/>
            <pc:sldMk cId="3425469163" sldId="490"/>
            <ac:spMk id="72" creationId="{5FBB763A-711A-E654-FBC9-EE815193C975}"/>
          </ac:spMkLst>
        </pc:spChg>
        <pc:spChg chg="mod">
          <ac:chgData name="Breno Nicelatchi" userId="495d62745e7169d0" providerId="LiveId" clId="{06AE16C5-8778-40B5-A502-FDC414F89126}" dt="2023-08-27T23:56:30.600" v="2903"/>
          <ac:spMkLst>
            <pc:docMk/>
            <pc:sldMk cId="3425469163" sldId="490"/>
            <ac:spMk id="73" creationId="{1CA471F7-5429-5FB1-9238-6D4104291F42}"/>
          </ac:spMkLst>
        </pc:spChg>
        <pc:spChg chg="mod">
          <ac:chgData name="Breno Nicelatchi" userId="495d62745e7169d0" providerId="LiveId" clId="{06AE16C5-8778-40B5-A502-FDC414F89126}" dt="2023-08-27T23:56:30.600" v="2903"/>
          <ac:spMkLst>
            <pc:docMk/>
            <pc:sldMk cId="3425469163" sldId="490"/>
            <ac:spMk id="74" creationId="{C69ECC8A-84ED-CB43-254A-FD77D561B47F}"/>
          </ac:spMkLst>
        </pc:spChg>
        <pc:spChg chg="mod">
          <ac:chgData name="Breno Nicelatchi" userId="495d62745e7169d0" providerId="LiveId" clId="{06AE16C5-8778-40B5-A502-FDC414F89126}" dt="2023-08-27T23:56:30.600" v="2903"/>
          <ac:spMkLst>
            <pc:docMk/>
            <pc:sldMk cId="3425469163" sldId="490"/>
            <ac:spMk id="75" creationId="{3F1DD1D9-C67D-0CF9-3C9D-F38D18B4A3DE}"/>
          </ac:spMkLst>
        </pc:spChg>
        <pc:spChg chg="mod">
          <ac:chgData name="Breno Nicelatchi" userId="495d62745e7169d0" providerId="LiveId" clId="{06AE16C5-8778-40B5-A502-FDC414F89126}" dt="2023-08-27T23:56:30.600" v="2903"/>
          <ac:spMkLst>
            <pc:docMk/>
            <pc:sldMk cId="3425469163" sldId="490"/>
            <ac:spMk id="76" creationId="{0E242A11-E4E0-1B81-A558-FB77A6C0485A}"/>
          </ac:spMkLst>
        </pc:spChg>
        <pc:spChg chg="mod">
          <ac:chgData name="Breno Nicelatchi" userId="495d62745e7169d0" providerId="LiveId" clId="{06AE16C5-8778-40B5-A502-FDC414F89126}" dt="2023-08-27T23:56:30.600" v="2903"/>
          <ac:spMkLst>
            <pc:docMk/>
            <pc:sldMk cId="3425469163" sldId="490"/>
            <ac:spMk id="77" creationId="{7B3B6207-87FA-DB4B-5D7B-123213DA9287}"/>
          </ac:spMkLst>
        </pc:spChg>
        <pc:spChg chg="mod">
          <ac:chgData name="Breno Nicelatchi" userId="495d62745e7169d0" providerId="LiveId" clId="{06AE16C5-8778-40B5-A502-FDC414F89126}" dt="2023-08-27T23:56:30.600" v="2903"/>
          <ac:spMkLst>
            <pc:docMk/>
            <pc:sldMk cId="3425469163" sldId="490"/>
            <ac:spMk id="78" creationId="{7E0ECB12-1015-00D3-E607-1C3CD7252F88}"/>
          </ac:spMkLst>
        </pc:spChg>
        <pc:spChg chg="mod">
          <ac:chgData name="Breno Nicelatchi" userId="495d62745e7169d0" providerId="LiveId" clId="{06AE16C5-8778-40B5-A502-FDC414F89126}" dt="2023-08-27T23:56:30.600" v="2903"/>
          <ac:spMkLst>
            <pc:docMk/>
            <pc:sldMk cId="3425469163" sldId="490"/>
            <ac:spMk id="80" creationId="{6E25A5DF-40BB-C298-D2CE-90FF4E078079}"/>
          </ac:spMkLst>
        </pc:spChg>
        <pc:spChg chg="mod">
          <ac:chgData name="Breno Nicelatchi" userId="495d62745e7169d0" providerId="LiveId" clId="{06AE16C5-8778-40B5-A502-FDC414F89126}" dt="2023-08-27T23:56:30.600" v="2903"/>
          <ac:spMkLst>
            <pc:docMk/>
            <pc:sldMk cId="3425469163" sldId="490"/>
            <ac:spMk id="81" creationId="{731E3A60-AD16-89BA-2ACC-BC4B1FC87FD0}"/>
          </ac:spMkLst>
        </pc:spChg>
        <pc:spChg chg="mod">
          <ac:chgData name="Breno Nicelatchi" userId="495d62745e7169d0" providerId="LiveId" clId="{06AE16C5-8778-40B5-A502-FDC414F89126}" dt="2023-08-27T23:56:30.600" v="2903"/>
          <ac:spMkLst>
            <pc:docMk/>
            <pc:sldMk cId="3425469163" sldId="490"/>
            <ac:spMk id="82" creationId="{1D868749-CE54-6B93-F6C5-B1C523EE2979}"/>
          </ac:spMkLst>
        </pc:spChg>
        <pc:spChg chg="add del mod">
          <ac:chgData name="Breno Nicelatchi" userId="495d62745e7169d0" providerId="LiveId" clId="{06AE16C5-8778-40B5-A502-FDC414F89126}" dt="2023-08-27T23:57:10.959" v="2909" actId="478"/>
          <ac:spMkLst>
            <pc:docMk/>
            <pc:sldMk cId="3425469163" sldId="490"/>
            <ac:spMk id="83" creationId="{060A63C8-FBAC-8241-1D58-62BBA0F03396}"/>
          </ac:spMkLst>
        </pc:spChg>
        <pc:spChg chg="add del mod">
          <ac:chgData name="Breno Nicelatchi" userId="495d62745e7169d0" providerId="LiveId" clId="{06AE16C5-8778-40B5-A502-FDC414F89126}" dt="2023-08-27T23:57:14.551" v="2910" actId="478"/>
          <ac:spMkLst>
            <pc:docMk/>
            <pc:sldMk cId="3425469163" sldId="490"/>
            <ac:spMk id="84" creationId="{489FC031-72F0-2AE9-1A73-DC58CA3458CA}"/>
          </ac:spMkLst>
        </pc:spChg>
        <pc:spChg chg="mod">
          <ac:chgData name="Breno Nicelatchi" userId="495d62745e7169d0" providerId="LiveId" clId="{06AE16C5-8778-40B5-A502-FDC414F89126}" dt="2023-08-27T23:56:30.600" v="2903"/>
          <ac:spMkLst>
            <pc:docMk/>
            <pc:sldMk cId="3425469163" sldId="490"/>
            <ac:spMk id="86" creationId="{DC5D63C5-CDB8-EADC-7E59-E51D6A400BC8}"/>
          </ac:spMkLst>
        </pc:spChg>
        <pc:spChg chg="mod">
          <ac:chgData name="Breno Nicelatchi" userId="495d62745e7169d0" providerId="LiveId" clId="{06AE16C5-8778-40B5-A502-FDC414F89126}" dt="2023-08-27T23:56:30.600" v="2903"/>
          <ac:spMkLst>
            <pc:docMk/>
            <pc:sldMk cId="3425469163" sldId="490"/>
            <ac:spMk id="87" creationId="{EBD19EF5-DC08-C3F3-1D79-4E96F295152B}"/>
          </ac:spMkLst>
        </pc:spChg>
        <pc:spChg chg="mod">
          <ac:chgData name="Breno Nicelatchi" userId="495d62745e7169d0" providerId="LiveId" clId="{06AE16C5-8778-40B5-A502-FDC414F89126}" dt="2023-08-27T23:56:30.600" v="2903"/>
          <ac:spMkLst>
            <pc:docMk/>
            <pc:sldMk cId="3425469163" sldId="490"/>
            <ac:spMk id="88" creationId="{203927A6-DDD3-A059-7BEC-F0E71388C831}"/>
          </ac:spMkLst>
        </pc:spChg>
        <pc:spChg chg="mod">
          <ac:chgData name="Breno Nicelatchi" userId="495d62745e7169d0" providerId="LiveId" clId="{06AE16C5-8778-40B5-A502-FDC414F89126}" dt="2023-08-27T23:56:30.600" v="2903"/>
          <ac:spMkLst>
            <pc:docMk/>
            <pc:sldMk cId="3425469163" sldId="490"/>
            <ac:spMk id="89" creationId="{8CA12E71-9BF5-6494-180F-E1294888651C}"/>
          </ac:spMkLst>
        </pc:spChg>
        <pc:spChg chg="mod">
          <ac:chgData name="Breno Nicelatchi" userId="495d62745e7169d0" providerId="LiveId" clId="{06AE16C5-8778-40B5-A502-FDC414F89126}" dt="2023-08-27T23:56:30.600" v="2903"/>
          <ac:spMkLst>
            <pc:docMk/>
            <pc:sldMk cId="3425469163" sldId="490"/>
            <ac:spMk id="91" creationId="{7577DD9D-31FE-EDAE-BC22-9CECE46E85B7}"/>
          </ac:spMkLst>
        </pc:spChg>
        <pc:spChg chg="mod">
          <ac:chgData name="Breno Nicelatchi" userId="495d62745e7169d0" providerId="LiveId" clId="{06AE16C5-8778-40B5-A502-FDC414F89126}" dt="2023-08-27T23:56:30.600" v="2903"/>
          <ac:spMkLst>
            <pc:docMk/>
            <pc:sldMk cId="3425469163" sldId="490"/>
            <ac:spMk id="93" creationId="{051DC7D4-4329-AC95-36D1-BCD3D01CE574}"/>
          </ac:spMkLst>
        </pc:spChg>
        <pc:spChg chg="mod">
          <ac:chgData name="Breno Nicelatchi" userId="495d62745e7169d0" providerId="LiveId" clId="{06AE16C5-8778-40B5-A502-FDC414F89126}" dt="2023-08-27T23:56:30.600" v="2903"/>
          <ac:spMkLst>
            <pc:docMk/>
            <pc:sldMk cId="3425469163" sldId="490"/>
            <ac:spMk id="94" creationId="{245C3685-9B02-A30B-A9FC-427DCD95C6B3}"/>
          </ac:spMkLst>
        </pc:spChg>
        <pc:spChg chg="mod">
          <ac:chgData name="Breno Nicelatchi" userId="495d62745e7169d0" providerId="LiveId" clId="{06AE16C5-8778-40B5-A502-FDC414F89126}" dt="2023-08-27T23:56:30.600" v="2903"/>
          <ac:spMkLst>
            <pc:docMk/>
            <pc:sldMk cId="3425469163" sldId="490"/>
            <ac:spMk id="95" creationId="{DF8AA193-592B-2D89-741C-F297EB8A7326}"/>
          </ac:spMkLst>
        </pc:spChg>
        <pc:spChg chg="mod">
          <ac:chgData name="Breno Nicelatchi" userId="495d62745e7169d0" providerId="LiveId" clId="{06AE16C5-8778-40B5-A502-FDC414F89126}" dt="2023-08-27T23:56:30.600" v="2903"/>
          <ac:spMkLst>
            <pc:docMk/>
            <pc:sldMk cId="3425469163" sldId="490"/>
            <ac:spMk id="96" creationId="{66D51D77-A294-E054-CFF3-58C5FF7C0D2F}"/>
          </ac:spMkLst>
        </pc:spChg>
        <pc:spChg chg="mod">
          <ac:chgData name="Breno Nicelatchi" userId="495d62745e7169d0" providerId="LiveId" clId="{06AE16C5-8778-40B5-A502-FDC414F89126}" dt="2023-08-27T23:56:30.600" v="2903"/>
          <ac:spMkLst>
            <pc:docMk/>
            <pc:sldMk cId="3425469163" sldId="490"/>
            <ac:spMk id="97" creationId="{83A1D79E-2636-0D44-7CC1-91FBDFCACACE}"/>
          </ac:spMkLst>
        </pc:spChg>
        <pc:spChg chg="mod">
          <ac:chgData name="Breno Nicelatchi" userId="495d62745e7169d0" providerId="LiveId" clId="{06AE16C5-8778-40B5-A502-FDC414F89126}" dt="2023-08-27T23:56:30.600" v="2903"/>
          <ac:spMkLst>
            <pc:docMk/>
            <pc:sldMk cId="3425469163" sldId="490"/>
            <ac:spMk id="98" creationId="{818659F7-53FC-3B00-4BF8-60850437F9AA}"/>
          </ac:spMkLst>
        </pc:spChg>
        <pc:spChg chg="mod">
          <ac:chgData name="Breno Nicelatchi" userId="495d62745e7169d0" providerId="LiveId" clId="{06AE16C5-8778-40B5-A502-FDC414F89126}" dt="2023-08-27T23:56:30.600" v="2903"/>
          <ac:spMkLst>
            <pc:docMk/>
            <pc:sldMk cId="3425469163" sldId="490"/>
            <ac:spMk id="99" creationId="{37BCBBAD-B6E4-12A7-A883-1AC18C9CE689}"/>
          </ac:spMkLst>
        </pc:spChg>
        <pc:spChg chg="add mod">
          <ac:chgData name="Breno Nicelatchi" userId="495d62745e7169d0" providerId="LiveId" clId="{06AE16C5-8778-40B5-A502-FDC414F89126}" dt="2023-08-27T23:58:05.850" v="2920" actId="1076"/>
          <ac:spMkLst>
            <pc:docMk/>
            <pc:sldMk cId="3425469163" sldId="490"/>
            <ac:spMk id="101" creationId="{8D632C37-4AA2-89D7-AA5F-57FEAAA86BB4}"/>
          </ac:spMkLst>
        </pc:spChg>
        <pc:spChg chg="add mod">
          <ac:chgData name="Breno Nicelatchi" userId="495d62745e7169d0" providerId="LiveId" clId="{06AE16C5-8778-40B5-A502-FDC414F89126}" dt="2023-08-27T23:58:05.850" v="2920" actId="1076"/>
          <ac:spMkLst>
            <pc:docMk/>
            <pc:sldMk cId="3425469163" sldId="490"/>
            <ac:spMk id="102" creationId="{1F877EA3-658A-420E-5398-547914D9446F}"/>
          </ac:spMkLst>
        </pc:spChg>
        <pc:spChg chg="mod">
          <ac:chgData name="Breno Nicelatchi" userId="495d62745e7169d0" providerId="LiveId" clId="{06AE16C5-8778-40B5-A502-FDC414F89126}" dt="2023-08-27T23:58:05.850" v="2920" actId="1076"/>
          <ac:spMkLst>
            <pc:docMk/>
            <pc:sldMk cId="3425469163" sldId="490"/>
            <ac:spMk id="104" creationId="{16818400-2061-3882-DD3D-97DD4F1E6C73}"/>
          </ac:spMkLst>
        </pc:spChg>
        <pc:spChg chg="mod">
          <ac:chgData name="Breno Nicelatchi" userId="495d62745e7169d0" providerId="LiveId" clId="{06AE16C5-8778-40B5-A502-FDC414F89126}" dt="2023-08-27T23:58:05.850" v="2920" actId="1076"/>
          <ac:spMkLst>
            <pc:docMk/>
            <pc:sldMk cId="3425469163" sldId="490"/>
            <ac:spMk id="105" creationId="{AD043CF5-C104-473E-F7A5-3EA477A4F19E}"/>
          </ac:spMkLst>
        </pc:spChg>
        <pc:spChg chg="add del mod">
          <ac:chgData name="Breno Nicelatchi" userId="495d62745e7169d0" providerId="LiveId" clId="{06AE16C5-8778-40B5-A502-FDC414F89126}" dt="2023-08-27T23:58:36.853" v="2928" actId="478"/>
          <ac:spMkLst>
            <pc:docMk/>
            <pc:sldMk cId="3425469163" sldId="490"/>
            <ac:spMk id="106" creationId="{33E31B82-31AE-5FCB-7BD9-0A37213364DD}"/>
          </ac:spMkLst>
        </pc:spChg>
        <pc:spChg chg="add del mod">
          <ac:chgData name="Breno Nicelatchi" userId="495d62745e7169d0" providerId="LiveId" clId="{06AE16C5-8778-40B5-A502-FDC414F89126}" dt="2023-08-27T23:58:36.853" v="2928" actId="478"/>
          <ac:spMkLst>
            <pc:docMk/>
            <pc:sldMk cId="3425469163" sldId="490"/>
            <ac:spMk id="107" creationId="{46C2038E-4A4B-C31F-7376-05511F069976}"/>
          </ac:spMkLst>
        </pc:spChg>
        <pc:spChg chg="mod">
          <ac:chgData name="Breno Nicelatchi" userId="495d62745e7169d0" providerId="LiveId" clId="{06AE16C5-8778-40B5-A502-FDC414F89126}" dt="2023-08-27T23:58:09.361" v="2922" actId="1076"/>
          <ac:spMkLst>
            <pc:docMk/>
            <pc:sldMk cId="3425469163" sldId="490"/>
            <ac:spMk id="109" creationId="{8A79A1BC-C38E-F038-8370-F68751F5BAEA}"/>
          </ac:spMkLst>
        </pc:spChg>
        <pc:spChg chg="mod">
          <ac:chgData name="Breno Nicelatchi" userId="495d62745e7169d0" providerId="LiveId" clId="{06AE16C5-8778-40B5-A502-FDC414F89126}" dt="2023-08-27T23:58:09.361" v="2922" actId="1076"/>
          <ac:spMkLst>
            <pc:docMk/>
            <pc:sldMk cId="3425469163" sldId="490"/>
            <ac:spMk id="110" creationId="{8B0B00E0-4175-94B8-1D51-A1A84FBCE2F3}"/>
          </ac:spMkLst>
        </pc:spChg>
        <pc:spChg chg="add mod">
          <ac:chgData name="Breno Nicelatchi" userId="495d62745e7169d0" providerId="LiveId" clId="{06AE16C5-8778-40B5-A502-FDC414F89126}" dt="2023-08-28T17:48:35.919" v="3865" actId="2710"/>
          <ac:spMkLst>
            <pc:docMk/>
            <pc:sldMk cId="3425469163" sldId="490"/>
            <ac:spMk id="111" creationId="{218A1723-10B4-F126-65BB-B50D5528CBA6}"/>
          </ac:spMkLst>
        </pc:spChg>
        <pc:grpChg chg="add del mod">
          <ac:chgData name="Breno Nicelatchi" userId="495d62745e7169d0" providerId="LiveId" clId="{06AE16C5-8778-40B5-A502-FDC414F89126}" dt="2023-08-27T23:56:22.691" v="2902" actId="478"/>
          <ac:grpSpMkLst>
            <pc:docMk/>
            <pc:sldMk cId="3425469163" sldId="490"/>
            <ac:grpSpMk id="4" creationId="{55F7C91D-D027-9566-AEFC-60B3FB0F1F01}"/>
          </ac:grpSpMkLst>
        </pc:grpChg>
        <pc:grpChg chg="add mod">
          <ac:chgData name="Breno Nicelatchi" userId="495d62745e7169d0" providerId="LiveId" clId="{06AE16C5-8778-40B5-A502-FDC414F89126}" dt="2023-08-27T23:57:43.713" v="2917" actId="1076"/>
          <ac:grpSpMkLst>
            <pc:docMk/>
            <pc:sldMk cId="3425469163" sldId="490"/>
            <ac:grpSpMk id="10" creationId="{304A3218-A528-C733-30C1-3ADE0D3A186C}"/>
          </ac:grpSpMkLst>
        </pc:grpChg>
        <pc:grpChg chg="add del mod">
          <ac:chgData name="Breno Nicelatchi" userId="495d62745e7169d0" providerId="LiveId" clId="{06AE16C5-8778-40B5-A502-FDC414F89126}" dt="2023-08-27T23:56:58.186" v="2906" actId="478"/>
          <ac:grpSpMkLst>
            <pc:docMk/>
            <pc:sldMk cId="3425469163" sldId="490"/>
            <ac:grpSpMk id="14" creationId="{D41DA5AD-0DFC-3916-8BAC-DB7B2E1CA532}"/>
          </ac:grpSpMkLst>
        </pc:grpChg>
        <pc:grpChg chg="mod">
          <ac:chgData name="Breno Nicelatchi" userId="495d62745e7169d0" providerId="LiveId" clId="{06AE16C5-8778-40B5-A502-FDC414F89126}" dt="2023-08-27T23:56:30.600" v="2903"/>
          <ac:grpSpMkLst>
            <pc:docMk/>
            <pc:sldMk cId="3425469163" sldId="490"/>
            <ac:grpSpMk id="15" creationId="{B3F56BAC-C438-45A7-3EE7-AD491EA86CD9}"/>
          </ac:grpSpMkLst>
        </pc:grpChg>
        <pc:grpChg chg="mod">
          <ac:chgData name="Breno Nicelatchi" userId="495d62745e7169d0" providerId="LiveId" clId="{06AE16C5-8778-40B5-A502-FDC414F89126}" dt="2023-08-27T23:56:30.600" v="2903"/>
          <ac:grpSpMkLst>
            <pc:docMk/>
            <pc:sldMk cId="3425469163" sldId="490"/>
            <ac:grpSpMk id="18" creationId="{CF09297F-19F6-0228-E93D-1E99520A759C}"/>
          </ac:grpSpMkLst>
        </pc:grpChg>
        <pc:grpChg chg="add del mod">
          <ac:chgData name="Breno Nicelatchi" userId="495d62745e7169d0" providerId="LiveId" clId="{06AE16C5-8778-40B5-A502-FDC414F89126}" dt="2023-08-27T23:57:07.778" v="2908" actId="478"/>
          <ac:grpSpMkLst>
            <pc:docMk/>
            <pc:sldMk cId="3425469163" sldId="490"/>
            <ac:grpSpMk id="50" creationId="{E86038CD-53FC-49F7-68B5-6EFEBB4F3786}"/>
          </ac:grpSpMkLst>
        </pc:grpChg>
        <pc:grpChg chg="mod">
          <ac:chgData name="Breno Nicelatchi" userId="495d62745e7169d0" providerId="LiveId" clId="{06AE16C5-8778-40B5-A502-FDC414F89126}" dt="2023-08-27T23:56:30.600" v="2903"/>
          <ac:grpSpMkLst>
            <pc:docMk/>
            <pc:sldMk cId="3425469163" sldId="490"/>
            <ac:grpSpMk id="51" creationId="{3A7B3187-0747-3828-8590-E8E7825357C0}"/>
          </ac:grpSpMkLst>
        </pc:grpChg>
        <pc:grpChg chg="mod">
          <ac:chgData name="Breno Nicelatchi" userId="495d62745e7169d0" providerId="LiveId" clId="{06AE16C5-8778-40B5-A502-FDC414F89126}" dt="2023-08-27T23:56:30.600" v="2903"/>
          <ac:grpSpMkLst>
            <pc:docMk/>
            <pc:sldMk cId="3425469163" sldId="490"/>
            <ac:grpSpMk id="54" creationId="{0E643200-1F63-A6A3-56AB-D38666135418}"/>
          </ac:grpSpMkLst>
        </pc:grpChg>
        <pc:grpChg chg="add del mod">
          <ac:chgData name="Breno Nicelatchi" userId="495d62745e7169d0" providerId="LiveId" clId="{06AE16C5-8778-40B5-A502-FDC414F89126}" dt="2023-08-27T23:57:06.243" v="2907" actId="478"/>
          <ac:grpSpMkLst>
            <pc:docMk/>
            <pc:sldMk cId="3425469163" sldId="490"/>
            <ac:grpSpMk id="79" creationId="{876799A3-3404-FA17-2046-BD4F457A887D}"/>
          </ac:grpSpMkLst>
        </pc:grpChg>
        <pc:grpChg chg="add del mod">
          <ac:chgData name="Breno Nicelatchi" userId="495d62745e7169d0" providerId="LiveId" clId="{06AE16C5-8778-40B5-A502-FDC414F89126}" dt="2023-08-27T23:57:18.895" v="2911" actId="478"/>
          <ac:grpSpMkLst>
            <pc:docMk/>
            <pc:sldMk cId="3425469163" sldId="490"/>
            <ac:grpSpMk id="85" creationId="{CC76A9E2-FE4D-B94A-0EAB-8091B9450834}"/>
          </ac:grpSpMkLst>
        </pc:grpChg>
        <pc:grpChg chg="add del mod">
          <ac:chgData name="Breno Nicelatchi" userId="495d62745e7169d0" providerId="LiveId" clId="{06AE16C5-8778-40B5-A502-FDC414F89126}" dt="2023-08-27T23:57:18.895" v="2911" actId="478"/>
          <ac:grpSpMkLst>
            <pc:docMk/>
            <pc:sldMk cId="3425469163" sldId="490"/>
            <ac:grpSpMk id="90" creationId="{35DF420B-9490-D0EA-6024-A9C3E5C63A39}"/>
          </ac:grpSpMkLst>
        </pc:grpChg>
        <pc:grpChg chg="mod">
          <ac:chgData name="Breno Nicelatchi" userId="495d62745e7169d0" providerId="LiveId" clId="{06AE16C5-8778-40B5-A502-FDC414F89126}" dt="2023-08-27T23:56:30.600" v="2903"/>
          <ac:grpSpMkLst>
            <pc:docMk/>
            <pc:sldMk cId="3425469163" sldId="490"/>
            <ac:grpSpMk id="92" creationId="{2E797C8A-1B79-19D6-0901-46A8AF82BCA4}"/>
          </ac:grpSpMkLst>
        </pc:grpChg>
        <pc:grpChg chg="add mod">
          <ac:chgData name="Breno Nicelatchi" userId="495d62745e7169d0" providerId="LiveId" clId="{06AE16C5-8778-40B5-A502-FDC414F89126}" dt="2023-08-27T23:57:43.713" v="2917" actId="1076"/>
          <ac:grpSpMkLst>
            <pc:docMk/>
            <pc:sldMk cId="3425469163" sldId="490"/>
            <ac:grpSpMk id="100" creationId="{F0BD308F-7A99-563E-0623-07E63300D46A}"/>
          </ac:grpSpMkLst>
        </pc:grpChg>
        <pc:grpChg chg="add mod">
          <ac:chgData name="Breno Nicelatchi" userId="495d62745e7169d0" providerId="LiveId" clId="{06AE16C5-8778-40B5-A502-FDC414F89126}" dt="2023-08-27T23:58:05.850" v="2920" actId="1076"/>
          <ac:grpSpMkLst>
            <pc:docMk/>
            <pc:sldMk cId="3425469163" sldId="490"/>
            <ac:grpSpMk id="103" creationId="{F281FB1E-F109-6498-2F93-DFB332C6667C}"/>
          </ac:grpSpMkLst>
        </pc:grpChg>
        <pc:grpChg chg="add del mod">
          <ac:chgData name="Breno Nicelatchi" userId="495d62745e7169d0" providerId="LiveId" clId="{06AE16C5-8778-40B5-A502-FDC414F89126}" dt="2023-08-27T23:58:36.853" v="2928" actId="478"/>
          <ac:grpSpMkLst>
            <pc:docMk/>
            <pc:sldMk cId="3425469163" sldId="490"/>
            <ac:grpSpMk id="108" creationId="{7715CCDE-94B4-E34E-9CF6-08F2DA20D66B}"/>
          </ac:grpSpMkLst>
        </pc:grpChg>
        <pc:picChg chg="add mod">
          <ac:chgData name="Breno Nicelatchi" userId="495d62745e7169d0" providerId="LiveId" clId="{06AE16C5-8778-40B5-A502-FDC414F89126}" dt="2023-08-27T23:57:43.713" v="2917" actId="1076"/>
          <ac:picMkLst>
            <pc:docMk/>
            <pc:sldMk cId="3425469163" sldId="490"/>
            <ac:picMk id="43" creationId="{046251EB-60F7-7EA8-D4CD-30ED84C21CA3}"/>
          </ac:picMkLst>
        </pc:picChg>
      </pc:sldChg>
      <pc:sldChg chg="addSp modSp add mod modAnim">
        <pc:chgData name="Breno Nicelatchi" userId="495d62745e7169d0" providerId="LiveId" clId="{06AE16C5-8778-40B5-A502-FDC414F89126}" dt="2023-08-28T00:02:03.140" v="3038" actId="1035"/>
        <pc:sldMkLst>
          <pc:docMk/>
          <pc:sldMk cId="3847468805" sldId="491"/>
        </pc:sldMkLst>
        <pc:spChg chg="mod">
          <ac:chgData name="Breno Nicelatchi" userId="495d62745e7169d0" providerId="LiveId" clId="{06AE16C5-8778-40B5-A502-FDC414F89126}" dt="2023-08-28T00:00:16.037" v="2971" actId="207"/>
          <ac:spMkLst>
            <pc:docMk/>
            <pc:sldMk cId="3847468805" sldId="491"/>
            <ac:spMk id="5" creationId="{F3A05176-14C2-0632-BC34-BBEA226861B3}"/>
          </ac:spMkLst>
        </pc:spChg>
        <pc:spChg chg="mod">
          <ac:chgData name="Breno Nicelatchi" userId="495d62745e7169d0" providerId="LiveId" clId="{06AE16C5-8778-40B5-A502-FDC414F89126}" dt="2023-08-28T00:00:18.961" v="2972" actId="207"/>
          <ac:spMkLst>
            <pc:docMk/>
            <pc:sldMk cId="3847468805" sldId="491"/>
            <ac:spMk id="6" creationId="{A49432E9-7037-FF24-964E-B3E8014BE943}"/>
          </ac:spMkLst>
        </pc:spChg>
        <pc:spChg chg="mod">
          <ac:chgData name="Breno Nicelatchi" userId="495d62745e7169d0" providerId="LiveId" clId="{06AE16C5-8778-40B5-A502-FDC414F89126}" dt="2023-08-28T00:00:10.261" v="2969"/>
          <ac:spMkLst>
            <pc:docMk/>
            <pc:sldMk cId="3847468805" sldId="491"/>
            <ac:spMk id="7" creationId="{F4392E12-C4EA-9196-EF0E-04D3497193AE}"/>
          </ac:spMkLst>
        </pc:spChg>
        <pc:spChg chg="mod">
          <ac:chgData name="Breno Nicelatchi" userId="495d62745e7169d0" providerId="LiveId" clId="{06AE16C5-8778-40B5-A502-FDC414F89126}" dt="2023-08-28T00:00:10.261" v="2969"/>
          <ac:spMkLst>
            <pc:docMk/>
            <pc:sldMk cId="3847468805" sldId="491"/>
            <ac:spMk id="8" creationId="{F7F7472C-24AA-46EC-9CFB-2D10C1D24395}"/>
          </ac:spMkLst>
        </pc:spChg>
        <pc:spChg chg="mod">
          <ac:chgData name="Breno Nicelatchi" userId="495d62745e7169d0" providerId="LiveId" clId="{06AE16C5-8778-40B5-A502-FDC414F89126}" dt="2023-08-28T00:00:10.261" v="2969"/>
          <ac:spMkLst>
            <pc:docMk/>
            <pc:sldMk cId="3847468805" sldId="491"/>
            <ac:spMk id="9" creationId="{90E9E7ED-71CD-F22B-5ABC-E6275FD3382F}"/>
          </ac:spMkLst>
        </pc:spChg>
        <pc:spChg chg="mod">
          <ac:chgData name="Breno Nicelatchi" userId="495d62745e7169d0" providerId="LiveId" clId="{06AE16C5-8778-40B5-A502-FDC414F89126}" dt="2023-08-28T00:00:23.951" v="2973" actId="207"/>
          <ac:spMkLst>
            <pc:docMk/>
            <pc:sldMk cId="3847468805" sldId="491"/>
            <ac:spMk id="10" creationId="{EC70DE29-AE01-911A-A8BE-89B4575E4729}"/>
          </ac:spMkLst>
        </pc:spChg>
        <pc:spChg chg="mod">
          <ac:chgData name="Breno Nicelatchi" userId="495d62745e7169d0" providerId="LiveId" clId="{06AE16C5-8778-40B5-A502-FDC414F89126}" dt="2023-08-28T00:00:10.261" v="2969"/>
          <ac:spMkLst>
            <pc:docMk/>
            <pc:sldMk cId="3847468805" sldId="491"/>
            <ac:spMk id="11" creationId="{368DF199-90DB-7013-C4E2-E0102DBA292E}"/>
          </ac:spMkLst>
        </pc:spChg>
        <pc:spChg chg="mod">
          <ac:chgData name="Breno Nicelatchi" userId="495d62745e7169d0" providerId="LiveId" clId="{06AE16C5-8778-40B5-A502-FDC414F89126}" dt="2023-08-28T00:00:10.261" v="2969"/>
          <ac:spMkLst>
            <pc:docMk/>
            <pc:sldMk cId="3847468805" sldId="491"/>
            <ac:spMk id="12" creationId="{1E3C0B7F-16F0-4868-F731-0E06120A4501}"/>
          </ac:spMkLst>
        </pc:spChg>
        <pc:spChg chg="add mod">
          <ac:chgData name="Breno Nicelatchi" userId="495d62745e7169d0" providerId="LiveId" clId="{06AE16C5-8778-40B5-A502-FDC414F89126}" dt="2023-08-28T00:01:33.270" v="2991" actId="1076"/>
          <ac:spMkLst>
            <pc:docMk/>
            <pc:sldMk cId="3847468805" sldId="491"/>
            <ac:spMk id="13" creationId="{D9A33E97-2758-273D-9FCE-B2D37D737232}"/>
          </ac:spMkLst>
        </pc:spChg>
        <pc:spChg chg="add mod">
          <ac:chgData name="Breno Nicelatchi" userId="495d62745e7169d0" providerId="LiveId" clId="{06AE16C5-8778-40B5-A502-FDC414F89126}" dt="2023-08-28T00:02:00.397" v="3035" actId="1036"/>
          <ac:spMkLst>
            <pc:docMk/>
            <pc:sldMk cId="3847468805" sldId="491"/>
            <ac:spMk id="14" creationId="{3851F504-48E4-DF83-906E-97BD971F664A}"/>
          </ac:spMkLst>
        </pc:spChg>
        <pc:spChg chg="add mod">
          <ac:chgData name="Breno Nicelatchi" userId="495d62745e7169d0" providerId="LiveId" clId="{06AE16C5-8778-40B5-A502-FDC414F89126}" dt="2023-08-28T00:02:03.140" v="3038" actId="1035"/>
          <ac:spMkLst>
            <pc:docMk/>
            <pc:sldMk cId="3847468805" sldId="491"/>
            <ac:spMk id="15" creationId="{F618731E-C96D-94ED-3AA5-E1895B7F70C8}"/>
          </ac:spMkLst>
        </pc:spChg>
        <pc:grpChg chg="add mod">
          <ac:chgData name="Breno Nicelatchi" userId="495d62745e7169d0" providerId="LiveId" clId="{06AE16C5-8778-40B5-A502-FDC414F89126}" dt="2023-08-28T00:01:21.106" v="2984" actId="14100"/>
          <ac:grpSpMkLst>
            <pc:docMk/>
            <pc:sldMk cId="3847468805" sldId="491"/>
            <ac:grpSpMk id="3" creationId="{62319961-DD37-AB72-6568-A742167B2556}"/>
          </ac:grpSpMkLst>
        </pc:grpChg>
        <pc:grpChg chg="mod">
          <ac:chgData name="Breno Nicelatchi" userId="495d62745e7169d0" providerId="LiveId" clId="{06AE16C5-8778-40B5-A502-FDC414F89126}" dt="2023-08-28T00:00:10.261" v="2969"/>
          <ac:grpSpMkLst>
            <pc:docMk/>
            <pc:sldMk cId="3847468805" sldId="491"/>
            <ac:grpSpMk id="4" creationId="{3853C04D-CCA9-7F1B-87F9-8ECC3D60BE4B}"/>
          </ac:grpSpMkLst>
        </pc:grpChg>
      </pc:sldChg>
      <pc:sldChg chg="addSp modSp add mod modAnim">
        <pc:chgData name="Breno Nicelatchi" userId="495d62745e7169d0" providerId="LiveId" clId="{06AE16C5-8778-40B5-A502-FDC414F89126}" dt="2023-08-28T17:12:12.160" v="3249" actId="1038"/>
        <pc:sldMkLst>
          <pc:docMk/>
          <pc:sldMk cId="2863838171" sldId="492"/>
        </pc:sldMkLst>
        <pc:spChg chg="add mod">
          <ac:chgData name="Breno Nicelatchi" userId="495d62745e7169d0" providerId="LiveId" clId="{06AE16C5-8778-40B5-A502-FDC414F89126}" dt="2023-08-28T17:12:12.160" v="3249" actId="1038"/>
          <ac:spMkLst>
            <pc:docMk/>
            <pc:sldMk cId="2863838171" sldId="492"/>
            <ac:spMk id="4" creationId="{046E0378-EAC2-348A-8DFD-75C3EEB3D745}"/>
          </ac:spMkLst>
        </pc:spChg>
        <pc:spChg chg="add mod">
          <ac:chgData name="Breno Nicelatchi" userId="495d62745e7169d0" providerId="LiveId" clId="{06AE16C5-8778-40B5-A502-FDC414F89126}" dt="2023-08-28T17:12:12.160" v="3249" actId="1038"/>
          <ac:spMkLst>
            <pc:docMk/>
            <pc:sldMk cId="2863838171" sldId="492"/>
            <ac:spMk id="5" creationId="{6D96D587-45A5-A39B-F6D7-15A5AEC3603B}"/>
          </ac:spMkLst>
        </pc:spChg>
        <pc:spChg chg="mod">
          <ac:chgData name="Breno Nicelatchi" userId="495d62745e7169d0" providerId="LiveId" clId="{06AE16C5-8778-40B5-A502-FDC414F89126}" dt="2023-08-28T17:11:55.209" v="3237" actId="14100"/>
          <ac:spMkLst>
            <pc:docMk/>
            <pc:sldMk cId="2863838171" sldId="492"/>
            <ac:spMk id="7" creationId="{5C72E115-964A-667F-C09B-1F69BD2A60E7}"/>
          </ac:spMkLst>
        </pc:spChg>
        <pc:spChg chg="mod">
          <ac:chgData name="Breno Nicelatchi" userId="495d62745e7169d0" providerId="LiveId" clId="{06AE16C5-8778-40B5-A502-FDC414F89126}" dt="2023-08-28T17:11:33.446" v="3232"/>
          <ac:spMkLst>
            <pc:docMk/>
            <pc:sldMk cId="2863838171" sldId="492"/>
            <ac:spMk id="9" creationId="{68E2066F-D2F4-096A-CDA2-9234FC078F6A}"/>
          </ac:spMkLst>
        </pc:spChg>
        <pc:spChg chg="mod">
          <ac:chgData name="Breno Nicelatchi" userId="495d62745e7169d0" providerId="LiveId" clId="{06AE16C5-8778-40B5-A502-FDC414F89126}" dt="2023-08-28T17:11:33.446" v="3232"/>
          <ac:spMkLst>
            <pc:docMk/>
            <pc:sldMk cId="2863838171" sldId="492"/>
            <ac:spMk id="10" creationId="{C5460B76-C2F8-700D-B0AA-186E5BC0C40A}"/>
          </ac:spMkLst>
        </pc:spChg>
        <pc:spChg chg="add mod">
          <ac:chgData name="Breno Nicelatchi" userId="495d62745e7169d0" providerId="LiveId" clId="{06AE16C5-8778-40B5-A502-FDC414F89126}" dt="2023-08-28T17:12:12.160" v="3249" actId="1038"/>
          <ac:spMkLst>
            <pc:docMk/>
            <pc:sldMk cId="2863838171" sldId="492"/>
            <ac:spMk id="11" creationId="{C0A97F70-F903-B032-70BF-C625026948F5}"/>
          </ac:spMkLst>
        </pc:spChg>
        <pc:grpChg chg="add mod">
          <ac:chgData name="Breno Nicelatchi" userId="495d62745e7169d0" providerId="LiveId" clId="{06AE16C5-8778-40B5-A502-FDC414F89126}" dt="2023-08-28T17:12:12.160" v="3249" actId="1038"/>
          <ac:grpSpMkLst>
            <pc:docMk/>
            <pc:sldMk cId="2863838171" sldId="492"/>
            <ac:grpSpMk id="6" creationId="{72489AA4-5218-F8FE-C839-1E714C40D33C}"/>
          </ac:grpSpMkLst>
        </pc:grpChg>
        <pc:grpChg chg="mod">
          <ac:chgData name="Breno Nicelatchi" userId="495d62745e7169d0" providerId="LiveId" clId="{06AE16C5-8778-40B5-A502-FDC414F89126}" dt="2023-08-28T17:11:33.446" v="3232"/>
          <ac:grpSpMkLst>
            <pc:docMk/>
            <pc:sldMk cId="2863838171" sldId="492"/>
            <ac:grpSpMk id="8" creationId="{5B1DED5F-005E-2648-37EA-4F738D3E812C}"/>
          </ac:grpSpMkLst>
        </pc:grpChg>
        <pc:picChg chg="add mod">
          <ac:chgData name="Breno Nicelatchi" userId="495d62745e7169d0" providerId="LiveId" clId="{06AE16C5-8778-40B5-A502-FDC414F89126}" dt="2023-08-28T17:12:08.255" v="3240" actId="1076"/>
          <ac:picMkLst>
            <pc:docMk/>
            <pc:sldMk cId="2863838171" sldId="492"/>
            <ac:picMk id="3" creationId="{0BF26D35-498F-FED5-DD00-F4ECFB8D6BF5}"/>
          </ac:picMkLst>
        </pc:picChg>
      </pc:sldChg>
      <pc:sldChg chg="addSp modSp add mod">
        <pc:chgData name="Breno Nicelatchi" userId="495d62745e7169d0" providerId="LiveId" clId="{06AE16C5-8778-40B5-A502-FDC414F89126}" dt="2023-08-28T17:41:36.805" v="3675" actId="1037"/>
        <pc:sldMkLst>
          <pc:docMk/>
          <pc:sldMk cId="3814796639" sldId="493"/>
        </pc:sldMkLst>
        <pc:spChg chg="add mod">
          <ac:chgData name="Breno Nicelatchi" userId="495d62745e7169d0" providerId="LiveId" clId="{06AE16C5-8778-40B5-A502-FDC414F89126}" dt="2023-08-28T17:19:19.644" v="3668" actId="207"/>
          <ac:spMkLst>
            <pc:docMk/>
            <pc:sldMk cId="3814796639" sldId="493"/>
            <ac:spMk id="4" creationId="{DB6404EB-EAF9-00DA-1229-6F0CFA5E9302}"/>
          </ac:spMkLst>
        </pc:spChg>
        <pc:spChg chg="add mod">
          <ac:chgData name="Breno Nicelatchi" userId="495d62745e7169d0" providerId="LiveId" clId="{06AE16C5-8778-40B5-A502-FDC414F89126}" dt="2023-08-28T17:41:29.844" v="3669" actId="14100"/>
          <ac:spMkLst>
            <pc:docMk/>
            <pc:sldMk cId="3814796639" sldId="493"/>
            <ac:spMk id="5" creationId="{24720A69-3498-C6CF-19C2-9E7887567FC7}"/>
          </ac:spMkLst>
        </pc:spChg>
        <pc:spChg chg="mod">
          <ac:chgData name="Breno Nicelatchi" userId="495d62745e7169d0" providerId="LiveId" clId="{06AE16C5-8778-40B5-A502-FDC414F89126}" dt="2023-08-28T17:41:36.805" v="3675" actId="1037"/>
          <ac:spMkLst>
            <pc:docMk/>
            <pc:sldMk cId="3814796639" sldId="493"/>
            <ac:spMk id="7" creationId="{6AB348BD-C8EA-E371-B80B-323D0979491A}"/>
          </ac:spMkLst>
        </pc:spChg>
        <pc:spChg chg="mod">
          <ac:chgData name="Breno Nicelatchi" userId="495d62745e7169d0" providerId="LiveId" clId="{06AE16C5-8778-40B5-A502-FDC414F89126}" dt="2023-08-28T17:41:36.805" v="3675" actId="1037"/>
          <ac:spMkLst>
            <pc:docMk/>
            <pc:sldMk cId="3814796639" sldId="493"/>
            <ac:spMk id="8" creationId="{E5348EEB-E6E7-B829-379C-CBC48DC2D4C6}"/>
          </ac:spMkLst>
        </pc:spChg>
        <pc:spChg chg="add mod">
          <ac:chgData name="Breno Nicelatchi" userId="495d62745e7169d0" providerId="LiveId" clId="{06AE16C5-8778-40B5-A502-FDC414F89126}" dt="2023-08-28T17:19:01.827" v="3629" actId="1076"/>
          <ac:spMkLst>
            <pc:docMk/>
            <pc:sldMk cId="3814796639" sldId="493"/>
            <ac:spMk id="9" creationId="{F9A76993-9D51-150F-B950-8294D235C9A1}"/>
          </ac:spMkLst>
        </pc:spChg>
        <pc:grpChg chg="add mod">
          <ac:chgData name="Breno Nicelatchi" userId="495d62745e7169d0" providerId="LiveId" clId="{06AE16C5-8778-40B5-A502-FDC414F89126}" dt="2023-08-28T17:41:36.805" v="3675" actId="1037"/>
          <ac:grpSpMkLst>
            <pc:docMk/>
            <pc:sldMk cId="3814796639" sldId="493"/>
            <ac:grpSpMk id="6" creationId="{8AC4F732-1330-5CAC-7F29-30F547FC9F2A}"/>
          </ac:grpSpMkLst>
        </pc:grpChg>
        <pc:picChg chg="add mod">
          <ac:chgData name="Breno Nicelatchi" userId="495d62745e7169d0" providerId="LiveId" clId="{06AE16C5-8778-40B5-A502-FDC414F89126}" dt="2023-08-28T17:14:22.051" v="3275" actId="14100"/>
          <ac:picMkLst>
            <pc:docMk/>
            <pc:sldMk cId="3814796639" sldId="493"/>
            <ac:picMk id="3" creationId="{6EBD2EB5-3C23-B0E8-D84C-96EAC277F63B}"/>
          </ac:picMkLst>
        </pc:picChg>
      </pc:sldChg>
      <pc:sldChg chg="add del">
        <pc:chgData name="Breno Nicelatchi" userId="495d62745e7169d0" providerId="LiveId" clId="{06AE16C5-8778-40B5-A502-FDC414F89126}" dt="2023-08-28T18:07:29.444" v="4336" actId="47"/>
        <pc:sldMkLst>
          <pc:docMk/>
          <pc:sldMk cId="3699693338" sldId="494"/>
        </pc:sldMkLst>
      </pc:sldChg>
      <pc:sldChg chg="add del">
        <pc:chgData name="Breno Nicelatchi" userId="495d62745e7169d0" providerId="LiveId" clId="{06AE16C5-8778-40B5-A502-FDC414F89126}" dt="2023-08-28T18:07:29.444" v="4336" actId="47"/>
        <pc:sldMkLst>
          <pc:docMk/>
          <pc:sldMk cId="467509871" sldId="495"/>
        </pc:sldMkLst>
      </pc:sldChg>
      <pc:sldChg chg="delSp modSp add del mod delAnim modAnim">
        <pc:chgData name="Breno Nicelatchi" userId="495d62745e7169d0" providerId="LiveId" clId="{06AE16C5-8778-40B5-A502-FDC414F89126}" dt="2023-08-28T18:07:49.734" v="4339" actId="47"/>
        <pc:sldMkLst>
          <pc:docMk/>
          <pc:sldMk cId="4140711974" sldId="496"/>
        </pc:sldMkLst>
        <pc:spChg chg="del">
          <ac:chgData name="Breno Nicelatchi" userId="495d62745e7169d0" providerId="LiveId" clId="{06AE16C5-8778-40B5-A502-FDC414F89126}" dt="2023-08-27T20:42:21.918" v="1607" actId="478"/>
          <ac:spMkLst>
            <pc:docMk/>
            <pc:sldMk cId="4140711974" sldId="496"/>
            <ac:spMk id="8" creationId="{05A8F68F-83CA-4D3E-9734-D8C3307F00C6}"/>
          </ac:spMkLst>
        </pc:spChg>
        <pc:spChg chg="del">
          <ac:chgData name="Breno Nicelatchi" userId="495d62745e7169d0" providerId="LiveId" clId="{06AE16C5-8778-40B5-A502-FDC414F89126}" dt="2023-08-27T20:42:21.918" v="1607" actId="478"/>
          <ac:spMkLst>
            <pc:docMk/>
            <pc:sldMk cId="4140711974" sldId="496"/>
            <ac:spMk id="33" creationId="{2378F37E-0497-4F83-B218-A298C54B1ED1}"/>
          </ac:spMkLst>
        </pc:spChg>
        <pc:spChg chg="mod topLvl">
          <ac:chgData name="Breno Nicelatchi" userId="495d62745e7169d0" providerId="LiveId" clId="{06AE16C5-8778-40B5-A502-FDC414F89126}" dt="2023-08-27T20:42:26.082" v="1608" actId="165"/>
          <ac:spMkLst>
            <pc:docMk/>
            <pc:sldMk cId="4140711974" sldId="496"/>
            <ac:spMk id="36" creationId="{05C65AB1-FCA1-4162-AA2E-4A572A2534DF}"/>
          </ac:spMkLst>
        </pc:spChg>
        <pc:spChg chg="mod topLvl">
          <ac:chgData name="Breno Nicelatchi" userId="495d62745e7169d0" providerId="LiveId" clId="{06AE16C5-8778-40B5-A502-FDC414F89126}" dt="2023-08-27T20:42:26.082" v="1608" actId="165"/>
          <ac:spMkLst>
            <pc:docMk/>
            <pc:sldMk cId="4140711974" sldId="496"/>
            <ac:spMk id="37" creationId="{7F3E8283-E65C-40D2-9C3B-67DEA9C0C05B}"/>
          </ac:spMkLst>
        </pc:spChg>
        <pc:spChg chg="mod topLvl">
          <ac:chgData name="Breno Nicelatchi" userId="495d62745e7169d0" providerId="LiveId" clId="{06AE16C5-8778-40B5-A502-FDC414F89126}" dt="2023-08-27T20:42:26.082" v="1608" actId="165"/>
          <ac:spMkLst>
            <pc:docMk/>
            <pc:sldMk cId="4140711974" sldId="496"/>
            <ac:spMk id="38" creationId="{CF4C91F8-B638-42B2-9726-E04008D7FEA9}"/>
          </ac:spMkLst>
        </pc:spChg>
        <pc:grpChg chg="del">
          <ac:chgData name="Breno Nicelatchi" userId="495d62745e7169d0" providerId="LiveId" clId="{06AE16C5-8778-40B5-A502-FDC414F89126}" dt="2023-08-27T20:42:26.082" v="1608" actId="165"/>
          <ac:grpSpMkLst>
            <pc:docMk/>
            <pc:sldMk cId="4140711974" sldId="496"/>
            <ac:grpSpMk id="35" creationId="{5A9C4D54-3822-4CB9-AFBB-9D7645A8C8BF}"/>
          </ac:grpSpMkLst>
        </pc:grpChg>
        <pc:grpChg chg="del">
          <ac:chgData name="Breno Nicelatchi" userId="495d62745e7169d0" providerId="LiveId" clId="{06AE16C5-8778-40B5-A502-FDC414F89126}" dt="2023-08-27T20:42:21.918" v="1607" actId="478"/>
          <ac:grpSpMkLst>
            <pc:docMk/>
            <pc:sldMk cId="4140711974" sldId="496"/>
            <ac:grpSpMk id="50" creationId="{9CD611F3-288C-4D87-92F6-1CDAE51FD2E5}"/>
          </ac:grpSpMkLst>
        </pc:grpChg>
        <pc:picChg chg="del">
          <ac:chgData name="Breno Nicelatchi" userId="495d62745e7169d0" providerId="LiveId" clId="{06AE16C5-8778-40B5-A502-FDC414F89126}" dt="2023-08-27T20:42:21.918" v="1607" actId="478"/>
          <ac:picMkLst>
            <pc:docMk/>
            <pc:sldMk cId="4140711974" sldId="496"/>
            <ac:picMk id="9" creationId="{28C31148-E422-459F-842A-E381FF910DD0}"/>
          </ac:picMkLst>
        </pc:picChg>
        <pc:picChg chg="mod topLvl">
          <ac:chgData name="Breno Nicelatchi" userId="495d62745e7169d0" providerId="LiveId" clId="{06AE16C5-8778-40B5-A502-FDC414F89126}" dt="2023-08-27T20:42:26.082" v="1608" actId="165"/>
          <ac:picMkLst>
            <pc:docMk/>
            <pc:sldMk cId="4140711974" sldId="496"/>
            <ac:picMk id="39" creationId="{F0CB87D5-0182-438E-B245-80A21B3C9E89}"/>
          </ac:picMkLst>
        </pc:picChg>
      </pc:sldChg>
      <pc:sldChg chg="delSp modSp add del modAnim">
        <pc:chgData name="Breno Nicelatchi" userId="495d62745e7169d0" providerId="LiveId" clId="{06AE16C5-8778-40B5-A502-FDC414F89126}" dt="2023-08-28T18:07:49.734" v="4339" actId="47"/>
        <pc:sldMkLst>
          <pc:docMk/>
          <pc:sldMk cId="1386496596" sldId="497"/>
        </pc:sldMkLst>
        <pc:spChg chg="mod">
          <ac:chgData name="Breno Nicelatchi" userId="495d62745e7169d0" providerId="LiveId" clId="{06AE16C5-8778-40B5-A502-FDC414F89126}" dt="2023-08-27T20:51:03.793" v="1948" actId="165"/>
          <ac:spMkLst>
            <pc:docMk/>
            <pc:sldMk cId="1386496596" sldId="497"/>
            <ac:spMk id="89" creationId="{699AE408-9924-4699-8AC0-1904C935DAA2}"/>
          </ac:spMkLst>
        </pc:spChg>
        <pc:spChg chg="mod">
          <ac:chgData name="Breno Nicelatchi" userId="495d62745e7169d0" providerId="LiveId" clId="{06AE16C5-8778-40B5-A502-FDC414F89126}" dt="2023-08-27T20:51:03.793" v="1948" actId="165"/>
          <ac:spMkLst>
            <pc:docMk/>
            <pc:sldMk cId="1386496596" sldId="497"/>
            <ac:spMk id="90" creationId="{9B002AF2-EF55-437C-BF8D-074D9D580961}"/>
          </ac:spMkLst>
        </pc:spChg>
        <pc:spChg chg="mod">
          <ac:chgData name="Breno Nicelatchi" userId="495d62745e7169d0" providerId="LiveId" clId="{06AE16C5-8778-40B5-A502-FDC414F89126}" dt="2023-08-27T20:51:03.793" v="1948" actId="165"/>
          <ac:spMkLst>
            <pc:docMk/>
            <pc:sldMk cId="1386496596" sldId="497"/>
            <ac:spMk id="91" creationId="{2038904B-9C0C-4922-AF8E-9F902C753400}"/>
          </ac:spMkLst>
        </pc:spChg>
        <pc:spChg chg="mod">
          <ac:chgData name="Breno Nicelatchi" userId="495d62745e7169d0" providerId="LiveId" clId="{06AE16C5-8778-40B5-A502-FDC414F89126}" dt="2023-08-27T20:51:03.793" v="1948" actId="165"/>
          <ac:spMkLst>
            <pc:docMk/>
            <pc:sldMk cId="1386496596" sldId="497"/>
            <ac:spMk id="92" creationId="{801FC305-65FC-4540-A5BD-A26C6B7BDE62}"/>
          </ac:spMkLst>
        </pc:spChg>
        <pc:spChg chg="mod">
          <ac:chgData name="Breno Nicelatchi" userId="495d62745e7169d0" providerId="LiveId" clId="{06AE16C5-8778-40B5-A502-FDC414F89126}" dt="2023-08-27T20:51:03.793" v="1948" actId="165"/>
          <ac:spMkLst>
            <pc:docMk/>
            <pc:sldMk cId="1386496596" sldId="497"/>
            <ac:spMk id="93" creationId="{4FF8646A-261B-4C4B-A39E-829499A761D5}"/>
          </ac:spMkLst>
        </pc:spChg>
        <pc:spChg chg="mod">
          <ac:chgData name="Breno Nicelatchi" userId="495d62745e7169d0" providerId="LiveId" clId="{06AE16C5-8778-40B5-A502-FDC414F89126}" dt="2023-08-27T20:51:03.793" v="1948" actId="165"/>
          <ac:spMkLst>
            <pc:docMk/>
            <pc:sldMk cId="1386496596" sldId="497"/>
            <ac:spMk id="97" creationId="{2672EC3F-7E1E-416A-83AB-6581485C63ED}"/>
          </ac:spMkLst>
        </pc:spChg>
        <pc:spChg chg="mod">
          <ac:chgData name="Breno Nicelatchi" userId="495d62745e7169d0" providerId="LiveId" clId="{06AE16C5-8778-40B5-A502-FDC414F89126}" dt="2023-08-27T20:51:03.793" v="1948" actId="165"/>
          <ac:spMkLst>
            <pc:docMk/>
            <pc:sldMk cId="1386496596" sldId="497"/>
            <ac:spMk id="98" creationId="{399EF879-4112-4471-ABB8-B84F3F51CF59}"/>
          </ac:spMkLst>
        </pc:spChg>
        <pc:spChg chg="mod">
          <ac:chgData name="Breno Nicelatchi" userId="495d62745e7169d0" providerId="LiveId" clId="{06AE16C5-8778-40B5-A502-FDC414F89126}" dt="2023-08-27T20:51:03.793" v="1948" actId="165"/>
          <ac:spMkLst>
            <pc:docMk/>
            <pc:sldMk cId="1386496596" sldId="497"/>
            <ac:spMk id="99" creationId="{7322D0E4-D939-4661-8F9C-C89B48E4AC2D}"/>
          </ac:spMkLst>
        </pc:spChg>
        <pc:spChg chg="mod">
          <ac:chgData name="Breno Nicelatchi" userId="495d62745e7169d0" providerId="LiveId" clId="{06AE16C5-8778-40B5-A502-FDC414F89126}" dt="2023-08-27T20:51:03.793" v="1948" actId="165"/>
          <ac:spMkLst>
            <pc:docMk/>
            <pc:sldMk cId="1386496596" sldId="497"/>
            <ac:spMk id="100" creationId="{12518817-2EDA-4FC9-B070-C5B09A1F88EE}"/>
          </ac:spMkLst>
        </pc:spChg>
        <pc:spChg chg="mod">
          <ac:chgData name="Breno Nicelatchi" userId="495d62745e7169d0" providerId="LiveId" clId="{06AE16C5-8778-40B5-A502-FDC414F89126}" dt="2023-08-27T20:51:03.793" v="1948" actId="165"/>
          <ac:spMkLst>
            <pc:docMk/>
            <pc:sldMk cId="1386496596" sldId="497"/>
            <ac:spMk id="101" creationId="{7BD5FF71-31EE-4375-B274-21863F59675E}"/>
          </ac:spMkLst>
        </pc:spChg>
        <pc:spChg chg="mod">
          <ac:chgData name="Breno Nicelatchi" userId="495d62745e7169d0" providerId="LiveId" clId="{06AE16C5-8778-40B5-A502-FDC414F89126}" dt="2023-08-27T20:51:03.793" v="1948" actId="165"/>
          <ac:spMkLst>
            <pc:docMk/>
            <pc:sldMk cId="1386496596" sldId="497"/>
            <ac:spMk id="102" creationId="{C0E0A15B-F9DD-4038-92E2-FFB566A16598}"/>
          </ac:spMkLst>
        </pc:spChg>
        <pc:spChg chg="mod">
          <ac:chgData name="Breno Nicelatchi" userId="495d62745e7169d0" providerId="LiveId" clId="{06AE16C5-8778-40B5-A502-FDC414F89126}" dt="2023-08-27T20:51:03.793" v="1948" actId="165"/>
          <ac:spMkLst>
            <pc:docMk/>
            <pc:sldMk cId="1386496596" sldId="497"/>
            <ac:spMk id="103" creationId="{0B54C840-4FA7-4F10-98D4-986DE212240D}"/>
          </ac:spMkLst>
        </pc:spChg>
        <pc:spChg chg="mod">
          <ac:chgData name="Breno Nicelatchi" userId="495d62745e7169d0" providerId="LiveId" clId="{06AE16C5-8778-40B5-A502-FDC414F89126}" dt="2023-08-27T20:51:03.793" v="1948" actId="165"/>
          <ac:spMkLst>
            <pc:docMk/>
            <pc:sldMk cId="1386496596" sldId="497"/>
            <ac:spMk id="104" creationId="{115421F4-2D48-454D-96AE-9FD79C87CF0B}"/>
          </ac:spMkLst>
        </pc:spChg>
        <pc:spChg chg="mod">
          <ac:chgData name="Breno Nicelatchi" userId="495d62745e7169d0" providerId="LiveId" clId="{06AE16C5-8778-40B5-A502-FDC414F89126}" dt="2023-08-27T20:51:03.793" v="1948" actId="165"/>
          <ac:spMkLst>
            <pc:docMk/>
            <pc:sldMk cId="1386496596" sldId="497"/>
            <ac:spMk id="105" creationId="{EAAA5520-E706-4676-A35B-34554E2DB26A}"/>
          </ac:spMkLst>
        </pc:spChg>
        <pc:spChg chg="mod">
          <ac:chgData name="Breno Nicelatchi" userId="495d62745e7169d0" providerId="LiveId" clId="{06AE16C5-8778-40B5-A502-FDC414F89126}" dt="2023-08-27T20:51:03.793" v="1948" actId="165"/>
          <ac:spMkLst>
            <pc:docMk/>
            <pc:sldMk cId="1386496596" sldId="497"/>
            <ac:spMk id="106" creationId="{82087CF1-DB1C-4B71-808F-B8A0BD60A74D}"/>
          </ac:spMkLst>
        </pc:spChg>
        <pc:spChg chg="mod">
          <ac:chgData name="Breno Nicelatchi" userId="495d62745e7169d0" providerId="LiveId" clId="{06AE16C5-8778-40B5-A502-FDC414F89126}" dt="2023-08-27T20:51:03.793" v="1948" actId="165"/>
          <ac:spMkLst>
            <pc:docMk/>
            <pc:sldMk cId="1386496596" sldId="497"/>
            <ac:spMk id="107" creationId="{0CA2934D-1AA0-4008-9772-5A1F8F6BB9B3}"/>
          </ac:spMkLst>
        </pc:spChg>
        <pc:spChg chg="mod">
          <ac:chgData name="Breno Nicelatchi" userId="495d62745e7169d0" providerId="LiveId" clId="{06AE16C5-8778-40B5-A502-FDC414F89126}" dt="2023-08-27T20:51:03.793" v="1948" actId="165"/>
          <ac:spMkLst>
            <pc:docMk/>
            <pc:sldMk cId="1386496596" sldId="497"/>
            <ac:spMk id="108" creationId="{FBD29446-3D27-451F-9D5D-84DC20EBE841}"/>
          </ac:spMkLst>
        </pc:spChg>
        <pc:spChg chg="mod">
          <ac:chgData name="Breno Nicelatchi" userId="495d62745e7169d0" providerId="LiveId" clId="{06AE16C5-8778-40B5-A502-FDC414F89126}" dt="2023-08-27T20:51:03.793" v="1948" actId="165"/>
          <ac:spMkLst>
            <pc:docMk/>
            <pc:sldMk cId="1386496596" sldId="497"/>
            <ac:spMk id="112" creationId="{5277F1EC-ADA9-4F02-8F5B-3770640AF21E}"/>
          </ac:spMkLst>
        </pc:spChg>
        <pc:spChg chg="mod">
          <ac:chgData name="Breno Nicelatchi" userId="495d62745e7169d0" providerId="LiveId" clId="{06AE16C5-8778-40B5-A502-FDC414F89126}" dt="2023-08-27T20:51:03.793" v="1948" actId="165"/>
          <ac:spMkLst>
            <pc:docMk/>
            <pc:sldMk cId="1386496596" sldId="497"/>
            <ac:spMk id="113" creationId="{0D5B79D2-5490-4F14-B539-5B152B585E60}"/>
          </ac:spMkLst>
        </pc:spChg>
        <pc:spChg chg="mod">
          <ac:chgData name="Breno Nicelatchi" userId="495d62745e7169d0" providerId="LiveId" clId="{06AE16C5-8778-40B5-A502-FDC414F89126}" dt="2023-08-27T20:51:03.793" v="1948" actId="165"/>
          <ac:spMkLst>
            <pc:docMk/>
            <pc:sldMk cId="1386496596" sldId="497"/>
            <ac:spMk id="114" creationId="{43C6EA93-6221-4FAE-8A2C-B1354D5C4AE8}"/>
          </ac:spMkLst>
        </pc:spChg>
        <pc:spChg chg="mod">
          <ac:chgData name="Breno Nicelatchi" userId="495d62745e7169d0" providerId="LiveId" clId="{06AE16C5-8778-40B5-A502-FDC414F89126}" dt="2023-08-27T20:51:03.793" v="1948" actId="165"/>
          <ac:spMkLst>
            <pc:docMk/>
            <pc:sldMk cId="1386496596" sldId="497"/>
            <ac:spMk id="115" creationId="{D8BAD91A-D16A-410C-BE95-EBDA9DA406A8}"/>
          </ac:spMkLst>
        </pc:spChg>
        <pc:spChg chg="mod">
          <ac:chgData name="Breno Nicelatchi" userId="495d62745e7169d0" providerId="LiveId" clId="{06AE16C5-8778-40B5-A502-FDC414F89126}" dt="2023-08-27T20:51:03.793" v="1948" actId="165"/>
          <ac:spMkLst>
            <pc:docMk/>
            <pc:sldMk cId="1386496596" sldId="497"/>
            <ac:spMk id="116" creationId="{CAF23B19-EABD-4854-A792-7E69887CF423}"/>
          </ac:spMkLst>
        </pc:spChg>
        <pc:spChg chg="mod">
          <ac:chgData name="Breno Nicelatchi" userId="495d62745e7169d0" providerId="LiveId" clId="{06AE16C5-8778-40B5-A502-FDC414F89126}" dt="2023-08-27T20:51:03.793" v="1948" actId="165"/>
          <ac:spMkLst>
            <pc:docMk/>
            <pc:sldMk cId="1386496596" sldId="497"/>
            <ac:spMk id="117" creationId="{F9755191-687B-47F5-A3AB-BF52D6B88D0C}"/>
          </ac:spMkLst>
        </pc:spChg>
        <pc:spChg chg="mod">
          <ac:chgData name="Breno Nicelatchi" userId="495d62745e7169d0" providerId="LiveId" clId="{06AE16C5-8778-40B5-A502-FDC414F89126}" dt="2023-08-27T20:51:03.793" v="1948" actId="165"/>
          <ac:spMkLst>
            <pc:docMk/>
            <pc:sldMk cId="1386496596" sldId="497"/>
            <ac:spMk id="121" creationId="{E2CCF053-F8D7-4E6F-BD16-3B65C418E401}"/>
          </ac:spMkLst>
        </pc:spChg>
        <pc:spChg chg="mod">
          <ac:chgData name="Breno Nicelatchi" userId="495d62745e7169d0" providerId="LiveId" clId="{06AE16C5-8778-40B5-A502-FDC414F89126}" dt="2023-08-27T20:51:03.793" v="1948" actId="165"/>
          <ac:spMkLst>
            <pc:docMk/>
            <pc:sldMk cId="1386496596" sldId="497"/>
            <ac:spMk id="122" creationId="{FBECDC4E-8F60-4A78-95A6-0EE7B1572F31}"/>
          </ac:spMkLst>
        </pc:spChg>
        <pc:spChg chg="mod">
          <ac:chgData name="Breno Nicelatchi" userId="495d62745e7169d0" providerId="LiveId" clId="{06AE16C5-8778-40B5-A502-FDC414F89126}" dt="2023-08-27T20:51:03.793" v="1948" actId="165"/>
          <ac:spMkLst>
            <pc:docMk/>
            <pc:sldMk cId="1386496596" sldId="497"/>
            <ac:spMk id="123" creationId="{46729D11-CD16-4898-A928-184D100163E6}"/>
          </ac:spMkLst>
        </pc:spChg>
        <pc:spChg chg="mod">
          <ac:chgData name="Breno Nicelatchi" userId="495d62745e7169d0" providerId="LiveId" clId="{06AE16C5-8778-40B5-A502-FDC414F89126}" dt="2023-08-27T20:51:03.793" v="1948" actId="165"/>
          <ac:spMkLst>
            <pc:docMk/>
            <pc:sldMk cId="1386496596" sldId="497"/>
            <ac:spMk id="124" creationId="{6F7F883F-3C59-469B-830E-8FCD2105C8B5}"/>
          </ac:spMkLst>
        </pc:spChg>
        <pc:spChg chg="mod">
          <ac:chgData name="Breno Nicelatchi" userId="495d62745e7169d0" providerId="LiveId" clId="{06AE16C5-8778-40B5-A502-FDC414F89126}" dt="2023-08-27T20:51:03.793" v="1948" actId="165"/>
          <ac:spMkLst>
            <pc:docMk/>
            <pc:sldMk cId="1386496596" sldId="497"/>
            <ac:spMk id="125" creationId="{CDB641A1-6517-4504-AD77-8D7779441DB9}"/>
          </ac:spMkLst>
        </pc:spChg>
        <pc:spChg chg="mod">
          <ac:chgData name="Breno Nicelatchi" userId="495d62745e7169d0" providerId="LiveId" clId="{06AE16C5-8778-40B5-A502-FDC414F89126}" dt="2023-08-27T20:51:03.793" v="1948" actId="165"/>
          <ac:spMkLst>
            <pc:docMk/>
            <pc:sldMk cId="1386496596" sldId="497"/>
            <ac:spMk id="126" creationId="{FD601449-5A7D-41BD-99F6-CF0E581E145A}"/>
          </ac:spMkLst>
        </pc:spChg>
        <pc:spChg chg="mod">
          <ac:chgData name="Breno Nicelatchi" userId="495d62745e7169d0" providerId="LiveId" clId="{06AE16C5-8778-40B5-A502-FDC414F89126}" dt="2023-08-27T20:51:03.793" v="1948" actId="165"/>
          <ac:spMkLst>
            <pc:docMk/>
            <pc:sldMk cId="1386496596" sldId="497"/>
            <ac:spMk id="127" creationId="{D4D06514-B260-4EEB-A30B-7D2AF0216B77}"/>
          </ac:spMkLst>
        </pc:spChg>
        <pc:spChg chg="mod">
          <ac:chgData name="Breno Nicelatchi" userId="495d62745e7169d0" providerId="LiveId" clId="{06AE16C5-8778-40B5-A502-FDC414F89126}" dt="2023-08-27T20:51:03.793" v="1948" actId="165"/>
          <ac:spMkLst>
            <pc:docMk/>
            <pc:sldMk cId="1386496596" sldId="497"/>
            <ac:spMk id="128" creationId="{DF70C39A-39E2-4FA9-8509-22F29367EFE9}"/>
          </ac:spMkLst>
        </pc:spChg>
        <pc:spChg chg="mod">
          <ac:chgData name="Breno Nicelatchi" userId="495d62745e7169d0" providerId="LiveId" clId="{06AE16C5-8778-40B5-A502-FDC414F89126}" dt="2023-08-27T20:51:03.793" v="1948" actId="165"/>
          <ac:spMkLst>
            <pc:docMk/>
            <pc:sldMk cId="1386496596" sldId="497"/>
            <ac:spMk id="129" creationId="{A30B8670-2935-4F92-9651-D3FD29C48275}"/>
          </ac:spMkLst>
        </pc:spChg>
        <pc:spChg chg="mod">
          <ac:chgData name="Breno Nicelatchi" userId="495d62745e7169d0" providerId="LiveId" clId="{06AE16C5-8778-40B5-A502-FDC414F89126}" dt="2023-08-27T20:51:03.793" v="1948" actId="165"/>
          <ac:spMkLst>
            <pc:docMk/>
            <pc:sldMk cId="1386496596" sldId="497"/>
            <ac:spMk id="130" creationId="{057125A4-C9D5-45E9-8C1E-8E82650049BB}"/>
          </ac:spMkLst>
        </pc:spChg>
        <pc:spChg chg="mod">
          <ac:chgData name="Breno Nicelatchi" userId="495d62745e7169d0" providerId="LiveId" clId="{06AE16C5-8778-40B5-A502-FDC414F89126}" dt="2023-08-27T20:51:03.793" v="1948" actId="165"/>
          <ac:spMkLst>
            <pc:docMk/>
            <pc:sldMk cId="1386496596" sldId="497"/>
            <ac:spMk id="131" creationId="{3453D82E-F327-46E7-B644-D1D5D890B57C}"/>
          </ac:spMkLst>
        </pc:spChg>
        <pc:spChg chg="mod">
          <ac:chgData name="Breno Nicelatchi" userId="495d62745e7169d0" providerId="LiveId" clId="{06AE16C5-8778-40B5-A502-FDC414F89126}" dt="2023-08-27T20:51:03.793" v="1948" actId="165"/>
          <ac:spMkLst>
            <pc:docMk/>
            <pc:sldMk cId="1386496596" sldId="497"/>
            <ac:spMk id="132" creationId="{99AD5F5B-61B6-44CD-B3DE-E6CDBE23CA76}"/>
          </ac:spMkLst>
        </pc:spChg>
        <pc:spChg chg="mod">
          <ac:chgData name="Breno Nicelatchi" userId="495d62745e7169d0" providerId="LiveId" clId="{06AE16C5-8778-40B5-A502-FDC414F89126}" dt="2023-08-27T20:51:03.793" v="1948" actId="165"/>
          <ac:spMkLst>
            <pc:docMk/>
            <pc:sldMk cId="1386496596" sldId="497"/>
            <ac:spMk id="133" creationId="{6D78503B-A3A0-4479-9DC0-E4B6F12AE704}"/>
          </ac:spMkLst>
        </pc:spChg>
        <pc:grpChg chg="del">
          <ac:chgData name="Breno Nicelatchi" userId="495d62745e7169d0" providerId="LiveId" clId="{06AE16C5-8778-40B5-A502-FDC414F89126}" dt="2023-08-27T20:51:03.793" v="1948" actId="165"/>
          <ac:grpSpMkLst>
            <pc:docMk/>
            <pc:sldMk cId="1386496596" sldId="497"/>
            <ac:grpSpMk id="80" creationId="{A2CDE69E-05D7-4931-ADB0-625C41B45EF9}"/>
          </ac:grpSpMkLst>
        </pc:grpChg>
        <pc:grpChg chg="mod topLvl">
          <ac:chgData name="Breno Nicelatchi" userId="495d62745e7169d0" providerId="LiveId" clId="{06AE16C5-8778-40B5-A502-FDC414F89126}" dt="2023-08-27T20:51:03.793" v="1948" actId="165"/>
          <ac:grpSpMkLst>
            <pc:docMk/>
            <pc:sldMk cId="1386496596" sldId="497"/>
            <ac:grpSpMk id="81" creationId="{B9A338AA-666D-45C1-9321-C9EE5D7AD8A6}"/>
          </ac:grpSpMkLst>
        </pc:grpChg>
        <pc:grpChg chg="mod topLvl">
          <ac:chgData name="Breno Nicelatchi" userId="495d62745e7169d0" providerId="LiveId" clId="{06AE16C5-8778-40B5-A502-FDC414F89126}" dt="2023-08-27T20:51:03.793" v="1948" actId="165"/>
          <ac:grpSpMkLst>
            <pc:docMk/>
            <pc:sldMk cId="1386496596" sldId="497"/>
            <ac:grpSpMk id="82" creationId="{ED0B9B24-CA6A-4D91-BC63-93636E295618}"/>
          </ac:grpSpMkLst>
        </pc:grpChg>
        <pc:grpChg chg="mod topLvl">
          <ac:chgData name="Breno Nicelatchi" userId="495d62745e7169d0" providerId="LiveId" clId="{06AE16C5-8778-40B5-A502-FDC414F89126}" dt="2023-08-27T20:51:03.793" v="1948" actId="165"/>
          <ac:grpSpMkLst>
            <pc:docMk/>
            <pc:sldMk cId="1386496596" sldId="497"/>
            <ac:grpSpMk id="83" creationId="{DB1389D4-803F-4C72-B840-DB831A149305}"/>
          </ac:grpSpMkLst>
        </pc:grpChg>
        <pc:grpChg chg="mod topLvl">
          <ac:chgData name="Breno Nicelatchi" userId="495d62745e7169d0" providerId="LiveId" clId="{06AE16C5-8778-40B5-A502-FDC414F89126}" dt="2023-08-27T20:51:03.793" v="1948" actId="165"/>
          <ac:grpSpMkLst>
            <pc:docMk/>
            <pc:sldMk cId="1386496596" sldId="497"/>
            <ac:grpSpMk id="84" creationId="{EE2AC823-0324-4CCC-8486-C400FCB36E4A}"/>
          </ac:grpSpMkLst>
        </pc:grpChg>
        <pc:grpChg chg="mod topLvl">
          <ac:chgData name="Breno Nicelatchi" userId="495d62745e7169d0" providerId="LiveId" clId="{06AE16C5-8778-40B5-A502-FDC414F89126}" dt="2023-08-27T20:51:03.793" v="1948" actId="165"/>
          <ac:grpSpMkLst>
            <pc:docMk/>
            <pc:sldMk cId="1386496596" sldId="497"/>
            <ac:grpSpMk id="85" creationId="{18014694-3298-4CCD-908C-71ACDF4FD57A}"/>
          </ac:grpSpMkLst>
        </pc:grpChg>
        <pc:grpChg chg="mod">
          <ac:chgData name="Breno Nicelatchi" userId="495d62745e7169d0" providerId="LiveId" clId="{06AE16C5-8778-40B5-A502-FDC414F89126}" dt="2023-08-27T20:51:03.793" v="1948" actId="165"/>
          <ac:grpSpMkLst>
            <pc:docMk/>
            <pc:sldMk cId="1386496596" sldId="497"/>
            <ac:grpSpMk id="86" creationId="{881A4D2C-0B89-48C0-86CB-AC56289EC798}"/>
          </ac:grpSpMkLst>
        </pc:grpChg>
        <pc:grpChg chg="mod">
          <ac:chgData name="Breno Nicelatchi" userId="495d62745e7169d0" providerId="LiveId" clId="{06AE16C5-8778-40B5-A502-FDC414F89126}" dt="2023-08-27T20:51:03.793" v="1948" actId="165"/>
          <ac:grpSpMkLst>
            <pc:docMk/>
            <pc:sldMk cId="1386496596" sldId="497"/>
            <ac:grpSpMk id="87" creationId="{B77316DB-7921-4A89-A0DB-7EA09867E918}"/>
          </ac:grpSpMkLst>
        </pc:grpChg>
        <pc:grpChg chg="mod">
          <ac:chgData name="Breno Nicelatchi" userId="495d62745e7169d0" providerId="LiveId" clId="{06AE16C5-8778-40B5-A502-FDC414F89126}" dt="2023-08-27T20:51:03.793" v="1948" actId="165"/>
          <ac:grpSpMkLst>
            <pc:docMk/>
            <pc:sldMk cId="1386496596" sldId="497"/>
            <ac:grpSpMk id="88" creationId="{27B9B338-0E90-479D-94DC-6C7A86639FC2}"/>
          </ac:grpSpMkLst>
        </pc:grpChg>
        <pc:grpChg chg="mod">
          <ac:chgData name="Breno Nicelatchi" userId="495d62745e7169d0" providerId="LiveId" clId="{06AE16C5-8778-40B5-A502-FDC414F89126}" dt="2023-08-27T20:51:03.793" v="1948" actId="165"/>
          <ac:grpSpMkLst>
            <pc:docMk/>
            <pc:sldMk cId="1386496596" sldId="497"/>
            <ac:grpSpMk id="94" creationId="{3617835E-DFED-425C-89C0-5A10E737E27E}"/>
          </ac:grpSpMkLst>
        </pc:grpChg>
        <pc:grpChg chg="mod">
          <ac:chgData name="Breno Nicelatchi" userId="495d62745e7169d0" providerId="LiveId" clId="{06AE16C5-8778-40B5-A502-FDC414F89126}" dt="2023-08-27T20:51:03.793" v="1948" actId="165"/>
          <ac:grpSpMkLst>
            <pc:docMk/>
            <pc:sldMk cId="1386496596" sldId="497"/>
            <ac:grpSpMk id="95" creationId="{1F0CA082-C2AC-43AA-B0B4-40CE98CEB516}"/>
          </ac:grpSpMkLst>
        </pc:grpChg>
        <pc:grpChg chg="mod">
          <ac:chgData name="Breno Nicelatchi" userId="495d62745e7169d0" providerId="LiveId" clId="{06AE16C5-8778-40B5-A502-FDC414F89126}" dt="2023-08-27T20:51:03.793" v="1948" actId="165"/>
          <ac:grpSpMkLst>
            <pc:docMk/>
            <pc:sldMk cId="1386496596" sldId="497"/>
            <ac:grpSpMk id="96" creationId="{831B1509-5CAE-4377-A124-33D01CE348AD}"/>
          </ac:grpSpMkLst>
        </pc:grpChg>
        <pc:grpChg chg="mod">
          <ac:chgData name="Breno Nicelatchi" userId="495d62745e7169d0" providerId="LiveId" clId="{06AE16C5-8778-40B5-A502-FDC414F89126}" dt="2023-08-27T20:51:03.793" v="1948" actId="165"/>
          <ac:grpSpMkLst>
            <pc:docMk/>
            <pc:sldMk cId="1386496596" sldId="497"/>
            <ac:grpSpMk id="109" creationId="{E321C8BF-CBA9-4425-BB65-E8FE9A0A3A40}"/>
          </ac:grpSpMkLst>
        </pc:grpChg>
        <pc:grpChg chg="mod">
          <ac:chgData name="Breno Nicelatchi" userId="495d62745e7169d0" providerId="LiveId" clId="{06AE16C5-8778-40B5-A502-FDC414F89126}" dt="2023-08-27T20:51:03.793" v="1948" actId="165"/>
          <ac:grpSpMkLst>
            <pc:docMk/>
            <pc:sldMk cId="1386496596" sldId="497"/>
            <ac:grpSpMk id="110" creationId="{74AE99CF-4CD4-472C-8A1E-A1088B93523E}"/>
          </ac:grpSpMkLst>
        </pc:grpChg>
        <pc:grpChg chg="mod">
          <ac:chgData name="Breno Nicelatchi" userId="495d62745e7169d0" providerId="LiveId" clId="{06AE16C5-8778-40B5-A502-FDC414F89126}" dt="2023-08-27T20:51:03.793" v="1948" actId="165"/>
          <ac:grpSpMkLst>
            <pc:docMk/>
            <pc:sldMk cId="1386496596" sldId="497"/>
            <ac:grpSpMk id="111" creationId="{91B541DE-D672-4EEC-B88D-5AC0287DD783}"/>
          </ac:grpSpMkLst>
        </pc:grpChg>
        <pc:grpChg chg="mod">
          <ac:chgData name="Breno Nicelatchi" userId="495d62745e7169d0" providerId="LiveId" clId="{06AE16C5-8778-40B5-A502-FDC414F89126}" dt="2023-08-27T20:51:03.793" v="1948" actId="165"/>
          <ac:grpSpMkLst>
            <pc:docMk/>
            <pc:sldMk cId="1386496596" sldId="497"/>
            <ac:grpSpMk id="118" creationId="{7784061B-23A7-4908-AD62-67054C0118C4}"/>
          </ac:grpSpMkLst>
        </pc:grpChg>
        <pc:grpChg chg="mod">
          <ac:chgData name="Breno Nicelatchi" userId="495d62745e7169d0" providerId="LiveId" clId="{06AE16C5-8778-40B5-A502-FDC414F89126}" dt="2023-08-27T20:51:03.793" v="1948" actId="165"/>
          <ac:grpSpMkLst>
            <pc:docMk/>
            <pc:sldMk cId="1386496596" sldId="497"/>
            <ac:grpSpMk id="119" creationId="{798916EE-7959-4F84-84C9-C3860683FAF6}"/>
          </ac:grpSpMkLst>
        </pc:grpChg>
        <pc:grpChg chg="mod">
          <ac:chgData name="Breno Nicelatchi" userId="495d62745e7169d0" providerId="LiveId" clId="{06AE16C5-8778-40B5-A502-FDC414F89126}" dt="2023-08-27T20:51:03.793" v="1948" actId="165"/>
          <ac:grpSpMkLst>
            <pc:docMk/>
            <pc:sldMk cId="1386496596" sldId="497"/>
            <ac:grpSpMk id="120" creationId="{E88F00A5-1861-4783-828D-F4EBDAA586E2}"/>
          </ac:grpSpMkLst>
        </pc:grpChg>
      </pc:sldChg>
      <pc:sldChg chg="delSp modSp add del modAnim">
        <pc:chgData name="Breno Nicelatchi" userId="495d62745e7169d0" providerId="LiveId" clId="{06AE16C5-8778-40B5-A502-FDC414F89126}" dt="2023-08-28T18:07:49.734" v="4339" actId="47"/>
        <pc:sldMkLst>
          <pc:docMk/>
          <pc:sldMk cId="808432641" sldId="498"/>
        </pc:sldMkLst>
        <pc:spChg chg="mod topLvl">
          <ac:chgData name="Breno Nicelatchi" userId="495d62745e7169d0" providerId="LiveId" clId="{06AE16C5-8778-40B5-A502-FDC414F89126}" dt="2023-08-27T20:56:20.080" v="2238" actId="165"/>
          <ac:spMkLst>
            <pc:docMk/>
            <pc:sldMk cId="808432641" sldId="498"/>
            <ac:spMk id="47" creationId="{14F69731-6E03-4778-BB6D-9AC5782621C9}"/>
          </ac:spMkLst>
        </pc:spChg>
        <pc:spChg chg="mod topLvl">
          <ac:chgData name="Breno Nicelatchi" userId="495d62745e7169d0" providerId="LiveId" clId="{06AE16C5-8778-40B5-A502-FDC414F89126}" dt="2023-08-27T20:56:20.080" v="2238" actId="165"/>
          <ac:spMkLst>
            <pc:docMk/>
            <pc:sldMk cId="808432641" sldId="498"/>
            <ac:spMk id="48" creationId="{83751B66-9232-464B-A2F4-53BC21402617}"/>
          </ac:spMkLst>
        </pc:spChg>
        <pc:spChg chg="mod topLvl">
          <ac:chgData name="Breno Nicelatchi" userId="495d62745e7169d0" providerId="LiveId" clId="{06AE16C5-8778-40B5-A502-FDC414F89126}" dt="2023-08-27T20:56:20.080" v="2238" actId="165"/>
          <ac:spMkLst>
            <pc:docMk/>
            <pc:sldMk cId="808432641" sldId="498"/>
            <ac:spMk id="49" creationId="{94FE68C2-A664-484F-A1C7-518F4ABB88AE}"/>
          </ac:spMkLst>
        </pc:spChg>
        <pc:spChg chg="mod topLvl">
          <ac:chgData name="Breno Nicelatchi" userId="495d62745e7169d0" providerId="LiveId" clId="{06AE16C5-8778-40B5-A502-FDC414F89126}" dt="2023-08-27T20:56:20.080" v="2238" actId="165"/>
          <ac:spMkLst>
            <pc:docMk/>
            <pc:sldMk cId="808432641" sldId="498"/>
            <ac:spMk id="50" creationId="{72A8A302-8B87-4693-B00E-F2C3AE6BC459}"/>
          </ac:spMkLst>
        </pc:spChg>
        <pc:spChg chg="mod topLvl">
          <ac:chgData name="Breno Nicelatchi" userId="495d62745e7169d0" providerId="LiveId" clId="{06AE16C5-8778-40B5-A502-FDC414F89126}" dt="2023-08-27T20:56:20.080" v="2238" actId="165"/>
          <ac:spMkLst>
            <pc:docMk/>
            <pc:sldMk cId="808432641" sldId="498"/>
            <ac:spMk id="51" creationId="{22FE80F7-5C85-459F-8F60-8F8839756FB2}"/>
          </ac:spMkLst>
        </pc:spChg>
        <pc:spChg chg="mod topLvl">
          <ac:chgData name="Breno Nicelatchi" userId="495d62745e7169d0" providerId="LiveId" clId="{06AE16C5-8778-40B5-A502-FDC414F89126}" dt="2023-08-27T20:56:20.080" v="2238" actId="165"/>
          <ac:spMkLst>
            <pc:docMk/>
            <pc:sldMk cId="808432641" sldId="498"/>
            <ac:spMk id="52" creationId="{727B5ED2-5920-4D7A-AB78-5B7B6BD6E098}"/>
          </ac:spMkLst>
        </pc:spChg>
        <pc:spChg chg="mod topLvl">
          <ac:chgData name="Breno Nicelatchi" userId="495d62745e7169d0" providerId="LiveId" clId="{06AE16C5-8778-40B5-A502-FDC414F89126}" dt="2023-08-27T20:56:20.080" v="2238" actId="165"/>
          <ac:spMkLst>
            <pc:docMk/>
            <pc:sldMk cId="808432641" sldId="498"/>
            <ac:spMk id="53" creationId="{7B5BBC2B-D331-448E-B337-E31EBB56CBA2}"/>
          </ac:spMkLst>
        </pc:spChg>
        <pc:spChg chg="mod topLvl">
          <ac:chgData name="Breno Nicelatchi" userId="495d62745e7169d0" providerId="LiveId" clId="{06AE16C5-8778-40B5-A502-FDC414F89126}" dt="2023-08-27T20:56:20.080" v="2238" actId="165"/>
          <ac:spMkLst>
            <pc:docMk/>
            <pc:sldMk cId="808432641" sldId="498"/>
            <ac:spMk id="54" creationId="{8DB7721E-C151-4BC3-B28D-6287BD7D8C23}"/>
          </ac:spMkLst>
        </pc:spChg>
        <pc:spChg chg="mod topLvl">
          <ac:chgData name="Breno Nicelatchi" userId="495d62745e7169d0" providerId="LiveId" clId="{06AE16C5-8778-40B5-A502-FDC414F89126}" dt="2023-08-27T20:56:20.080" v="2238" actId="165"/>
          <ac:spMkLst>
            <pc:docMk/>
            <pc:sldMk cId="808432641" sldId="498"/>
            <ac:spMk id="55" creationId="{37F09DC9-4BB4-4CEE-9F27-0FD63A1913AF}"/>
          </ac:spMkLst>
        </pc:spChg>
        <pc:spChg chg="mod topLvl">
          <ac:chgData name="Breno Nicelatchi" userId="495d62745e7169d0" providerId="LiveId" clId="{06AE16C5-8778-40B5-A502-FDC414F89126}" dt="2023-08-27T20:56:20.080" v="2238" actId="165"/>
          <ac:spMkLst>
            <pc:docMk/>
            <pc:sldMk cId="808432641" sldId="498"/>
            <ac:spMk id="56" creationId="{99297FB8-5EFB-457F-969F-DD14316DE131}"/>
          </ac:spMkLst>
        </pc:spChg>
        <pc:spChg chg="mod topLvl">
          <ac:chgData name="Breno Nicelatchi" userId="495d62745e7169d0" providerId="LiveId" clId="{06AE16C5-8778-40B5-A502-FDC414F89126}" dt="2023-08-27T20:56:20.080" v="2238" actId="165"/>
          <ac:spMkLst>
            <pc:docMk/>
            <pc:sldMk cId="808432641" sldId="498"/>
            <ac:spMk id="57" creationId="{A697F602-99BB-4DD6-BC5A-434CEBCAC867}"/>
          </ac:spMkLst>
        </pc:spChg>
        <pc:spChg chg="mod topLvl">
          <ac:chgData name="Breno Nicelatchi" userId="495d62745e7169d0" providerId="LiveId" clId="{06AE16C5-8778-40B5-A502-FDC414F89126}" dt="2023-08-27T20:56:20.080" v="2238" actId="165"/>
          <ac:spMkLst>
            <pc:docMk/>
            <pc:sldMk cId="808432641" sldId="498"/>
            <ac:spMk id="58" creationId="{D91177C2-2B1E-477F-81DD-36E6226CEE56}"/>
          </ac:spMkLst>
        </pc:spChg>
        <pc:spChg chg="mod topLvl">
          <ac:chgData name="Breno Nicelatchi" userId="495d62745e7169d0" providerId="LiveId" clId="{06AE16C5-8778-40B5-A502-FDC414F89126}" dt="2023-08-27T20:56:20.080" v="2238" actId="165"/>
          <ac:spMkLst>
            <pc:docMk/>
            <pc:sldMk cId="808432641" sldId="498"/>
            <ac:spMk id="59" creationId="{CA8A32BC-CE33-44CE-844D-A053FE8114D0}"/>
          </ac:spMkLst>
        </pc:spChg>
        <pc:spChg chg="mod topLvl">
          <ac:chgData name="Breno Nicelatchi" userId="495d62745e7169d0" providerId="LiveId" clId="{06AE16C5-8778-40B5-A502-FDC414F89126}" dt="2023-08-27T20:56:20.080" v="2238" actId="165"/>
          <ac:spMkLst>
            <pc:docMk/>
            <pc:sldMk cId="808432641" sldId="498"/>
            <ac:spMk id="60" creationId="{8A40E125-179F-4915-8BB3-AAAE5DD50635}"/>
          </ac:spMkLst>
        </pc:spChg>
        <pc:spChg chg="mod topLvl">
          <ac:chgData name="Breno Nicelatchi" userId="495d62745e7169d0" providerId="LiveId" clId="{06AE16C5-8778-40B5-A502-FDC414F89126}" dt="2023-08-27T20:56:20.080" v="2238" actId="165"/>
          <ac:spMkLst>
            <pc:docMk/>
            <pc:sldMk cId="808432641" sldId="498"/>
            <ac:spMk id="61" creationId="{E714915E-462E-4FCD-A222-0FF669B72EBF}"/>
          </ac:spMkLst>
        </pc:spChg>
        <pc:spChg chg="mod topLvl">
          <ac:chgData name="Breno Nicelatchi" userId="495d62745e7169d0" providerId="LiveId" clId="{06AE16C5-8778-40B5-A502-FDC414F89126}" dt="2023-08-27T20:56:20.080" v="2238" actId="165"/>
          <ac:spMkLst>
            <pc:docMk/>
            <pc:sldMk cId="808432641" sldId="498"/>
            <ac:spMk id="62" creationId="{F5A721BC-8700-4094-9F86-0E4E92F41098}"/>
          </ac:spMkLst>
        </pc:spChg>
        <pc:spChg chg="mod topLvl">
          <ac:chgData name="Breno Nicelatchi" userId="495d62745e7169d0" providerId="LiveId" clId="{06AE16C5-8778-40B5-A502-FDC414F89126}" dt="2023-08-27T20:56:20.080" v="2238" actId="165"/>
          <ac:spMkLst>
            <pc:docMk/>
            <pc:sldMk cId="808432641" sldId="498"/>
            <ac:spMk id="63" creationId="{E41F6C44-8D0A-4EDC-BCD9-A59D5BD077C1}"/>
          </ac:spMkLst>
        </pc:spChg>
        <pc:spChg chg="mod topLvl">
          <ac:chgData name="Breno Nicelatchi" userId="495d62745e7169d0" providerId="LiveId" clId="{06AE16C5-8778-40B5-A502-FDC414F89126}" dt="2023-08-27T20:56:20.080" v="2238" actId="165"/>
          <ac:spMkLst>
            <pc:docMk/>
            <pc:sldMk cId="808432641" sldId="498"/>
            <ac:spMk id="64" creationId="{ECED6DD4-B8B7-471B-B006-5A424A50630F}"/>
          </ac:spMkLst>
        </pc:spChg>
        <pc:spChg chg="mod topLvl">
          <ac:chgData name="Breno Nicelatchi" userId="495d62745e7169d0" providerId="LiveId" clId="{06AE16C5-8778-40B5-A502-FDC414F89126}" dt="2023-08-27T20:56:20.080" v="2238" actId="165"/>
          <ac:spMkLst>
            <pc:docMk/>
            <pc:sldMk cId="808432641" sldId="498"/>
            <ac:spMk id="65" creationId="{7C3AECD4-46AE-44E1-B0D5-7DA581D0E402}"/>
          </ac:spMkLst>
        </pc:spChg>
        <pc:spChg chg="mod topLvl">
          <ac:chgData name="Breno Nicelatchi" userId="495d62745e7169d0" providerId="LiveId" clId="{06AE16C5-8778-40B5-A502-FDC414F89126}" dt="2023-08-27T20:56:20.080" v="2238" actId="165"/>
          <ac:spMkLst>
            <pc:docMk/>
            <pc:sldMk cId="808432641" sldId="498"/>
            <ac:spMk id="66" creationId="{8288540A-9355-4866-BE34-ECDC370AB555}"/>
          </ac:spMkLst>
        </pc:spChg>
        <pc:spChg chg="mod topLvl">
          <ac:chgData name="Breno Nicelatchi" userId="495d62745e7169d0" providerId="LiveId" clId="{06AE16C5-8778-40B5-A502-FDC414F89126}" dt="2023-08-27T20:56:20.080" v="2238" actId="165"/>
          <ac:spMkLst>
            <pc:docMk/>
            <pc:sldMk cId="808432641" sldId="498"/>
            <ac:spMk id="67" creationId="{53C2F711-673E-4AC2-9194-0EDCFF01CA35}"/>
          </ac:spMkLst>
        </pc:spChg>
        <pc:spChg chg="mod topLvl">
          <ac:chgData name="Breno Nicelatchi" userId="495d62745e7169d0" providerId="LiveId" clId="{06AE16C5-8778-40B5-A502-FDC414F89126}" dt="2023-08-27T20:56:20.080" v="2238" actId="165"/>
          <ac:spMkLst>
            <pc:docMk/>
            <pc:sldMk cId="808432641" sldId="498"/>
            <ac:spMk id="68" creationId="{00F045A3-0DAB-4A4F-B325-85173DCAAF08}"/>
          </ac:spMkLst>
        </pc:spChg>
        <pc:spChg chg="mod topLvl">
          <ac:chgData name="Breno Nicelatchi" userId="495d62745e7169d0" providerId="LiveId" clId="{06AE16C5-8778-40B5-A502-FDC414F89126}" dt="2023-08-27T20:56:20.080" v="2238" actId="165"/>
          <ac:spMkLst>
            <pc:docMk/>
            <pc:sldMk cId="808432641" sldId="498"/>
            <ac:spMk id="69" creationId="{D40B267E-BB66-499B-AFD3-13C834A37D61}"/>
          </ac:spMkLst>
        </pc:spChg>
        <pc:spChg chg="mod topLvl">
          <ac:chgData name="Breno Nicelatchi" userId="495d62745e7169d0" providerId="LiveId" clId="{06AE16C5-8778-40B5-A502-FDC414F89126}" dt="2023-08-27T20:56:20.080" v="2238" actId="165"/>
          <ac:spMkLst>
            <pc:docMk/>
            <pc:sldMk cId="808432641" sldId="498"/>
            <ac:spMk id="70" creationId="{71E460A6-8CAA-4A98-A048-9C275DB449B5}"/>
          </ac:spMkLst>
        </pc:spChg>
        <pc:spChg chg="mod topLvl">
          <ac:chgData name="Breno Nicelatchi" userId="495d62745e7169d0" providerId="LiveId" clId="{06AE16C5-8778-40B5-A502-FDC414F89126}" dt="2023-08-27T20:56:20.080" v="2238" actId="165"/>
          <ac:spMkLst>
            <pc:docMk/>
            <pc:sldMk cId="808432641" sldId="498"/>
            <ac:spMk id="71" creationId="{47A4EE29-41D3-46E9-BDE3-E8A7DB7B7758}"/>
          </ac:spMkLst>
        </pc:spChg>
        <pc:spChg chg="mod topLvl">
          <ac:chgData name="Breno Nicelatchi" userId="495d62745e7169d0" providerId="LiveId" clId="{06AE16C5-8778-40B5-A502-FDC414F89126}" dt="2023-08-27T20:56:20.080" v="2238" actId="165"/>
          <ac:spMkLst>
            <pc:docMk/>
            <pc:sldMk cId="808432641" sldId="498"/>
            <ac:spMk id="72" creationId="{A3A8CE82-CC16-4C8C-9D53-5FFD5EAD3C9F}"/>
          </ac:spMkLst>
        </pc:spChg>
        <pc:spChg chg="mod topLvl">
          <ac:chgData name="Breno Nicelatchi" userId="495d62745e7169d0" providerId="LiveId" clId="{06AE16C5-8778-40B5-A502-FDC414F89126}" dt="2023-08-27T20:56:20.080" v="2238" actId="165"/>
          <ac:spMkLst>
            <pc:docMk/>
            <pc:sldMk cId="808432641" sldId="498"/>
            <ac:spMk id="73" creationId="{06D10A00-605D-496E-B40C-B3FD1F24E427}"/>
          </ac:spMkLst>
        </pc:spChg>
        <pc:spChg chg="mod topLvl">
          <ac:chgData name="Breno Nicelatchi" userId="495d62745e7169d0" providerId="LiveId" clId="{06AE16C5-8778-40B5-A502-FDC414F89126}" dt="2023-08-27T20:56:20.080" v="2238" actId="165"/>
          <ac:spMkLst>
            <pc:docMk/>
            <pc:sldMk cId="808432641" sldId="498"/>
            <ac:spMk id="74" creationId="{692C8DAA-B14E-4CF3-A6F8-A59A2BE3FED3}"/>
          </ac:spMkLst>
        </pc:spChg>
        <pc:spChg chg="mod topLvl">
          <ac:chgData name="Breno Nicelatchi" userId="495d62745e7169d0" providerId="LiveId" clId="{06AE16C5-8778-40B5-A502-FDC414F89126}" dt="2023-08-27T20:56:20.080" v="2238" actId="165"/>
          <ac:spMkLst>
            <pc:docMk/>
            <pc:sldMk cId="808432641" sldId="498"/>
            <ac:spMk id="75" creationId="{83EE1264-3E1D-4A30-8AEB-A3ABB3F87CCC}"/>
          </ac:spMkLst>
        </pc:spChg>
        <pc:spChg chg="mod topLvl">
          <ac:chgData name="Breno Nicelatchi" userId="495d62745e7169d0" providerId="LiveId" clId="{06AE16C5-8778-40B5-A502-FDC414F89126}" dt="2023-08-27T20:56:20.080" v="2238" actId="165"/>
          <ac:spMkLst>
            <pc:docMk/>
            <pc:sldMk cId="808432641" sldId="498"/>
            <ac:spMk id="76" creationId="{C59668AD-3DDD-4FB0-A378-4A65229DCF2E}"/>
          </ac:spMkLst>
        </pc:spChg>
        <pc:spChg chg="mod topLvl">
          <ac:chgData name="Breno Nicelatchi" userId="495d62745e7169d0" providerId="LiveId" clId="{06AE16C5-8778-40B5-A502-FDC414F89126}" dt="2023-08-27T20:56:20.080" v="2238" actId="165"/>
          <ac:spMkLst>
            <pc:docMk/>
            <pc:sldMk cId="808432641" sldId="498"/>
            <ac:spMk id="77" creationId="{83AB5260-942F-4E6B-99EB-1ACCF0A76487}"/>
          </ac:spMkLst>
        </pc:spChg>
        <pc:spChg chg="mod topLvl">
          <ac:chgData name="Breno Nicelatchi" userId="495d62745e7169d0" providerId="LiveId" clId="{06AE16C5-8778-40B5-A502-FDC414F89126}" dt="2023-08-27T20:56:20.080" v="2238" actId="165"/>
          <ac:spMkLst>
            <pc:docMk/>
            <pc:sldMk cId="808432641" sldId="498"/>
            <ac:spMk id="78" creationId="{BE4F138B-95E6-4E9C-BB99-6B39B395799A}"/>
          </ac:spMkLst>
        </pc:spChg>
        <pc:spChg chg="mod topLvl">
          <ac:chgData name="Breno Nicelatchi" userId="495d62745e7169d0" providerId="LiveId" clId="{06AE16C5-8778-40B5-A502-FDC414F89126}" dt="2023-08-27T20:56:20.080" v="2238" actId="165"/>
          <ac:spMkLst>
            <pc:docMk/>
            <pc:sldMk cId="808432641" sldId="498"/>
            <ac:spMk id="79" creationId="{1C22A67D-2105-4E20-A4E1-CBEE7802B4BE}"/>
          </ac:spMkLst>
        </pc:spChg>
        <pc:spChg chg="mod topLvl">
          <ac:chgData name="Breno Nicelatchi" userId="495d62745e7169d0" providerId="LiveId" clId="{06AE16C5-8778-40B5-A502-FDC414F89126}" dt="2023-08-27T20:56:20.080" v="2238" actId="165"/>
          <ac:spMkLst>
            <pc:docMk/>
            <pc:sldMk cId="808432641" sldId="498"/>
            <ac:spMk id="80" creationId="{9E8981B2-7BE6-4021-9941-8EC937198702}"/>
          </ac:spMkLst>
        </pc:spChg>
        <pc:spChg chg="mod topLvl">
          <ac:chgData name="Breno Nicelatchi" userId="495d62745e7169d0" providerId="LiveId" clId="{06AE16C5-8778-40B5-A502-FDC414F89126}" dt="2023-08-27T20:56:20.080" v="2238" actId="165"/>
          <ac:spMkLst>
            <pc:docMk/>
            <pc:sldMk cId="808432641" sldId="498"/>
            <ac:spMk id="81" creationId="{1F689A63-BB07-4353-9F2D-F01B5F656641}"/>
          </ac:spMkLst>
        </pc:spChg>
        <pc:spChg chg="mod topLvl">
          <ac:chgData name="Breno Nicelatchi" userId="495d62745e7169d0" providerId="LiveId" clId="{06AE16C5-8778-40B5-A502-FDC414F89126}" dt="2023-08-27T20:56:20.080" v="2238" actId="165"/>
          <ac:spMkLst>
            <pc:docMk/>
            <pc:sldMk cId="808432641" sldId="498"/>
            <ac:spMk id="82" creationId="{E38DB0D2-B0C8-4FEE-B699-6C45ECD34B9F}"/>
          </ac:spMkLst>
        </pc:spChg>
        <pc:spChg chg="mod topLvl">
          <ac:chgData name="Breno Nicelatchi" userId="495d62745e7169d0" providerId="LiveId" clId="{06AE16C5-8778-40B5-A502-FDC414F89126}" dt="2023-08-27T20:56:20.080" v="2238" actId="165"/>
          <ac:spMkLst>
            <pc:docMk/>
            <pc:sldMk cId="808432641" sldId="498"/>
            <ac:spMk id="83" creationId="{BE019CBD-6D11-4013-B179-788247360C58}"/>
          </ac:spMkLst>
        </pc:spChg>
        <pc:spChg chg="mod topLvl">
          <ac:chgData name="Breno Nicelatchi" userId="495d62745e7169d0" providerId="LiveId" clId="{06AE16C5-8778-40B5-A502-FDC414F89126}" dt="2023-08-27T20:56:20.080" v="2238" actId="165"/>
          <ac:spMkLst>
            <pc:docMk/>
            <pc:sldMk cId="808432641" sldId="498"/>
            <ac:spMk id="84" creationId="{81459210-AF0E-4D84-8A3C-B2425A1DE72C}"/>
          </ac:spMkLst>
        </pc:spChg>
        <pc:spChg chg="mod topLvl">
          <ac:chgData name="Breno Nicelatchi" userId="495d62745e7169d0" providerId="LiveId" clId="{06AE16C5-8778-40B5-A502-FDC414F89126}" dt="2023-08-27T20:56:20.080" v="2238" actId="165"/>
          <ac:spMkLst>
            <pc:docMk/>
            <pc:sldMk cId="808432641" sldId="498"/>
            <ac:spMk id="85" creationId="{D9B5BA0C-F231-455D-A33A-743AB7E49FAE}"/>
          </ac:spMkLst>
        </pc:spChg>
        <pc:spChg chg="mod topLvl">
          <ac:chgData name="Breno Nicelatchi" userId="495d62745e7169d0" providerId="LiveId" clId="{06AE16C5-8778-40B5-A502-FDC414F89126}" dt="2023-08-27T20:56:20.080" v="2238" actId="165"/>
          <ac:spMkLst>
            <pc:docMk/>
            <pc:sldMk cId="808432641" sldId="498"/>
            <ac:spMk id="86" creationId="{3939F0A6-E6E9-4FC7-84BD-835EC2F10793}"/>
          </ac:spMkLst>
        </pc:spChg>
        <pc:spChg chg="mod topLvl">
          <ac:chgData name="Breno Nicelatchi" userId="495d62745e7169d0" providerId="LiveId" clId="{06AE16C5-8778-40B5-A502-FDC414F89126}" dt="2023-08-27T20:56:20.080" v="2238" actId="165"/>
          <ac:spMkLst>
            <pc:docMk/>
            <pc:sldMk cId="808432641" sldId="498"/>
            <ac:spMk id="87" creationId="{7A263A05-7441-47D2-9114-46C23E3F0F39}"/>
          </ac:spMkLst>
        </pc:spChg>
        <pc:spChg chg="mod topLvl">
          <ac:chgData name="Breno Nicelatchi" userId="495d62745e7169d0" providerId="LiveId" clId="{06AE16C5-8778-40B5-A502-FDC414F89126}" dt="2023-08-27T20:56:20.080" v="2238" actId="165"/>
          <ac:spMkLst>
            <pc:docMk/>
            <pc:sldMk cId="808432641" sldId="498"/>
            <ac:spMk id="88" creationId="{BED3039D-6A45-4B8E-89A9-B07434A37A48}"/>
          </ac:spMkLst>
        </pc:spChg>
        <pc:spChg chg="mod topLvl">
          <ac:chgData name="Breno Nicelatchi" userId="495d62745e7169d0" providerId="LiveId" clId="{06AE16C5-8778-40B5-A502-FDC414F89126}" dt="2023-08-27T20:56:20.080" v="2238" actId="165"/>
          <ac:spMkLst>
            <pc:docMk/>
            <pc:sldMk cId="808432641" sldId="498"/>
            <ac:spMk id="89" creationId="{BEF97AE9-8D09-4A7D-992F-145A2B0ED1A5}"/>
          </ac:spMkLst>
        </pc:spChg>
        <pc:spChg chg="mod topLvl">
          <ac:chgData name="Breno Nicelatchi" userId="495d62745e7169d0" providerId="LiveId" clId="{06AE16C5-8778-40B5-A502-FDC414F89126}" dt="2023-08-27T20:56:20.080" v="2238" actId="165"/>
          <ac:spMkLst>
            <pc:docMk/>
            <pc:sldMk cId="808432641" sldId="498"/>
            <ac:spMk id="90" creationId="{FDE90ED9-74D4-4C52-8046-45C0294942C1}"/>
          </ac:spMkLst>
        </pc:spChg>
        <pc:spChg chg="mod topLvl">
          <ac:chgData name="Breno Nicelatchi" userId="495d62745e7169d0" providerId="LiveId" clId="{06AE16C5-8778-40B5-A502-FDC414F89126}" dt="2023-08-27T20:56:20.080" v="2238" actId="165"/>
          <ac:spMkLst>
            <pc:docMk/>
            <pc:sldMk cId="808432641" sldId="498"/>
            <ac:spMk id="91" creationId="{2C79EF8A-EB04-4626-91BE-2A92EF23695E}"/>
          </ac:spMkLst>
        </pc:spChg>
        <pc:grpChg chg="del">
          <ac:chgData name="Breno Nicelatchi" userId="495d62745e7169d0" providerId="LiveId" clId="{06AE16C5-8778-40B5-A502-FDC414F89126}" dt="2023-08-27T20:56:20.080" v="2238" actId="165"/>
          <ac:grpSpMkLst>
            <pc:docMk/>
            <pc:sldMk cId="808432641" sldId="498"/>
            <ac:grpSpMk id="46" creationId="{64F46FB1-B481-45D6-98FD-61DBE5BE5E09}"/>
          </ac:grpSpMkLst>
        </pc:grpChg>
      </pc:sldChg>
      <pc:sldChg chg="delSp modSp add del modAnim">
        <pc:chgData name="Breno Nicelatchi" userId="495d62745e7169d0" providerId="LiveId" clId="{06AE16C5-8778-40B5-A502-FDC414F89126}" dt="2023-08-28T18:07:49.734" v="4339" actId="47"/>
        <pc:sldMkLst>
          <pc:docMk/>
          <pc:sldMk cId="1562135984" sldId="499"/>
        </pc:sldMkLst>
        <pc:spChg chg="mod topLvl">
          <ac:chgData name="Breno Nicelatchi" userId="495d62745e7169d0" providerId="LiveId" clId="{06AE16C5-8778-40B5-A502-FDC414F89126}" dt="2023-08-27T22:21:06.577" v="2541" actId="165"/>
          <ac:spMkLst>
            <pc:docMk/>
            <pc:sldMk cId="1562135984" sldId="499"/>
            <ac:spMk id="36" creationId="{05C65AB1-FCA1-4162-AA2E-4A572A2534DF}"/>
          </ac:spMkLst>
        </pc:spChg>
        <pc:spChg chg="mod topLvl">
          <ac:chgData name="Breno Nicelatchi" userId="495d62745e7169d0" providerId="LiveId" clId="{06AE16C5-8778-40B5-A502-FDC414F89126}" dt="2023-08-27T22:21:06.577" v="2541" actId="165"/>
          <ac:spMkLst>
            <pc:docMk/>
            <pc:sldMk cId="1562135984" sldId="499"/>
            <ac:spMk id="37" creationId="{7F3E8283-E65C-40D2-9C3B-67DEA9C0C05B}"/>
          </ac:spMkLst>
        </pc:spChg>
        <pc:spChg chg="mod topLvl">
          <ac:chgData name="Breno Nicelatchi" userId="495d62745e7169d0" providerId="LiveId" clId="{06AE16C5-8778-40B5-A502-FDC414F89126}" dt="2023-08-27T22:21:06.577" v="2541" actId="165"/>
          <ac:spMkLst>
            <pc:docMk/>
            <pc:sldMk cId="1562135984" sldId="499"/>
            <ac:spMk id="38" creationId="{CF4C91F8-B638-42B2-9726-E04008D7FEA9}"/>
          </ac:spMkLst>
        </pc:spChg>
        <pc:spChg chg="mod topLvl">
          <ac:chgData name="Breno Nicelatchi" userId="495d62745e7169d0" providerId="LiveId" clId="{06AE16C5-8778-40B5-A502-FDC414F89126}" dt="2023-08-27T22:21:06.577" v="2541" actId="165"/>
          <ac:spMkLst>
            <pc:docMk/>
            <pc:sldMk cId="1562135984" sldId="499"/>
            <ac:spMk id="41" creationId="{E1A41B05-03C7-418F-8EA9-EC31CA42B47E}"/>
          </ac:spMkLst>
        </pc:spChg>
        <pc:spChg chg="mod topLvl">
          <ac:chgData name="Breno Nicelatchi" userId="495d62745e7169d0" providerId="LiveId" clId="{06AE16C5-8778-40B5-A502-FDC414F89126}" dt="2023-08-27T22:21:06.577" v="2541" actId="165"/>
          <ac:spMkLst>
            <pc:docMk/>
            <pc:sldMk cId="1562135984" sldId="499"/>
            <ac:spMk id="42" creationId="{DA5EF910-8944-499D-9AC8-E2E826175CAC}"/>
          </ac:spMkLst>
        </pc:spChg>
        <pc:spChg chg="mod topLvl">
          <ac:chgData name="Breno Nicelatchi" userId="495d62745e7169d0" providerId="LiveId" clId="{06AE16C5-8778-40B5-A502-FDC414F89126}" dt="2023-08-27T22:21:06.577" v="2541" actId="165"/>
          <ac:spMkLst>
            <pc:docMk/>
            <pc:sldMk cId="1562135984" sldId="499"/>
            <ac:spMk id="43" creationId="{F66F2689-5749-4F16-97C3-AC42041BD19A}"/>
          </ac:spMkLst>
        </pc:spChg>
        <pc:spChg chg="mod topLvl">
          <ac:chgData name="Breno Nicelatchi" userId="495d62745e7169d0" providerId="LiveId" clId="{06AE16C5-8778-40B5-A502-FDC414F89126}" dt="2023-08-27T22:21:06.577" v="2541" actId="165"/>
          <ac:spMkLst>
            <pc:docMk/>
            <pc:sldMk cId="1562135984" sldId="499"/>
            <ac:spMk id="46" creationId="{D89FD421-A1DE-4CE7-BA23-EA518AB3E07D}"/>
          </ac:spMkLst>
        </pc:spChg>
        <pc:spChg chg="mod topLvl">
          <ac:chgData name="Breno Nicelatchi" userId="495d62745e7169d0" providerId="LiveId" clId="{06AE16C5-8778-40B5-A502-FDC414F89126}" dt="2023-08-27T22:21:06.577" v="2541" actId="165"/>
          <ac:spMkLst>
            <pc:docMk/>
            <pc:sldMk cId="1562135984" sldId="499"/>
            <ac:spMk id="47" creationId="{E3D00557-C114-4DA9-91BC-FA9DA017C6BC}"/>
          </ac:spMkLst>
        </pc:spChg>
        <pc:spChg chg="mod topLvl">
          <ac:chgData name="Breno Nicelatchi" userId="495d62745e7169d0" providerId="LiveId" clId="{06AE16C5-8778-40B5-A502-FDC414F89126}" dt="2023-08-27T22:21:06.577" v="2541" actId="165"/>
          <ac:spMkLst>
            <pc:docMk/>
            <pc:sldMk cId="1562135984" sldId="499"/>
            <ac:spMk id="48" creationId="{3FA9BB31-64B9-484F-976F-EBF7AF149B11}"/>
          </ac:spMkLst>
        </pc:spChg>
        <pc:spChg chg="mod topLvl">
          <ac:chgData name="Breno Nicelatchi" userId="495d62745e7169d0" providerId="LiveId" clId="{06AE16C5-8778-40B5-A502-FDC414F89126}" dt="2023-08-27T22:21:06.577" v="2541" actId="165"/>
          <ac:spMkLst>
            <pc:docMk/>
            <pc:sldMk cId="1562135984" sldId="499"/>
            <ac:spMk id="51" creationId="{60B3A337-E03B-46F7-8E67-29EFBF575E9C}"/>
          </ac:spMkLst>
        </pc:spChg>
        <pc:spChg chg="mod topLvl">
          <ac:chgData name="Breno Nicelatchi" userId="495d62745e7169d0" providerId="LiveId" clId="{06AE16C5-8778-40B5-A502-FDC414F89126}" dt="2023-08-27T22:21:06.577" v="2541" actId="165"/>
          <ac:spMkLst>
            <pc:docMk/>
            <pc:sldMk cId="1562135984" sldId="499"/>
            <ac:spMk id="52" creationId="{8F4EBF41-A5E2-442F-B6FB-558DE3514207}"/>
          </ac:spMkLst>
        </pc:spChg>
        <pc:spChg chg="mod topLvl">
          <ac:chgData name="Breno Nicelatchi" userId="495d62745e7169d0" providerId="LiveId" clId="{06AE16C5-8778-40B5-A502-FDC414F89126}" dt="2023-08-27T22:21:06.577" v="2541" actId="165"/>
          <ac:spMkLst>
            <pc:docMk/>
            <pc:sldMk cId="1562135984" sldId="499"/>
            <ac:spMk id="53" creationId="{DA829F74-DE9C-46DC-97D6-51368AE3995C}"/>
          </ac:spMkLst>
        </pc:spChg>
        <pc:grpChg chg="del">
          <ac:chgData name="Breno Nicelatchi" userId="495d62745e7169d0" providerId="LiveId" clId="{06AE16C5-8778-40B5-A502-FDC414F89126}" dt="2023-08-27T22:21:06.577" v="2541" actId="165"/>
          <ac:grpSpMkLst>
            <pc:docMk/>
            <pc:sldMk cId="1562135984" sldId="499"/>
            <ac:grpSpMk id="35" creationId="{5A9C4D54-3822-4CB9-AFBB-9D7645A8C8BF}"/>
          </ac:grpSpMkLst>
        </pc:grpChg>
        <pc:grpChg chg="del">
          <ac:chgData name="Breno Nicelatchi" userId="495d62745e7169d0" providerId="LiveId" clId="{06AE16C5-8778-40B5-A502-FDC414F89126}" dt="2023-08-27T22:21:06.577" v="2541" actId="165"/>
          <ac:grpSpMkLst>
            <pc:docMk/>
            <pc:sldMk cId="1562135984" sldId="499"/>
            <ac:grpSpMk id="40" creationId="{3D46125A-FC7D-4BA9-8FFF-4253D6F81FDF}"/>
          </ac:grpSpMkLst>
        </pc:grpChg>
        <pc:grpChg chg="del">
          <ac:chgData name="Breno Nicelatchi" userId="495d62745e7169d0" providerId="LiveId" clId="{06AE16C5-8778-40B5-A502-FDC414F89126}" dt="2023-08-27T22:21:06.577" v="2541" actId="165"/>
          <ac:grpSpMkLst>
            <pc:docMk/>
            <pc:sldMk cId="1562135984" sldId="499"/>
            <ac:grpSpMk id="45" creationId="{D114FD8C-5DF6-405E-94AC-3ABF6511AF5D}"/>
          </ac:grpSpMkLst>
        </pc:grpChg>
        <pc:grpChg chg="del">
          <ac:chgData name="Breno Nicelatchi" userId="495d62745e7169d0" providerId="LiveId" clId="{06AE16C5-8778-40B5-A502-FDC414F89126}" dt="2023-08-27T22:21:06.577" v="2541" actId="165"/>
          <ac:grpSpMkLst>
            <pc:docMk/>
            <pc:sldMk cId="1562135984" sldId="499"/>
            <ac:grpSpMk id="50" creationId="{9CD611F3-288C-4D87-92F6-1CDAE51FD2E5}"/>
          </ac:grpSpMkLst>
        </pc:grpChg>
        <pc:picChg chg="mod topLvl">
          <ac:chgData name="Breno Nicelatchi" userId="495d62745e7169d0" providerId="LiveId" clId="{06AE16C5-8778-40B5-A502-FDC414F89126}" dt="2023-08-27T22:21:06.577" v="2541" actId="165"/>
          <ac:picMkLst>
            <pc:docMk/>
            <pc:sldMk cId="1562135984" sldId="499"/>
            <ac:picMk id="39" creationId="{F0CB87D5-0182-438E-B245-80A21B3C9E89}"/>
          </ac:picMkLst>
        </pc:picChg>
        <pc:picChg chg="mod topLvl">
          <ac:chgData name="Breno Nicelatchi" userId="495d62745e7169d0" providerId="LiveId" clId="{06AE16C5-8778-40B5-A502-FDC414F89126}" dt="2023-08-27T22:21:06.577" v="2541" actId="165"/>
          <ac:picMkLst>
            <pc:docMk/>
            <pc:sldMk cId="1562135984" sldId="499"/>
            <ac:picMk id="44" creationId="{24E7BF94-249C-4874-AD05-43C0774A2F16}"/>
          </ac:picMkLst>
        </pc:picChg>
        <pc:picChg chg="mod topLvl">
          <ac:chgData name="Breno Nicelatchi" userId="495d62745e7169d0" providerId="LiveId" clId="{06AE16C5-8778-40B5-A502-FDC414F89126}" dt="2023-08-27T22:21:06.577" v="2541" actId="165"/>
          <ac:picMkLst>
            <pc:docMk/>
            <pc:sldMk cId="1562135984" sldId="499"/>
            <ac:picMk id="49" creationId="{E1104181-B78A-4D65-81DE-95738B833968}"/>
          </ac:picMkLst>
        </pc:picChg>
        <pc:picChg chg="mod topLvl">
          <ac:chgData name="Breno Nicelatchi" userId="495d62745e7169d0" providerId="LiveId" clId="{06AE16C5-8778-40B5-A502-FDC414F89126}" dt="2023-08-27T22:21:06.577" v="2541" actId="165"/>
          <ac:picMkLst>
            <pc:docMk/>
            <pc:sldMk cId="1562135984" sldId="499"/>
            <ac:picMk id="54" creationId="{E02D4A5F-B922-4827-8054-14A3E41526C9}"/>
          </ac:picMkLst>
        </pc:picChg>
      </pc:sldChg>
      <pc:sldChg chg="add del">
        <pc:chgData name="Breno Nicelatchi" userId="495d62745e7169d0" providerId="LiveId" clId="{06AE16C5-8778-40B5-A502-FDC414F89126}" dt="2023-08-27T21:00:44.744" v="2321"/>
        <pc:sldMkLst>
          <pc:docMk/>
          <pc:sldMk cId="1960219797" sldId="499"/>
        </pc:sldMkLst>
      </pc:sldChg>
      <pc:sldChg chg="addSp delSp modSp add mod delAnim modAnim">
        <pc:chgData name="Breno Nicelatchi" userId="495d62745e7169d0" providerId="LiveId" clId="{06AE16C5-8778-40B5-A502-FDC414F89126}" dt="2023-08-28T00:08:43.243" v="3193" actId="478"/>
        <pc:sldMkLst>
          <pc:docMk/>
          <pc:sldMk cId="658726979" sldId="500"/>
        </pc:sldMkLst>
        <pc:spChg chg="add mod ord">
          <ac:chgData name="Breno Nicelatchi" userId="495d62745e7169d0" providerId="LiveId" clId="{06AE16C5-8778-40B5-A502-FDC414F89126}" dt="2023-08-28T00:02:39.570" v="3042" actId="167"/>
          <ac:spMkLst>
            <pc:docMk/>
            <pc:sldMk cId="658726979" sldId="500"/>
            <ac:spMk id="2" creationId="{0BCDEE77-B075-AD4B-75CC-ACAEBB43FE2F}"/>
          </ac:spMkLst>
        </pc:spChg>
        <pc:spChg chg="add mod">
          <ac:chgData name="Breno Nicelatchi" userId="495d62745e7169d0" providerId="LiveId" clId="{06AE16C5-8778-40B5-A502-FDC414F89126}" dt="2023-08-28T00:07:00.531" v="3180" actId="1076"/>
          <ac:spMkLst>
            <pc:docMk/>
            <pc:sldMk cId="658726979" sldId="500"/>
            <ac:spMk id="3" creationId="{8A9EE603-E7C5-26B8-8885-54733A094CEA}"/>
          </ac:spMkLst>
        </pc:spChg>
        <pc:spChg chg="del">
          <ac:chgData name="Breno Nicelatchi" userId="495d62745e7169d0" providerId="LiveId" clId="{06AE16C5-8778-40B5-A502-FDC414F89126}" dt="2023-08-28T00:02:30.682" v="3040" actId="478"/>
          <ac:spMkLst>
            <pc:docMk/>
            <pc:sldMk cId="658726979" sldId="500"/>
            <ac:spMk id="8" creationId="{05A8F68F-83CA-4D3E-9734-D8C3307F00C6}"/>
          </ac:spMkLst>
        </pc:spChg>
        <pc:spChg chg="del">
          <ac:chgData name="Breno Nicelatchi" userId="495d62745e7169d0" providerId="LiveId" clId="{06AE16C5-8778-40B5-A502-FDC414F89126}" dt="2023-08-28T00:04:51.795" v="3086" actId="478"/>
          <ac:spMkLst>
            <pc:docMk/>
            <pc:sldMk cId="658726979" sldId="500"/>
            <ac:spMk id="28" creationId="{A2F2C4C7-CA27-4E5F-87D4-63C63E1B48F8}"/>
          </ac:spMkLst>
        </pc:spChg>
        <pc:spChg chg="del mod">
          <ac:chgData name="Breno Nicelatchi" userId="495d62745e7169d0" providerId="LiveId" clId="{06AE16C5-8778-40B5-A502-FDC414F89126}" dt="2023-08-28T00:08:43.243" v="3193" actId="478"/>
          <ac:spMkLst>
            <pc:docMk/>
            <pc:sldMk cId="658726979" sldId="500"/>
            <ac:spMk id="29" creationId="{F5DEBC5F-6CC6-4886-B4FA-25390751F5C3}"/>
          </ac:spMkLst>
        </pc:spChg>
        <pc:spChg chg="mod ord">
          <ac:chgData name="Breno Nicelatchi" userId="495d62745e7169d0" providerId="LiveId" clId="{06AE16C5-8778-40B5-A502-FDC414F89126}" dt="2023-08-28T00:07:13.131" v="3183" actId="1076"/>
          <ac:spMkLst>
            <pc:docMk/>
            <pc:sldMk cId="658726979" sldId="500"/>
            <ac:spMk id="30" creationId="{3E59E256-9579-4491-AA24-720407368C72}"/>
          </ac:spMkLst>
        </pc:spChg>
        <pc:spChg chg="del mod">
          <ac:chgData name="Breno Nicelatchi" userId="495d62745e7169d0" providerId="LiveId" clId="{06AE16C5-8778-40B5-A502-FDC414F89126}" dt="2023-08-28T00:08:43.243" v="3193" actId="478"/>
          <ac:spMkLst>
            <pc:docMk/>
            <pc:sldMk cId="658726979" sldId="500"/>
            <ac:spMk id="31" creationId="{516042E0-8A78-428C-9A49-BE6EC9EA6F5A}"/>
          </ac:spMkLst>
        </pc:spChg>
        <pc:spChg chg="del mod">
          <ac:chgData name="Breno Nicelatchi" userId="495d62745e7169d0" providerId="LiveId" clId="{06AE16C5-8778-40B5-A502-FDC414F89126}" dt="2023-08-28T00:08:34.542" v="3191" actId="478"/>
          <ac:spMkLst>
            <pc:docMk/>
            <pc:sldMk cId="658726979" sldId="500"/>
            <ac:spMk id="34" creationId="{70AEE90C-A825-43D7-B0B7-5EDAC0A0E286}"/>
          </ac:spMkLst>
        </pc:spChg>
        <pc:spChg chg="del mod">
          <ac:chgData name="Breno Nicelatchi" userId="495d62745e7169d0" providerId="LiveId" clId="{06AE16C5-8778-40B5-A502-FDC414F89126}" dt="2023-08-28T00:08:25.474" v="3188" actId="478"/>
          <ac:spMkLst>
            <pc:docMk/>
            <pc:sldMk cId="658726979" sldId="500"/>
            <ac:spMk id="35" creationId="{1A4EBB47-A56C-4C80-B1EC-FF257A6C3E5F}"/>
          </ac:spMkLst>
        </pc:spChg>
        <pc:spChg chg="del mod">
          <ac:chgData name="Breno Nicelatchi" userId="495d62745e7169d0" providerId="LiveId" clId="{06AE16C5-8778-40B5-A502-FDC414F89126}" dt="2023-08-28T00:08:34.542" v="3191" actId="478"/>
          <ac:spMkLst>
            <pc:docMk/>
            <pc:sldMk cId="658726979" sldId="500"/>
            <ac:spMk id="36" creationId="{E20B4C50-AAD8-402A-836A-DA9C0F976361}"/>
          </ac:spMkLst>
        </pc:spChg>
        <pc:spChg chg="del mod">
          <ac:chgData name="Breno Nicelatchi" userId="495d62745e7169d0" providerId="LiveId" clId="{06AE16C5-8778-40B5-A502-FDC414F89126}" dt="2023-08-28T00:08:25.474" v="3188" actId="478"/>
          <ac:spMkLst>
            <pc:docMk/>
            <pc:sldMk cId="658726979" sldId="500"/>
            <ac:spMk id="37" creationId="{F6A2FC14-E16B-48FB-8B3B-429182D8F393}"/>
          </ac:spMkLst>
        </pc:spChg>
        <pc:grpChg chg="del">
          <ac:chgData name="Breno Nicelatchi" userId="495d62745e7169d0" providerId="LiveId" clId="{06AE16C5-8778-40B5-A502-FDC414F89126}" dt="2023-08-28T00:08:31.427" v="3190" actId="478"/>
          <ac:grpSpMkLst>
            <pc:docMk/>
            <pc:sldMk cId="658726979" sldId="500"/>
            <ac:grpSpMk id="4" creationId="{E63BBE0E-D3FD-4CB5-9364-5826E5FD5615}"/>
          </ac:grpSpMkLst>
        </pc:grpChg>
        <pc:grpChg chg="del">
          <ac:chgData name="Breno Nicelatchi" userId="495d62745e7169d0" providerId="LiveId" clId="{06AE16C5-8778-40B5-A502-FDC414F89126}" dt="2023-08-28T00:08:27.433" v="3189" actId="478"/>
          <ac:grpSpMkLst>
            <pc:docMk/>
            <pc:sldMk cId="658726979" sldId="500"/>
            <ac:grpSpMk id="10" creationId="{45A281B0-2E37-4BC4-89AB-40723A982FC2}"/>
          </ac:grpSpMkLst>
        </pc:grpChg>
        <pc:grpChg chg="del">
          <ac:chgData name="Breno Nicelatchi" userId="495d62745e7169d0" providerId="LiveId" clId="{06AE16C5-8778-40B5-A502-FDC414F89126}" dt="2023-08-28T00:08:39.561" v="3192" actId="478"/>
          <ac:grpSpMkLst>
            <pc:docMk/>
            <pc:sldMk cId="658726979" sldId="500"/>
            <ac:grpSpMk id="22" creationId="{96F1CA9A-C194-4959-AE04-1FF057CAA888}"/>
          </ac:grpSpMkLst>
        </pc:grpChg>
        <pc:picChg chg="del">
          <ac:chgData name="Breno Nicelatchi" userId="495d62745e7169d0" providerId="LiveId" clId="{06AE16C5-8778-40B5-A502-FDC414F89126}" dt="2023-08-28T00:02:30.682" v="3040" actId="478"/>
          <ac:picMkLst>
            <pc:docMk/>
            <pc:sldMk cId="658726979" sldId="500"/>
            <ac:picMk id="9" creationId="{28C31148-E422-459F-842A-E381FF910DD0}"/>
          </ac:picMkLst>
        </pc:picChg>
        <pc:cxnChg chg="del mod">
          <ac:chgData name="Breno Nicelatchi" userId="495d62745e7169d0" providerId="LiveId" clId="{06AE16C5-8778-40B5-A502-FDC414F89126}" dt="2023-08-28T00:08:43.243" v="3193" actId="478"/>
          <ac:cxnSpMkLst>
            <pc:docMk/>
            <pc:sldMk cId="658726979" sldId="500"/>
            <ac:cxnSpMk id="26" creationId="{E6CFB18B-C8F0-467D-BA46-58FF407CC4E1}"/>
          </ac:cxnSpMkLst>
        </pc:cxnChg>
        <pc:cxnChg chg="del">
          <ac:chgData name="Breno Nicelatchi" userId="495d62745e7169d0" providerId="LiveId" clId="{06AE16C5-8778-40B5-A502-FDC414F89126}" dt="2023-08-28T00:04:51.795" v="3086" actId="478"/>
          <ac:cxnSpMkLst>
            <pc:docMk/>
            <pc:sldMk cId="658726979" sldId="500"/>
            <ac:cxnSpMk id="27" creationId="{AB4DC4A2-DAFE-46F7-AA36-F911923C6AEF}"/>
          </ac:cxnSpMkLst>
        </pc:cxnChg>
        <pc:cxnChg chg="del mod">
          <ac:chgData name="Breno Nicelatchi" userId="495d62745e7169d0" providerId="LiveId" clId="{06AE16C5-8778-40B5-A502-FDC414F89126}" dt="2023-08-28T00:08:25.474" v="3188" actId="478"/>
          <ac:cxnSpMkLst>
            <pc:docMk/>
            <pc:sldMk cId="658726979" sldId="500"/>
            <ac:cxnSpMk id="32" creationId="{921B696B-59AC-4C7E-B746-F33E865E303C}"/>
          </ac:cxnSpMkLst>
        </pc:cxnChg>
        <pc:cxnChg chg="del mod">
          <ac:chgData name="Breno Nicelatchi" userId="495d62745e7169d0" providerId="LiveId" clId="{06AE16C5-8778-40B5-A502-FDC414F89126}" dt="2023-08-28T00:08:34.542" v="3191" actId="478"/>
          <ac:cxnSpMkLst>
            <pc:docMk/>
            <pc:sldMk cId="658726979" sldId="500"/>
            <ac:cxnSpMk id="33" creationId="{E5B70953-6730-483C-BAC1-6739F6AAE4FB}"/>
          </ac:cxnSpMkLst>
        </pc:cxnChg>
      </pc:sldChg>
      <pc:sldChg chg="delSp add mod modTransition delAnim modAnim">
        <pc:chgData name="Breno Nicelatchi" userId="495d62745e7169d0" providerId="LiveId" clId="{06AE16C5-8778-40B5-A502-FDC414F89126}" dt="2023-08-28T00:11:25.192" v="3212"/>
        <pc:sldMkLst>
          <pc:docMk/>
          <pc:sldMk cId="3788549111" sldId="501"/>
        </pc:sldMkLst>
        <pc:spChg chg="del">
          <ac:chgData name="Breno Nicelatchi" userId="495d62745e7169d0" providerId="LiveId" clId="{06AE16C5-8778-40B5-A502-FDC414F89126}" dt="2023-08-28T00:08:50.274" v="3194" actId="478"/>
          <ac:spMkLst>
            <pc:docMk/>
            <pc:sldMk cId="3788549111" sldId="501"/>
            <ac:spMk id="34" creationId="{70AEE90C-A825-43D7-B0B7-5EDAC0A0E286}"/>
          </ac:spMkLst>
        </pc:spChg>
        <pc:spChg chg="del">
          <ac:chgData name="Breno Nicelatchi" userId="495d62745e7169d0" providerId="LiveId" clId="{06AE16C5-8778-40B5-A502-FDC414F89126}" dt="2023-08-28T00:08:52.916" v="3195" actId="478"/>
          <ac:spMkLst>
            <pc:docMk/>
            <pc:sldMk cId="3788549111" sldId="501"/>
            <ac:spMk id="35" creationId="{1A4EBB47-A56C-4C80-B1EC-FF257A6C3E5F}"/>
          </ac:spMkLst>
        </pc:spChg>
        <pc:spChg chg="del">
          <ac:chgData name="Breno Nicelatchi" userId="495d62745e7169d0" providerId="LiveId" clId="{06AE16C5-8778-40B5-A502-FDC414F89126}" dt="2023-08-28T00:08:50.274" v="3194" actId="478"/>
          <ac:spMkLst>
            <pc:docMk/>
            <pc:sldMk cId="3788549111" sldId="501"/>
            <ac:spMk id="36" creationId="{E20B4C50-AAD8-402A-836A-DA9C0F976361}"/>
          </ac:spMkLst>
        </pc:spChg>
        <pc:spChg chg="del">
          <ac:chgData name="Breno Nicelatchi" userId="495d62745e7169d0" providerId="LiveId" clId="{06AE16C5-8778-40B5-A502-FDC414F89126}" dt="2023-08-28T00:08:52.916" v="3195" actId="478"/>
          <ac:spMkLst>
            <pc:docMk/>
            <pc:sldMk cId="3788549111" sldId="501"/>
            <ac:spMk id="37" creationId="{F6A2FC14-E16B-48FB-8B3B-429182D8F393}"/>
          </ac:spMkLst>
        </pc:spChg>
        <pc:grpChg chg="del">
          <ac:chgData name="Breno Nicelatchi" userId="495d62745e7169d0" providerId="LiveId" clId="{06AE16C5-8778-40B5-A502-FDC414F89126}" dt="2023-08-28T00:08:55.818" v="3196" actId="478"/>
          <ac:grpSpMkLst>
            <pc:docMk/>
            <pc:sldMk cId="3788549111" sldId="501"/>
            <ac:grpSpMk id="4" creationId="{E63BBE0E-D3FD-4CB5-9364-5826E5FD5615}"/>
          </ac:grpSpMkLst>
        </pc:grpChg>
        <pc:grpChg chg="del">
          <ac:chgData name="Breno Nicelatchi" userId="495d62745e7169d0" providerId="LiveId" clId="{06AE16C5-8778-40B5-A502-FDC414F89126}" dt="2023-08-28T00:08:55.818" v="3196" actId="478"/>
          <ac:grpSpMkLst>
            <pc:docMk/>
            <pc:sldMk cId="3788549111" sldId="501"/>
            <ac:grpSpMk id="10" creationId="{45A281B0-2E37-4BC4-89AB-40723A982FC2}"/>
          </ac:grpSpMkLst>
        </pc:grpChg>
        <pc:cxnChg chg="del">
          <ac:chgData name="Breno Nicelatchi" userId="495d62745e7169d0" providerId="LiveId" clId="{06AE16C5-8778-40B5-A502-FDC414F89126}" dt="2023-08-28T00:08:52.916" v="3195" actId="478"/>
          <ac:cxnSpMkLst>
            <pc:docMk/>
            <pc:sldMk cId="3788549111" sldId="501"/>
            <ac:cxnSpMk id="32" creationId="{921B696B-59AC-4C7E-B746-F33E865E303C}"/>
          </ac:cxnSpMkLst>
        </pc:cxnChg>
        <pc:cxnChg chg="del">
          <ac:chgData name="Breno Nicelatchi" userId="495d62745e7169d0" providerId="LiveId" clId="{06AE16C5-8778-40B5-A502-FDC414F89126}" dt="2023-08-28T00:08:50.274" v="3194" actId="478"/>
          <ac:cxnSpMkLst>
            <pc:docMk/>
            <pc:sldMk cId="3788549111" sldId="501"/>
            <ac:cxnSpMk id="33" creationId="{E5B70953-6730-483C-BAC1-6739F6AAE4FB}"/>
          </ac:cxnSpMkLst>
        </pc:cxnChg>
      </pc:sldChg>
      <pc:sldChg chg="delSp add mod modTransition delAnim modAnim">
        <pc:chgData name="Breno Nicelatchi" userId="495d62745e7169d0" providerId="LiveId" clId="{06AE16C5-8778-40B5-A502-FDC414F89126}" dt="2023-08-28T00:11:21.942" v="3211"/>
        <pc:sldMkLst>
          <pc:docMk/>
          <pc:sldMk cId="861971537" sldId="502"/>
        </pc:sldMkLst>
        <pc:spChg chg="del">
          <ac:chgData name="Breno Nicelatchi" userId="495d62745e7169d0" providerId="LiveId" clId="{06AE16C5-8778-40B5-A502-FDC414F89126}" dt="2023-08-28T00:09:03.480" v="3198" actId="478"/>
          <ac:spMkLst>
            <pc:docMk/>
            <pc:sldMk cId="861971537" sldId="502"/>
            <ac:spMk id="35" creationId="{1A4EBB47-A56C-4C80-B1EC-FF257A6C3E5F}"/>
          </ac:spMkLst>
        </pc:spChg>
        <pc:spChg chg="del">
          <ac:chgData name="Breno Nicelatchi" userId="495d62745e7169d0" providerId="LiveId" clId="{06AE16C5-8778-40B5-A502-FDC414F89126}" dt="2023-08-28T00:09:03.480" v="3198" actId="478"/>
          <ac:spMkLst>
            <pc:docMk/>
            <pc:sldMk cId="861971537" sldId="502"/>
            <ac:spMk id="37" creationId="{F6A2FC14-E16B-48FB-8B3B-429182D8F393}"/>
          </ac:spMkLst>
        </pc:spChg>
        <pc:grpChg chg="del">
          <ac:chgData name="Breno Nicelatchi" userId="495d62745e7169d0" providerId="LiveId" clId="{06AE16C5-8778-40B5-A502-FDC414F89126}" dt="2023-08-28T00:09:00.931" v="3197" actId="478"/>
          <ac:grpSpMkLst>
            <pc:docMk/>
            <pc:sldMk cId="861971537" sldId="502"/>
            <ac:grpSpMk id="10" creationId="{45A281B0-2E37-4BC4-89AB-40723A982FC2}"/>
          </ac:grpSpMkLst>
        </pc:grpChg>
        <pc:cxnChg chg="del">
          <ac:chgData name="Breno Nicelatchi" userId="495d62745e7169d0" providerId="LiveId" clId="{06AE16C5-8778-40B5-A502-FDC414F89126}" dt="2023-08-28T00:09:03.480" v="3198" actId="478"/>
          <ac:cxnSpMkLst>
            <pc:docMk/>
            <pc:sldMk cId="861971537" sldId="502"/>
            <ac:cxnSpMk id="32" creationId="{921B696B-59AC-4C7E-B746-F33E865E303C}"/>
          </ac:cxnSpMkLst>
        </pc:cxnChg>
      </pc:sldChg>
      <pc:sldChg chg="add modTransition modAnim">
        <pc:chgData name="Breno Nicelatchi" userId="495d62745e7169d0" providerId="LiveId" clId="{06AE16C5-8778-40B5-A502-FDC414F89126}" dt="2023-08-28T00:11:18.978" v="3210"/>
        <pc:sldMkLst>
          <pc:docMk/>
          <pc:sldMk cId="287461972" sldId="503"/>
        </pc:sldMkLst>
      </pc:sldChg>
      <pc:sldChg chg="addSp delSp modSp add mod">
        <pc:chgData name="Breno Nicelatchi" userId="495d62745e7169d0" providerId="LiveId" clId="{06AE16C5-8778-40B5-A502-FDC414F89126}" dt="2023-08-28T17:18:01.918" v="3620" actId="207"/>
        <pc:sldMkLst>
          <pc:docMk/>
          <pc:sldMk cId="3448131453" sldId="504"/>
        </pc:sldMkLst>
        <pc:spChg chg="del mod ord">
          <ac:chgData name="Breno Nicelatchi" userId="495d62745e7169d0" providerId="LiveId" clId="{06AE16C5-8778-40B5-A502-FDC414F89126}" dt="2023-08-28T17:17:32.777" v="3583" actId="478"/>
          <ac:spMkLst>
            <pc:docMk/>
            <pc:sldMk cId="3448131453" sldId="504"/>
            <ac:spMk id="2" creationId="{B60CFEB9-518D-99FB-899D-7C82B3A35D4A}"/>
          </ac:spMkLst>
        </pc:spChg>
        <pc:spChg chg="mod">
          <ac:chgData name="Breno Nicelatchi" userId="495d62745e7169d0" providerId="LiveId" clId="{06AE16C5-8778-40B5-A502-FDC414F89126}" dt="2023-08-28T17:18:01.918" v="3620" actId="207"/>
          <ac:spMkLst>
            <pc:docMk/>
            <pc:sldMk cId="3448131453" sldId="504"/>
            <ac:spMk id="3" creationId="{6C73FE1F-0CA1-9D9D-9A43-05ABB034F622}"/>
          </ac:spMkLst>
        </pc:spChg>
        <pc:spChg chg="mod">
          <ac:chgData name="Breno Nicelatchi" userId="495d62745e7169d0" providerId="LiveId" clId="{06AE16C5-8778-40B5-A502-FDC414F89126}" dt="2023-08-28T17:13:25.228" v="3266" actId="1076"/>
          <ac:spMkLst>
            <pc:docMk/>
            <pc:sldMk cId="3448131453" sldId="504"/>
            <ac:spMk id="4" creationId="{6533E042-88D0-B269-7784-35D9269FDC64}"/>
          </ac:spMkLst>
        </pc:spChg>
        <pc:picChg chg="mod">
          <ac:chgData name="Breno Nicelatchi" userId="495d62745e7169d0" providerId="LiveId" clId="{06AE16C5-8778-40B5-A502-FDC414F89126}" dt="2023-08-28T17:13:22.119" v="3265" actId="1076"/>
          <ac:picMkLst>
            <pc:docMk/>
            <pc:sldMk cId="3448131453" sldId="504"/>
            <ac:picMk id="5" creationId="{5A27C2E0-1CA3-F129-565B-323FA82C811F}"/>
          </ac:picMkLst>
        </pc:picChg>
        <pc:picChg chg="add del mod">
          <ac:chgData name="Breno Nicelatchi" userId="495d62745e7169d0" providerId="LiveId" clId="{06AE16C5-8778-40B5-A502-FDC414F89126}" dt="2023-08-28T17:14:16.595" v="3273" actId="21"/>
          <ac:picMkLst>
            <pc:docMk/>
            <pc:sldMk cId="3448131453" sldId="504"/>
            <ac:picMk id="1026" creationId="{61D673F9-EF73-1515-96ED-830F494E7168}"/>
          </ac:picMkLst>
        </pc:picChg>
        <pc:picChg chg="add mod">
          <ac:chgData name="Breno Nicelatchi" userId="495d62745e7169d0" providerId="LiveId" clId="{06AE16C5-8778-40B5-A502-FDC414F89126}" dt="2023-08-28T17:17:57.781" v="3619"/>
          <ac:picMkLst>
            <pc:docMk/>
            <pc:sldMk cId="3448131453" sldId="504"/>
            <ac:picMk id="1028" creationId="{5AB1F5F9-3FF9-B7A8-391E-ED9FCC564590}"/>
          </ac:picMkLst>
        </pc:picChg>
        <pc:picChg chg="del">
          <ac:chgData name="Breno Nicelatchi" userId="495d62745e7169d0" providerId="LiveId" clId="{06AE16C5-8778-40B5-A502-FDC414F89126}" dt="2023-08-28T17:12:44.692" v="3254" actId="478"/>
          <ac:picMkLst>
            <pc:docMk/>
            <pc:sldMk cId="3448131453" sldId="504"/>
            <ac:picMk id="11266" creationId="{D524DACE-0E06-906C-D7B2-08EBED886D62}"/>
          </ac:picMkLst>
        </pc:picChg>
      </pc:sldChg>
      <pc:sldChg chg="add del">
        <pc:chgData name="Breno Nicelatchi" userId="495d62745e7169d0" providerId="LiveId" clId="{06AE16C5-8778-40B5-A502-FDC414F89126}" dt="2023-08-28T00:09:16.736" v="3199" actId="47"/>
        <pc:sldMkLst>
          <pc:docMk/>
          <pc:sldMk cId="4098649828" sldId="504"/>
        </pc:sldMkLst>
      </pc:sldChg>
      <pc:sldChg chg="modSp add">
        <pc:chgData name="Breno Nicelatchi" userId="495d62745e7169d0" providerId="LiveId" clId="{06AE16C5-8778-40B5-A502-FDC414F89126}" dt="2023-08-28T17:42:58.559" v="3679"/>
        <pc:sldMkLst>
          <pc:docMk/>
          <pc:sldMk cId="2253229147" sldId="505"/>
        </pc:sldMkLst>
        <pc:spChg chg="mod">
          <ac:chgData name="Breno Nicelatchi" userId="495d62745e7169d0" providerId="LiveId" clId="{06AE16C5-8778-40B5-A502-FDC414F89126}" dt="2023-08-28T17:42:58.559" v="3679"/>
          <ac:spMkLst>
            <pc:docMk/>
            <pc:sldMk cId="2253229147" sldId="505"/>
            <ac:spMk id="3" creationId="{82C87EFA-5507-B99D-10E8-866641D9603B}"/>
          </ac:spMkLst>
        </pc:spChg>
      </pc:sldChg>
      <pc:sldChg chg="modSp add mod">
        <pc:chgData name="Breno Nicelatchi" userId="495d62745e7169d0" providerId="LiveId" clId="{06AE16C5-8778-40B5-A502-FDC414F89126}" dt="2023-08-28T17:43:51.344" v="3713" actId="1036"/>
        <pc:sldMkLst>
          <pc:docMk/>
          <pc:sldMk cId="1696026243" sldId="506"/>
        </pc:sldMkLst>
        <pc:spChg chg="mod">
          <ac:chgData name="Breno Nicelatchi" userId="495d62745e7169d0" providerId="LiveId" clId="{06AE16C5-8778-40B5-A502-FDC414F89126}" dt="2023-08-28T17:43:51.344" v="3713" actId="1036"/>
          <ac:spMkLst>
            <pc:docMk/>
            <pc:sldMk cId="1696026243" sldId="506"/>
            <ac:spMk id="10" creationId="{567CECA1-11BB-D32B-B10E-ED7A63C001B2}"/>
          </ac:spMkLst>
        </pc:spChg>
        <pc:spChg chg="mod">
          <ac:chgData name="Breno Nicelatchi" userId="495d62745e7169d0" providerId="LiveId" clId="{06AE16C5-8778-40B5-A502-FDC414F89126}" dt="2023-08-28T17:43:51.344" v="3713" actId="1036"/>
          <ac:spMkLst>
            <pc:docMk/>
            <pc:sldMk cId="1696026243" sldId="506"/>
            <ac:spMk id="12" creationId="{1AE7A01F-0332-0B93-34AC-FC3502DAFBF0}"/>
          </ac:spMkLst>
        </pc:spChg>
      </pc:sldChg>
      <pc:sldChg chg="delSp modSp add mod delAnim modAnim">
        <pc:chgData name="Breno Nicelatchi" userId="495d62745e7169d0" providerId="LiveId" clId="{06AE16C5-8778-40B5-A502-FDC414F89126}" dt="2023-08-28T17:44:56.034" v="3755" actId="1037"/>
        <pc:sldMkLst>
          <pc:docMk/>
          <pc:sldMk cId="1164363103" sldId="507"/>
        </pc:sldMkLst>
        <pc:spChg chg="del">
          <ac:chgData name="Breno Nicelatchi" userId="495d62745e7169d0" providerId="LiveId" clId="{06AE16C5-8778-40B5-A502-FDC414F89126}" dt="2023-08-28T17:44:36.958" v="3721" actId="478"/>
          <ac:spMkLst>
            <pc:docMk/>
            <pc:sldMk cId="1164363103" sldId="507"/>
            <ac:spMk id="4" creationId="{AC65F662-DE2A-7AC7-D5A3-B5D3550C1AE6}"/>
          </ac:spMkLst>
        </pc:spChg>
        <pc:spChg chg="mod">
          <ac:chgData name="Breno Nicelatchi" userId="495d62745e7169d0" providerId="LiveId" clId="{06AE16C5-8778-40B5-A502-FDC414F89126}" dt="2023-08-28T17:44:56.034" v="3755" actId="1037"/>
          <ac:spMkLst>
            <pc:docMk/>
            <pc:sldMk cId="1164363103" sldId="507"/>
            <ac:spMk id="6" creationId="{09289816-2F23-0D76-178A-CBD8BE3F81D8}"/>
          </ac:spMkLst>
        </pc:spChg>
        <pc:spChg chg="del">
          <ac:chgData name="Breno Nicelatchi" userId="495d62745e7169d0" providerId="LiveId" clId="{06AE16C5-8778-40B5-A502-FDC414F89126}" dt="2023-08-28T17:44:28.779" v="3719" actId="478"/>
          <ac:spMkLst>
            <pc:docMk/>
            <pc:sldMk cId="1164363103" sldId="507"/>
            <ac:spMk id="7" creationId="{CADA4C08-3842-8B58-D959-A619808D5513}"/>
          </ac:spMkLst>
        </pc:spChg>
        <pc:spChg chg="mod">
          <ac:chgData name="Breno Nicelatchi" userId="495d62745e7169d0" providerId="LiveId" clId="{06AE16C5-8778-40B5-A502-FDC414F89126}" dt="2023-08-28T17:44:56.034" v="3755" actId="1037"/>
          <ac:spMkLst>
            <pc:docMk/>
            <pc:sldMk cId="1164363103" sldId="507"/>
            <ac:spMk id="8" creationId="{E1EDEEDA-CCA1-0BE1-506B-560957BA34A1}"/>
          </ac:spMkLst>
        </pc:spChg>
      </pc:sldChg>
      <pc:sldChg chg="addSp modSp add mod">
        <pc:chgData name="Breno Nicelatchi" userId="495d62745e7169d0" providerId="LiveId" clId="{06AE16C5-8778-40B5-A502-FDC414F89126}" dt="2023-08-28T17:46:05.564" v="3841" actId="1036"/>
        <pc:sldMkLst>
          <pc:docMk/>
          <pc:sldMk cId="30861123" sldId="508"/>
        </pc:sldMkLst>
        <pc:spChg chg="add mod">
          <ac:chgData name="Breno Nicelatchi" userId="495d62745e7169d0" providerId="LiveId" clId="{06AE16C5-8778-40B5-A502-FDC414F89126}" dt="2023-08-28T17:45:30.385" v="3789" actId="1076"/>
          <ac:spMkLst>
            <pc:docMk/>
            <pc:sldMk cId="30861123" sldId="508"/>
            <ac:spMk id="3" creationId="{85E5C616-8CD8-AFEB-DD33-3CA4FF439853}"/>
          </ac:spMkLst>
        </pc:spChg>
        <pc:spChg chg="add mod">
          <ac:chgData name="Breno Nicelatchi" userId="495d62745e7169d0" providerId="LiveId" clId="{06AE16C5-8778-40B5-A502-FDC414F89126}" dt="2023-08-28T17:45:30.385" v="3789" actId="1076"/>
          <ac:spMkLst>
            <pc:docMk/>
            <pc:sldMk cId="30861123" sldId="508"/>
            <ac:spMk id="4" creationId="{1A069050-5591-9838-E303-F288D7DE192A}"/>
          </ac:spMkLst>
        </pc:spChg>
        <pc:spChg chg="mod">
          <ac:chgData name="Breno Nicelatchi" userId="495d62745e7169d0" providerId="LiveId" clId="{06AE16C5-8778-40B5-A502-FDC414F89126}" dt="2023-08-28T17:45:30.385" v="3789" actId="1076"/>
          <ac:spMkLst>
            <pc:docMk/>
            <pc:sldMk cId="30861123" sldId="508"/>
            <ac:spMk id="6" creationId="{C139BB78-854D-0D83-1251-CD2999B7F426}"/>
          </ac:spMkLst>
        </pc:spChg>
        <pc:spChg chg="mod">
          <ac:chgData name="Breno Nicelatchi" userId="495d62745e7169d0" providerId="LiveId" clId="{06AE16C5-8778-40B5-A502-FDC414F89126}" dt="2023-08-28T17:45:30.385" v="3789" actId="1076"/>
          <ac:spMkLst>
            <pc:docMk/>
            <pc:sldMk cId="30861123" sldId="508"/>
            <ac:spMk id="7" creationId="{FAA0FC60-BDC2-4A02-1282-C49F0C90B792}"/>
          </ac:spMkLst>
        </pc:spChg>
        <pc:spChg chg="mod">
          <ac:chgData name="Breno Nicelatchi" userId="495d62745e7169d0" providerId="LiveId" clId="{06AE16C5-8778-40B5-A502-FDC414F89126}" dt="2023-08-28T17:45:24.514" v="3787" actId="1036"/>
          <ac:spMkLst>
            <pc:docMk/>
            <pc:sldMk cId="30861123" sldId="508"/>
            <ac:spMk id="12" creationId="{C9F403CE-BB37-85E9-EC6A-738DFAAF4B22}"/>
          </ac:spMkLst>
        </pc:spChg>
        <pc:spChg chg="mod">
          <ac:chgData name="Breno Nicelatchi" userId="495d62745e7169d0" providerId="LiveId" clId="{06AE16C5-8778-40B5-A502-FDC414F89126}" dt="2023-08-28T17:45:24.514" v="3787" actId="1036"/>
          <ac:spMkLst>
            <pc:docMk/>
            <pc:sldMk cId="30861123" sldId="508"/>
            <ac:spMk id="13" creationId="{F45CF7EE-1C06-EBC2-298D-75AED2B17B25}"/>
          </ac:spMkLst>
        </pc:spChg>
        <pc:spChg chg="mod">
          <ac:chgData name="Breno Nicelatchi" userId="495d62745e7169d0" providerId="LiveId" clId="{06AE16C5-8778-40B5-A502-FDC414F89126}" dt="2023-08-28T17:45:24.514" v="3787" actId="1036"/>
          <ac:spMkLst>
            <pc:docMk/>
            <pc:sldMk cId="30861123" sldId="508"/>
            <ac:spMk id="17" creationId="{2AE449B0-719E-77DB-E2BE-CA6B0502209F}"/>
          </ac:spMkLst>
        </pc:spChg>
        <pc:spChg chg="mod">
          <ac:chgData name="Breno Nicelatchi" userId="495d62745e7169d0" providerId="LiveId" clId="{06AE16C5-8778-40B5-A502-FDC414F89126}" dt="2023-08-28T17:45:24.514" v="3787" actId="1036"/>
          <ac:spMkLst>
            <pc:docMk/>
            <pc:sldMk cId="30861123" sldId="508"/>
            <ac:spMk id="18" creationId="{F00B5C78-587A-12B0-DDE4-15A452534B05}"/>
          </ac:spMkLst>
        </pc:spChg>
        <pc:spChg chg="mod">
          <ac:chgData name="Breno Nicelatchi" userId="495d62745e7169d0" providerId="LiveId" clId="{06AE16C5-8778-40B5-A502-FDC414F89126}" dt="2023-08-28T17:46:05.564" v="3841" actId="1036"/>
          <ac:spMkLst>
            <pc:docMk/>
            <pc:sldMk cId="30861123" sldId="508"/>
            <ac:spMk id="19" creationId="{4E210D6D-EDED-7CB3-FC40-6596E8B7E82E}"/>
          </ac:spMkLst>
        </pc:spChg>
        <pc:grpChg chg="add mod">
          <ac:chgData name="Breno Nicelatchi" userId="495d62745e7169d0" providerId="LiveId" clId="{06AE16C5-8778-40B5-A502-FDC414F89126}" dt="2023-08-28T17:45:30.385" v="3789" actId="1076"/>
          <ac:grpSpMkLst>
            <pc:docMk/>
            <pc:sldMk cId="30861123" sldId="508"/>
            <ac:grpSpMk id="5" creationId="{81AFFEBC-A0E2-6BD8-C55F-514D85A4C606}"/>
          </ac:grpSpMkLst>
        </pc:grpChg>
        <pc:grpChg chg="mod">
          <ac:chgData name="Breno Nicelatchi" userId="495d62745e7169d0" providerId="LiveId" clId="{06AE16C5-8778-40B5-A502-FDC414F89126}" dt="2023-08-28T17:45:24.514" v="3787" actId="1036"/>
          <ac:grpSpMkLst>
            <pc:docMk/>
            <pc:sldMk cId="30861123" sldId="508"/>
            <ac:grpSpMk id="14" creationId="{D7E0E4C3-B189-7619-969B-07C8FC617F83}"/>
          </ac:grpSpMkLst>
        </pc:grpChg>
      </pc:sldChg>
      <pc:sldChg chg="addSp delSp modSp add mod">
        <pc:chgData name="Breno Nicelatchi" userId="495d62745e7169d0" providerId="LiveId" clId="{06AE16C5-8778-40B5-A502-FDC414F89126}" dt="2023-08-28T17:48:15.404" v="3862" actId="1076"/>
        <pc:sldMkLst>
          <pc:docMk/>
          <pc:sldMk cId="1601747261" sldId="509"/>
        </pc:sldMkLst>
        <pc:spChg chg="ord">
          <ac:chgData name="Breno Nicelatchi" userId="495d62745e7169d0" providerId="LiveId" clId="{06AE16C5-8778-40B5-A502-FDC414F89126}" dt="2023-08-28T17:47:53.282" v="3859" actId="167"/>
          <ac:spMkLst>
            <pc:docMk/>
            <pc:sldMk cId="1601747261" sldId="509"/>
            <ac:spMk id="2" creationId="{B60CFEB9-518D-99FB-899D-7C82B3A35D4A}"/>
          </ac:spMkLst>
        </pc:spChg>
        <pc:spChg chg="mod ord">
          <ac:chgData name="Breno Nicelatchi" userId="495d62745e7169d0" providerId="LiveId" clId="{06AE16C5-8778-40B5-A502-FDC414F89126}" dt="2023-08-28T17:47:09.106" v="3852" actId="207"/>
          <ac:spMkLst>
            <pc:docMk/>
            <pc:sldMk cId="1601747261" sldId="509"/>
            <ac:spMk id="17" creationId="{C6A2DE81-BB51-BDD8-341F-16E623BA737D}"/>
          </ac:spMkLst>
        </pc:spChg>
        <pc:spChg chg="del">
          <ac:chgData name="Breno Nicelatchi" userId="495d62745e7169d0" providerId="LiveId" clId="{06AE16C5-8778-40B5-A502-FDC414F89126}" dt="2023-08-28T17:46:52.364" v="3846" actId="478"/>
          <ac:spMkLst>
            <pc:docMk/>
            <pc:sldMk cId="1601747261" sldId="509"/>
            <ac:spMk id="18" creationId="{7BC0A6B4-BF95-17A2-D5D3-EDABB8FCFF96}"/>
          </ac:spMkLst>
        </pc:spChg>
        <pc:spChg chg="mod">
          <ac:chgData name="Breno Nicelatchi" userId="495d62745e7169d0" providerId="LiveId" clId="{06AE16C5-8778-40B5-A502-FDC414F89126}" dt="2023-08-28T17:46:57.460" v="3848" actId="14100"/>
          <ac:spMkLst>
            <pc:docMk/>
            <pc:sldMk cId="1601747261" sldId="509"/>
            <ac:spMk id="20" creationId="{4EEDC2C9-FD99-A62A-F7A7-4157A17CDD26}"/>
          </ac:spMkLst>
        </pc:spChg>
        <pc:picChg chg="mod">
          <ac:chgData name="Breno Nicelatchi" userId="495d62745e7169d0" providerId="LiveId" clId="{06AE16C5-8778-40B5-A502-FDC414F89126}" dt="2023-08-28T17:48:15.404" v="3862" actId="1076"/>
          <ac:picMkLst>
            <pc:docMk/>
            <pc:sldMk cId="1601747261" sldId="509"/>
            <ac:picMk id="3" creationId="{1CDC17A1-3C04-7127-B815-8E6428BEAF72}"/>
          </ac:picMkLst>
        </pc:picChg>
        <pc:picChg chg="add mod">
          <ac:chgData name="Breno Nicelatchi" userId="495d62745e7169d0" providerId="LiveId" clId="{06AE16C5-8778-40B5-A502-FDC414F89126}" dt="2023-08-28T17:48:02.401" v="3860"/>
          <ac:picMkLst>
            <pc:docMk/>
            <pc:sldMk cId="1601747261" sldId="509"/>
            <ac:picMk id="3074" creationId="{822E83CA-84B7-1622-4D40-3D1AAE8116BD}"/>
          </ac:picMkLst>
        </pc:picChg>
      </pc:sldChg>
      <pc:sldChg chg="addSp delSp modSp add mod delAnim modAnim">
        <pc:chgData name="Breno Nicelatchi" userId="495d62745e7169d0" providerId="LiveId" clId="{06AE16C5-8778-40B5-A502-FDC414F89126}" dt="2023-08-28T17:50:04.416" v="3955" actId="2710"/>
        <pc:sldMkLst>
          <pc:docMk/>
          <pc:sldMk cId="2602164677" sldId="510"/>
        </pc:sldMkLst>
        <pc:spChg chg="mod">
          <ac:chgData name="Breno Nicelatchi" userId="495d62745e7169d0" providerId="LiveId" clId="{06AE16C5-8778-40B5-A502-FDC414F89126}" dt="2023-08-28T17:49:54.564" v="3937" actId="1036"/>
          <ac:spMkLst>
            <pc:docMk/>
            <pc:sldMk cId="2602164677" sldId="510"/>
            <ac:spMk id="12" creationId="{951FEEAC-879E-8B84-DC44-33CBE979BF04}"/>
          </ac:spMkLst>
        </pc:spChg>
        <pc:spChg chg="mod">
          <ac:chgData name="Breno Nicelatchi" userId="495d62745e7169d0" providerId="LiveId" clId="{06AE16C5-8778-40B5-A502-FDC414F89126}" dt="2023-08-28T17:49:54.564" v="3937" actId="1036"/>
          <ac:spMkLst>
            <pc:docMk/>
            <pc:sldMk cId="2602164677" sldId="510"/>
            <ac:spMk id="13" creationId="{6CA4DA4A-89CF-11B2-8170-46EE0F62782F}"/>
          </ac:spMkLst>
        </pc:spChg>
        <pc:spChg chg="mod">
          <ac:chgData name="Breno Nicelatchi" userId="495d62745e7169d0" providerId="LiveId" clId="{06AE16C5-8778-40B5-A502-FDC414F89126}" dt="2023-08-28T17:49:54.564" v="3937" actId="1036"/>
          <ac:spMkLst>
            <pc:docMk/>
            <pc:sldMk cId="2602164677" sldId="510"/>
            <ac:spMk id="14" creationId="{44ED1788-4A89-0F26-D167-6FF83A1BBB45}"/>
          </ac:spMkLst>
        </pc:spChg>
        <pc:spChg chg="mod">
          <ac:chgData name="Breno Nicelatchi" userId="495d62745e7169d0" providerId="LiveId" clId="{06AE16C5-8778-40B5-A502-FDC414F89126}" dt="2023-08-28T17:49:54.564" v="3937" actId="1036"/>
          <ac:spMkLst>
            <pc:docMk/>
            <pc:sldMk cId="2602164677" sldId="510"/>
            <ac:spMk id="15" creationId="{5675F64C-224A-E416-C4CB-D635C47937A3}"/>
          </ac:spMkLst>
        </pc:spChg>
        <pc:spChg chg="mod">
          <ac:chgData name="Breno Nicelatchi" userId="495d62745e7169d0" providerId="LiveId" clId="{06AE16C5-8778-40B5-A502-FDC414F89126}" dt="2023-08-28T17:49:54.564" v="3937" actId="1036"/>
          <ac:spMkLst>
            <pc:docMk/>
            <pc:sldMk cId="2602164677" sldId="510"/>
            <ac:spMk id="16" creationId="{383D11B9-86C2-AD3A-F4F1-FAA05FC5F41E}"/>
          </ac:spMkLst>
        </pc:spChg>
        <pc:spChg chg="mod">
          <ac:chgData name="Breno Nicelatchi" userId="495d62745e7169d0" providerId="LiveId" clId="{06AE16C5-8778-40B5-A502-FDC414F89126}" dt="2023-08-28T17:49:54.564" v="3937" actId="1036"/>
          <ac:spMkLst>
            <pc:docMk/>
            <pc:sldMk cId="2602164677" sldId="510"/>
            <ac:spMk id="17" creationId="{CA18ADCC-8A61-7C3C-3233-41C5F8FD0049}"/>
          </ac:spMkLst>
        </pc:spChg>
        <pc:spChg chg="mod">
          <ac:chgData name="Breno Nicelatchi" userId="495d62745e7169d0" providerId="LiveId" clId="{06AE16C5-8778-40B5-A502-FDC414F89126}" dt="2023-08-28T17:49:54.564" v="3937" actId="1036"/>
          <ac:spMkLst>
            <pc:docMk/>
            <pc:sldMk cId="2602164677" sldId="510"/>
            <ac:spMk id="18" creationId="{75CAAD11-B934-C757-724B-E6E127C30625}"/>
          </ac:spMkLst>
        </pc:spChg>
        <pc:spChg chg="mod">
          <ac:chgData name="Breno Nicelatchi" userId="495d62745e7169d0" providerId="LiveId" clId="{06AE16C5-8778-40B5-A502-FDC414F89126}" dt="2023-08-28T17:49:54.564" v="3937" actId="1036"/>
          <ac:spMkLst>
            <pc:docMk/>
            <pc:sldMk cId="2602164677" sldId="510"/>
            <ac:spMk id="19" creationId="{507386AC-2D75-ABFD-9A90-81D4346FDA6E}"/>
          </ac:spMkLst>
        </pc:spChg>
        <pc:spChg chg="mod">
          <ac:chgData name="Breno Nicelatchi" userId="495d62745e7169d0" providerId="LiveId" clId="{06AE16C5-8778-40B5-A502-FDC414F89126}" dt="2023-08-28T17:50:04.416" v="3955" actId="2710"/>
          <ac:spMkLst>
            <pc:docMk/>
            <pc:sldMk cId="2602164677" sldId="510"/>
            <ac:spMk id="27" creationId="{07CDED3C-D3CB-8698-904F-97DB2376014E}"/>
          </ac:spMkLst>
        </pc:spChg>
        <pc:spChg chg="del">
          <ac:chgData name="Breno Nicelatchi" userId="495d62745e7169d0" providerId="LiveId" clId="{06AE16C5-8778-40B5-A502-FDC414F89126}" dt="2023-08-28T17:49:05.170" v="3870" actId="478"/>
          <ac:spMkLst>
            <pc:docMk/>
            <pc:sldMk cId="2602164677" sldId="510"/>
            <ac:spMk id="28" creationId="{25A39E82-264E-E884-50E9-D5625C393A61}"/>
          </ac:spMkLst>
        </pc:spChg>
        <pc:spChg chg="mod">
          <ac:chgData name="Breno Nicelatchi" userId="495d62745e7169d0" providerId="LiveId" clId="{06AE16C5-8778-40B5-A502-FDC414F89126}" dt="2023-08-28T17:49:36.657" v="3875" actId="14100"/>
          <ac:spMkLst>
            <pc:docMk/>
            <pc:sldMk cId="2602164677" sldId="510"/>
            <ac:spMk id="29" creationId="{78B24780-1A13-325D-67FE-33A6FCAAF4A3}"/>
          </ac:spMkLst>
        </pc:spChg>
        <pc:spChg chg="mod">
          <ac:chgData name="Breno Nicelatchi" userId="495d62745e7169d0" providerId="LiveId" clId="{06AE16C5-8778-40B5-A502-FDC414F89126}" dt="2023-08-28T17:49:39.724" v="3876" actId="14100"/>
          <ac:spMkLst>
            <pc:docMk/>
            <pc:sldMk cId="2602164677" sldId="510"/>
            <ac:spMk id="30" creationId="{81B4E2BF-DA20-4993-AA8C-4FCE54AFBD51}"/>
          </ac:spMkLst>
        </pc:spChg>
        <pc:grpChg chg="add mod">
          <ac:chgData name="Breno Nicelatchi" userId="495d62745e7169d0" providerId="LiveId" clId="{06AE16C5-8778-40B5-A502-FDC414F89126}" dt="2023-08-28T17:49:54.564" v="3937" actId="1036"/>
          <ac:grpSpMkLst>
            <pc:docMk/>
            <pc:sldMk cId="2602164677" sldId="510"/>
            <ac:grpSpMk id="3" creationId="{38DC15D4-9E70-AB92-7FA5-EA68301225FD}"/>
          </ac:grpSpMkLst>
        </pc:grpChg>
        <pc:grpChg chg="del">
          <ac:chgData name="Breno Nicelatchi" userId="495d62745e7169d0" providerId="LiveId" clId="{06AE16C5-8778-40B5-A502-FDC414F89126}" dt="2023-08-28T17:49:15.802" v="3873" actId="478"/>
          <ac:grpSpMkLst>
            <pc:docMk/>
            <pc:sldMk cId="2602164677" sldId="510"/>
            <ac:grpSpMk id="4" creationId="{379FD2BE-3211-0196-912B-8A18B05C398A}"/>
          </ac:grpSpMkLst>
        </pc:grpChg>
        <pc:grpChg chg="mod">
          <ac:chgData name="Breno Nicelatchi" userId="495d62745e7169d0" providerId="LiveId" clId="{06AE16C5-8778-40B5-A502-FDC414F89126}" dt="2023-08-28T17:49:54.564" v="3937" actId="1036"/>
          <ac:grpSpMkLst>
            <pc:docMk/>
            <pc:sldMk cId="2602164677" sldId="510"/>
            <ac:grpSpMk id="5" creationId="{DACC7CF9-0D21-7C93-F0F7-676AFEABB4E8}"/>
          </ac:grpSpMkLst>
        </pc:grpChg>
        <pc:grpChg chg="del">
          <ac:chgData name="Breno Nicelatchi" userId="495d62745e7169d0" providerId="LiveId" clId="{06AE16C5-8778-40B5-A502-FDC414F89126}" dt="2023-08-28T17:49:15.802" v="3873" actId="478"/>
          <ac:grpSpMkLst>
            <pc:docMk/>
            <pc:sldMk cId="2602164677" sldId="510"/>
            <ac:grpSpMk id="6" creationId="{DDA6D53F-B45D-565E-B790-548E2EBBD104}"/>
          </ac:grpSpMkLst>
        </pc:grpChg>
        <pc:grpChg chg="mod">
          <ac:chgData name="Breno Nicelatchi" userId="495d62745e7169d0" providerId="LiveId" clId="{06AE16C5-8778-40B5-A502-FDC414F89126}" dt="2023-08-28T17:49:54.564" v="3937" actId="1036"/>
          <ac:grpSpMkLst>
            <pc:docMk/>
            <pc:sldMk cId="2602164677" sldId="510"/>
            <ac:grpSpMk id="7" creationId="{114498C4-9BF0-5460-27C4-1C28155D1B8B}"/>
          </ac:grpSpMkLst>
        </pc:grpChg>
        <pc:grpChg chg="del">
          <ac:chgData name="Breno Nicelatchi" userId="495d62745e7169d0" providerId="LiveId" clId="{06AE16C5-8778-40B5-A502-FDC414F89126}" dt="2023-08-28T17:49:07.324" v="3871" actId="478"/>
          <ac:grpSpMkLst>
            <pc:docMk/>
            <pc:sldMk cId="2602164677" sldId="510"/>
            <ac:grpSpMk id="21" creationId="{CB1982B9-7B3A-D0C2-4ADD-DBD867A764F3}"/>
          </ac:grpSpMkLst>
        </pc:grpChg>
        <pc:grpChg chg="del">
          <ac:chgData name="Breno Nicelatchi" userId="495d62745e7169d0" providerId="LiveId" clId="{06AE16C5-8778-40B5-A502-FDC414F89126}" dt="2023-08-28T17:49:07.324" v="3871" actId="478"/>
          <ac:grpSpMkLst>
            <pc:docMk/>
            <pc:sldMk cId="2602164677" sldId="510"/>
            <ac:grpSpMk id="24" creationId="{5C16B7C1-EA29-8E29-AADF-260BB39168C9}"/>
          </ac:grpSpMkLst>
        </pc:grpChg>
      </pc:sldChg>
      <pc:sldChg chg="addSp modSp add mod modAnim">
        <pc:chgData name="Breno Nicelatchi" userId="495d62745e7169d0" providerId="LiveId" clId="{06AE16C5-8778-40B5-A502-FDC414F89126}" dt="2023-08-28T17:52:23.254" v="4023" actId="14100"/>
        <pc:sldMkLst>
          <pc:docMk/>
          <pc:sldMk cId="352852452" sldId="511"/>
        </pc:sldMkLst>
        <pc:spChg chg="mod">
          <ac:chgData name="Breno Nicelatchi" userId="495d62745e7169d0" providerId="LiveId" clId="{06AE16C5-8778-40B5-A502-FDC414F89126}" dt="2023-08-28T17:52:06.626" v="4020" actId="1037"/>
          <ac:spMkLst>
            <pc:docMk/>
            <pc:sldMk cId="352852452" sldId="511"/>
            <ac:spMk id="13" creationId="{D9A33E97-2758-273D-9FCE-B2D37D737232}"/>
          </ac:spMkLst>
        </pc:spChg>
        <pc:spChg chg="mod">
          <ac:chgData name="Breno Nicelatchi" userId="495d62745e7169d0" providerId="LiveId" clId="{06AE16C5-8778-40B5-A502-FDC414F89126}" dt="2023-08-28T17:52:06.626" v="4020" actId="1037"/>
          <ac:spMkLst>
            <pc:docMk/>
            <pc:sldMk cId="352852452" sldId="511"/>
            <ac:spMk id="14" creationId="{3851F504-48E4-DF83-906E-97BD971F664A}"/>
          </ac:spMkLst>
        </pc:spChg>
        <pc:spChg chg="mod">
          <ac:chgData name="Breno Nicelatchi" userId="495d62745e7169d0" providerId="LiveId" clId="{06AE16C5-8778-40B5-A502-FDC414F89126}" dt="2023-08-28T17:52:06.626" v="4020" actId="1037"/>
          <ac:spMkLst>
            <pc:docMk/>
            <pc:sldMk cId="352852452" sldId="511"/>
            <ac:spMk id="15" creationId="{F618731E-C96D-94ED-3AA5-E1895B7F70C8}"/>
          </ac:spMkLst>
        </pc:spChg>
        <pc:spChg chg="add mod">
          <ac:chgData name="Breno Nicelatchi" userId="495d62745e7169d0" providerId="LiveId" clId="{06AE16C5-8778-40B5-A502-FDC414F89126}" dt="2023-08-28T17:52:06.626" v="4020" actId="1037"/>
          <ac:spMkLst>
            <pc:docMk/>
            <pc:sldMk cId="352852452" sldId="511"/>
            <ac:spMk id="16" creationId="{28B25EBD-5B10-B238-CD2F-6D55C0ED026A}"/>
          </ac:spMkLst>
        </pc:spChg>
        <pc:grpChg chg="mod">
          <ac:chgData name="Breno Nicelatchi" userId="495d62745e7169d0" providerId="LiveId" clId="{06AE16C5-8778-40B5-A502-FDC414F89126}" dt="2023-08-28T17:52:23.254" v="4023" actId="14100"/>
          <ac:grpSpMkLst>
            <pc:docMk/>
            <pc:sldMk cId="352852452" sldId="511"/>
            <ac:grpSpMk id="3" creationId="{62319961-DD37-AB72-6568-A742167B2556}"/>
          </ac:grpSpMkLst>
        </pc:grpChg>
      </pc:sldChg>
      <pc:sldChg chg="modSp add mod">
        <pc:chgData name="Breno Nicelatchi" userId="495d62745e7169d0" providerId="LiveId" clId="{06AE16C5-8778-40B5-A502-FDC414F89126}" dt="2023-08-28T17:53:52.856" v="4028" actId="20577"/>
        <pc:sldMkLst>
          <pc:docMk/>
          <pc:sldMk cId="1256408832" sldId="512"/>
        </pc:sldMkLst>
        <pc:spChg chg="mod">
          <ac:chgData name="Breno Nicelatchi" userId="495d62745e7169d0" providerId="LiveId" clId="{06AE16C5-8778-40B5-A502-FDC414F89126}" dt="2023-08-28T17:53:52.856" v="4028" actId="20577"/>
          <ac:spMkLst>
            <pc:docMk/>
            <pc:sldMk cId="1256408832" sldId="512"/>
            <ac:spMk id="10" creationId="{9BE1070A-195E-EE29-FB4C-C286CF98521A}"/>
          </ac:spMkLst>
        </pc:spChg>
      </pc:sldChg>
      <pc:sldChg chg="addSp delSp modSp add mod modTransition">
        <pc:chgData name="Breno Nicelatchi" userId="495d62745e7169d0" providerId="LiveId" clId="{06AE16C5-8778-40B5-A502-FDC414F89126}" dt="2023-08-28T17:58:13.055" v="4073"/>
        <pc:sldMkLst>
          <pc:docMk/>
          <pc:sldMk cId="3430655799" sldId="513"/>
        </pc:sldMkLst>
        <pc:spChg chg="del">
          <ac:chgData name="Breno Nicelatchi" userId="495d62745e7169d0" providerId="LiveId" clId="{06AE16C5-8778-40B5-A502-FDC414F89126}" dt="2023-08-28T17:54:29.928" v="4030" actId="478"/>
          <ac:spMkLst>
            <pc:docMk/>
            <pc:sldMk cId="3430655799" sldId="513"/>
            <ac:spMk id="2" creationId="{B60CFEB9-518D-99FB-899D-7C82B3A35D4A}"/>
          </ac:spMkLst>
        </pc:spChg>
        <pc:spChg chg="add mod">
          <ac:chgData name="Breno Nicelatchi" userId="495d62745e7169d0" providerId="LiveId" clId="{06AE16C5-8778-40B5-A502-FDC414F89126}" dt="2023-08-28T17:55:29.824" v="4049"/>
          <ac:spMkLst>
            <pc:docMk/>
            <pc:sldMk cId="3430655799" sldId="513"/>
            <ac:spMk id="3" creationId="{C67FF60C-DE3E-F80C-032E-BD8F2D54F1E6}"/>
          </ac:spMkLst>
        </pc:spChg>
        <pc:spChg chg="add del mod">
          <ac:chgData name="Breno Nicelatchi" userId="495d62745e7169d0" providerId="LiveId" clId="{06AE16C5-8778-40B5-A502-FDC414F89126}" dt="2023-08-28T17:55:13.224" v="4035" actId="478"/>
          <ac:spMkLst>
            <pc:docMk/>
            <pc:sldMk cId="3430655799" sldId="513"/>
            <ac:spMk id="4" creationId="{699D272F-258C-2BD1-E495-70262FDBDF48}"/>
          </ac:spMkLst>
        </pc:spChg>
        <pc:spChg chg="del">
          <ac:chgData name="Breno Nicelatchi" userId="495d62745e7169d0" providerId="LiveId" clId="{06AE16C5-8778-40B5-A502-FDC414F89126}" dt="2023-08-28T17:54:41.221" v="4032" actId="478"/>
          <ac:spMkLst>
            <pc:docMk/>
            <pc:sldMk cId="3430655799" sldId="513"/>
            <ac:spMk id="5" creationId="{526FAC1D-C0A5-1F56-BB1A-D7060E3D81AA}"/>
          </ac:spMkLst>
        </pc:spChg>
        <pc:spChg chg="del">
          <ac:chgData name="Breno Nicelatchi" userId="495d62745e7169d0" providerId="LiveId" clId="{06AE16C5-8778-40B5-A502-FDC414F89126}" dt="2023-08-28T17:54:41.221" v="4032" actId="478"/>
          <ac:spMkLst>
            <pc:docMk/>
            <pc:sldMk cId="3430655799" sldId="513"/>
            <ac:spMk id="6" creationId="{D65FAF7F-F15B-7AC6-6249-89D3C5CED6F6}"/>
          </ac:spMkLst>
        </pc:spChg>
        <pc:spChg chg="mod">
          <ac:chgData name="Breno Nicelatchi" userId="495d62745e7169d0" providerId="LiveId" clId="{06AE16C5-8778-40B5-A502-FDC414F89126}" dt="2023-08-28T17:54:51.838" v="4033"/>
          <ac:spMkLst>
            <pc:docMk/>
            <pc:sldMk cId="3430655799" sldId="513"/>
            <ac:spMk id="8" creationId="{63B0BEB5-59FC-CB69-F725-1405E9A90843}"/>
          </ac:spMkLst>
        </pc:spChg>
        <pc:spChg chg="mod">
          <ac:chgData name="Breno Nicelatchi" userId="495d62745e7169d0" providerId="LiveId" clId="{06AE16C5-8778-40B5-A502-FDC414F89126}" dt="2023-08-28T17:54:51.838" v="4033"/>
          <ac:spMkLst>
            <pc:docMk/>
            <pc:sldMk cId="3430655799" sldId="513"/>
            <ac:spMk id="9" creationId="{5B629A67-A2FB-9B11-3184-513365567015}"/>
          </ac:spMkLst>
        </pc:spChg>
        <pc:spChg chg="add mod">
          <ac:chgData name="Breno Nicelatchi" userId="495d62745e7169d0" providerId="LiveId" clId="{06AE16C5-8778-40B5-A502-FDC414F89126}" dt="2023-08-28T17:55:37.194" v="4050" actId="207"/>
          <ac:spMkLst>
            <pc:docMk/>
            <pc:sldMk cId="3430655799" sldId="513"/>
            <ac:spMk id="14" creationId="{AF57B6BC-442D-10E1-AECD-87DC7F2AD1A7}"/>
          </ac:spMkLst>
        </pc:spChg>
        <pc:spChg chg="add del mod">
          <ac:chgData name="Breno Nicelatchi" userId="495d62745e7169d0" providerId="LiveId" clId="{06AE16C5-8778-40B5-A502-FDC414F89126}" dt="2023-08-28T17:55:16.680" v="4036" actId="478"/>
          <ac:spMkLst>
            <pc:docMk/>
            <pc:sldMk cId="3430655799" sldId="513"/>
            <ac:spMk id="15" creationId="{F3BE0AE0-2028-CC23-6C86-17AD389E64CC}"/>
          </ac:spMkLst>
        </pc:spChg>
        <pc:spChg chg="mod">
          <ac:chgData name="Breno Nicelatchi" userId="495d62745e7169d0" providerId="LiveId" clId="{06AE16C5-8778-40B5-A502-FDC414F89126}" dt="2023-08-28T17:54:51.838" v="4033"/>
          <ac:spMkLst>
            <pc:docMk/>
            <pc:sldMk cId="3430655799" sldId="513"/>
            <ac:spMk id="17" creationId="{F76FA83B-5477-B40C-7F23-0F24BD1FF061}"/>
          </ac:spMkLst>
        </pc:spChg>
        <pc:spChg chg="mod">
          <ac:chgData name="Breno Nicelatchi" userId="495d62745e7169d0" providerId="LiveId" clId="{06AE16C5-8778-40B5-A502-FDC414F89126}" dt="2023-08-28T17:54:51.838" v="4033"/>
          <ac:spMkLst>
            <pc:docMk/>
            <pc:sldMk cId="3430655799" sldId="513"/>
            <ac:spMk id="18" creationId="{469446EC-3547-472E-233C-FD889AA84CE6}"/>
          </ac:spMkLst>
        </pc:spChg>
        <pc:spChg chg="add mod">
          <ac:chgData name="Breno Nicelatchi" userId="495d62745e7169d0" providerId="LiveId" clId="{06AE16C5-8778-40B5-A502-FDC414F89126}" dt="2023-08-28T17:55:06.539" v="4034"/>
          <ac:spMkLst>
            <pc:docMk/>
            <pc:sldMk cId="3430655799" sldId="513"/>
            <ac:spMk id="19" creationId="{D7526ABE-87CC-ACC5-7E54-2A6DC392A831}"/>
          </ac:spMkLst>
        </pc:spChg>
        <pc:spChg chg="add mod">
          <ac:chgData name="Breno Nicelatchi" userId="495d62745e7169d0" providerId="LiveId" clId="{06AE16C5-8778-40B5-A502-FDC414F89126}" dt="2023-08-28T17:56:14.304" v="4061" actId="1076"/>
          <ac:spMkLst>
            <pc:docMk/>
            <pc:sldMk cId="3430655799" sldId="513"/>
            <ac:spMk id="20" creationId="{06219430-046E-31BB-9E28-341627C8DC30}"/>
          </ac:spMkLst>
        </pc:spChg>
        <pc:grpChg chg="add del mod">
          <ac:chgData name="Breno Nicelatchi" userId="495d62745e7169d0" providerId="LiveId" clId="{06AE16C5-8778-40B5-A502-FDC414F89126}" dt="2023-08-28T17:55:16.680" v="4036" actId="478"/>
          <ac:grpSpMkLst>
            <pc:docMk/>
            <pc:sldMk cId="3430655799" sldId="513"/>
            <ac:grpSpMk id="7" creationId="{82B0657F-11A2-505D-5706-CCB834A32ECD}"/>
          </ac:grpSpMkLst>
        </pc:grpChg>
        <pc:grpChg chg="del">
          <ac:chgData name="Breno Nicelatchi" userId="495d62745e7169d0" providerId="LiveId" clId="{06AE16C5-8778-40B5-A502-FDC414F89126}" dt="2023-08-28T17:54:41.221" v="4032" actId="478"/>
          <ac:grpSpMkLst>
            <pc:docMk/>
            <pc:sldMk cId="3430655799" sldId="513"/>
            <ac:grpSpMk id="11" creationId="{9828E53C-DA24-DA43-5FCB-FC60B98F23D9}"/>
          </ac:grpSpMkLst>
        </pc:grpChg>
        <pc:grpChg chg="add del mod">
          <ac:chgData name="Breno Nicelatchi" userId="495d62745e7169d0" providerId="LiveId" clId="{06AE16C5-8778-40B5-A502-FDC414F89126}" dt="2023-08-28T17:55:16.680" v="4036" actId="478"/>
          <ac:grpSpMkLst>
            <pc:docMk/>
            <pc:sldMk cId="3430655799" sldId="513"/>
            <ac:grpSpMk id="16" creationId="{C68A7562-B136-FBAC-A3BB-59E23AADF678}"/>
          </ac:grpSpMkLst>
        </pc:grpChg>
        <pc:picChg chg="mod">
          <ac:chgData name="Breno Nicelatchi" userId="495d62745e7169d0" providerId="LiveId" clId="{06AE16C5-8778-40B5-A502-FDC414F89126}" dt="2023-08-28T17:54:36.375" v="4031"/>
          <ac:picMkLst>
            <pc:docMk/>
            <pc:sldMk cId="3430655799" sldId="513"/>
            <ac:picMk id="10" creationId="{B927F89C-D4CB-9C28-2398-B3CD0B413880}"/>
          </ac:picMkLst>
        </pc:picChg>
        <pc:picChg chg="add mod">
          <ac:chgData name="Breno Nicelatchi" userId="495d62745e7169d0" providerId="LiveId" clId="{06AE16C5-8778-40B5-A502-FDC414F89126}" dt="2023-08-28T17:57:27.304" v="4064" actId="207"/>
          <ac:picMkLst>
            <pc:docMk/>
            <pc:sldMk cId="3430655799" sldId="513"/>
            <ac:picMk id="22" creationId="{F5BE767B-A19C-9BB7-CD51-D7F237B54091}"/>
          </ac:picMkLst>
        </pc:picChg>
      </pc:sldChg>
      <pc:sldChg chg="modSp add mod modTransition">
        <pc:chgData name="Breno Nicelatchi" userId="495d62745e7169d0" providerId="LiveId" clId="{06AE16C5-8778-40B5-A502-FDC414F89126}" dt="2023-08-28T17:58:13.055" v="4073"/>
        <pc:sldMkLst>
          <pc:docMk/>
          <pc:sldMk cId="675293044" sldId="514"/>
        </pc:sldMkLst>
        <pc:spChg chg="mod">
          <ac:chgData name="Breno Nicelatchi" userId="495d62745e7169d0" providerId="LiveId" clId="{06AE16C5-8778-40B5-A502-FDC414F89126}" dt="2023-08-28T17:57:35.704" v="4066" actId="108"/>
          <ac:spMkLst>
            <pc:docMk/>
            <pc:sldMk cId="675293044" sldId="514"/>
            <ac:spMk id="3" creationId="{C67FF60C-DE3E-F80C-032E-BD8F2D54F1E6}"/>
          </ac:spMkLst>
        </pc:spChg>
        <pc:spChg chg="mod">
          <ac:chgData name="Breno Nicelatchi" userId="495d62745e7169d0" providerId="LiveId" clId="{06AE16C5-8778-40B5-A502-FDC414F89126}" dt="2023-08-28T17:57:40.464" v="4067" actId="108"/>
          <ac:spMkLst>
            <pc:docMk/>
            <pc:sldMk cId="675293044" sldId="514"/>
            <ac:spMk id="14" creationId="{AF57B6BC-442D-10E1-AECD-87DC7F2AD1A7}"/>
          </ac:spMkLst>
        </pc:spChg>
        <pc:spChg chg="mod">
          <ac:chgData name="Breno Nicelatchi" userId="495d62745e7169d0" providerId="LiveId" clId="{06AE16C5-8778-40B5-A502-FDC414F89126}" dt="2023-08-28T17:58:04.234" v="4072" actId="1076"/>
          <ac:spMkLst>
            <pc:docMk/>
            <pc:sldMk cId="675293044" sldId="514"/>
            <ac:spMk id="20" creationId="{06219430-046E-31BB-9E28-341627C8DC30}"/>
          </ac:spMkLst>
        </pc:spChg>
      </pc:sldChg>
      <pc:sldChg chg="delSp modSp add mod modAnim">
        <pc:chgData name="Breno Nicelatchi" userId="495d62745e7169d0" providerId="LiveId" clId="{06AE16C5-8778-40B5-A502-FDC414F89126}" dt="2023-08-28T17:59:22.444" v="4125" actId="1037"/>
        <pc:sldMkLst>
          <pc:docMk/>
          <pc:sldMk cId="1509351162" sldId="515"/>
        </pc:sldMkLst>
        <pc:spChg chg="mod">
          <ac:chgData name="Breno Nicelatchi" userId="495d62745e7169d0" providerId="LiveId" clId="{06AE16C5-8778-40B5-A502-FDC414F89126}" dt="2023-08-28T17:59:22.444" v="4125" actId="1037"/>
          <ac:spMkLst>
            <pc:docMk/>
            <pc:sldMk cId="1509351162" sldId="515"/>
            <ac:spMk id="5" creationId="{995F5F01-941B-8C15-198B-3E5C22F16037}"/>
          </ac:spMkLst>
        </pc:spChg>
        <pc:spChg chg="mod">
          <ac:chgData name="Breno Nicelatchi" userId="495d62745e7169d0" providerId="LiveId" clId="{06AE16C5-8778-40B5-A502-FDC414F89126}" dt="2023-08-28T17:59:22.444" v="4125" actId="1037"/>
          <ac:spMkLst>
            <pc:docMk/>
            <pc:sldMk cId="1509351162" sldId="515"/>
            <ac:spMk id="7" creationId="{5E60963B-A4A0-460C-1FEF-68912610848E}"/>
          </ac:spMkLst>
        </pc:spChg>
        <pc:spChg chg="mod">
          <ac:chgData name="Breno Nicelatchi" userId="495d62745e7169d0" providerId="LiveId" clId="{06AE16C5-8778-40B5-A502-FDC414F89126}" dt="2023-08-28T17:59:22.444" v="4125" actId="1037"/>
          <ac:spMkLst>
            <pc:docMk/>
            <pc:sldMk cId="1509351162" sldId="515"/>
            <ac:spMk id="8" creationId="{A08AEA1B-7663-384A-DAD4-FC61BF7EF263}"/>
          </ac:spMkLst>
        </pc:spChg>
        <pc:spChg chg="mod">
          <ac:chgData name="Breno Nicelatchi" userId="495d62745e7169d0" providerId="LiveId" clId="{06AE16C5-8778-40B5-A502-FDC414F89126}" dt="2023-08-28T17:59:22.444" v="4125" actId="1037"/>
          <ac:spMkLst>
            <pc:docMk/>
            <pc:sldMk cId="1509351162" sldId="515"/>
            <ac:spMk id="9" creationId="{800A9871-5E02-214E-DCF5-7305C1781C9F}"/>
          </ac:spMkLst>
        </pc:spChg>
        <pc:spChg chg="mod">
          <ac:chgData name="Breno Nicelatchi" userId="495d62745e7169d0" providerId="LiveId" clId="{06AE16C5-8778-40B5-A502-FDC414F89126}" dt="2023-08-28T17:59:18.295" v="4087" actId="1076"/>
          <ac:spMkLst>
            <pc:docMk/>
            <pc:sldMk cId="1509351162" sldId="515"/>
            <ac:spMk id="11" creationId="{0E2DB99E-FCEC-430D-BE8B-296B9C2824EA}"/>
          </ac:spMkLst>
        </pc:spChg>
        <pc:spChg chg="mod">
          <ac:chgData name="Breno Nicelatchi" userId="495d62745e7169d0" providerId="LiveId" clId="{06AE16C5-8778-40B5-A502-FDC414F89126}" dt="2023-08-28T17:59:18.295" v="4087" actId="1076"/>
          <ac:spMkLst>
            <pc:docMk/>
            <pc:sldMk cId="1509351162" sldId="515"/>
            <ac:spMk id="12" creationId="{3EC4D1A3-0033-327F-6E23-AD97D12FA16A}"/>
          </ac:spMkLst>
        </pc:spChg>
        <pc:spChg chg="mod">
          <ac:chgData name="Breno Nicelatchi" userId="495d62745e7169d0" providerId="LiveId" clId="{06AE16C5-8778-40B5-A502-FDC414F89126}" dt="2023-08-28T17:59:18.295" v="4087" actId="1076"/>
          <ac:spMkLst>
            <pc:docMk/>
            <pc:sldMk cId="1509351162" sldId="515"/>
            <ac:spMk id="13" creationId="{D60A10AC-6910-8DA7-46EF-BE2A31973455}"/>
          </ac:spMkLst>
        </pc:spChg>
        <pc:spChg chg="mod">
          <ac:chgData name="Breno Nicelatchi" userId="495d62745e7169d0" providerId="LiveId" clId="{06AE16C5-8778-40B5-A502-FDC414F89126}" dt="2023-08-28T17:59:18.295" v="4087" actId="1076"/>
          <ac:spMkLst>
            <pc:docMk/>
            <pc:sldMk cId="1509351162" sldId="515"/>
            <ac:spMk id="14" creationId="{0A769B04-9133-71BF-2E39-AA1254AB17AC}"/>
          </ac:spMkLst>
        </pc:spChg>
        <pc:spChg chg="mod">
          <ac:chgData name="Breno Nicelatchi" userId="495d62745e7169d0" providerId="LiveId" clId="{06AE16C5-8778-40B5-A502-FDC414F89126}" dt="2023-08-28T17:59:18.295" v="4087" actId="1076"/>
          <ac:spMkLst>
            <pc:docMk/>
            <pc:sldMk cId="1509351162" sldId="515"/>
            <ac:spMk id="15" creationId="{C0A96218-FA89-208B-208B-411326B43FEC}"/>
          </ac:spMkLst>
        </pc:spChg>
        <pc:spChg chg="mod">
          <ac:chgData name="Breno Nicelatchi" userId="495d62745e7169d0" providerId="LiveId" clId="{06AE16C5-8778-40B5-A502-FDC414F89126}" dt="2023-08-28T17:59:18.295" v="4087" actId="1076"/>
          <ac:spMkLst>
            <pc:docMk/>
            <pc:sldMk cId="1509351162" sldId="515"/>
            <ac:spMk id="16" creationId="{2F2D9A99-5602-3CDA-0CB5-42CE4D927011}"/>
          </ac:spMkLst>
        </pc:spChg>
        <pc:spChg chg="mod">
          <ac:chgData name="Breno Nicelatchi" userId="495d62745e7169d0" providerId="LiveId" clId="{06AE16C5-8778-40B5-A502-FDC414F89126}" dt="2023-08-28T17:59:18.295" v="4087" actId="1076"/>
          <ac:spMkLst>
            <pc:docMk/>
            <pc:sldMk cId="1509351162" sldId="515"/>
            <ac:spMk id="17" creationId="{94EB3B45-3541-5D8F-A453-899014140DEF}"/>
          </ac:spMkLst>
        </pc:spChg>
        <pc:spChg chg="mod">
          <ac:chgData name="Breno Nicelatchi" userId="495d62745e7169d0" providerId="LiveId" clId="{06AE16C5-8778-40B5-A502-FDC414F89126}" dt="2023-08-28T17:59:18.295" v="4087" actId="1076"/>
          <ac:spMkLst>
            <pc:docMk/>
            <pc:sldMk cId="1509351162" sldId="515"/>
            <ac:spMk id="18" creationId="{F67C6CF2-06AF-515D-F578-594AA5096B2C}"/>
          </ac:spMkLst>
        </pc:spChg>
        <pc:spChg chg="mod">
          <ac:chgData name="Breno Nicelatchi" userId="495d62745e7169d0" providerId="LiveId" clId="{06AE16C5-8778-40B5-A502-FDC414F89126}" dt="2023-08-28T17:59:18.295" v="4087" actId="1076"/>
          <ac:spMkLst>
            <pc:docMk/>
            <pc:sldMk cId="1509351162" sldId="515"/>
            <ac:spMk id="19" creationId="{77556E61-C462-3F0E-92B6-0B81BCA9D979}"/>
          </ac:spMkLst>
        </pc:spChg>
        <pc:spChg chg="mod">
          <ac:chgData name="Breno Nicelatchi" userId="495d62745e7169d0" providerId="LiveId" clId="{06AE16C5-8778-40B5-A502-FDC414F89126}" dt="2023-08-28T17:59:18.295" v="4087" actId="1076"/>
          <ac:spMkLst>
            <pc:docMk/>
            <pc:sldMk cId="1509351162" sldId="515"/>
            <ac:spMk id="20" creationId="{540BF145-9358-F562-67CA-5A9C47779CBE}"/>
          </ac:spMkLst>
        </pc:spChg>
        <pc:spChg chg="mod">
          <ac:chgData name="Breno Nicelatchi" userId="495d62745e7169d0" providerId="LiveId" clId="{06AE16C5-8778-40B5-A502-FDC414F89126}" dt="2023-08-28T17:59:18.295" v="4087" actId="1076"/>
          <ac:spMkLst>
            <pc:docMk/>
            <pc:sldMk cId="1509351162" sldId="515"/>
            <ac:spMk id="21" creationId="{8AEF1DE7-2695-A231-DDCB-0001A07D2083}"/>
          </ac:spMkLst>
        </pc:spChg>
        <pc:spChg chg="mod">
          <ac:chgData name="Breno Nicelatchi" userId="495d62745e7169d0" providerId="LiveId" clId="{06AE16C5-8778-40B5-A502-FDC414F89126}" dt="2023-08-28T17:59:18.295" v="4087" actId="1076"/>
          <ac:spMkLst>
            <pc:docMk/>
            <pc:sldMk cId="1509351162" sldId="515"/>
            <ac:spMk id="22" creationId="{AF6F9F26-861B-9827-CD1C-915228A5233D}"/>
          </ac:spMkLst>
        </pc:spChg>
        <pc:spChg chg="mod">
          <ac:chgData name="Breno Nicelatchi" userId="495d62745e7169d0" providerId="LiveId" clId="{06AE16C5-8778-40B5-A502-FDC414F89126}" dt="2023-08-28T17:59:18.295" v="4087" actId="1076"/>
          <ac:spMkLst>
            <pc:docMk/>
            <pc:sldMk cId="1509351162" sldId="515"/>
            <ac:spMk id="23" creationId="{8353BBAD-FB16-8E5D-EBD1-B16D807CF2E1}"/>
          </ac:spMkLst>
        </pc:spChg>
        <pc:spChg chg="mod">
          <ac:chgData name="Breno Nicelatchi" userId="495d62745e7169d0" providerId="LiveId" clId="{06AE16C5-8778-40B5-A502-FDC414F89126}" dt="2023-08-28T17:59:18.295" v="4087" actId="1076"/>
          <ac:spMkLst>
            <pc:docMk/>
            <pc:sldMk cId="1509351162" sldId="515"/>
            <ac:spMk id="24" creationId="{DD33B2FD-8233-7C32-8E03-CE243C4720D7}"/>
          </ac:spMkLst>
        </pc:spChg>
        <pc:grpChg chg="mod">
          <ac:chgData name="Breno Nicelatchi" userId="495d62745e7169d0" providerId="LiveId" clId="{06AE16C5-8778-40B5-A502-FDC414F89126}" dt="2023-08-28T17:59:22.444" v="4125" actId="1037"/>
          <ac:grpSpMkLst>
            <pc:docMk/>
            <pc:sldMk cId="1509351162" sldId="515"/>
            <ac:grpSpMk id="4" creationId="{C03DD169-B46C-5ED9-92CE-5FC57714924B}"/>
          </ac:grpSpMkLst>
        </pc:grpChg>
        <pc:grpChg chg="mod">
          <ac:chgData name="Breno Nicelatchi" userId="495d62745e7169d0" providerId="LiveId" clId="{06AE16C5-8778-40B5-A502-FDC414F89126}" dt="2023-08-28T17:59:22.444" v="4125" actId="1037"/>
          <ac:grpSpMkLst>
            <pc:docMk/>
            <pc:sldMk cId="1509351162" sldId="515"/>
            <ac:grpSpMk id="6" creationId="{1D7457C7-132E-1981-10B5-FEFBBEBBDF9A}"/>
          </ac:grpSpMkLst>
        </pc:grpChg>
        <pc:grpChg chg="mod">
          <ac:chgData name="Breno Nicelatchi" userId="495d62745e7169d0" providerId="LiveId" clId="{06AE16C5-8778-40B5-A502-FDC414F89126}" dt="2023-08-28T17:59:18.295" v="4087" actId="1076"/>
          <ac:grpSpMkLst>
            <pc:docMk/>
            <pc:sldMk cId="1509351162" sldId="515"/>
            <ac:grpSpMk id="10" creationId="{E9A25296-D903-E674-D03D-278ADD265EFD}"/>
          </ac:grpSpMkLst>
        </pc:grpChg>
        <pc:picChg chg="del">
          <ac:chgData name="Breno Nicelatchi" userId="495d62745e7169d0" providerId="LiveId" clId="{06AE16C5-8778-40B5-A502-FDC414F89126}" dt="2023-08-28T17:58:41.482" v="4075" actId="478"/>
          <ac:picMkLst>
            <pc:docMk/>
            <pc:sldMk cId="1509351162" sldId="515"/>
            <ac:picMk id="26" creationId="{B3E4040F-484E-5E56-8036-434829D627FB}"/>
          </ac:picMkLst>
        </pc:picChg>
      </pc:sldChg>
      <pc:sldChg chg="addSp delSp modSp add mod">
        <pc:chgData name="Breno Nicelatchi" userId="495d62745e7169d0" providerId="LiveId" clId="{06AE16C5-8778-40B5-A502-FDC414F89126}" dt="2023-08-28T18:01:33.657" v="4237" actId="207"/>
        <pc:sldMkLst>
          <pc:docMk/>
          <pc:sldMk cId="3415549758" sldId="516"/>
        </pc:sldMkLst>
        <pc:spChg chg="mod">
          <ac:chgData name="Breno Nicelatchi" userId="495d62745e7169d0" providerId="LiveId" clId="{06AE16C5-8778-40B5-A502-FDC414F89126}" dt="2023-08-28T18:00:42.980" v="4224" actId="14100"/>
          <ac:spMkLst>
            <pc:docMk/>
            <pc:sldMk cId="3415549758" sldId="516"/>
            <ac:spMk id="3" creationId="{6C73FE1F-0CA1-9D9D-9A43-05ABB034F622}"/>
          </ac:spMkLst>
        </pc:spChg>
        <pc:spChg chg="mod">
          <ac:chgData name="Breno Nicelatchi" userId="495d62745e7169d0" providerId="LiveId" clId="{06AE16C5-8778-40B5-A502-FDC414F89126}" dt="2023-08-28T18:00:48.784" v="4226" actId="14100"/>
          <ac:spMkLst>
            <pc:docMk/>
            <pc:sldMk cId="3415549758" sldId="516"/>
            <ac:spMk id="4" creationId="{6533E042-88D0-B269-7784-35D9269FDC64}"/>
          </ac:spMkLst>
        </pc:spChg>
        <pc:spChg chg="mod">
          <ac:chgData name="Breno Nicelatchi" userId="495d62745e7169d0" providerId="LiveId" clId="{06AE16C5-8778-40B5-A502-FDC414F89126}" dt="2023-08-28T18:01:26.489" v="4235" actId="14100"/>
          <ac:spMkLst>
            <pc:docMk/>
            <pc:sldMk cId="3415549758" sldId="516"/>
            <ac:spMk id="7" creationId="{17F7B14D-C50F-6A31-DAE4-6624D7A2C263}"/>
          </ac:spMkLst>
        </pc:spChg>
        <pc:spChg chg="mod">
          <ac:chgData name="Breno Nicelatchi" userId="495d62745e7169d0" providerId="LiveId" clId="{06AE16C5-8778-40B5-A502-FDC414F89126}" dt="2023-08-28T18:01:26.489" v="4235" actId="14100"/>
          <ac:spMkLst>
            <pc:docMk/>
            <pc:sldMk cId="3415549758" sldId="516"/>
            <ac:spMk id="8" creationId="{A0D4B702-60C3-D495-0771-AD33EE3C7248}"/>
          </ac:spMkLst>
        </pc:spChg>
        <pc:grpChg chg="add mod">
          <ac:chgData name="Breno Nicelatchi" userId="495d62745e7169d0" providerId="LiveId" clId="{06AE16C5-8778-40B5-A502-FDC414F89126}" dt="2023-08-28T18:01:33.657" v="4237" actId="207"/>
          <ac:grpSpMkLst>
            <pc:docMk/>
            <pc:sldMk cId="3415549758" sldId="516"/>
            <ac:grpSpMk id="6" creationId="{8581EE29-9BE5-AD2D-080D-CA643C4054A3}"/>
          </ac:grpSpMkLst>
        </pc:grpChg>
        <pc:picChg chg="del mod">
          <ac:chgData name="Breno Nicelatchi" userId="495d62745e7169d0" providerId="LiveId" clId="{06AE16C5-8778-40B5-A502-FDC414F89126}" dt="2023-08-28T18:00:51.442" v="4227" actId="478"/>
          <ac:picMkLst>
            <pc:docMk/>
            <pc:sldMk cId="3415549758" sldId="516"/>
            <ac:picMk id="5" creationId="{5A27C2E0-1CA3-F129-565B-323FA82C811F}"/>
          </ac:picMkLst>
        </pc:picChg>
        <pc:picChg chg="mod">
          <ac:chgData name="Breno Nicelatchi" userId="495d62745e7169d0" providerId="LiveId" clId="{06AE16C5-8778-40B5-A502-FDC414F89126}" dt="2023-08-28T18:01:18.119" v="4232" actId="1076"/>
          <ac:picMkLst>
            <pc:docMk/>
            <pc:sldMk cId="3415549758" sldId="516"/>
            <ac:picMk id="11266" creationId="{D524DACE-0E06-906C-D7B2-08EBED886D62}"/>
          </ac:picMkLst>
        </pc:picChg>
      </pc:sldChg>
      <pc:sldChg chg="addSp delSp modSp add mod modAnim">
        <pc:chgData name="Breno Nicelatchi" userId="495d62745e7169d0" providerId="LiveId" clId="{06AE16C5-8778-40B5-A502-FDC414F89126}" dt="2023-08-28T18:04:36.688" v="4309" actId="207"/>
        <pc:sldMkLst>
          <pc:docMk/>
          <pc:sldMk cId="3634609393" sldId="517"/>
        </pc:sldMkLst>
        <pc:spChg chg="del">
          <ac:chgData name="Breno Nicelatchi" userId="495d62745e7169d0" providerId="LiveId" clId="{06AE16C5-8778-40B5-A502-FDC414F89126}" dt="2023-08-28T18:02:58.361" v="4241" actId="478"/>
          <ac:spMkLst>
            <pc:docMk/>
            <pc:sldMk cId="3634609393" sldId="517"/>
            <ac:spMk id="4" creationId="{9CD6254F-E6F3-06E9-3306-C9281D4A93F3}"/>
          </ac:spMkLst>
        </pc:spChg>
        <pc:spChg chg="mod">
          <ac:chgData name="Breno Nicelatchi" userId="495d62745e7169d0" providerId="LiveId" clId="{06AE16C5-8778-40B5-A502-FDC414F89126}" dt="2023-08-28T18:04:21.269" v="4289" actId="1035"/>
          <ac:spMkLst>
            <pc:docMk/>
            <pc:sldMk cId="3634609393" sldId="517"/>
            <ac:spMk id="6" creationId="{7B52ACA0-2DD9-920B-5EB6-442911826332}"/>
          </ac:spMkLst>
        </pc:spChg>
        <pc:spChg chg="mod">
          <ac:chgData name="Breno Nicelatchi" userId="495d62745e7169d0" providerId="LiveId" clId="{06AE16C5-8778-40B5-A502-FDC414F89126}" dt="2023-08-28T18:04:21.269" v="4289" actId="1035"/>
          <ac:spMkLst>
            <pc:docMk/>
            <pc:sldMk cId="3634609393" sldId="517"/>
            <ac:spMk id="8" creationId="{B935B5CA-FEAF-3AB8-B7A9-260AF6C22A65}"/>
          </ac:spMkLst>
        </pc:spChg>
        <pc:spChg chg="mod">
          <ac:chgData name="Breno Nicelatchi" userId="495d62745e7169d0" providerId="LiveId" clId="{06AE16C5-8778-40B5-A502-FDC414F89126}" dt="2023-08-28T18:04:21.269" v="4289" actId="1035"/>
          <ac:spMkLst>
            <pc:docMk/>
            <pc:sldMk cId="3634609393" sldId="517"/>
            <ac:spMk id="9" creationId="{4C2D448A-FB4D-B681-342F-6AB370576481}"/>
          </ac:spMkLst>
        </pc:spChg>
        <pc:spChg chg="mod">
          <ac:chgData name="Breno Nicelatchi" userId="495d62745e7169d0" providerId="LiveId" clId="{06AE16C5-8778-40B5-A502-FDC414F89126}" dt="2023-08-28T18:03:49.794" v="4254" actId="1076"/>
          <ac:spMkLst>
            <pc:docMk/>
            <pc:sldMk cId="3634609393" sldId="517"/>
            <ac:spMk id="10" creationId="{567CECA1-11BB-D32B-B10E-ED7A63C001B2}"/>
          </ac:spMkLst>
        </pc:spChg>
        <pc:spChg chg="mod">
          <ac:chgData name="Breno Nicelatchi" userId="495d62745e7169d0" providerId="LiveId" clId="{06AE16C5-8778-40B5-A502-FDC414F89126}" dt="2023-08-28T18:03:49.794" v="4254" actId="1076"/>
          <ac:spMkLst>
            <pc:docMk/>
            <pc:sldMk cId="3634609393" sldId="517"/>
            <ac:spMk id="12" creationId="{1AE7A01F-0332-0B93-34AC-FC3502DAFBF0}"/>
          </ac:spMkLst>
        </pc:spChg>
        <pc:spChg chg="add mod">
          <ac:chgData name="Breno Nicelatchi" userId="495d62745e7169d0" providerId="LiveId" clId="{06AE16C5-8778-40B5-A502-FDC414F89126}" dt="2023-08-28T18:03:49.794" v="4254" actId="1076"/>
          <ac:spMkLst>
            <pc:docMk/>
            <pc:sldMk cId="3634609393" sldId="517"/>
            <ac:spMk id="13" creationId="{09BF5D49-AFBE-B6E4-6907-8CC248C6B42A}"/>
          </ac:spMkLst>
        </pc:spChg>
        <pc:spChg chg="mod">
          <ac:chgData name="Breno Nicelatchi" userId="495d62745e7169d0" providerId="LiveId" clId="{06AE16C5-8778-40B5-A502-FDC414F89126}" dt="2023-08-28T18:04:36.688" v="4309" actId="207"/>
          <ac:spMkLst>
            <pc:docMk/>
            <pc:sldMk cId="3634609393" sldId="517"/>
            <ac:spMk id="15" creationId="{E819D873-E425-8F15-E48B-5342C9107349}"/>
          </ac:spMkLst>
        </pc:spChg>
        <pc:spChg chg="mod">
          <ac:chgData name="Breno Nicelatchi" userId="495d62745e7169d0" providerId="LiveId" clId="{06AE16C5-8778-40B5-A502-FDC414F89126}" dt="2023-08-28T18:04:28.250" v="4308" actId="1035"/>
          <ac:spMkLst>
            <pc:docMk/>
            <pc:sldMk cId="3634609393" sldId="517"/>
            <ac:spMk id="17" creationId="{35FCCD09-8736-19B1-987D-F9119E5C1D93}"/>
          </ac:spMkLst>
        </pc:spChg>
        <pc:spChg chg="mod">
          <ac:chgData name="Breno Nicelatchi" userId="495d62745e7169d0" providerId="LiveId" clId="{06AE16C5-8778-40B5-A502-FDC414F89126}" dt="2023-08-28T18:04:28.250" v="4308" actId="1035"/>
          <ac:spMkLst>
            <pc:docMk/>
            <pc:sldMk cId="3634609393" sldId="517"/>
            <ac:spMk id="18" creationId="{C674B6A9-58E5-04B1-DF12-018A9197CBEF}"/>
          </ac:spMkLst>
        </pc:spChg>
        <pc:grpChg chg="mod">
          <ac:chgData name="Breno Nicelatchi" userId="495d62745e7169d0" providerId="LiveId" clId="{06AE16C5-8778-40B5-A502-FDC414F89126}" dt="2023-08-28T18:04:21.269" v="4289" actId="1035"/>
          <ac:grpSpMkLst>
            <pc:docMk/>
            <pc:sldMk cId="3634609393" sldId="517"/>
            <ac:grpSpMk id="5" creationId="{D34661B9-5410-9291-36CD-05628588F989}"/>
          </ac:grpSpMkLst>
        </pc:grpChg>
        <pc:grpChg chg="mod">
          <ac:chgData name="Breno Nicelatchi" userId="495d62745e7169d0" providerId="LiveId" clId="{06AE16C5-8778-40B5-A502-FDC414F89126}" dt="2023-08-28T18:04:21.269" v="4289" actId="1035"/>
          <ac:grpSpMkLst>
            <pc:docMk/>
            <pc:sldMk cId="3634609393" sldId="517"/>
            <ac:grpSpMk id="7" creationId="{7B920F01-DF81-500A-CC0D-8783CD20C799}"/>
          </ac:grpSpMkLst>
        </pc:grpChg>
        <pc:grpChg chg="add mod">
          <ac:chgData name="Breno Nicelatchi" userId="495d62745e7169d0" providerId="LiveId" clId="{06AE16C5-8778-40B5-A502-FDC414F89126}" dt="2023-08-28T18:04:28.250" v="4308" actId="1035"/>
          <ac:grpSpMkLst>
            <pc:docMk/>
            <pc:sldMk cId="3634609393" sldId="517"/>
            <ac:grpSpMk id="14" creationId="{F8310813-BA23-DF49-3188-11D649A3E181}"/>
          </ac:grpSpMkLst>
        </pc:grpChg>
        <pc:grpChg chg="mod">
          <ac:chgData name="Breno Nicelatchi" userId="495d62745e7169d0" providerId="LiveId" clId="{06AE16C5-8778-40B5-A502-FDC414F89126}" dt="2023-08-28T18:04:28.250" v="4308" actId="1035"/>
          <ac:grpSpMkLst>
            <pc:docMk/>
            <pc:sldMk cId="3634609393" sldId="517"/>
            <ac:grpSpMk id="16" creationId="{4FDE7DD1-A89B-F902-5DFB-9C615E534104}"/>
          </ac:grpSpMkLst>
        </pc:grpChg>
        <pc:picChg chg="mod">
          <ac:chgData name="Breno Nicelatchi" userId="495d62745e7169d0" providerId="LiveId" clId="{06AE16C5-8778-40B5-A502-FDC414F89126}" dt="2023-08-28T18:03:03.851" v="4242"/>
          <ac:picMkLst>
            <pc:docMk/>
            <pc:sldMk cId="3634609393" sldId="517"/>
            <ac:picMk id="2050" creationId="{66C81E6A-910C-2DBB-1E6E-94C8B8ABB212}"/>
          </ac:picMkLst>
        </pc:picChg>
      </pc:sldChg>
      <pc:sldChg chg="modSp add mod modAnim">
        <pc:chgData name="Breno Nicelatchi" userId="495d62745e7169d0" providerId="LiveId" clId="{06AE16C5-8778-40B5-A502-FDC414F89126}" dt="2023-08-28T18:06:29.797" v="4328" actId="1076"/>
        <pc:sldMkLst>
          <pc:docMk/>
          <pc:sldMk cId="226261296" sldId="518"/>
        </pc:sldMkLst>
        <pc:spChg chg="mod">
          <ac:chgData name="Breno Nicelatchi" userId="495d62745e7169d0" providerId="LiveId" clId="{06AE16C5-8778-40B5-A502-FDC414F89126}" dt="2023-08-28T18:05:27.775" v="4312" actId="1076"/>
          <ac:spMkLst>
            <pc:docMk/>
            <pc:sldMk cId="226261296" sldId="518"/>
            <ac:spMk id="8" creationId="{D4B76AB5-E3A3-5F65-E5E3-73D7721F3A9C}"/>
          </ac:spMkLst>
        </pc:spChg>
        <pc:spChg chg="mod">
          <ac:chgData name="Breno Nicelatchi" userId="495d62745e7169d0" providerId="LiveId" clId="{06AE16C5-8778-40B5-A502-FDC414F89126}" dt="2023-08-28T18:05:27.775" v="4312" actId="1076"/>
          <ac:spMkLst>
            <pc:docMk/>
            <pc:sldMk cId="226261296" sldId="518"/>
            <ac:spMk id="9" creationId="{C227C288-080C-CA80-8F4F-D4F491EA4F7B}"/>
          </ac:spMkLst>
        </pc:spChg>
        <pc:spChg chg="mod">
          <ac:chgData name="Breno Nicelatchi" userId="495d62745e7169d0" providerId="LiveId" clId="{06AE16C5-8778-40B5-A502-FDC414F89126}" dt="2023-08-28T18:05:27.775" v="4312" actId="1076"/>
          <ac:spMkLst>
            <pc:docMk/>
            <pc:sldMk cId="226261296" sldId="518"/>
            <ac:spMk id="11" creationId="{687ABC6E-8BA7-3F39-843E-03F68B3F01A8}"/>
          </ac:spMkLst>
        </pc:spChg>
        <pc:spChg chg="mod">
          <ac:chgData name="Breno Nicelatchi" userId="495d62745e7169d0" providerId="LiveId" clId="{06AE16C5-8778-40B5-A502-FDC414F89126}" dt="2023-08-28T18:05:39.784" v="4315" actId="207"/>
          <ac:spMkLst>
            <pc:docMk/>
            <pc:sldMk cId="226261296" sldId="518"/>
            <ac:spMk id="12" creationId="{AE4CFA70-8A1D-BCCF-3D93-1445C6D90A4F}"/>
          </ac:spMkLst>
        </pc:spChg>
        <pc:spChg chg="mod">
          <ac:chgData name="Breno Nicelatchi" userId="495d62745e7169d0" providerId="LiveId" clId="{06AE16C5-8778-40B5-A502-FDC414F89126}" dt="2023-08-28T18:05:27.775" v="4312" actId="1076"/>
          <ac:spMkLst>
            <pc:docMk/>
            <pc:sldMk cId="226261296" sldId="518"/>
            <ac:spMk id="13" creationId="{21976619-1CBF-A7BE-1757-86367DF3B959}"/>
          </ac:spMkLst>
        </pc:spChg>
        <pc:spChg chg="mod">
          <ac:chgData name="Breno Nicelatchi" userId="495d62745e7169d0" providerId="LiveId" clId="{06AE16C5-8778-40B5-A502-FDC414F89126}" dt="2023-08-28T18:05:32.796" v="4313" actId="207"/>
          <ac:spMkLst>
            <pc:docMk/>
            <pc:sldMk cId="226261296" sldId="518"/>
            <ac:spMk id="44" creationId="{458FD62A-9E53-1FA4-BB19-8AC25E10B504}"/>
          </ac:spMkLst>
        </pc:spChg>
        <pc:spChg chg="mod">
          <ac:chgData name="Breno Nicelatchi" userId="495d62745e7169d0" providerId="LiveId" clId="{06AE16C5-8778-40B5-A502-FDC414F89126}" dt="2023-08-28T18:05:27.775" v="4312" actId="1076"/>
          <ac:spMkLst>
            <pc:docMk/>
            <pc:sldMk cId="226261296" sldId="518"/>
            <ac:spMk id="45" creationId="{E30E88EA-AC1C-5B31-8CF6-AC9FC9D0DF77}"/>
          </ac:spMkLst>
        </pc:spChg>
        <pc:spChg chg="mod">
          <ac:chgData name="Breno Nicelatchi" userId="495d62745e7169d0" providerId="LiveId" clId="{06AE16C5-8778-40B5-A502-FDC414F89126}" dt="2023-08-28T18:05:27.775" v="4312" actId="1076"/>
          <ac:spMkLst>
            <pc:docMk/>
            <pc:sldMk cId="226261296" sldId="518"/>
            <ac:spMk id="46" creationId="{C9B4B3BA-1B0E-5569-A37C-DEB0373A9CC8}"/>
          </ac:spMkLst>
        </pc:spChg>
        <pc:spChg chg="mod">
          <ac:chgData name="Breno Nicelatchi" userId="495d62745e7169d0" providerId="LiveId" clId="{06AE16C5-8778-40B5-A502-FDC414F89126}" dt="2023-08-28T18:05:27.775" v="4312" actId="1076"/>
          <ac:spMkLst>
            <pc:docMk/>
            <pc:sldMk cId="226261296" sldId="518"/>
            <ac:spMk id="47" creationId="{89B34D35-C725-3EDD-F599-2AF0FC3938BF}"/>
          </ac:spMkLst>
        </pc:spChg>
        <pc:spChg chg="mod">
          <ac:chgData name="Breno Nicelatchi" userId="495d62745e7169d0" providerId="LiveId" clId="{06AE16C5-8778-40B5-A502-FDC414F89126}" dt="2023-08-28T18:05:27.775" v="4312" actId="1076"/>
          <ac:spMkLst>
            <pc:docMk/>
            <pc:sldMk cId="226261296" sldId="518"/>
            <ac:spMk id="48" creationId="{4B2BA0E9-4D77-6ACA-9635-1C1EB7662A86}"/>
          </ac:spMkLst>
        </pc:spChg>
        <pc:spChg chg="mod">
          <ac:chgData name="Breno Nicelatchi" userId="495d62745e7169d0" providerId="LiveId" clId="{06AE16C5-8778-40B5-A502-FDC414F89126}" dt="2023-08-28T18:05:27.775" v="4312" actId="1076"/>
          <ac:spMkLst>
            <pc:docMk/>
            <pc:sldMk cId="226261296" sldId="518"/>
            <ac:spMk id="49" creationId="{984FB6CD-7FD1-2579-BE0E-7C6B73CBAB4A}"/>
          </ac:spMkLst>
        </pc:spChg>
        <pc:spChg chg="mod">
          <ac:chgData name="Breno Nicelatchi" userId="495d62745e7169d0" providerId="LiveId" clId="{06AE16C5-8778-40B5-A502-FDC414F89126}" dt="2023-08-28T18:06:29.797" v="4328" actId="1076"/>
          <ac:spMkLst>
            <pc:docMk/>
            <pc:sldMk cId="226261296" sldId="518"/>
            <ac:spMk id="111" creationId="{218A1723-10B4-F126-65BB-B50D5528CBA6}"/>
          </ac:spMkLst>
        </pc:spChg>
        <pc:grpChg chg="mod">
          <ac:chgData name="Breno Nicelatchi" userId="495d62745e7169d0" providerId="LiveId" clId="{06AE16C5-8778-40B5-A502-FDC414F89126}" dt="2023-08-28T18:05:27.775" v="4312" actId="1076"/>
          <ac:grpSpMkLst>
            <pc:docMk/>
            <pc:sldMk cId="226261296" sldId="518"/>
            <ac:grpSpMk id="10" creationId="{304A3218-A528-C733-30C1-3ADE0D3A186C}"/>
          </ac:grpSpMkLst>
        </pc:grpChg>
        <pc:grpChg chg="mod">
          <ac:chgData name="Breno Nicelatchi" userId="495d62745e7169d0" providerId="LiveId" clId="{06AE16C5-8778-40B5-A502-FDC414F89126}" dt="2023-08-28T18:05:27.775" v="4312" actId="1076"/>
          <ac:grpSpMkLst>
            <pc:docMk/>
            <pc:sldMk cId="226261296" sldId="518"/>
            <ac:grpSpMk id="100" creationId="{F0BD308F-7A99-563E-0623-07E63300D46A}"/>
          </ac:grpSpMkLst>
        </pc:grpChg>
        <pc:picChg chg="mod">
          <ac:chgData name="Breno Nicelatchi" userId="495d62745e7169d0" providerId="LiveId" clId="{06AE16C5-8778-40B5-A502-FDC414F89126}" dt="2023-08-28T18:05:27.775" v="4312" actId="1076"/>
          <ac:picMkLst>
            <pc:docMk/>
            <pc:sldMk cId="226261296" sldId="518"/>
            <ac:picMk id="43" creationId="{046251EB-60F7-7EA8-D4CD-30ED84C21CA3}"/>
          </ac:picMkLst>
        </pc:picChg>
      </pc:sldChg>
      <pc:sldChg chg="modSp add mod">
        <pc:chgData name="Breno Nicelatchi" userId="495d62745e7169d0" providerId="LiveId" clId="{06AE16C5-8778-40B5-A502-FDC414F89126}" dt="2023-08-28T18:07:03.334" v="4335" actId="1076"/>
        <pc:sldMkLst>
          <pc:docMk/>
          <pc:sldMk cId="3894709520" sldId="519"/>
        </pc:sldMkLst>
        <pc:spChg chg="mod">
          <ac:chgData name="Breno Nicelatchi" userId="495d62745e7169d0" providerId="LiveId" clId="{06AE16C5-8778-40B5-A502-FDC414F89126}" dt="2023-08-28T18:07:03.334" v="4335" actId="1076"/>
          <ac:spMkLst>
            <pc:docMk/>
            <pc:sldMk cId="3894709520" sldId="519"/>
            <ac:spMk id="7" creationId="{5C72E115-964A-667F-C09B-1F69BD2A60E7}"/>
          </ac:spMkLst>
        </pc:spChg>
      </pc:sldChg>
      <pc:sldChg chg="modSp add modAnim">
        <pc:chgData name="Breno Nicelatchi" userId="495d62745e7169d0" providerId="LiveId" clId="{06AE16C5-8778-40B5-A502-FDC414F89126}" dt="2023-08-28T18:09:08.314" v="4464"/>
        <pc:sldMkLst>
          <pc:docMk/>
          <pc:sldMk cId="3490272881" sldId="520"/>
        </pc:sldMkLst>
        <pc:spChg chg="mod">
          <ac:chgData name="Breno Nicelatchi" userId="495d62745e7169d0" providerId="LiveId" clId="{06AE16C5-8778-40B5-A502-FDC414F89126}" dt="2023-08-28T18:09:08.314" v="4464"/>
          <ac:spMkLst>
            <pc:docMk/>
            <pc:sldMk cId="3490272881" sldId="520"/>
            <ac:spMk id="5" creationId="{A05FA945-466B-6841-8D1B-4318B1E9CBE8}"/>
          </ac:spMkLst>
        </pc:spChg>
      </pc:sldChg>
      <pc:sldChg chg="addSp modSp add mod modAnim">
        <pc:chgData name="Breno Nicelatchi" userId="495d62745e7169d0" providerId="LiveId" clId="{06AE16C5-8778-40B5-A502-FDC414F89126}" dt="2023-08-28T18:11:50.458" v="4520" actId="166"/>
        <pc:sldMkLst>
          <pc:docMk/>
          <pc:sldMk cId="3464495076" sldId="521"/>
        </pc:sldMkLst>
        <pc:spChg chg="mod">
          <ac:chgData name="Breno Nicelatchi" userId="495d62745e7169d0" providerId="LiveId" clId="{06AE16C5-8778-40B5-A502-FDC414F89126}" dt="2023-08-28T18:10:03.445" v="4470" actId="1076"/>
          <ac:spMkLst>
            <pc:docMk/>
            <pc:sldMk cId="3464495076" sldId="521"/>
            <ac:spMk id="2" creationId="{B60CFEB9-518D-99FB-899D-7C82B3A35D4A}"/>
          </ac:spMkLst>
        </pc:spChg>
        <pc:spChg chg="add mod">
          <ac:chgData name="Breno Nicelatchi" userId="495d62745e7169d0" providerId="LiveId" clId="{06AE16C5-8778-40B5-A502-FDC414F89126}" dt="2023-08-28T18:11:40.512" v="4518" actId="1076"/>
          <ac:spMkLst>
            <pc:docMk/>
            <pc:sldMk cId="3464495076" sldId="521"/>
            <ac:spMk id="3" creationId="{17C1A6D0-BBB3-76AB-897B-049080B75815}"/>
          </ac:spMkLst>
        </pc:spChg>
        <pc:spChg chg="mod">
          <ac:chgData name="Breno Nicelatchi" userId="495d62745e7169d0" providerId="LiveId" clId="{06AE16C5-8778-40B5-A502-FDC414F89126}" dt="2023-08-28T18:10:26.546" v="4478" actId="1076"/>
          <ac:spMkLst>
            <pc:docMk/>
            <pc:sldMk cId="3464495076" sldId="521"/>
            <ac:spMk id="5" creationId="{995F5F01-941B-8C15-198B-3E5C22F16037}"/>
          </ac:spMkLst>
        </pc:spChg>
        <pc:spChg chg="mod">
          <ac:chgData name="Breno Nicelatchi" userId="495d62745e7169d0" providerId="LiveId" clId="{06AE16C5-8778-40B5-A502-FDC414F89126}" dt="2023-08-28T18:10:26.546" v="4478" actId="1076"/>
          <ac:spMkLst>
            <pc:docMk/>
            <pc:sldMk cId="3464495076" sldId="521"/>
            <ac:spMk id="7" creationId="{5E60963B-A4A0-460C-1FEF-68912610848E}"/>
          </ac:spMkLst>
        </pc:spChg>
        <pc:spChg chg="mod">
          <ac:chgData name="Breno Nicelatchi" userId="495d62745e7169d0" providerId="LiveId" clId="{06AE16C5-8778-40B5-A502-FDC414F89126}" dt="2023-08-28T18:10:26.546" v="4478" actId="1076"/>
          <ac:spMkLst>
            <pc:docMk/>
            <pc:sldMk cId="3464495076" sldId="521"/>
            <ac:spMk id="8" creationId="{A08AEA1B-7663-384A-DAD4-FC61BF7EF263}"/>
          </ac:spMkLst>
        </pc:spChg>
        <pc:spChg chg="mod ord">
          <ac:chgData name="Breno Nicelatchi" userId="495d62745e7169d0" providerId="LiveId" clId="{06AE16C5-8778-40B5-A502-FDC414F89126}" dt="2023-08-28T18:11:50.458" v="4520" actId="166"/>
          <ac:spMkLst>
            <pc:docMk/>
            <pc:sldMk cId="3464495076" sldId="521"/>
            <ac:spMk id="9" creationId="{800A9871-5E02-214E-DCF5-7305C1781C9F}"/>
          </ac:spMkLst>
        </pc:spChg>
        <pc:spChg chg="add mod">
          <ac:chgData name="Breno Nicelatchi" userId="495d62745e7169d0" providerId="LiveId" clId="{06AE16C5-8778-40B5-A502-FDC414F89126}" dt="2023-08-28T18:11:43.714" v="4519" actId="1076"/>
          <ac:spMkLst>
            <pc:docMk/>
            <pc:sldMk cId="3464495076" sldId="521"/>
            <ac:spMk id="25" creationId="{05C68B19-C6D3-06A4-A03E-1173EF4C8B54}"/>
          </ac:spMkLst>
        </pc:spChg>
        <pc:grpChg chg="mod">
          <ac:chgData name="Breno Nicelatchi" userId="495d62745e7169d0" providerId="LiveId" clId="{06AE16C5-8778-40B5-A502-FDC414F89126}" dt="2023-08-28T18:10:26.546" v="4478" actId="1076"/>
          <ac:grpSpMkLst>
            <pc:docMk/>
            <pc:sldMk cId="3464495076" sldId="521"/>
            <ac:grpSpMk id="4" creationId="{C03DD169-B46C-5ED9-92CE-5FC57714924B}"/>
          </ac:grpSpMkLst>
        </pc:grpChg>
        <pc:grpChg chg="mod">
          <ac:chgData name="Breno Nicelatchi" userId="495d62745e7169d0" providerId="LiveId" clId="{06AE16C5-8778-40B5-A502-FDC414F89126}" dt="2023-08-28T18:10:26.546" v="4478" actId="1076"/>
          <ac:grpSpMkLst>
            <pc:docMk/>
            <pc:sldMk cId="3464495076" sldId="521"/>
            <ac:grpSpMk id="6" creationId="{1D7457C7-132E-1981-10B5-FEFBBEBBDF9A}"/>
          </ac:grpSpMkLst>
        </pc:grpChg>
      </pc:sldChg>
      <pc:sldMasterChg chg="delSldLayout">
        <pc:chgData name="Breno Nicelatchi" userId="495d62745e7169d0" providerId="LiveId" clId="{06AE16C5-8778-40B5-A502-FDC414F89126}" dt="2023-08-28T18:07:49.734" v="4339" actId="47"/>
        <pc:sldMasterMkLst>
          <pc:docMk/>
          <pc:sldMasterMk cId="3313779208" sldId="2147483648"/>
        </pc:sldMasterMkLst>
        <pc:sldLayoutChg chg="del">
          <pc:chgData name="Breno Nicelatchi" userId="495d62745e7169d0" providerId="LiveId" clId="{06AE16C5-8778-40B5-A502-FDC414F89126}" dt="2023-08-28T18:07:49.734" v="4339" actId="47"/>
          <pc:sldLayoutMkLst>
            <pc:docMk/>
            <pc:sldMasterMk cId="3313779208" sldId="2147483648"/>
            <pc:sldLayoutMk cId="3059534719" sldId="2147483665"/>
          </pc:sldLayoutMkLst>
        </pc:sldLayoutChg>
        <pc:sldLayoutChg chg="del">
          <pc:chgData name="Breno Nicelatchi" userId="495d62745e7169d0" providerId="LiveId" clId="{06AE16C5-8778-40B5-A502-FDC414F89126}" dt="2023-08-28T18:07:49.734" v="4339" actId="47"/>
          <pc:sldLayoutMkLst>
            <pc:docMk/>
            <pc:sldMasterMk cId="3313779208" sldId="2147483648"/>
            <pc:sldLayoutMk cId="1803385908" sldId="2147483666"/>
          </pc:sldLayoutMkLst>
        </pc:sldLayoutChg>
        <pc:sldLayoutChg chg="del">
          <pc:chgData name="Breno Nicelatchi" userId="495d62745e7169d0" providerId="LiveId" clId="{06AE16C5-8778-40B5-A502-FDC414F89126}" dt="2023-08-27T17:02:46.480" v="277" actId="2696"/>
          <pc:sldLayoutMkLst>
            <pc:docMk/>
            <pc:sldMasterMk cId="3313779208" sldId="2147483648"/>
            <pc:sldLayoutMk cId="1422748362" sldId="2147483667"/>
          </pc:sldLayoutMkLst>
        </pc:sldLayoutChg>
      </pc:sldMaster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4884E86-7DAD-464E-9FD0-14DFCDA13D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0" y="0"/>
            <a:ext cx="12190879" cy="6875656"/>
          </a:xfrm>
          <a:prstGeom prst="rect">
            <a:avLst/>
          </a:prstGeom>
        </p:spPr>
      </p:pic>
    </p:spTree>
    <p:extLst>
      <p:ext uri="{BB962C8B-B14F-4D97-AF65-F5344CB8AC3E}">
        <p14:creationId xmlns:p14="http://schemas.microsoft.com/office/powerpoint/2010/main" val="1491852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55F94A-0402-4883-A95F-D19BCB9996C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B744A79-1E73-4163-82DE-250F3E9A36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E22FDA-E717-49DB-909C-232C70AD6C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7797381-C0A4-452D-8BC2-556B67794864}"/>
              </a:ext>
            </a:extLst>
          </p:cNvPr>
          <p:cNvSpPr>
            <a:spLocks noGrp="1"/>
          </p:cNvSpPr>
          <p:nvPr>
            <p:ph type="dt" sz="half" idx="10"/>
          </p:nvPr>
        </p:nvSpPr>
        <p:spPr/>
        <p:txBody>
          <a:bodyPr/>
          <a:lstStyle/>
          <a:p>
            <a:fld id="{D37ECFDE-47B5-468B-93A2-C567C7788EFA}" type="datetimeFigureOut">
              <a:rPr lang="zh-CN" altLang="en-US" smtClean="0"/>
              <a:t>2024/3/14</a:t>
            </a:fld>
            <a:endParaRPr lang="zh-CN" altLang="en-US"/>
          </a:p>
        </p:txBody>
      </p:sp>
      <p:sp>
        <p:nvSpPr>
          <p:cNvPr id="6" name="页脚占位符 5">
            <a:extLst>
              <a:ext uri="{FF2B5EF4-FFF2-40B4-BE49-F238E27FC236}">
                <a16:creationId xmlns:a16="http://schemas.microsoft.com/office/drawing/2014/main" id="{1AC1B53F-68DD-4BA8-A1FE-E62462FC2E9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E1D7E0B-DDE6-4D83-867C-BB942FE1C758}"/>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1894991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406983-35A8-42AE-B002-27D9CF90C44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17407F-AB74-42D0-89BA-9BC8E95EEB1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473A247-160F-4C3B-803A-74FE34079ADF}"/>
              </a:ext>
            </a:extLst>
          </p:cNvPr>
          <p:cNvSpPr>
            <a:spLocks noGrp="1"/>
          </p:cNvSpPr>
          <p:nvPr>
            <p:ph type="dt" sz="half" idx="10"/>
          </p:nvPr>
        </p:nvSpPr>
        <p:spPr/>
        <p:txBody>
          <a:bodyPr/>
          <a:lstStyle/>
          <a:p>
            <a:fld id="{D37ECFDE-47B5-468B-93A2-C567C7788EFA}" type="datetimeFigureOut">
              <a:rPr lang="zh-CN" altLang="en-US" smtClean="0"/>
              <a:t>2024/3/14</a:t>
            </a:fld>
            <a:endParaRPr lang="zh-CN" altLang="en-US"/>
          </a:p>
        </p:txBody>
      </p:sp>
      <p:sp>
        <p:nvSpPr>
          <p:cNvPr id="5" name="页脚占位符 4">
            <a:extLst>
              <a:ext uri="{FF2B5EF4-FFF2-40B4-BE49-F238E27FC236}">
                <a16:creationId xmlns:a16="http://schemas.microsoft.com/office/drawing/2014/main" id="{AA314980-77B6-4893-98D3-E5A2FB74B7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AD731BA-64E8-41D1-8E97-3B65B3B0ED57}"/>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58958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296F8C4-A206-4C44-9B6E-1AADC57C9E9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542C44F-6568-4A0D-BCD1-878DF2DAA6D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B4AA2A-056E-4584-91CB-E19AA4E27304}"/>
              </a:ext>
            </a:extLst>
          </p:cNvPr>
          <p:cNvSpPr>
            <a:spLocks noGrp="1"/>
          </p:cNvSpPr>
          <p:nvPr>
            <p:ph type="dt" sz="half" idx="10"/>
          </p:nvPr>
        </p:nvSpPr>
        <p:spPr/>
        <p:txBody>
          <a:bodyPr/>
          <a:lstStyle/>
          <a:p>
            <a:fld id="{D37ECFDE-47B5-468B-93A2-C567C7788EFA}" type="datetimeFigureOut">
              <a:rPr lang="zh-CN" altLang="en-US" smtClean="0"/>
              <a:t>2024/3/14</a:t>
            </a:fld>
            <a:endParaRPr lang="zh-CN" altLang="en-US"/>
          </a:p>
        </p:txBody>
      </p:sp>
      <p:sp>
        <p:nvSpPr>
          <p:cNvPr id="5" name="页脚占位符 4">
            <a:extLst>
              <a:ext uri="{FF2B5EF4-FFF2-40B4-BE49-F238E27FC236}">
                <a16:creationId xmlns:a16="http://schemas.microsoft.com/office/drawing/2014/main" id="{F995391F-40CA-4D45-84B0-D00B7F7D20D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9AA89F1-9E43-4FFA-B107-C430670BE4FE}"/>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3676298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2AC909-8125-4221-94BA-FED486727B89}" type="datetimeFigureOut">
              <a:rPr lang="zh-CN" altLang="en-US" smtClean="0"/>
              <a:t>2024/3/14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83B8C17-3145-4174-9A36-7F57F059C16C}" type="slidenum">
              <a:rPr lang="zh-CN" altLang="en-US" smtClean="0"/>
              <a:t>‹nº›</a:t>
            </a:fld>
            <a:endParaRPr lang="zh-CN" altLang="en-US"/>
          </a:p>
        </p:txBody>
      </p:sp>
    </p:spTree>
    <p:extLst>
      <p:ext uri="{BB962C8B-B14F-4D97-AF65-F5344CB8AC3E}">
        <p14:creationId xmlns:p14="http://schemas.microsoft.com/office/powerpoint/2010/main" val="251432923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5363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2024/3/14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‹nº›</a:t>
            </a:fld>
            <a:endParaRPr lang="zh-CN" altLang="en-US">
              <a:solidFill>
                <a:prstClr val="black"/>
              </a:solidFill>
            </a:endParaRPr>
          </a:p>
        </p:txBody>
      </p:sp>
    </p:spTree>
    <p:extLst>
      <p:ext uri="{BB962C8B-B14F-4D97-AF65-F5344CB8AC3E}">
        <p14:creationId xmlns:p14="http://schemas.microsoft.com/office/powerpoint/2010/main" val="2950958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2024/3/14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‹nº›</a:t>
            </a:fld>
            <a:endParaRPr lang="zh-CN" altLang="en-US">
              <a:solidFill>
                <a:prstClr val="black"/>
              </a:solidFill>
            </a:endParaRPr>
          </a:p>
        </p:txBody>
      </p:sp>
    </p:spTree>
    <p:extLst>
      <p:ext uri="{BB962C8B-B14F-4D97-AF65-F5344CB8AC3E}">
        <p14:creationId xmlns:p14="http://schemas.microsoft.com/office/powerpoint/2010/main" val="1734956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651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48747B6-90D0-4CDB-A724-6C247B8634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Tree>
    <p:extLst>
      <p:ext uri="{BB962C8B-B14F-4D97-AF65-F5344CB8AC3E}">
        <p14:creationId xmlns:p14="http://schemas.microsoft.com/office/powerpoint/2010/main" val="3388989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E05FA1-2606-4914-948F-860304F724C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2084FCC-73BD-4612-87A7-0590A505F7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2F91842-C731-47A6-95C4-2781D5FEA54E}"/>
              </a:ext>
            </a:extLst>
          </p:cNvPr>
          <p:cNvSpPr>
            <a:spLocks noGrp="1"/>
          </p:cNvSpPr>
          <p:nvPr>
            <p:ph type="dt" sz="half" idx="10"/>
          </p:nvPr>
        </p:nvSpPr>
        <p:spPr/>
        <p:txBody>
          <a:bodyPr/>
          <a:lstStyle/>
          <a:p>
            <a:fld id="{D37ECFDE-47B5-468B-93A2-C567C7788EFA}" type="datetimeFigureOut">
              <a:rPr lang="zh-CN" altLang="en-US" smtClean="0"/>
              <a:t>2024/3/14</a:t>
            </a:fld>
            <a:endParaRPr lang="zh-CN" altLang="en-US"/>
          </a:p>
        </p:txBody>
      </p:sp>
      <p:sp>
        <p:nvSpPr>
          <p:cNvPr id="5" name="页脚占位符 4">
            <a:extLst>
              <a:ext uri="{FF2B5EF4-FFF2-40B4-BE49-F238E27FC236}">
                <a16:creationId xmlns:a16="http://schemas.microsoft.com/office/drawing/2014/main" id="{688347C5-E2EE-4D0A-B2C3-13FC12F14CF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8CB5CD-9ED8-4B20-BC6D-A56BB4EBEDF3}"/>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1770889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9CED28-7ADF-4948-B88F-412DD04339D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9C2EC02-0402-4EF3-AE6C-870BC316C06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C53976A-23F2-4278-8DA6-C180A51B6C5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A27A350-1C54-40CA-9E8A-6393AC69956F}"/>
              </a:ext>
            </a:extLst>
          </p:cNvPr>
          <p:cNvSpPr>
            <a:spLocks noGrp="1"/>
          </p:cNvSpPr>
          <p:nvPr>
            <p:ph type="dt" sz="half" idx="10"/>
          </p:nvPr>
        </p:nvSpPr>
        <p:spPr/>
        <p:txBody>
          <a:bodyPr/>
          <a:lstStyle/>
          <a:p>
            <a:fld id="{D37ECFDE-47B5-468B-93A2-C567C7788EFA}" type="datetimeFigureOut">
              <a:rPr lang="zh-CN" altLang="en-US" smtClean="0"/>
              <a:t>2024/3/14</a:t>
            </a:fld>
            <a:endParaRPr lang="zh-CN" altLang="en-US"/>
          </a:p>
        </p:txBody>
      </p:sp>
      <p:sp>
        <p:nvSpPr>
          <p:cNvPr id="6" name="页脚占位符 5">
            <a:extLst>
              <a:ext uri="{FF2B5EF4-FFF2-40B4-BE49-F238E27FC236}">
                <a16:creationId xmlns:a16="http://schemas.microsoft.com/office/drawing/2014/main" id="{73CDBABF-DA6D-442B-9AB1-9628B1CC618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7EE0D17-AFA1-4BA7-A141-B81CAC842BDF}"/>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2522977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6340C8-7355-4CD0-A815-13067B7A7E4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0ECFD76-AB60-48D9-A607-6F14FAB99B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76D8FBD-CF70-4167-9632-05EA8E4EDEF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F899EC8-18FB-4922-ADA1-D09D610565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D535E99-FA0F-4313-B87D-8B9CCF4F0E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0AA0998-34FC-4810-B0FB-98B232CF9AC3}"/>
              </a:ext>
            </a:extLst>
          </p:cNvPr>
          <p:cNvSpPr>
            <a:spLocks noGrp="1"/>
          </p:cNvSpPr>
          <p:nvPr>
            <p:ph type="dt" sz="half" idx="10"/>
          </p:nvPr>
        </p:nvSpPr>
        <p:spPr/>
        <p:txBody>
          <a:bodyPr/>
          <a:lstStyle/>
          <a:p>
            <a:fld id="{D37ECFDE-47B5-468B-93A2-C567C7788EFA}" type="datetimeFigureOut">
              <a:rPr lang="zh-CN" altLang="en-US" smtClean="0"/>
              <a:t>2024/3/14</a:t>
            </a:fld>
            <a:endParaRPr lang="zh-CN" altLang="en-US"/>
          </a:p>
        </p:txBody>
      </p:sp>
      <p:sp>
        <p:nvSpPr>
          <p:cNvPr id="8" name="页脚占位符 7">
            <a:extLst>
              <a:ext uri="{FF2B5EF4-FFF2-40B4-BE49-F238E27FC236}">
                <a16:creationId xmlns:a16="http://schemas.microsoft.com/office/drawing/2014/main" id="{E8CA42B4-9D3B-45F1-9816-2E2B738C45D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F10E97E-A1E7-4FAF-AC1D-5DCA9240C220}"/>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1147168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6340C8-7355-4CD0-A815-13067B7A7E4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0ECFD76-AB60-48D9-A607-6F14FAB99B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76D8FBD-CF70-4167-9632-05EA8E4EDEF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F899EC8-18FB-4922-ADA1-D09D610565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D535E99-FA0F-4313-B87D-8B9CCF4F0E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0AA0998-34FC-4810-B0FB-98B232CF9AC3}"/>
              </a:ext>
            </a:extLst>
          </p:cNvPr>
          <p:cNvSpPr>
            <a:spLocks noGrp="1"/>
          </p:cNvSpPr>
          <p:nvPr>
            <p:ph type="dt" sz="half" idx="10"/>
          </p:nvPr>
        </p:nvSpPr>
        <p:spPr/>
        <p:txBody>
          <a:bodyPr/>
          <a:lstStyle/>
          <a:p>
            <a:fld id="{D37ECFDE-47B5-468B-93A2-C567C7788EFA}" type="datetimeFigureOut">
              <a:rPr lang="zh-CN" altLang="en-US" smtClean="0"/>
              <a:t>2024/3/14</a:t>
            </a:fld>
            <a:endParaRPr lang="zh-CN" altLang="en-US"/>
          </a:p>
        </p:txBody>
      </p:sp>
      <p:sp>
        <p:nvSpPr>
          <p:cNvPr id="8" name="页脚占位符 7">
            <a:extLst>
              <a:ext uri="{FF2B5EF4-FFF2-40B4-BE49-F238E27FC236}">
                <a16:creationId xmlns:a16="http://schemas.microsoft.com/office/drawing/2014/main" id="{E8CA42B4-9D3B-45F1-9816-2E2B738C45D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F10E97E-A1E7-4FAF-AC1D-5DCA9240C220}"/>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
        <p:nvSpPr>
          <p:cNvPr id="11" name="TextBox 10"/>
          <p:cNvSpPr txBox="1"/>
          <p:nvPr userDrawn="1"/>
        </p:nvSpPr>
        <p:spPr>
          <a:xfrm>
            <a:off x="1628304" y="6739570"/>
            <a:ext cx="1224136"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下载</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http://www.1ppt.com/xiazai/</a:t>
            </a:r>
          </a:p>
        </p:txBody>
      </p:sp>
    </p:spTree>
    <p:extLst>
      <p:ext uri="{BB962C8B-B14F-4D97-AF65-F5344CB8AC3E}">
        <p14:creationId xmlns:p14="http://schemas.microsoft.com/office/powerpoint/2010/main" val="295887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E733DE-6342-480A-9074-5AE34C8ED24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5D50150-3066-49BF-AF59-D6B0A6966073}"/>
              </a:ext>
            </a:extLst>
          </p:cNvPr>
          <p:cNvSpPr>
            <a:spLocks noGrp="1"/>
          </p:cNvSpPr>
          <p:nvPr>
            <p:ph type="dt" sz="half" idx="10"/>
          </p:nvPr>
        </p:nvSpPr>
        <p:spPr/>
        <p:txBody>
          <a:bodyPr/>
          <a:lstStyle/>
          <a:p>
            <a:fld id="{D37ECFDE-47B5-468B-93A2-C567C7788EFA}" type="datetimeFigureOut">
              <a:rPr lang="zh-CN" altLang="en-US" smtClean="0"/>
              <a:t>2024/3/14</a:t>
            </a:fld>
            <a:endParaRPr lang="zh-CN" altLang="en-US"/>
          </a:p>
        </p:txBody>
      </p:sp>
      <p:sp>
        <p:nvSpPr>
          <p:cNvPr id="4" name="页脚占位符 3">
            <a:extLst>
              <a:ext uri="{FF2B5EF4-FFF2-40B4-BE49-F238E27FC236}">
                <a16:creationId xmlns:a16="http://schemas.microsoft.com/office/drawing/2014/main" id="{B07ADFC5-DC01-428E-B55F-F0B5F095563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0D28FAF-4C32-4444-A0D1-0A7046B5714F}"/>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272283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6" name="Group 12">
            <a:extLst>
              <a:ext uri="{FF2B5EF4-FFF2-40B4-BE49-F238E27FC236}">
                <a16:creationId xmlns:a16="http://schemas.microsoft.com/office/drawing/2014/main" id="{B24EBF0D-F326-48AA-AD72-D120EE0B7F57}"/>
              </a:ext>
            </a:extLst>
          </p:cNvPr>
          <p:cNvGrpSpPr/>
          <p:nvPr userDrawn="1"/>
        </p:nvGrpSpPr>
        <p:grpSpPr>
          <a:xfrm>
            <a:off x="10836650" y="360791"/>
            <a:ext cx="909520" cy="197589"/>
            <a:chOff x="9475619" y="5793834"/>
            <a:chExt cx="648944" cy="140980"/>
          </a:xfrm>
          <a:solidFill>
            <a:schemeClr val="bg1">
              <a:lumMod val="85000"/>
            </a:schemeClr>
          </a:solidFill>
        </p:grpSpPr>
        <p:sp>
          <p:nvSpPr>
            <p:cNvPr id="7" name="Freeform 74">
              <a:extLst>
                <a:ext uri="{FF2B5EF4-FFF2-40B4-BE49-F238E27FC236}">
                  <a16:creationId xmlns:a16="http://schemas.microsoft.com/office/drawing/2014/main" id="{CE6930E2-B666-48F8-87E3-142350FD7B6E}"/>
                </a:ext>
              </a:extLst>
            </p:cNvPr>
            <p:cNvSpPr>
              <a:spLocks noChangeArrowheads="1"/>
            </p:cNvSpPr>
            <p:nvPr userDrawn="1"/>
          </p:nvSpPr>
          <p:spPr bwMode="auto">
            <a:xfrm>
              <a:off x="9987197" y="5796545"/>
              <a:ext cx="137366" cy="135558"/>
            </a:xfrm>
            <a:custGeom>
              <a:avLst/>
              <a:gdLst>
                <a:gd name="T0" fmla="*/ 14641 w 445"/>
                <a:gd name="T1" fmla="*/ 58439 h 436"/>
                <a:gd name="T2" fmla="*/ 14641 w 445"/>
                <a:gd name="T3" fmla="*/ 58439 h 436"/>
                <a:gd name="T4" fmla="*/ 33619 w 445"/>
                <a:gd name="T5" fmla="*/ 101585 h 436"/>
                <a:gd name="T6" fmla="*/ 62901 w 445"/>
                <a:gd name="T7" fmla="*/ 111416 h 436"/>
                <a:gd name="T8" fmla="*/ 67781 w 445"/>
                <a:gd name="T9" fmla="*/ 111416 h 436"/>
                <a:gd name="T10" fmla="*/ 72661 w 445"/>
                <a:gd name="T11" fmla="*/ 135447 h 436"/>
                <a:gd name="T12" fmla="*/ 72661 w 445"/>
                <a:gd name="T13" fmla="*/ 135447 h 436"/>
                <a:gd name="T14" fmla="*/ 0 w 445"/>
                <a:gd name="T15" fmla="*/ 188425 h 436"/>
                <a:gd name="T16" fmla="*/ 62901 w 445"/>
                <a:gd name="T17" fmla="*/ 237579 h 436"/>
                <a:gd name="T18" fmla="*/ 62901 w 445"/>
                <a:gd name="T19" fmla="*/ 237579 h 436"/>
                <a:gd name="T20" fmla="*/ 67781 w 445"/>
                <a:gd name="T21" fmla="*/ 237579 h 436"/>
                <a:gd name="T22" fmla="*/ 106280 w 445"/>
                <a:gd name="T23" fmla="*/ 227748 h 436"/>
                <a:gd name="T24" fmla="*/ 135020 w 445"/>
                <a:gd name="T25" fmla="*/ 174771 h 436"/>
                <a:gd name="T26" fmla="*/ 111161 w 445"/>
                <a:gd name="T27" fmla="*/ 125616 h 436"/>
                <a:gd name="T28" fmla="*/ 96520 w 445"/>
                <a:gd name="T29" fmla="*/ 111416 h 436"/>
                <a:gd name="T30" fmla="*/ 106280 w 445"/>
                <a:gd name="T31" fmla="*/ 96670 h 436"/>
                <a:gd name="T32" fmla="*/ 125259 w 445"/>
                <a:gd name="T33" fmla="*/ 53524 h 436"/>
                <a:gd name="T34" fmla="*/ 106280 w 445"/>
                <a:gd name="T35" fmla="*/ 9831 h 436"/>
                <a:gd name="T36" fmla="*/ 115499 w 445"/>
                <a:gd name="T37" fmla="*/ 9831 h 436"/>
                <a:gd name="T38" fmla="*/ 135020 w 445"/>
                <a:gd name="T39" fmla="*/ 0 h 436"/>
                <a:gd name="T40" fmla="*/ 135020 w 445"/>
                <a:gd name="T41" fmla="*/ 0 h 436"/>
                <a:gd name="T42" fmla="*/ 77541 w 445"/>
                <a:gd name="T43" fmla="*/ 0 h 436"/>
                <a:gd name="T44" fmla="*/ 14641 w 445"/>
                <a:gd name="T45" fmla="*/ 58439 h 436"/>
                <a:gd name="T46" fmla="*/ 111161 w 445"/>
                <a:gd name="T47" fmla="*/ 179140 h 436"/>
                <a:gd name="T48" fmla="*/ 111161 w 445"/>
                <a:gd name="T49" fmla="*/ 179140 h 436"/>
                <a:gd name="T50" fmla="*/ 72661 w 445"/>
                <a:gd name="T51" fmla="*/ 213002 h 436"/>
                <a:gd name="T52" fmla="*/ 29281 w 445"/>
                <a:gd name="T53" fmla="*/ 188425 h 436"/>
                <a:gd name="T54" fmla="*/ 38500 w 445"/>
                <a:gd name="T55" fmla="*/ 159478 h 436"/>
                <a:gd name="T56" fmla="*/ 67781 w 445"/>
                <a:gd name="T57" fmla="*/ 150194 h 436"/>
                <a:gd name="T58" fmla="*/ 72661 w 445"/>
                <a:gd name="T59" fmla="*/ 150194 h 436"/>
                <a:gd name="T60" fmla="*/ 111161 w 445"/>
                <a:gd name="T61" fmla="*/ 179140 h 436"/>
                <a:gd name="T62" fmla="*/ 96520 w 445"/>
                <a:gd name="T63" fmla="*/ 43693 h 436"/>
                <a:gd name="T64" fmla="*/ 96520 w 445"/>
                <a:gd name="T65" fmla="*/ 43693 h 436"/>
                <a:gd name="T66" fmla="*/ 77541 w 445"/>
                <a:gd name="T67" fmla="*/ 92301 h 436"/>
                <a:gd name="T68" fmla="*/ 72661 w 445"/>
                <a:gd name="T69" fmla="*/ 92301 h 436"/>
                <a:gd name="T70" fmla="*/ 43922 w 445"/>
                <a:gd name="T71" fmla="*/ 63354 h 436"/>
                <a:gd name="T72" fmla="*/ 43922 w 445"/>
                <a:gd name="T73" fmla="*/ 33862 h 436"/>
                <a:gd name="T74" fmla="*/ 58020 w 445"/>
                <a:gd name="T75" fmla="*/ 14200 h 436"/>
                <a:gd name="T76" fmla="*/ 62901 w 445"/>
                <a:gd name="T77" fmla="*/ 14200 h 436"/>
                <a:gd name="T78" fmla="*/ 96520 w 445"/>
                <a:gd name="T79" fmla="*/ 43693 h 436"/>
                <a:gd name="T80" fmla="*/ 202258 w 445"/>
                <a:gd name="T81" fmla="*/ 92301 h 436"/>
                <a:gd name="T82" fmla="*/ 202258 w 445"/>
                <a:gd name="T83" fmla="*/ 92301 h 436"/>
                <a:gd name="T84" fmla="*/ 202258 w 445"/>
                <a:gd name="T85" fmla="*/ 53524 h 436"/>
                <a:gd name="T86" fmla="*/ 172977 w 445"/>
                <a:gd name="T87" fmla="*/ 53524 h 436"/>
                <a:gd name="T88" fmla="*/ 172977 w 445"/>
                <a:gd name="T89" fmla="*/ 92301 h 436"/>
                <a:gd name="T90" fmla="*/ 135020 w 445"/>
                <a:gd name="T91" fmla="*/ 92301 h 436"/>
                <a:gd name="T92" fmla="*/ 135020 w 445"/>
                <a:gd name="T93" fmla="*/ 116332 h 436"/>
                <a:gd name="T94" fmla="*/ 172977 w 445"/>
                <a:gd name="T95" fmla="*/ 116332 h 436"/>
                <a:gd name="T96" fmla="*/ 172977 w 445"/>
                <a:gd name="T97" fmla="*/ 159478 h 436"/>
                <a:gd name="T98" fmla="*/ 202258 w 445"/>
                <a:gd name="T99" fmla="*/ 159478 h 436"/>
                <a:gd name="T100" fmla="*/ 202258 w 445"/>
                <a:gd name="T101" fmla="*/ 116332 h 436"/>
                <a:gd name="T102" fmla="*/ 240758 w 445"/>
                <a:gd name="T103" fmla="*/ 116332 h 436"/>
                <a:gd name="T104" fmla="*/ 240758 w 445"/>
                <a:gd name="T105" fmla="*/ 92301 h 436"/>
                <a:gd name="T106" fmla="*/ 202258 w 445"/>
                <a:gd name="T107" fmla="*/ 92301 h 4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45" h="436">
                  <a:moveTo>
                    <a:pt x="27" y="107"/>
                  </a:moveTo>
                  <a:lnTo>
                    <a:pt x="27" y="107"/>
                  </a:lnTo>
                  <a:cubicBezTo>
                    <a:pt x="27" y="142"/>
                    <a:pt x="36" y="169"/>
                    <a:pt x="62" y="186"/>
                  </a:cubicBezTo>
                  <a:cubicBezTo>
                    <a:pt x="81" y="195"/>
                    <a:pt x="107" y="204"/>
                    <a:pt x="116" y="204"/>
                  </a:cubicBezTo>
                  <a:lnTo>
                    <a:pt x="125" y="204"/>
                  </a:lnTo>
                  <a:cubicBezTo>
                    <a:pt x="125" y="204"/>
                    <a:pt x="116" y="222"/>
                    <a:pt x="134" y="248"/>
                  </a:cubicBezTo>
                  <a:cubicBezTo>
                    <a:pt x="107" y="248"/>
                    <a:pt x="0" y="257"/>
                    <a:pt x="0" y="345"/>
                  </a:cubicBezTo>
                  <a:cubicBezTo>
                    <a:pt x="0" y="435"/>
                    <a:pt x="98" y="435"/>
                    <a:pt x="116" y="435"/>
                  </a:cubicBezTo>
                  <a:cubicBezTo>
                    <a:pt x="116" y="435"/>
                    <a:pt x="116" y="435"/>
                    <a:pt x="125" y="435"/>
                  </a:cubicBezTo>
                  <a:cubicBezTo>
                    <a:pt x="134" y="435"/>
                    <a:pt x="169" y="435"/>
                    <a:pt x="196" y="417"/>
                  </a:cubicBezTo>
                  <a:cubicBezTo>
                    <a:pt x="231" y="399"/>
                    <a:pt x="249" y="364"/>
                    <a:pt x="249" y="320"/>
                  </a:cubicBezTo>
                  <a:cubicBezTo>
                    <a:pt x="249" y="275"/>
                    <a:pt x="222" y="248"/>
                    <a:pt x="205" y="230"/>
                  </a:cubicBezTo>
                  <a:cubicBezTo>
                    <a:pt x="187" y="222"/>
                    <a:pt x="178" y="213"/>
                    <a:pt x="178" y="204"/>
                  </a:cubicBezTo>
                  <a:cubicBezTo>
                    <a:pt x="178" y="195"/>
                    <a:pt x="187" y="186"/>
                    <a:pt x="196" y="177"/>
                  </a:cubicBezTo>
                  <a:cubicBezTo>
                    <a:pt x="213" y="160"/>
                    <a:pt x="231" y="142"/>
                    <a:pt x="231" y="98"/>
                  </a:cubicBezTo>
                  <a:cubicBezTo>
                    <a:pt x="231" y="62"/>
                    <a:pt x="222" y="36"/>
                    <a:pt x="196" y="18"/>
                  </a:cubicBezTo>
                  <a:lnTo>
                    <a:pt x="213" y="18"/>
                  </a:lnTo>
                  <a:cubicBezTo>
                    <a:pt x="231" y="18"/>
                    <a:pt x="249" y="9"/>
                    <a:pt x="249" y="0"/>
                  </a:cubicBezTo>
                  <a:cubicBezTo>
                    <a:pt x="143" y="0"/>
                    <a:pt x="143" y="0"/>
                    <a:pt x="143" y="0"/>
                  </a:cubicBezTo>
                  <a:cubicBezTo>
                    <a:pt x="134" y="0"/>
                    <a:pt x="27" y="0"/>
                    <a:pt x="27" y="107"/>
                  </a:cubicBezTo>
                  <a:close/>
                  <a:moveTo>
                    <a:pt x="205" y="328"/>
                  </a:moveTo>
                  <a:lnTo>
                    <a:pt x="205" y="328"/>
                  </a:lnTo>
                  <a:cubicBezTo>
                    <a:pt x="213" y="364"/>
                    <a:pt x="178" y="390"/>
                    <a:pt x="134" y="390"/>
                  </a:cubicBezTo>
                  <a:cubicBezTo>
                    <a:pt x="90" y="399"/>
                    <a:pt x="54" y="381"/>
                    <a:pt x="54" y="345"/>
                  </a:cubicBezTo>
                  <a:cubicBezTo>
                    <a:pt x="45" y="328"/>
                    <a:pt x="54" y="310"/>
                    <a:pt x="71" y="292"/>
                  </a:cubicBezTo>
                  <a:cubicBezTo>
                    <a:pt x="90" y="283"/>
                    <a:pt x="107" y="275"/>
                    <a:pt x="125" y="275"/>
                  </a:cubicBezTo>
                  <a:cubicBezTo>
                    <a:pt x="134" y="275"/>
                    <a:pt x="134" y="275"/>
                    <a:pt x="134" y="275"/>
                  </a:cubicBezTo>
                  <a:cubicBezTo>
                    <a:pt x="178" y="275"/>
                    <a:pt x="205" y="301"/>
                    <a:pt x="205" y="328"/>
                  </a:cubicBezTo>
                  <a:close/>
                  <a:moveTo>
                    <a:pt x="178" y="80"/>
                  </a:moveTo>
                  <a:lnTo>
                    <a:pt x="178" y="80"/>
                  </a:lnTo>
                  <a:cubicBezTo>
                    <a:pt x="187" y="124"/>
                    <a:pt x="169" y="160"/>
                    <a:pt x="143" y="169"/>
                  </a:cubicBezTo>
                  <a:cubicBezTo>
                    <a:pt x="143" y="169"/>
                    <a:pt x="143" y="169"/>
                    <a:pt x="134" y="169"/>
                  </a:cubicBezTo>
                  <a:cubicBezTo>
                    <a:pt x="107" y="169"/>
                    <a:pt x="90" y="151"/>
                    <a:pt x="81" y="116"/>
                  </a:cubicBezTo>
                  <a:cubicBezTo>
                    <a:pt x="71" y="98"/>
                    <a:pt x="71" y="80"/>
                    <a:pt x="81" y="62"/>
                  </a:cubicBezTo>
                  <a:cubicBezTo>
                    <a:pt x="81" y="45"/>
                    <a:pt x="98" y="36"/>
                    <a:pt x="107" y="26"/>
                  </a:cubicBezTo>
                  <a:lnTo>
                    <a:pt x="116" y="26"/>
                  </a:lnTo>
                  <a:cubicBezTo>
                    <a:pt x="151" y="26"/>
                    <a:pt x="169" y="45"/>
                    <a:pt x="178" y="80"/>
                  </a:cubicBezTo>
                  <a:close/>
                  <a:moveTo>
                    <a:pt x="373" y="169"/>
                  </a:moveTo>
                  <a:lnTo>
                    <a:pt x="373" y="169"/>
                  </a:lnTo>
                  <a:cubicBezTo>
                    <a:pt x="373" y="98"/>
                    <a:pt x="373" y="98"/>
                    <a:pt x="373" y="98"/>
                  </a:cubicBezTo>
                  <a:cubicBezTo>
                    <a:pt x="319" y="98"/>
                    <a:pt x="319" y="98"/>
                    <a:pt x="319" y="98"/>
                  </a:cubicBezTo>
                  <a:cubicBezTo>
                    <a:pt x="319" y="169"/>
                    <a:pt x="319" y="169"/>
                    <a:pt x="319" y="169"/>
                  </a:cubicBezTo>
                  <a:cubicBezTo>
                    <a:pt x="249" y="169"/>
                    <a:pt x="249" y="169"/>
                    <a:pt x="249" y="169"/>
                  </a:cubicBezTo>
                  <a:cubicBezTo>
                    <a:pt x="249" y="213"/>
                    <a:pt x="249" y="213"/>
                    <a:pt x="249" y="213"/>
                  </a:cubicBezTo>
                  <a:cubicBezTo>
                    <a:pt x="319" y="213"/>
                    <a:pt x="319" y="213"/>
                    <a:pt x="319" y="213"/>
                  </a:cubicBezTo>
                  <a:cubicBezTo>
                    <a:pt x="319" y="292"/>
                    <a:pt x="319" y="292"/>
                    <a:pt x="319" y="292"/>
                  </a:cubicBezTo>
                  <a:cubicBezTo>
                    <a:pt x="373" y="292"/>
                    <a:pt x="373" y="292"/>
                    <a:pt x="373" y="292"/>
                  </a:cubicBezTo>
                  <a:cubicBezTo>
                    <a:pt x="373" y="213"/>
                    <a:pt x="373" y="213"/>
                    <a:pt x="373" y="213"/>
                  </a:cubicBezTo>
                  <a:cubicBezTo>
                    <a:pt x="444" y="213"/>
                    <a:pt x="444" y="213"/>
                    <a:pt x="444" y="213"/>
                  </a:cubicBezTo>
                  <a:cubicBezTo>
                    <a:pt x="444" y="169"/>
                    <a:pt x="444" y="169"/>
                    <a:pt x="444" y="169"/>
                  </a:cubicBezTo>
                  <a:lnTo>
                    <a:pt x="373" y="169"/>
                  </a:lnTo>
                  <a:close/>
                </a:path>
              </a:pathLst>
            </a:custGeom>
            <a:grpFill/>
            <a:ln>
              <a:noFill/>
            </a:ln>
            <a:effectLst/>
          </p:spPr>
          <p:txBody>
            <a:bodyPr wrap="none" lIns="34290" tIns="17145" rIns="34290" bIns="17145" anchor="ctr"/>
            <a:lstStyle/>
            <a:p>
              <a:endParaRPr lang="en-US" dirty="0">
                <a:solidFill>
                  <a:schemeClr val="bg1">
                    <a:lumMod val="85000"/>
                  </a:schemeClr>
                </a:solidFill>
              </a:endParaRPr>
            </a:p>
          </p:txBody>
        </p:sp>
        <p:sp>
          <p:nvSpPr>
            <p:cNvPr id="8" name="Freeform 75">
              <a:extLst>
                <a:ext uri="{FF2B5EF4-FFF2-40B4-BE49-F238E27FC236}">
                  <a16:creationId xmlns:a16="http://schemas.microsoft.com/office/drawing/2014/main" id="{CB7C9A83-C7DC-42B6-8F82-063A550CCC10}"/>
                </a:ext>
              </a:extLst>
            </p:cNvPr>
            <p:cNvSpPr>
              <a:spLocks noChangeArrowheads="1"/>
            </p:cNvSpPr>
            <p:nvPr userDrawn="1"/>
          </p:nvSpPr>
          <p:spPr bwMode="auto">
            <a:xfrm>
              <a:off x="9475619" y="5793834"/>
              <a:ext cx="75912" cy="140980"/>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grpFill/>
            <a:ln>
              <a:noFill/>
            </a:ln>
            <a:effectLst/>
          </p:spPr>
          <p:txBody>
            <a:bodyPr wrap="none" lIns="34290" tIns="17145" rIns="34290" bIns="17145" anchor="ctr"/>
            <a:lstStyle/>
            <a:p>
              <a:endParaRPr lang="en-US" dirty="0">
                <a:solidFill>
                  <a:schemeClr val="bg1">
                    <a:lumMod val="85000"/>
                  </a:schemeClr>
                </a:solidFill>
              </a:endParaRPr>
            </a:p>
          </p:txBody>
        </p:sp>
        <p:sp>
          <p:nvSpPr>
            <p:cNvPr id="9" name="Freeform 85">
              <a:extLst>
                <a:ext uri="{FF2B5EF4-FFF2-40B4-BE49-F238E27FC236}">
                  <a16:creationId xmlns:a16="http://schemas.microsoft.com/office/drawing/2014/main" id="{3E52416F-D52D-490F-A808-4113194F7EDC}"/>
                </a:ext>
              </a:extLst>
            </p:cNvPr>
            <p:cNvSpPr>
              <a:spLocks noChangeArrowheads="1"/>
            </p:cNvSpPr>
            <p:nvPr userDrawn="1"/>
          </p:nvSpPr>
          <p:spPr bwMode="auto">
            <a:xfrm>
              <a:off x="9697970" y="5806938"/>
              <a:ext cx="142788" cy="114772"/>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grpFill/>
            <a:ln>
              <a:noFill/>
            </a:ln>
            <a:effectLst/>
          </p:spPr>
          <p:txBody>
            <a:bodyPr wrap="none" lIns="34290" tIns="17145" rIns="34290" bIns="17145" anchor="ctr"/>
            <a:lstStyle/>
            <a:p>
              <a:endParaRPr lang="en-US" dirty="0">
                <a:solidFill>
                  <a:schemeClr val="bg1">
                    <a:lumMod val="85000"/>
                  </a:schemeClr>
                </a:solidFill>
              </a:endParaRPr>
            </a:p>
          </p:txBody>
        </p:sp>
      </p:grpSp>
    </p:spTree>
    <p:extLst>
      <p:ext uri="{BB962C8B-B14F-4D97-AF65-F5344CB8AC3E}">
        <p14:creationId xmlns:p14="http://schemas.microsoft.com/office/powerpoint/2010/main" val="638619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9EBA54-C208-4AFA-A14E-E742E6C5B08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1354BD9-8478-4B0C-985E-C4C1E501D5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06C5185-133C-4D5C-8437-7BA30DF937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2EDDB2B-177D-4F67-930B-7FECEB6FB448}"/>
              </a:ext>
            </a:extLst>
          </p:cNvPr>
          <p:cNvSpPr>
            <a:spLocks noGrp="1"/>
          </p:cNvSpPr>
          <p:nvPr>
            <p:ph type="dt" sz="half" idx="10"/>
          </p:nvPr>
        </p:nvSpPr>
        <p:spPr/>
        <p:txBody>
          <a:bodyPr/>
          <a:lstStyle/>
          <a:p>
            <a:fld id="{D37ECFDE-47B5-468B-93A2-C567C7788EFA}" type="datetimeFigureOut">
              <a:rPr lang="zh-CN" altLang="en-US" smtClean="0"/>
              <a:t>2024/3/14</a:t>
            </a:fld>
            <a:endParaRPr lang="zh-CN" altLang="en-US"/>
          </a:p>
        </p:txBody>
      </p:sp>
      <p:sp>
        <p:nvSpPr>
          <p:cNvPr id="6" name="页脚占位符 5">
            <a:extLst>
              <a:ext uri="{FF2B5EF4-FFF2-40B4-BE49-F238E27FC236}">
                <a16:creationId xmlns:a16="http://schemas.microsoft.com/office/drawing/2014/main" id="{5FCBDF18-2536-49DE-AACA-A3889C29A98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E209A6B-55D3-4138-B6D8-1D7DD1C697C2}"/>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2193275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1.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000" b="-1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E4008F9-FBDE-4FE5-96FA-0B479FB7E8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359E05A-7BBD-4628-8430-C5AD6657E0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5B6011-7970-41D6-91EF-40E60E80AB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7ECFDE-47B5-468B-93A2-C567C7788EFA}" type="datetimeFigureOut">
              <a:rPr lang="zh-CN" altLang="en-US" smtClean="0"/>
              <a:t>2024/3/14</a:t>
            </a:fld>
            <a:endParaRPr lang="zh-CN" altLang="en-US"/>
          </a:p>
        </p:txBody>
      </p:sp>
      <p:sp>
        <p:nvSpPr>
          <p:cNvPr id="5" name="页脚占位符 4">
            <a:extLst>
              <a:ext uri="{FF2B5EF4-FFF2-40B4-BE49-F238E27FC236}">
                <a16:creationId xmlns:a16="http://schemas.microsoft.com/office/drawing/2014/main" id="{2337CB54-E835-4300-89FB-A893C995E9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DA6F2DA-FFE1-41B3-8392-664DBF0484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3313779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 id="2147483668" r:id="rId13"/>
    <p:sldLayoutId id="214748366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8713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31.sv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0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31.svg"/></Relationships>
</file>

<file path=ppt/slides/_rels/slide1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8.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emf"/><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31.svg"/></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31.sv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8.xml"/><Relationship Id="rId4" Type="http://schemas.openxmlformats.org/officeDocument/2006/relationships/image" Target="../media/image31.svg"/></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31.svg"/></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31.sv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8.xml"/><Relationship Id="rId4" Type="http://schemas.openxmlformats.org/officeDocument/2006/relationships/image" Target="../media/image31.svg"/></Relationships>
</file>

<file path=ppt/slides/_rels/slide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ipse 2">
            <a:extLst>
              <a:ext uri="{FF2B5EF4-FFF2-40B4-BE49-F238E27FC236}">
                <a16:creationId xmlns:a16="http://schemas.microsoft.com/office/drawing/2014/main" id="{9FD5B522-BB78-E336-3F5F-2E4327723938}"/>
              </a:ext>
            </a:extLst>
          </p:cNvPr>
          <p:cNvSpPr/>
          <p:nvPr/>
        </p:nvSpPr>
        <p:spPr>
          <a:xfrm>
            <a:off x="1268114" y="762850"/>
            <a:ext cx="2225702" cy="2147498"/>
          </a:xfrm>
          <a:prstGeom prst="ellipse">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descr="Porta de madeira com cortina&#10;&#10;Descrição gerada automaticamente com confiança média">
            <a:extLst>
              <a:ext uri="{FF2B5EF4-FFF2-40B4-BE49-F238E27FC236}">
                <a16:creationId xmlns:a16="http://schemas.microsoft.com/office/drawing/2014/main" id="{0CF7907D-717F-1836-85AC-9160A0DA6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268" y="-174171"/>
            <a:ext cx="12564955" cy="7200517"/>
          </a:xfrm>
          <a:prstGeom prst="rect">
            <a:avLst/>
          </a:prstGeom>
        </p:spPr>
      </p:pic>
      <p:pic>
        <p:nvPicPr>
          <p:cNvPr id="8" name="Imagem 7" descr="Texto&#10;&#10;Descrição gerada automaticamente com confiança baixa">
            <a:extLst>
              <a:ext uri="{FF2B5EF4-FFF2-40B4-BE49-F238E27FC236}">
                <a16:creationId xmlns:a16="http://schemas.microsoft.com/office/drawing/2014/main" id="{564152B0-596E-BE21-A235-EA885B1B52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713" y="35174"/>
            <a:ext cx="2261621" cy="627889"/>
          </a:xfrm>
          <a:prstGeom prst="rect">
            <a:avLst/>
          </a:prstGeom>
        </p:spPr>
      </p:pic>
      <p:sp>
        <p:nvSpPr>
          <p:cNvPr id="9" name="Rectangle 3">
            <a:extLst>
              <a:ext uri="{FF2B5EF4-FFF2-40B4-BE49-F238E27FC236}">
                <a16:creationId xmlns:a16="http://schemas.microsoft.com/office/drawing/2014/main" id="{6A6E8CEC-B945-4945-E85C-E269F739E917}"/>
              </a:ext>
            </a:extLst>
          </p:cNvPr>
          <p:cNvSpPr/>
          <p:nvPr/>
        </p:nvSpPr>
        <p:spPr>
          <a:xfrm>
            <a:off x="-186478" y="796979"/>
            <a:ext cx="12564955" cy="1027755"/>
          </a:xfrm>
          <a:prstGeom prst="rect">
            <a:avLst/>
          </a:prstGeom>
          <a:solidFill>
            <a:srgbClr val="FF0000">
              <a:alpha val="87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85750"/>
            <a:endParaRPr lang="id-ID" sz="1125" dirty="0">
              <a:solidFill>
                <a:prstClr val="white"/>
              </a:solidFill>
              <a:cs typeface="+mn-ea"/>
              <a:sym typeface="+mn-lt"/>
            </a:endParaRPr>
          </a:p>
        </p:txBody>
      </p:sp>
      <p:sp>
        <p:nvSpPr>
          <p:cNvPr id="5" name="Title 5" descr="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
            <a:extLst>
              <a:ext uri="{FF2B5EF4-FFF2-40B4-BE49-F238E27FC236}">
                <a16:creationId xmlns:a16="http://schemas.microsoft.com/office/drawing/2014/main" id="{0BA7DD12-3D92-70F1-D7D2-C6F8852FF7C7}"/>
              </a:ext>
            </a:extLst>
          </p:cNvPr>
          <p:cNvSpPr txBox="1"/>
          <p:nvPr/>
        </p:nvSpPr>
        <p:spPr>
          <a:xfrm>
            <a:off x="1818880" y="1045220"/>
            <a:ext cx="8242778" cy="77951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mn-lt"/>
              </a:rPr>
              <a:t>Explosivos</a:t>
            </a:r>
            <a:r>
              <a:rPr lang="en-US" sz="36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mn-lt"/>
              </a:rPr>
              <a:t> </a:t>
            </a:r>
          </a:p>
        </p:txBody>
      </p:sp>
      <p:pic>
        <p:nvPicPr>
          <p:cNvPr id="17" name="Imagem 16" descr="Homem de terno e gravata com chapéu na mão&#10;&#10;Descrição gerada automaticamente">
            <a:extLst>
              <a:ext uri="{FF2B5EF4-FFF2-40B4-BE49-F238E27FC236}">
                <a16:creationId xmlns:a16="http://schemas.microsoft.com/office/drawing/2014/main" id="{D24AD95B-0668-5B5D-C9B5-E7331DF6A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9257" y="1222557"/>
            <a:ext cx="6020475" cy="5635444"/>
          </a:xfrm>
          <a:prstGeom prst="rect">
            <a:avLst/>
          </a:prstGeom>
        </p:spPr>
      </p:pic>
      <p:pic>
        <p:nvPicPr>
          <p:cNvPr id="6" name="Imagem 5" descr="Logotipo&#10;&#10;Descrição gerada automaticamente">
            <a:extLst>
              <a:ext uri="{FF2B5EF4-FFF2-40B4-BE49-F238E27FC236}">
                <a16:creationId xmlns:a16="http://schemas.microsoft.com/office/drawing/2014/main" id="{5211FD90-F199-F8A3-C956-366EBC75FE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713" y="111210"/>
            <a:ext cx="2906707" cy="2908871"/>
          </a:xfrm>
          <a:prstGeom prst="rect">
            <a:avLst/>
          </a:prstGeom>
        </p:spPr>
      </p:pic>
    </p:spTree>
    <p:extLst>
      <p:ext uri="{BB962C8B-B14F-4D97-AF65-F5344CB8AC3E}">
        <p14:creationId xmlns:p14="http://schemas.microsoft.com/office/powerpoint/2010/main" val="276722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直角三角形 44">
            <a:extLst>
              <a:ext uri="{FF2B5EF4-FFF2-40B4-BE49-F238E27FC236}">
                <a16:creationId xmlns:a16="http://schemas.microsoft.com/office/drawing/2014/main" id="{346A6153-F12B-EFBD-8957-8CBD26171E7D}"/>
              </a:ext>
            </a:extLst>
          </p:cNvPr>
          <p:cNvSpPr/>
          <p:nvPr/>
        </p:nvSpPr>
        <p:spPr>
          <a:xfrm>
            <a:off x="-1" y="3831771"/>
            <a:ext cx="12192001" cy="3026229"/>
          </a:xfrm>
          <a:prstGeom prst="rtTriangle">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pic>
        <p:nvPicPr>
          <p:cNvPr id="5" name="图片 46" descr="图片包含 监视器, 电子产品, 计算机, 陈列&#10;&#10;已生成极高可信度的说明">
            <a:extLst>
              <a:ext uri="{FF2B5EF4-FFF2-40B4-BE49-F238E27FC236}">
                <a16:creationId xmlns:a16="http://schemas.microsoft.com/office/drawing/2014/main" id="{3D5E76C1-571C-A592-E5F1-3CBD8E5B47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4461" y="1920853"/>
            <a:ext cx="4798840" cy="4282224"/>
          </a:xfrm>
          <a:prstGeom prst="rect">
            <a:avLst/>
          </a:prstGeom>
        </p:spPr>
      </p:pic>
      <p:sp>
        <p:nvSpPr>
          <p:cNvPr id="7" name="文本框 48">
            <a:extLst>
              <a:ext uri="{FF2B5EF4-FFF2-40B4-BE49-F238E27FC236}">
                <a16:creationId xmlns:a16="http://schemas.microsoft.com/office/drawing/2014/main" id="{478B99D4-8024-521A-D0EE-854EDFE77902}"/>
              </a:ext>
            </a:extLst>
          </p:cNvPr>
          <p:cNvSpPr txBox="1"/>
          <p:nvPr/>
        </p:nvSpPr>
        <p:spPr>
          <a:xfrm>
            <a:off x="6489700" y="1184552"/>
            <a:ext cx="5295900" cy="3782895"/>
          </a:xfrm>
          <a:prstGeom prst="rect">
            <a:avLst/>
          </a:prstGeom>
          <a:noFill/>
        </p:spPr>
        <p:txBody>
          <a:bodyPr wrap="square" rtlCol="0">
            <a:spAutoFit/>
          </a:bodyPr>
          <a:lstStyle/>
          <a:p>
            <a:pPr>
              <a:lnSpc>
                <a:spcPct val="150000"/>
              </a:lnSpc>
            </a:pPr>
            <a:r>
              <a:rPr lang="pt-BR" altLang="zh-CN" dirty="0">
                <a:solidFill>
                  <a:prstClr val="black">
                    <a:lumMod val="75000"/>
                    <a:lumOff val="25000"/>
                  </a:prstClr>
                </a:solidFill>
                <a:cs typeface="+mn-ea"/>
                <a:sym typeface="+mn-lt"/>
              </a:rPr>
              <a:t>Teve sua origem na Portaria nº 3.214, de 8 de junho de 1978, que aprovou as Normas Regulamentadoras (</a:t>
            </a:r>
            <a:r>
              <a:rPr lang="pt-BR" altLang="zh-CN" dirty="0" err="1">
                <a:solidFill>
                  <a:prstClr val="black">
                    <a:lumMod val="75000"/>
                    <a:lumOff val="25000"/>
                  </a:prstClr>
                </a:solidFill>
                <a:cs typeface="+mn-ea"/>
                <a:sym typeface="+mn-lt"/>
              </a:rPr>
              <a:t>NRs</a:t>
            </a:r>
            <a:r>
              <a:rPr lang="pt-BR" altLang="zh-CN" dirty="0">
                <a:solidFill>
                  <a:prstClr val="black">
                    <a:lumMod val="75000"/>
                    <a:lumOff val="25000"/>
                  </a:prstClr>
                </a:solidFill>
                <a:cs typeface="+mn-ea"/>
                <a:sym typeface="+mn-lt"/>
              </a:rPr>
              <a:t>) no Brasil. </a:t>
            </a:r>
          </a:p>
          <a:p>
            <a:pPr>
              <a:lnSpc>
                <a:spcPct val="150000"/>
              </a:lnSpc>
            </a:pPr>
            <a:endParaRPr lang="pt-BR" altLang="zh-CN" dirty="0">
              <a:solidFill>
                <a:prstClr val="black">
                  <a:lumMod val="75000"/>
                  <a:lumOff val="25000"/>
                </a:prstClr>
              </a:solidFill>
              <a:cs typeface="+mn-ea"/>
              <a:sym typeface="+mn-lt"/>
            </a:endParaRPr>
          </a:p>
          <a:p>
            <a:pPr>
              <a:lnSpc>
                <a:spcPct val="150000"/>
              </a:lnSpc>
            </a:pPr>
            <a:endParaRPr lang="pt-BR" altLang="zh-CN" dirty="0">
              <a:solidFill>
                <a:prstClr val="black">
                  <a:lumMod val="75000"/>
                  <a:lumOff val="25000"/>
                </a:prstClr>
              </a:solidFill>
              <a:cs typeface="+mn-ea"/>
              <a:sym typeface="+mn-lt"/>
            </a:endParaRPr>
          </a:p>
          <a:p>
            <a:pPr>
              <a:lnSpc>
                <a:spcPct val="150000"/>
              </a:lnSpc>
            </a:pPr>
            <a:r>
              <a:rPr lang="pt-BR" altLang="zh-CN" dirty="0">
                <a:solidFill>
                  <a:prstClr val="black">
                    <a:lumMod val="75000"/>
                    <a:lumOff val="25000"/>
                  </a:prstClr>
                </a:solidFill>
                <a:cs typeface="+mn-ea"/>
                <a:sym typeface="+mn-lt"/>
              </a:rPr>
              <a:t>Seu objetivo é prevenir acidentes, proteger a saúde dos trabalhadores, o meio ambiente e propriedades contra riscos relacionados a estes artefatos. </a:t>
            </a:r>
            <a:endParaRPr lang="zh-CN" altLang="en-US" dirty="0">
              <a:solidFill>
                <a:prstClr val="black">
                  <a:lumMod val="75000"/>
                  <a:lumOff val="25000"/>
                </a:prstClr>
              </a:solidFill>
              <a:cs typeface="+mn-ea"/>
              <a:sym typeface="+mn-lt"/>
            </a:endParaRPr>
          </a:p>
        </p:txBody>
      </p:sp>
      <p:sp>
        <p:nvSpPr>
          <p:cNvPr id="9" name="矩形 50">
            <a:extLst>
              <a:ext uri="{FF2B5EF4-FFF2-40B4-BE49-F238E27FC236}">
                <a16:creationId xmlns:a16="http://schemas.microsoft.com/office/drawing/2014/main" id="{23F01809-D961-80D2-E4BD-C2BFD1ACDD19}"/>
              </a:ext>
            </a:extLst>
          </p:cNvPr>
          <p:cNvSpPr/>
          <p:nvPr/>
        </p:nvSpPr>
        <p:spPr>
          <a:xfrm>
            <a:off x="6596900" y="1073241"/>
            <a:ext cx="511629" cy="62435"/>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2" name="矩形 53">
            <a:extLst>
              <a:ext uri="{FF2B5EF4-FFF2-40B4-BE49-F238E27FC236}">
                <a16:creationId xmlns:a16="http://schemas.microsoft.com/office/drawing/2014/main" id="{47D38A7C-4B5F-DA0F-8631-242DDD0D732F}"/>
              </a:ext>
            </a:extLst>
          </p:cNvPr>
          <p:cNvSpPr/>
          <p:nvPr/>
        </p:nvSpPr>
        <p:spPr>
          <a:xfrm>
            <a:off x="6596900" y="3179516"/>
            <a:ext cx="511629" cy="62435"/>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pic>
        <p:nvPicPr>
          <p:cNvPr id="6146" name="Picture 2" descr="NR-19 Explosivos">
            <a:extLst>
              <a:ext uri="{FF2B5EF4-FFF2-40B4-BE49-F238E27FC236}">
                <a16:creationId xmlns:a16="http://schemas.microsoft.com/office/drawing/2014/main" id="{5F4C57DE-891A-90AC-0998-F7C113AE3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281" y="2203450"/>
            <a:ext cx="4267200" cy="287655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83B85112-7EFB-AC8D-C5E1-45485C351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31640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95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145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13050"/>
                            </p:stCondLst>
                            <p:childTnLst>
                              <p:par>
                                <p:cTn id="20" presetID="2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animBg="1"/>
      <p:bldP spid="1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R-19 Procedimentos de Segurança">
            <a:extLst>
              <a:ext uri="{FF2B5EF4-FFF2-40B4-BE49-F238E27FC236}">
                <a16:creationId xmlns:a16="http://schemas.microsoft.com/office/drawing/2014/main" id="{9D3C6010-175A-CF7F-47F6-418F154B4150}"/>
              </a:ext>
            </a:extLst>
          </p:cNvPr>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l="-104" r="10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50">
            <a:extLst>
              <a:ext uri="{FF2B5EF4-FFF2-40B4-BE49-F238E27FC236}">
                <a16:creationId xmlns:a16="http://schemas.microsoft.com/office/drawing/2014/main" id="{D7526ABE-87CC-ACC5-7E54-2A6DC392A831}"/>
              </a:ext>
            </a:extLst>
          </p:cNvPr>
          <p:cNvSpPr/>
          <p:nvPr/>
        </p:nvSpPr>
        <p:spPr>
          <a:xfrm>
            <a:off x="6096000" y="0"/>
            <a:ext cx="6096000" cy="6858000"/>
          </a:xfrm>
          <a:prstGeom prst="rect">
            <a:avLst/>
          </a:prstGeom>
          <a:solidFill>
            <a:srgbClr val="C00000">
              <a:alpha val="8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cs typeface="+mn-ea"/>
              <a:sym typeface="+mn-lt"/>
            </a:endParaRPr>
          </a:p>
        </p:txBody>
      </p:sp>
      <p:sp>
        <p:nvSpPr>
          <p:cNvPr id="20" name="TextBox 13">
            <a:extLst>
              <a:ext uri="{FF2B5EF4-FFF2-40B4-BE49-F238E27FC236}">
                <a16:creationId xmlns:a16="http://schemas.microsoft.com/office/drawing/2014/main" id="{06219430-046E-31BB-9E28-341627C8DC30}"/>
              </a:ext>
            </a:extLst>
          </p:cNvPr>
          <p:cNvSpPr txBox="1"/>
          <p:nvPr/>
        </p:nvSpPr>
        <p:spPr>
          <a:xfrm>
            <a:off x="6350000" y="986659"/>
            <a:ext cx="5721424" cy="5567037"/>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4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Isso inclui as exigências estabelecidas em convenções e acordos coletivos de trabalho, reforçando a importância da responsabilidade legal das empresas no cumprimento integral das normas de segurança e saúde aplicáveis à indústria e comércio de fogos de artifício e outros artefatos pirotécnicos.</a:t>
            </a:r>
            <a:endParaRPr kumimoji="0" lang="zh-CN" altLang="en-US" sz="240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endParaRPr>
          </a:p>
        </p:txBody>
      </p:sp>
      <p:pic>
        <p:nvPicPr>
          <p:cNvPr id="22" name="Gráfico 21" descr="Aviso com preenchimento sólido">
            <a:extLst>
              <a:ext uri="{FF2B5EF4-FFF2-40B4-BE49-F238E27FC236}">
                <a16:creationId xmlns:a16="http://schemas.microsoft.com/office/drawing/2014/main" id="{F5BE767B-A19C-9BB7-CD51-D7F237B540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01487" y="250817"/>
            <a:ext cx="485026" cy="485026"/>
          </a:xfrm>
          <a:prstGeom prst="rect">
            <a:avLst/>
          </a:prstGeom>
        </p:spPr>
      </p:pic>
      <p:pic>
        <p:nvPicPr>
          <p:cNvPr id="3" name="Imagem 2">
            <a:extLst>
              <a:ext uri="{FF2B5EF4-FFF2-40B4-BE49-F238E27FC236}">
                <a16:creationId xmlns:a16="http://schemas.microsoft.com/office/drawing/2014/main" id="{022A01E8-C214-EBBA-EC33-E48023EC84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17224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ctangle: Rounded Corners 17" descr="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
            <a:extLst>
              <a:ext uri="{FF2B5EF4-FFF2-40B4-BE49-F238E27FC236}">
                <a16:creationId xmlns:a16="http://schemas.microsoft.com/office/drawing/2014/main" id="{9DEE3080-D98C-5D91-2B2A-6EB8BD39185B}"/>
              </a:ext>
            </a:extLst>
          </p:cNvPr>
          <p:cNvSpPr/>
          <p:nvPr/>
        </p:nvSpPr>
        <p:spPr>
          <a:xfrm>
            <a:off x="1053837" y="880741"/>
            <a:ext cx="1569123" cy="1619972"/>
          </a:xfrm>
          <a:prstGeom prst="roundRect">
            <a:avLst>
              <a:gd name="adj" fmla="val 11631"/>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6" name="Rectangle: Rounded Corners 9" descr="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
            <a:extLst>
              <a:ext uri="{FF2B5EF4-FFF2-40B4-BE49-F238E27FC236}">
                <a16:creationId xmlns:a16="http://schemas.microsoft.com/office/drawing/2014/main" id="{FF45A9CE-015A-2FCC-1062-675FDA7E5025}"/>
              </a:ext>
            </a:extLst>
          </p:cNvPr>
          <p:cNvSpPr/>
          <p:nvPr/>
        </p:nvSpPr>
        <p:spPr>
          <a:xfrm>
            <a:off x="1508780" y="1282015"/>
            <a:ext cx="9108420" cy="4268080"/>
          </a:xfrm>
          <a:prstGeom prst="roundRect">
            <a:avLst>
              <a:gd name="adj" fmla="val 2232"/>
            </a:avLst>
          </a:prstGeom>
          <a:solidFill>
            <a:sysClr val="window" lastClr="FFFFFF"/>
          </a:solidFill>
          <a:ln w="12700" cap="flat" cmpd="sng" algn="ctr">
            <a:noFill/>
            <a:prstDash val="solid"/>
            <a:miter lim="800000"/>
          </a:ln>
          <a:effectLst>
            <a:outerShdw blurRad="215900" dist="38100" dir="2700000" algn="tl" rotWithShape="0">
              <a:prstClr val="black">
                <a:alpha val="24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grpSp>
        <p:nvGrpSpPr>
          <p:cNvPr id="8" name="Group 3" descr="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
            <a:extLst>
              <a:ext uri="{FF2B5EF4-FFF2-40B4-BE49-F238E27FC236}">
                <a16:creationId xmlns:a16="http://schemas.microsoft.com/office/drawing/2014/main" id="{35686911-76CB-6139-464D-2E102411DB20}"/>
              </a:ext>
            </a:extLst>
          </p:cNvPr>
          <p:cNvGrpSpPr/>
          <p:nvPr/>
        </p:nvGrpSpPr>
        <p:grpSpPr>
          <a:xfrm>
            <a:off x="1919995" y="1507069"/>
            <a:ext cx="8151106" cy="3782895"/>
            <a:chOff x="1610583" y="1634754"/>
            <a:chExt cx="7764637" cy="3782895"/>
          </a:xfrm>
        </p:grpSpPr>
        <p:sp>
          <p:nvSpPr>
            <p:cNvPr id="10" name="TextBox 13">
              <a:extLst>
                <a:ext uri="{FF2B5EF4-FFF2-40B4-BE49-F238E27FC236}">
                  <a16:creationId xmlns:a16="http://schemas.microsoft.com/office/drawing/2014/main" id="{9BE1070A-195E-EE29-FB4C-C286CF98521A}"/>
                </a:ext>
              </a:extLst>
            </p:cNvPr>
            <p:cNvSpPr txBox="1"/>
            <p:nvPr/>
          </p:nvSpPr>
          <p:spPr>
            <a:xfrm>
              <a:off x="2006550" y="1634754"/>
              <a:ext cx="7368670" cy="378289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b="1" i="0" u="none" strike="noStrike" kern="0" cap="none" spc="0" normalizeH="0" baseline="0" noProof="0" dirty="0">
                  <a:ln>
                    <a:noFill/>
                  </a:ln>
                  <a:solidFill>
                    <a:schemeClr val="accent5"/>
                  </a:solidFill>
                  <a:effectLst/>
                  <a:uLnTx/>
                  <a:uFillTx/>
                  <a:cs typeface="+mn-ea"/>
                  <a:sym typeface="+mn-lt"/>
                </a:rPr>
                <a:t>Anexo II – Tabelas de Quantidades-Distâncias</a:t>
              </a:r>
            </a:p>
            <a:p>
              <a:pPr marL="0" marR="0" lvl="0" indent="0" defTabSz="914400" eaLnBrk="1" fontAlgn="auto" latinLnBrk="0" hangingPunct="1">
                <a:lnSpc>
                  <a:spcPct val="150000"/>
                </a:lnSpc>
                <a:spcBef>
                  <a:spcPts val="0"/>
                </a:spcBef>
                <a:spcAft>
                  <a:spcPts val="0"/>
                </a:spcAft>
                <a:buClrTx/>
                <a:buSzTx/>
                <a:buFontTx/>
                <a:buNone/>
                <a:tabLst/>
                <a:defRPr/>
              </a:pPr>
              <a:endParaRPr kumimoji="0" lang="pt-BR" altLang="zh-CN" i="0" u="none" strike="noStrike" kern="0" cap="none" spc="0" normalizeH="0" baseline="0" noProof="0" dirty="0">
                <a:ln>
                  <a:noFill/>
                </a:ln>
                <a:solidFill>
                  <a:schemeClr val="accent5"/>
                </a:solidFill>
                <a:effectLst/>
                <a:uLnTx/>
                <a:uFillTx/>
                <a:cs typeface="+mn-ea"/>
                <a:sym typeface="+mn-lt"/>
              </a:endParaRPr>
            </a:p>
            <a:p>
              <a:pPr marL="0" marR="0" lvl="0" indent="0" defTabSz="914400" eaLnBrk="1" fontAlgn="auto" latinLnBrk="0" hangingPunct="1">
                <a:lnSpc>
                  <a:spcPct val="150000"/>
                </a:lnSpc>
                <a:spcBef>
                  <a:spcPts val="0"/>
                </a:spcBef>
                <a:spcAft>
                  <a:spcPts val="0"/>
                </a:spcAft>
                <a:buClrTx/>
                <a:buSzTx/>
                <a:buFontTx/>
                <a:buNone/>
                <a:tabLst/>
                <a:defRPr/>
              </a:pPr>
              <a:endParaRPr lang="pt-BR" altLang="zh-CN" kern="0" dirty="0">
                <a:solidFill>
                  <a:schemeClr val="accent5"/>
                </a:solidFill>
                <a:cs typeface="+mn-ea"/>
                <a:sym typeface="+mn-lt"/>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i="0" u="none" strike="noStrike" kern="0" cap="none" spc="0" normalizeH="0" baseline="0" noProof="0" dirty="0">
                  <a:ln>
                    <a:noFill/>
                  </a:ln>
                  <a:solidFill>
                    <a:schemeClr val="accent5"/>
                  </a:solidFill>
                  <a:effectLst/>
                  <a:uLnTx/>
                  <a:uFillTx/>
                  <a:cs typeface="+mn-ea"/>
                  <a:sym typeface="+mn-lt"/>
                </a:rPr>
                <a:t>No Anexo II da NR 19, são apresentadas todas as tabelas e informações pertinentes às distâncias mínimas de segurança no manuseio de materiais explosivos. Essas tabelas são aplicáveis às diferentes atividades, sendo utilizadas de acordo com o tipo de explosivo envolvido. Dentro do Anexo II, encontramos a relação dos tipos de explosivos, conforme estabelecido pela </a:t>
              </a:r>
              <a:r>
                <a:rPr kumimoji="0" lang="pt-BR" altLang="zh-CN" i="0" u="none" strike="noStrike" kern="0" cap="none" spc="0" normalizeH="0" baseline="0" noProof="0" dirty="0">
                  <a:ln>
                    <a:noFill/>
                  </a:ln>
                  <a:effectLst/>
                  <a:uLnTx/>
                  <a:uFillTx/>
                  <a:cs typeface="+mn-ea"/>
                  <a:sym typeface="+mn-lt"/>
                </a:rPr>
                <a:t>NR 19:</a:t>
              </a:r>
              <a:endParaRPr kumimoji="0" lang="zh-CN" altLang="en-US" i="0" u="none" strike="noStrike" kern="0" cap="none" spc="0" normalizeH="0" baseline="0" noProof="0" dirty="0">
                <a:ln>
                  <a:noFill/>
                </a:ln>
                <a:effectLst/>
                <a:uLnTx/>
                <a:uFillTx/>
                <a:cs typeface="+mn-ea"/>
                <a:sym typeface="+mn-lt"/>
              </a:endParaRPr>
            </a:p>
          </p:txBody>
        </p:sp>
        <p:grpSp>
          <p:nvGrpSpPr>
            <p:cNvPr id="11" name="Group 14">
              <a:extLst>
                <a:ext uri="{FF2B5EF4-FFF2-40B4-BE49-F238E27FC236}">
                  <a16:creationId xmlns:a16="http://schemas.microsoft.com/office/drawing/2014/main" id="{261986F4-9C49-3F8D-BC89-7D37070CEBE8}"/>
                </a:ext>
              </a:extLst>
            </p:cNvPr>
            <p:cNvGrpSpPr/>
            <p:nvPr/>
          </p:nvGrpSpPr>
          <p:grpSpPr>
            <a:xfrm>
              <a:off x="1610583" y="2197590"/>
              <a:ext cx="295275" cy="246132"/>
              <a:chOff x="466725" y="2427118"/>
              <a:chExt cx="295275" cy="246132"/>
            </a:xfrm>
          </p:grpSpPr>
          <p:sp>
            <p:nvSpPr>
              <p:cNvPr id="12" name="Rectangle: Rounded Corners 15">
                <a:extLst>
                  <a:ext uri="{FF2B5EF4-FFF2-40B4-BE49-F238E27FC236}">
                    <a16:creationId xmlns:a16="http://schemas.microsoft.com/office/drawing/2014/main" id="{FD6FB3CA-15AC-EF54-3EB6-BCF0B58FEF40}"/>
                  </a:ext>
                </a:extLst>
              </p:cNvPr>
              <p:cNvSpPr/>
              <p:nvPr/>
            </p:nvSpPr>
            <p:spPr>
              <a:xfrm>
                <a:off x="466725" y="2427118"/>
                <a:ext cx="295275" cy="92245"/>
              </a:xfrm>
              <a:prstGeom prst="roundRect">
                <a:avLst>
                  <a:gd name="adj" fmla="val 50000"/>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cs typeface="+mn-ea"/>
                  <a:sym typeface="+mn-lt"/>
                </a:endParaRPr>
              </a:p>
            </p:txBody>
          </p:sp>
          <p:sp>
            <p:nvSpPr>
              <p:cNvPr id="13" name="Rectangle: Rounded Corners 16">
                <a:extLst>
                  <a:ext uri="{FF2B5EF4-FFF2-40B4-BE49-F238E27FC236}">
                    <a16:creationId xmlns:a16="http://schemas.microsoft.com/office/drawing/2014/main" id="{7628DA96-5AEC-E71A-1E57-3BF4AD8A4838}"/>
                  </a:ext>
                </a:extLst>
              </p:cNvPr>
              <p:cNvSpPr/>
              <p:nvPr/>
            </p:nvSpPr>
            <p:spPr>
              <a:xfrm>
                <a:off x="578644" y="2581005"/>
                <a:ext cx="183355" cy="92245"/>
              </a:xfrm>
              <a:prstGeom prst="roundRect">
                <a:avLst>
                  <a:gd name="adj" fmla="val 50000"/>
                </a:avLst>
              </a:prstGeom>
              <a:solidFill>
                <a:srgbClr val="D32F2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cs typeface="+mn-ea"/>
                  <a:sym typeface="+mn-lt"/>
                </a:endParaRPr>
              </a:p>
            </p:txBody>
          </p:sp>
        </p:grpSp>
      </p:grpSp>
      <p:sp>
        <p:nvSpPr>
          <p:cNvPr id="25" name="Rectangle: Rounded Corners 39" descr="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
            <a:extLst>
              <a:ext uri="{FF2B5EF4-FFF2-40B4-BE49-F238E27FC236}">
                <a16:creationId xmlns:a16="http://schemas.microsoft.com/office/drawing/2014/main" id="{9A3BE7BC-3F29-DE2D-50DD-E1D310917C1E}"/>
              </a:ext>
            </a:extLst>
          </p:cNvPr>
          <p:cNvSpPr/>
          <p:nvPr/>
        </p:nvSpPr>
        <p:spPr>
          <a:xfrm>
            <a:off x="10153680" y="5956985"/>
            <a:ext cx="400019" cy="412982"/>
          </a:xfrm>
          <a:prstGeom prst="roundRect">
            <a:avLst>
              <a:gd name="adj" fmla="val 11631"/>
            </a:avLst>
          </a:prstGeom>
          <a:solidFill>
            <a:srgbClr val="D32F2F">
              <a:alpha val="2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spTree>
    <p:extLst>
      <p:ext uri="{BB962C8B-B14F-4D97-AF65-F5344CB8AC3E}">
        <p14:creationId xmlns:p14="http://schemas.microsoft.com/office/powerpoint/2010/main" val="88902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250" fill="hold"/>
                                        <p:tgtEl>
                                          <p:spTgt spid="25"/>
                                        </p:tgtEl>
                                        <p:attrNameLst>
                                          <p:attrName>ppt_x</p:attrName>
                                        </p:attrNameLst>
                                      </p:cBhvr>
                                      <p:tavLst>
                                        <p:tav tm="0">
                                          <p:val>
                                            <p:strVal val="0-#ppt_w/2"/>
                                          </p:val>
                                        </p:tav>
                                        <p:tav tm="100000">
                                          <p:val>
                                            <p:strVal val="#ppt_x"/>
                                          </p:val>
                                        </p:tav>
                                      </p:tavLst>
                                    </p:anim>
                                    <p:anim calcmode="lin" valueType="num">
                                      <p:cBhvr additive="base">
                                        <p:cTn id="16" dur="125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10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0-#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R 19: entenda mais sobre segurança do trabalho com explosivos - Volk do  Brasil">
            <a:extLst>
              <a:ext uri="{FF2B5EF4-FFF2-40B4-BE49-F238E27FC236}">
                <a16:creationId xmlns:a16="http://schemas.microsoft.com/office/drawing/2014/main" id="{32BC58EA-1C6F-E9F5-7D5A-1B7F5DA2ACC3}"/>
              </a:ext>
            </a:extLst>
          </p:cNvPr>
          <p:cNvPicPr>
            <a:picLocks noChangeAspect="1" noChangeArrowheads="1"/>
          </p:cNvPicPr>
          <p:nvPr/>
        </p:nvPicPr>
        <p:blipFill rotWithShape="1">
          <a:blip r:embed="rId2">
            <a:duotone>
              <a:schemeClr val="bg2">
                <a:shade val="45000"/>
                <a:satMod val="135000"/>
              </a:schemeClr>
              <a:prstClr val="white"/>
            </a:duotone>
            <a:alphaModFix/>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t="37938"/>
          <a:stretch/>
        </p:blipFill>
        <p:spPr bwMode="auto">
          <a:xfrm>
            <a:off x="-46696" y="1"/>
            <a:ext cx="12238696" cy="6858000"/>
          </a:xfrm>
          <a:prstGeom prst="rect">
            <a:avLst/>
          </a:prstGeom>
          <a:extLst>
            <a:ext uri="{909E8E84-426E-40DD-AFC4-6F175D3DCCD1}">
              <a14:hiddenFill xmlns:a14="http://schemas.microsoft.com/office/drawing/2010/main">
                <a:solidFill>
                  <a:srgbClr val="FFFFFF"/>
                </a:solidFill>
              </a14:hiddenFill>
            </a:ext>
          </a:extLst>
        </p:spPr>
      </p:pic>
      <p:sp>
        <p:nvSpPr>
          <p:cNvPr id="4" name="Rectangle: Rounded Corners 17" descr="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
            <a:extLst>
              <a:ext uri="{FF2B5EF4-FFF2-40B4-BE49-F238E27FC236}">
                <a16:creationId xmlns:a16="http://schemas.microsoft.com/office/drawing/2014/main" id="{C30E623D-D729-70D2-70DA-61B47FA8D726}"/>
              </a:ext>
            </a:extLst>
          </p:cNvPr>
          <p:cNvSpPr/>
          <p:nvPr/>
        </p:nvSpPr>
        <p:spPr>
          <a:xfrm>
            <a:off x="3388387" y="203199"/>
            <a:ext cx="1569123" cy="1619972"/>
          </a:xfrm>
          <a:prstGeom prst="roundRect">
            <a:avLst>
              <a:gd name="adj" fmla="val 11631"/>
            </a:avLst>
          </a:prstGeom>
          <a:solidFill>
            <a:schemeClr val="tx1">
              <a:lumMod val="85000"/>
              <a:lumOff val="1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2" name="Retângulo: Cantos Superiores Arredondados 1">
            <a:extLst>
              <a:ext uri="{FF2B5EF4-FFF2-40B4-BE49-F238E27FC236}">
                <a16:creationId xmlns:a16="http://schemas.microsoft.com/office/drawing/2014/main" id="{B60CFEB9-518D-99FB-899D-7C82B3A35D4A}"/>
              </a:ext>
            </a:extLst>
          </p:cNvPr>
          <p:cNvSpPr/>
          <p:nvPr/>
        </p:nvSpPr>
        <p:spPr>
          <a:xfrm>
            <a:off x="3683000" y="495300"/>
            <a:ext cx="7454900" cy="6362700"/>
          </a:xfrm>
          <a:prstGeom prst="round2SameRect">
            <a:avLst>
              <a:gd name="adj1" fmla="val 4382"/>
              <a:gd name="adj2" fmla="val 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文本框 36">
            <a:extLst>
              <a:ext uri="{FF2B5EF4-FFF2-40B4-BE49-F238E27FC236}">
                <a16:creationId xmlns:a16="http://schemas.microsoft.com/office/drawing/2014/main" id="{D65FAF7F-F15B-7AC6-6249-89D3C5CED6F6}"/>
              </a:ext>
            </a:extLst>
          </p:cNvPr>
          <p:cNvSpPr txBox="1"/>
          <p:nvPr/>
        </p:nvSpPr>
        <p:spPr>
          <a:xfrm>
            <a:off x="3971436" y="1013185"/>
            <a:ext cx="6878027" cy="4923912"/>
          </a:xfrm>
          <a:prstGeom prst="rect">
            <a:avLst/>
          </a:prstGeom>
          <a:noFill/>
        </p:spPr>
        <p:txBody>
          <a:bodyPr wrap="square" rtlCol="0">
            <a:spAutoFit/>
          </a:bodyPr>
          <a:lstStyle/>
          <a:p>
            <a:pPr marL="342900" indent="-342900">
              <a:lnSpc>
                <a:spcPct val="200000"/>
              </a:lnSpc>
              <a:buFont typeface="Wingdings" panose="05000000000000000000" pitchFamily="2" charset="2"/>
              <a:buChar char="Ø"/>
            </a:pPr>
            <a:r>
              <a:rPr lang="pt-BR" altLang="zh-CN" sz="2000" b="1" dirty="0">
                <a:solidFill>
                  <a:prstClr val="white"/>
                </a:solidFill>
                <a:cs typeface="+mn-ea"/>
                <a:sym typeface="+mn-lt"/>
              </a:rPr>
              <a:t>Munições: representam principalmente risco de incêndio, não sendo necessária a utilização de tabelas específicas.</a:t>
            </a:r>
          </a:p>
          <a:p>
            <a:pPr marL="342900" indent="-342900">
              <a:lnSpc>
                <a:spcPct val="200000"/>
              </a:lnSpc>
              <a:buFont typeface="Wingdings" panose="05000000000000000000" pitchFamily="2" charset="2"/>
              <a:buChar char="Ø"/>
            </a:pPr>
            <a:endParaRPr lang="pt-BR" altLang="zh-CN" sz="2000" b="1" dirty="0">
              <a:solidFill>
                <a:prstClr val="white"/>
              </a:solidFill>
              <a:cs typeface="+mn-ea"/>
              <a:sym typeface="+mn-lt"/>
            </a:endParaRPr>
          </a:p>
          <a:p>
            <a:pPr marL="342900" indent="-342900">
              <a:lnSpc>
                <a:spcPct val="200000"/>
              </a:lnSpc>
              <a:buFont typeface="Wingdings" panose="05000000000000000000" pitchFamily="2" charset="2"/>
              <a:buChar char="Ø"/>
            </a:pPr>
            <a:r>
              <a:rPr lang="pt-BR" altLang="zh-CN" sz="2000" b="1" dirty="0">
                <a:solidFill>
                  <a:prstClr val="white"/>
                </a:solidFill>
                <a:cs typeface="+mn-ea"/>
                <a:sym typeface="+mn-lt"/>
              </a:rPr>
              <a:t>Pólvoras Químicas: queimam produzindo calor intenso, sem estilhaços ou pressões que possam causar danos graves. Nesse caso, aplica-se a Tabela 1, presente no Anexo II.</a:t>
            </a:r>
            <a:endParaRPr lang="zh-CN" altLang="en-US" sz="2000" b="1" dirty="0">
              <a:solidFill>
                <a:prstClr val="white"/>
              </a:solidFill>
              <a:cs typeface="+mn-ea"/>
              <a:sym typeface="+mn-lt"/>
            </a:endParaRPr>
          </a:p>
        </p:txBody>
      </p:sp>
      <p:sp>
        <p:nvSpPr>
          <p:cNvPr id="7" name="Rectangle: Rounded Corners 17" descr="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
            <a:extLst>
              <a:ext uri="{FF2B5EF4-FFF2-40B4-BE49-F238E27FC236}">
                <a16:creationId xmlns:a16="http://schemas.microsoft.com/office/drawing/2014/main" id="{05F52976-243E-AA0C-D7F7-0FEA9871FAC1}"/>
              </a:ext>
            </a:extLst>
          </p:cNvPr>
          <p:cNvSpPr/>
          <p:nvPr/>
        </p:nvSpPr>
        <p:spPr>
          <a:xfrm>
            <a:off x="10298337" y="6038963"/>
            <a:ext cx="563826" cy="579892"/>
          </a:xfrm>
          <a:prstGeom prst="roundRect">
            <a:avLst>
              <a:gd name="adj" fmla="val 11631"/>
            </a:avLst>
          </a:prstGeom>
          <a:solidFill>
            <a:schemeClr val="bg1">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pic>
        <p:nvPicPr>
          <p:cNvPr id="5" name="Imagem 4">
            <a:extLst>
              <a:ext uri="{FF2B5EF4-FFF2-40B4-BE49-F238E27FC236}">
                <a16:creationId xmlns:a16="http://schemas.microsoft.com/office/drawing/2014/main" id="{F5CF55F5-D01D-70E6-6B8E-4A81FEA0DE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19778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E112955B-3BE4-C4A6-5B2B-A45D35DD3179}"/>
              </a:ext>
            </a:extLst>
          </p:cNvPr>
          <p:cNvGrpSpPr/>
          <p:nvPr/>
        </p:nvGrpSpPr>
        <p:grpSpPr>
          <a:xfrm>
            <a:off x="238958" y="239119"/>
            <a:ext cx="2693483" cy="954107"/>
            <a:chOff x="6449258" y="924919"/>
            <a:chExt cx="2693483" cy="954107"/>
          </a:xfrm>
        </p:grpSpPr>
        <p:sp>
          <p:nvSpPr>
            <p:cNvPr id="3" name="圆角矩形 3">
              <a:extLst>
                <a:ext uri="{FF2B5EF4-FFF2-40B4-BE49-F238E27FC236}">
                  <a16:creationId xmlns:a16="http://schemas.microsoft.com/office/drawing/2014/main" id="{A68E8207-FFEB-DC21-4559-92627C1B8D66}"/>
                </a:ext>
              </a:extLst>
            </p:cNvPr>
            <p:cNvSpPr/>
            <p:nvPr/>
          </p:nvSpPr>
          <p:spPr>
            <a:xfrm>
              <a:off x="6449258" y="1005379"/>
              <a:ext cx="819151" cy="36230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椭圆 4">
              <a:extLst>
                <a:ext uri="{FF2B5EF4-FFF2-40B4-BE49-F238E27FC236}">
                  <a16:creationId xmlns:a16="http://schemas.microsoft.com/office/drawing/2014/main" id="{33BB4AC2-E213-8EB8-5B05-B3F4F214F424}"/>
                </a:ext>
              </a:extLst>
            </p:cNvPr>
            <p:cNvSpPr/>
            <p:nvPr/>
          </p:nvSpPr>
          <p:spPr>
            <a:xfrm>
              <a:off x="6819197" y="948579"/>
              <a:ext cx="475900" cy="475900"/>
            </a:xfrm>
            <a:prstGeom prst="ellipse">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cs typeface="+mn-ea"/>
                  <a:sym typeface="+mn-lt"/>
                </a:rPr>
                <a:t>1</a:t>
              </a:r>
              <a:endParaRPr lang="zh-CN" altLang="en-US" sz="2000" dirty="0">
                <a:solidFill>
                  <a:schemeClr val="bg1"/>
                </a:solidFill>
                <a:cs typeface="+mn-ea"/>
                <a:sym typeface="+mn-lt"/>
              </a:endParaRPr>
            </a:p>
          </p:txBody>
        </p:sp>
        <p:sp>
          <p:nvSpPr>
            <p:cNvPr id="5" name="文本框 5">
              <a:extLst>
                <a:ext uri="{FF2B5EF4-FFF2-40B4-BE49-F238E27FC236}">
                  <a16:creationId xmlns:a16="http://schemas.microsoft.com/office/drawing/2014/main" id="{16C70807-D1E0-DF3C-F881-793B379A625E}"/>
                </a:ext>
              </a:extLst>
            </p:cNvPr>
            <p:cNvSpPr txBox="1"/>
            <p:nvPr/>
          </p:nvSpPr>
          <p:spPr>
            <a:xfrm>
              <a:off x="7371298" y="924919"/>
              <a:ext cx="1771443" cy="954107"/>
            </a:xfrm>
            <a:prstGeom prst="rect">
              <a:avLst/>
            </a:prstGeom>
            <a:noFill/>
          </p:spPr>
          <p:txBody>
            <a:bodyPr wrap="square" rtlCol="0">
              <a:spAutoFit/>
            </a:bodyPr>
            <a:lstStyle/>
            <a:p>
              <a:r>
                <a:rPr lang="en-US" altLang="zh-CN" sz="2800" dirty="0">
                  <a:solidFill>
                    <a:schemeClr val="tx1">
                      <a:lumMod val="65000"/>
                      <a:lumOff val="35000"/>
                    </a:schemeClr>
                  </a:solidFill>
                  <a:cs typeface="+mn-ea"/>
                  <a:sym typeface="+mn-lt"/>
                </a:rPr>
                <a:t>Add title text</a:t>
              </a:r>
              <a:endParaRPr lang="zh-CN" altLang="en-US" sz="2800" dirty="0">
                <a:solidFill>
                  <a:schemeClr val="tx1">
                    <a:lumMod val="65000"/>
                    <a:lumOff val="35000"/>
                  </a:schemeClr>
                </a:solidFill>
                <a:cs typeface="+mn-ea"/>
                <a:sym typeface="+mn-lt"/>
              </a:endParaRPr>
            </a:p>
          </p:txBody>
        </p:sp>
      </p:grpSp>
      <p:sp>
        <p:nvSpPr>
          <p:cNvPr id="6" name="流程图: 手动输入 7">
            <a:extLst>
              <a:ext uri="{FF2B5EF4-FFF2-40B4-BE49-F238E27FC236}">
                <a16:creationId xmlns:a16="http://schemas.microsoft.com/office/drawing/2014/main" id="{6D307DA3-41C5-6EBC-16E7-5BFE2B3E2D45}"/>
              </a:ext>
            </a:extLst>
          </p:cNvPr>
          <p:cNvSpPr/>
          <p:nvPr/>
        </p:nvSpPr>
        <p:spPr>
          <a:xfrm flipV="1">
            <a:off x="0" y="-1"/>
            <a:ext cx="12192000" cy="6618881"/>
          </a:xfrm>
          <a:prstGeom prst="flowChartManualInput">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8">
            <a:extLst>
              <a:ext uri="{FF2B5EF4-FFF2-40B4-BE49-F238E27FC236}">
                <a16:creationId xmlns:a16="http://schemas.microsoft.com/office/drawing/2014/main" id="{B00A6320-9B4D-9117-86BA-9795A816BF3D}"/>
              </a:ext>
            </a:extLst>
          </p:cNvPr>
          <p:cNvSpPr/>
          <p:nvPr/>
        </p:nvSpPr>
        <p:spPr>
          <a:xfrm>
            <a:off x="866280" y="979847"/>
            <a:ext cx="10459440" cy="4898307"/>
          </a:xfrm>
          <a:prstGeom prst="rect">
            <a:avLst/>
          </a:prstGeom>
          <a:solidFill>
            <a:schemeClr val="bg1"/>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pic>
        <p:nvPicPr>
          <p:cNvPr id="4102" name="Picture 6" descr="NR-19: como ter segurança no manuseio de explosivos">
            <a:extLst>
              <a:ext uri="{FF2B5EF4-FFF2-40B4-BE49-F238E27FC236}">
                <a16:creationId xmlns:a16="http://schemas.microsoft.com/office/drawing/2014/main" id="{4A782A4D-6562-F266-1B4C-311A845330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40"/>
          <a:stretch/>
        </p:blipFill>
        <p:spPr bwMode="auto">
          <a:xfrm>
            <a:off x="1301749" y="2485861"/>
            <a:ext cx="3135375" cy="186757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left-quote_56937">
            <a:extLst>
              <a:ext uri="{FF2B5EF4-FFF2-40B4-BE49-F238E27FC236}">
                <a16:creationId xmlns:a16="http://schemas.microsoft.com/office/drawing/2014/main" id="{3DEC0513-4DED-5347-5B49-D5A5ACDEF7D1}"/>
              </a:ext>
            </a:extLst>
          </p:cNvPr>
          <p:cNvSpPr>
            <a:spLocks noChangeAspect="1"/>
          </p:cNvSpPr>
          <p:nvPr/>
        </p:nvSpPr>
        <p:spPr bwMode="auto">
          <a:xfrm rot="10800000">
            <a:off x="10134602" y="4980739"/>
            <a:ext cx="577252" cy="508319"/>
          </a:xfrm>
          <a:custGeom>
            <a:avLst/>
            <a:gdLst>
              <a:gd name="connsiteX0" fmla="*/ 566457 w 609553"/>
              <a:gd name="connsiteY0" fmla="*/ 2407 h 536763"/>
              <a:gd name="connsiteX1" fmla="*/ 582730 w 609553"/>
              <a:gd name="connsiteY1" fmla="*/ 17137 h 536763"/>
              <a:gd name="connsiteX2" fmla="*/ 606700 w 609553"/>
              <a:gd name="connsiteY2" fmla="*/ 67222 h 536763"/>
              <a:gd name="connsiteX3" fmla="*/ 591949 w 609553"/>
              <a:gd name="connsiteY3" fmla="*/ 106626 h 536763"/>
              <a:gd name="connsiteX4" fmla="*/ 511924 w 609553"/>
              <a:gd name="connsiteY4" fmla="*/ 165549 h 536763"/>
              <a:gd name="connsiteX5" fmla="*/ 477627 w 609553"/>
              <a:gd name="connsiteY5" fmla="*/ 284868 h 536763"/>
              <a:gd name="connsiteX6" fmla="*/ 570560 w 609553"/>
              <a:gd name="connsiteY6" fmla="*/ 284868 h 536763"/>
              <a:gd name="connsiteX7" fmla="*/ 600062 w 609553"/>
              <a:gd name="connsiteY7" fmla="*/ 314329 h 536763"/>
              <a:gd name="connsiteX8" fmla="*/ 600062 w 609553"/>
              <a:gd name="connsiteY8" fmla="*/ 507302 h 536763"/>
              <a:gd name="connsiteX9" fmla="*/ 570560 w 609553"/>
              <a:gd name="connsiteY9" fmla="*/ 536763 h 536763"/>
              <a:gd name="connsiteX10" fmla="*/ 377319 w 609553"/>
              <a:gd name="connsiteY10" fmla="*/ 536763 h 536763"/>
              <a:gd name="connsiteX11" fmla="*/ 347817 w 609553"/>
              <a:gd name="connsiteY11" fmla="*/ 507302 h 536763"/>
              <a:gd name="connsiteX12" fmla="*/ 347817 w 609553"/>
              <a:gd name="connsiteY12" fmla="*/ 356680 h 536763"/>
              <a:gd name="connsiteX13" fmla="*/ 366994 w 609553"/>
              <a:gd name="connsiteY13" fmla="*/ 184331 h 536763"/>
              <a:gd name="connsiteX14" fmla="*/ 438537 w 609553"/>
              <a:gd name="connsiteY14" fmla="*/ 71273 h 536763"/>
              <a:gd name="connsiteX15" fmla="*/ 544376 w 609553"/>
              <a:gd name="connsiteY15" fmla="*/ 3143 h 536763"/>
              <a:gd name="connsiteX16" fmla="*/ 566457 w 609553"/>
              <a:gd name="connsiteY16" fmla="*/ 2407 h 536763"/>
              <a:gd name="connsiteX17" fmla="*/ 219410 w 609553"/>
              <a:gd name="connsiteY17" fmla="*/ 1869 h 536763"/>
              <a:gd name="connsiteX18" fmla="*/ 235685 w 609553"/>
              <a:gd name="connsiteY18" fmla="*/ 16784 h 536763"/>
              <a:gd name="connsiteX19" fmla="*/ 259659 w 609553"/>
              <a:gd name="connsiteY19" fmla="*/ 67235 h 536763"/>
              <a:gd name="connsiteX20" fmla="*/ 244906 w 609553"/>
              <a:gd name="connsiteY20" fmla="*/ 106638 h 536763"/>
              <a:gd name="connsiteX21" fmla="*/ 164869 w 609553"/>
              <a:gd name="connsiteY21" fmla="*/ 165560 h 536763"/>
              <a:gd name="connsiteX22" fmla="*/ 130198 w 609553"/>
              <a:gd name="connsiteY22" fmla="*/ 284875 h 536763"/>
              <a:gd name="connsiteX23" fmla="*/ 222776 w 609553"/>
              <a:gd name="connsiteY23" fmla="*/ 284875 h 536763"/>
              <a:gd name="connsiteX24" fmla="*/ 252282 w 609553"/>
              <a:gd name="connsiteY24" fmla="*/ 314336 h 536763"/>
              <a:gd name="connsiteX25" fmla="*/ 252282 w 609553"/>
              <a:gd name="connsiteY25" fmla="*/ 507303 h 536763"/>
              <a:gd name="connsiteX26" fmla="*/ 222776 w 609553"/>
              <a:gd name="connsiteY26" fmla="*/ 536763 h 536763"/>
              <a:gd name="connsiteX27" fmla="*/ 29507 w 609553"/>
              <a:gd name="connsiteY27" fmla="*/ 536763 h 536763"/>
              <a:gd name="connsiteX28" fmla="*/ 0 w 609553"/>
              <a:gd name="connsiteY28" fmla="*/ 507303 h 536763"/>
              <a:gd name="connsiteX29" fmla="*/ 0 w 609553"/>
              <a:gd name="connsiteY29" fmla="*/ 356685 h 536763"/>
              <a:gd name="connsiteX30" fmla="*/ 19548 w 609553"/>
              <a:gd name="connsiteY30" fmla="*/ 183604 h 536763"/>
              <a:gd name="connsiteX31" fmla="*/ 91102 w 609553"/>
              <a:gd name="connsiteY31" fmla="*/ 71286 h 536763"/>
              <a:gd name="connsiteX32" fmla="*/ 197326 w 609553"/>
              <a:gd name="connsiteY32" fmla="*/ 2422 h 536763"/>
              <a:gd name="connsiteX33" fmla="*/ 219410 w 609553"/>
              <a:gd name="connsiteY33" fmla="*/ 1869 h 53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9553" h="536763">
                <a:moveTo>
                  <a:pt x="566457" y="2407"/>
                </a:moveTo>
                <a:cubicBezTo>
                  <a:pt x="573326" y="4985"/>
                  <a:pt x="579226" y="10140"/>
                  <a:pt x="582730" y="17137"/>
                </a:cubicBezTo>
                <a:lnTo>
                  <a:pt x="606700" y="67222"/>
                </a:lnTo>
                <a:cubicBezTo>
                  <a:pt x="613707" y="81952"/>
                  <a:pt x="607438" y="100366"/>
                  <a:pt x="591949" y="106626"/>
                </a:cubicBezTo>
                <a:cubicBezTo>
                  <a:pt x="556177" y="121725"/>
                  <a:pt x="529625" y="141612"/>
                  <a:pt x="511924" y="165549"/>
                </a:cubicBezTo>
                <a:cubicBezTo>
                  <a:pt x="490166" y="195379"/>
                  <a:pt x="478365" y="235152"/>
                  <a:pt x="477627" y="284868"/>
                </a:cubicBezTo>
                <a:lnTo>
                  <a:pt x="570560" y="284868"/>
                </a:lnTo>
                <a:cubicBezTo>
                  <a:pt x="586786" y="284868"/>
                  <a:pt x="600062" y="298126"/>
                  <a:pt x="600062" y="314329"/>
                </a:cubicBezTo>
                <a:lnTo>
                  <a:pt x="600062" y="507302"/>
                </a:lnTo>
                <a:cubicBezTo>
                  <a:pt x="600062" y="523506"/>
                  <a:pt x="586786" y="536763"/>
                  <a:pt x="570560" y="536763"/>
                </a:cubicBezTo>
                <a:lnTo>
                  <a:pt x="377319" y="536763"/>
                </a:lnTo>
                <a:cubicBezTo>
                  <a:pt x="361093" y="536763"/>
                  <a:pt x="347817" y="523506"/>
                  <a:pt x="347817" y="507302"/>
                </a:cubicBezTo>
                <a:lnTo>
                  <a:pt x="347817" y="356680"/>
                </a:lnTo>
                <a:cubicBezTo>
                  <a:pt x="347817" y="283027"/>
                  <a:pt x="354086" y="225577"/>
                  <a:pt x="366994" y="184331"/>
                </a:cubicBezTo>
                <a:cubicBezTo>
                  <a:pt x="379532" y="142348"/>
                  <a:pt x="403871" y="104785"/>
                  <a:pt x="438537" y="71273"/>
                </a:cubicBezTo>
                <a:cubicBezTo>
                  <a:pt x="467670" y="43653"/>
                  <a:pt x="503073" y="20820"/>
                  <a:pt x="544376" y="3143"/>
                </a:cubicBezTo>
                <a:cubicBezTo>
                  <a:pt x="551752" y="-171"/>
                  <a:pt x="559589" y="-171"/>
                  <a:pt x="566457" y="2407"/>
                </a:cubicBezTo>
                <a:close/>
                <a:moveTo>
                  <a:pt x="219410" y="1869"/>
                </a:moveTo>
                <a:cubicBezTo>
                  <a:pt x="226280" y="4447"/>
                  <a:pt x="232181" y="9603"/>
                  <a:pt x="235685" y="16784"/>
                </a:cubicBezTo>
                <a:lnTo>
                  <a:pt x="259659" y="67235"/>
                </a:lnTo>
                <a:cubicBezTo>
                  <a:pt x="266667" y="81965"/>
                  <a:pt x="260028" y="100378"/>
                  <a:pt x="244906" y="106638"/>
                </a:cubicBezTo>
                <a:cubicBezTo>
                  <a:pt x="209129" y="121737"/>
                  <a:pt x="182573" y="141623"/>
                  <a:pt x="164869" y="165560"/>
                </a:cubicBezTo>
                <a:cubicBezTo>
                  <a:pt x="143108" y="195389"/>
                  <a:pt x="131305" y="235160"/>
                  <a:pt x="130198" y="284875"/>
                </a:cubicBezTo>
                <a:lnTo>
                  <a:pt x="222776" y="284875"/>
                </a:lnTo>
                <a:cubicBezTo>
                  <a:pt x="239004" y="284875"/>
                  <a:pt x="252282" y="298132"/>
                  <a:pt x="252282" y="314336"/>
                </a:cubicBezTo>
                <a:lnTo>
                  <a:pt x="252282" y="507303"/>
                </a:lnTo>
                <a:cubicBezTo>
                  <a:pt x="252282" y="523506"/>
                  <a:pt x="239004" y="536763"/>
                  <a:pt x="222776" y="536763"/>
                </a:cubicBezTo>
                <a:lnTo>
                  <a:pt x="29507" y="536763"/>
                </a:lnTo>
                <a:cubicBezTo>
                  <a:pt x="13278" y="536763"/>
                  <a:pt x="0" y="523506"/>
                  <a:pt x="0" y="507303"/>
                </a:cubicBezTo>
                <a:lnTo>
                  <a:pt x="0" y="356685"/>
                </a:lnTo>
                <a:cubicBezTo>
                  <a:pt x="0" y="283402"/>
                  <a:pt x="7008" y="225954"/>
                  <a:pt x="19548" y="183604"/>
                </a:cubicBezTo>
                <a:cubicBezTo>
                  <a:pt x="32457" y="141991"/>
                  <a:pt x="56063" y="104061"/>
                  <a:pt x="91102" y="71286"/>
                </a:cubicBezTo>
                <a:cubicBezTo>
                  <a:pt x="119502" y="43298"/>
                  <a:pt x="155279" y="20098"/>
                  <a:pt x="197326" y="2422"/>
                </a:cubicBezTo>
                <a:cubicBezTo>
                  <a:pt x="204703" y="-708"/>
                  <a:pt x="212541" y="-708"/>
                  <a:pt x="219410" y="1869"/>
                </a:cubicBezTo>
                <a:close/>
              </a:path>
            </a:pathLst>
          </a:custGeom>
          <a:solidFill>
            <a:schemeClr val="tx1">
              <a:lumMod val="85000"/>
              <a:lumOff val="15000"/>
              <a:alpha val="40000"/>
            </a:schemeClr>
          </a:solidFill>
          <a:ln>
            <a:noFill/>
          </a:ln>
        </p:spPr>
        <p:txBody>
          <a:bodyPr/>
          <a:lstStyle/>
          <a:p>
            <a:endParaRPr lang="zh-CN" altLang="en-US" dirty="0">
              <a:cs typeface="+mn-ea"/>
              <a:sym typeface="+mn-lt"/>
            </a:endParaRPr>
          </a:p>
        </p:txBody>
      </p:sp>
      <p:sp>
        <p:nvSpPr>
          <p:cNvPr id="19" name="矩形 19">
            <a:extLst>
              <a:ext uri="{FF2B5EF4-FFF2-40B4-BE49-F238E27FC236}">
                <a16:creationId xmlns:a16="http://schemas.microsoft.com/office/drawing/2014/main" id="{EA597B27-1E18-AF84-E486-0AFC5468FEB1}"/>
              </a:ext>
            </a:extLst>
          </p:cNvPr>
          <p:cNvSpPr/>
          <p:nvPr/>
        </p:nvSpPr>
        <p:spPr>
          <a:xfrm>
            <a:off x="4748037" y="1277936"/>
            <a:ext cx="317288" cy="319314"/>
          </a:xfrm>
          <a:prstGeom prst="rect">
            <a:avLst/>
          </a:prstGeom>
          <a:solidFill>
            <a:srgbClr val="E60B2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0" name="文本框 20">
            <a:extLst>
              <a:ext uri="{FF2B5EF4-FFF2-40B4-BE49-F238E27FC236}">
                <a16:creationId xmlns:a16="http://schemas.microsoft.com/office/drawing/2014/main" id="{6C9F1BC3-DE31-4190-8395-24AF21AB5E8C}"/>
              </a:ext>
            </a:extLst>
          </p:cNvPr>
          <p:cNvSpPr txBox="1"/>
          <p:nvPr/>
        </p:nvSpPr>
        <p:spPr>
          <a:xfrm>
            <a:off x="5064145" y="1552518"/>
            <a:ext cx="5426055" cy="3731278"/>
          </a:xfrm>
          <a:prstGeom prst="rect">
            <a:avLst/>
          </a:prstGeom>
          <a:noFill/>
        </p:spPr>
        <p:txBody>
          <a:bodyPr wrap="square" rtlCol="0">
            <a:spAutoFit/>
          </a:bodyPr>
          <a:lstStyle/>
          <a:p>
            <a:pPr>
              <a:lnSpc>
                <a:spcPct val="150000"/>
              </a:lnSpc>
            </a:pPr>
            <a:r>
              <a:rPr lang="pt-BR" altLang="zh-CN" sz="2000" b="1" dirty="0">
                <a:solidFill>
                  <a:schemeClr val="accent5"/>
                </a:solidFill>
                <a:cs typeface="+mn-ea"/>
                <a:sym typeface="+mn-lt"/>
              </a:rPr>
              <a:t>Artifícios Pirotécnicos: </a:t>
            </a:r>
          </a:p>
          <a:p>
            <a:pPr>
              <a:lnSpc>
                <a:spcPct val="150000"/>
              </a:lnSpc>
            </a:pPr>
            <a:endParaRPr lang="pt-BR" altLang="zh-CN" sz="2000" b="1" dirty="0">
              <a:solidFill>
                <a:schemeClr val="accent5"/>
              </a:solidFill>
              <a:cs typeface="+mn-ea"/>
              <a:sym typeface="+mn-lt"/>
            </a:endParaRPr>
          </a:p>
          <a:p>
            <a:pPr>
              <a:lnSpc>
                <a:spcPct val="150000"/>
              </a:lnSpc>
            </a:pPr>
            <a:r>
              <a:rPr lang="pt-BR" altLang="zh-CN" sz="2000" dirty="0">
                <a:solidFill>
                  <a:schemeClr val="accent5"/>
                </a:solidFill>
                <a:cs typeface="+mn-ea"/>
                <a:sym typeface="+mn-lt"/>
              </a:rPr>
              <a:t>englobam produtos químicos utilizados em misturas explosivas e fogos de artifício, como nitrato de amônio, </a:t>
            </a:r>
            <a:r>
              <a:rPr lang="pt-BR" altLang="zh-CN" sz="2000" dirty="0" err="1">
                <a:solidFill>
                  <a:schemeClr val="accent5"/>
                </a:solidFill>
                <a:cs typeface="+mn-ea"/>
                <a:sym typeface="+mn-lt"/>
              </a:rPr>
              <a:t>dinitrotolueno</a:t>
            </a:r>
            <a:r>
              <a:rPr lang="pt-BR" altLang="zh-CN" sz="2000" dirty="0">
                <a:solidFill>
                  <a:schemeClr val="accent5"/>
                </a:solidFill>
                <a:cs typeface="+mn-ea"/>
                <a:sym typeface="+mn-lt"/>
              </a:rPr>
              <a:t>, nitrocelulose úmida, cloratos, percloratos e outros que somente detonam em condições especiais.</a:t>
            </a:r>
            <a:endParaRPr lang="zh-CN" altLang="en-US" sz="2000" dirty="0">
              <a:solidFill>
                <a:schemeClr val="accent5"/>
              </a:solidFill>
              <a:cs typeface="+mn-ea"/>
              <a:sym typeface="+mn-lt"/>
            </a:endParaRPr>
          </a:p>
        </p:txBody>
      </p:sp>
      <p:pic>
        <p:nvPicPr>
          <p:cNvPr id="8" name="Imagem 7">
            <a:extLst>
              <a:ext uri="{FF2B5EF4-FFF2-40B4-BE49-F238E27FC236}">
                <a16:creationId xmlns:a16="http://schemas.microsoft.com/office/drawing/2014/main" id="{FDB7E91E-6FF6-954C-BF52-1FA66F4F7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63525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91BF70-484C-CC7A-3700-E44D62C3B596}"/>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矩形 4">
            <a:extLst>
              <a:ext uri="{FF2B5EF4-FFF2-40B4-BE49-F238E27FC236}">
                <a16:creationId xmlns:a16="http://schemas.microsoft.com/office/drawing/2014/main" id="{225C6BCA-489F-4BC1-7AE0-EC4479922B83}"/>
              </a:ext>
            </a:extLst>
          </p:cNvPr>
          <p:cNvSpPr/>
          <p:nvPr/>
        </p:nvSpPr>
        <p:spPr>
          <a:xfrm>
            <a:off x="0" y="802553"/>
            <a:ext cx="12192000" cy="5230866"/>
          </a:xfrm>
          <a:prstGeom prst="rect">
            <a:avLst/>
          </a:prstGeom>
          <a:solidFill>
            <a:srgbClr val="E60B2F"/>
          </a:solidFill>
          <a:ln>
            <a:noFill/>
          </a:ln>
          <a:effectLst>
            <a:outerShdw blurRad="3048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2" name="组合 2">
            <a:extLst>
              <a:ext uri="{FF2B5EF4-FFF2-40B4-BE49-F238E27FC236}">
                <a16:creationId xmlns:a16="http://schemas.microsoft.com/office/drawing/2014/main" id="{2FF1D9CF-9F7F-8F33-B035-DB2CE15AA0DA}"/>
              </a:ext>
            </a:extLst>
          </p:cNvPr>
          <p:cNvGrpSpPr/>
          <p:nvPr/>
        </p:nvGrpSpPr>
        <p:grpSpPr>
          <a:xfrm>
            <a:off x="11168089" y="5655608"/>
            <a:ext cx="579411" cy="148292"/>
            <a:chOff x="11047684" y="6523945"/>
            <a:chExt cx="726541" cy="184922"/>
          </a:xfrm>
        </p:grpSpPr>
        <p:sp>
          <p:nvSpPr>
            <p:cNvPr id="25" name="椭圆 14">
              <a:extLst>
                <a:ext uri="{FF2B5EF4-FFF2-40B4-BE49-F238E27FC236}">
                  <a16:creationId xmlns:a16="http://schemas.microsoft.com/office/drawing/2014/main" id="{CADA8B23-3684-E2D6-510B-3D2EF06C8E08}"/>
                </a:ext>
              </a:extLst>
            </p:cNvPr>
            <p:cNvSpPr/>
            <p:nvPr/>
          </p:nvSpPr>
          <p:spPr>
            <a:xfrm>
              <a:off x="11589303" y="6523945"/>
              <a:ext cx="184922" cy="184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cs typeface="+mn-ea"/>
                <a:sym typeface="+mn-lt"/>
              </a:endParaRPr>
            </a:p>
          </p:txBody>
        </p:sp>
        <p:sp>
          <p:nvSpPr>
            <p:cNvPr id="26" name="椭圆 15">
              <a:extLst>
                <a:ext uri="{FF2B5EF4-FFF2-40B4-BE49-F238E27FC236}">
                  <a16:creationId xmlns:a16="http://schemas.microsoft.com/office/drawing/2014/main" id="{4D12E78D-0387-9080-1025-5712A4B37214}"/>
                </a:ext>
              </a:extLst>
            </p:cNvPr>
            <p:cNvSpPr/>
            <p:nvPr/>
          </p:nvSpPr>
          <p:spPr>
            <a:xfrm>
              <a:off x="11047684" y="6523945"/>
              <a:ext cx="184922" cy="18492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cs typeface="+mn-ea"/>
                <a:sym typeface="+mn-lt"/>
              </a:endParaRPr>
            </a:p>
          </p:txBody>
        </p:sp>
        <p:sp>
          <p:nvSpPr>
            <p:cNvPr id="27" name="椭圆 16">
              <a:extLst>
                <a:ext uri="{FF2B5EF4-FFF2-40B4-BE49-F238E27FC236}">
                  <a16:creationId xmlns:a16="http://schemas.microsoft.com/office/drawing/2014/main" id="{92E3A25C-0C0B-57C7-7515-67683933440B}"/>
                </a:ext>
              </a:extLst>
            </p:cNvPr>
            <p:cNvSpPr/>
            <p:nvPr/>
          </p:nvSpPr>
          <p:spPr>
            <a:xfrm>
              <a:off x="11318493" y="6523945"/>
              <a:ext cx="184922" cy="18492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cs typeface="+mn-ea"/>
                <a:sym typeface="+mn-lt"/>
              </a:endParaRPr>
            </a:p>
          </p:txBody>
        </p:sp>
      </p:grpSp>
      <p:sp>
        <p:nvSpPr>
          <p:cNvPr id="18" name="文本框 12">
            <a:extLst>
              <a:ext uri="{FF2B5EF4-FFF2-40B4-BE49-F238E27FC236}">
                <a16:creationId xmlns:a16="http://schemas.microsoft.com/office/drawing/2014/main" id="{4B70532D-7373-F7D6-9C8D-7F4428A347BE}"/>
              </a:ext>
            </a:extLst>
          </p:cNvPr>
          <p:cNvSpPr txBox="1"/>
          <p:nvPr/>
        </p:nvSpPr>
        <p:spPr>
          <a:xfrm>
            <a:off x="1754870" y="1263806"/>
            <a:ext cx="10124788" cy="4308359"/>
          </a:xfrm>
          <a:prstGeom prst="rect">
            <a:avLst/>
          </a:prstGeom>
          <a:noFill/>
        </p:spPr>
        <p:txBody>
          <a:bodyPr wrap="square" rtlCol="0">
            <a:spAutoFit/>
          </a:bodyPr>
          <a:lstStyle/>
          <a:p>
            <a:pPr>
              <a:lnSpc>
                <a:spcPct val="200000"/>
              </a:lnSpc>
            </a:pPr>
            <a:r>
              <a:rPr lang="pt-BR" altLang="zh-CN" sz="2000" b="1" dirty="0">
                <a:solidFill>
                  <a:schemeClr val="bg1"/>
                </a:solidFill>
                <a:cs typeface="+mn-ea"/>
                <a:sym typeface="+mn-lt"/>
              </a:rPr>
              <a:t>Iniciadores: </a:t>
            </a:r>
            <a:r>
              <a:rPr lang="pt-BR" altLang="zh-CN" sz="2000" dirty="0">
                <a:solidFill>
                  <a:schemeClr val="bg1"/>
                </a:solidFill>
                <a:cs typeface="+mn-ea"/>
                <a:sym typeface="+mn-lt"/>
              </a:rPr>
              <a:t>embora possam explodir simultaneamente, sua quantidade é pequena e estão dispostos de forma esparsa, devendo ser armazenados conforme as orientações da Tabela 2.</a:t>
            </a:r>
          </a:p>
          <a:p>
            <a:pPr>
              <a:lnSpc>
                <a:spcPct val="200000"/>
              </a:lnSpc>
            </a:pPr>
            <a:endParaRPr lang="pt-BR" altLang="zh-CN" sz="2000" dirty="0">
              <a:solidFill>
                <a:schemeClr val="bg1"/>
              </a:solidFill>
              <a:cs typeface="+mn-ea"/>
              <a:sym typeface="+mn-lt"/>
            </a:endParaRPr>
          </a:p>
          <a:p>
            <a:pPr>
              <a:lnSpc>
                <a:spcPct val="200000"/>
              </a:lnSpc>
            </a:pPr>
            <a:r>
              <a:rPr lang="pt-BR" altLang="zh-CN" sz="2000" b="1" dirty="0">
                <a:solidFill>
                  <a:schemeClr val="bg1"/>
                </a:solidFill>
                <a:cs typeface="+mn-ea"/>
                <a:sym typeface="+mn-lt"/>
              </a:rPr>
              <a:t>Explosivos de ruptura: </a:t>
            </a:r>
            <a:r>
              <a:rPr lang="pt-BR" altLang="zh-CN" sz="2000" dirty="0">
                <a:solidFill>
                  <a:schemeClr val="bg1"/>
                </a:solidFill>
                <a:cs typeface="+mn-ea"/>
                <a:sym typeface="+mn-lt"/>
              </a:rPr>
              <a:t>podem queimar ou explodir, dependendo do material, quantidade e grau de confinamento. Para esses casos, devem ser seguidas as distâncias indicadas na Tabela 3.</a:t>
            </a:r>
            <a:endParaRPr lang="zh-CN" altLang="en-US" sz="2000" dirty="0">
              <a:solidFill>
                <a:schemeClr val="bg1"/>
              </a:solidFill>
              <a:cs typeface="+mn-ea"/>
              <a:sym typeface="+mn-lt"/>
            </a:endParaRPr>
          </a:p>
        </p:txBody>
      </p:sp>
      <p:grpSp>
        <p:nvGrpSpPr>
          <p:cNvPr id="3" name="Group 14">
            <a:extLst>
              <a:ext uri="{FF2B5EF4-FFF2-40B4-BE49-F238E27FC236}">
                <a16:creationId xmlns:a16="http://schemas.microsoft.com/office/drawing/2014/main" id="{41D62A4C-6670-3F38-52ED-DE8F55C6092A}"/>
              </a:ext>
            </a:extLst>
          </p:cNvPr>
          <p:cNvGrpSpPr/>
          <p:nvPr/>
        </p:nvGrpSpPr>
        <p:grpSpPr>
          <a:xfrm>
            <a:off x="434153" y="1562100"/>
            <a:ext cx="1008380" cy="546241"/>
            <a:chOff x="466725" y="2427118"/>
            <a:chExt cx="295275" cy="246132"/>
          </a:xfrm>
        </p:grpSpPr>
        <p:sp>
          <p:nvSpPr>
            <p:cNvPr id="4" name="Rectangle: Rounded Corners 15">
              <a:extLst>
                <a:ext uri="{FF2B5EF4-FFF2-40B4-BE49-F238E27FC236}">
                  <a16:creationId xmlns:a16="http://schemas.microsoft.com/office/drawing/2014/main" id="{0303A787-A000-96BE-71AE-B401C7E9FA78}"/>
                </a:ext>
              </a:extLst>
            </p:cNvPr>
            <p:cNvSpPr/>
            <p:nvPr/>
          </p:nvSpPr>
          <p:spPr>
            <a:xfrm>
              <a:off x="466725" y="2427118"/>
              <a:ext cx="295275" cy="92245"/>
            </a:xfrm>
            <a:prstGeom prst="roundRect">
              <a:avLst>
                <a:gd name="adj" fmla="val 50000"/>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cs typeface="+mn-ea"/>
                <a:sym typeface="+mn-lt"/>
              </a:endParaRPr>
            </a:p>
          </p:txBody>
        </p:sp>
        <p:sp>
          <p:nvSpPr>
            <p:cNvPr id="5" name="Rectangle: Rounded Corners 16">
              <a:extLst>
                <a:ext uri="{FF2B5EF4-FFF2-40B4-BE49-F238E27FC236}">
                  <a16:creationId xmlns:a16="http://schemas.microsoft.com/office/drawing/2014/main" id="{AA33913C-F40B-B9B9-49A4-7E8FE3E7D4E7}"/>
                </a:ext>
              </a:extLst>
            </p:cNvPr>
            <p:cNvSpPr/>
            <p:nvPr/>
          </p:nvSpPr>
          <p:spPr>
            <a:xfrm>
              <a:off x="578644" y="2581005"/>
              <a:ext cx="183355" cy="92245"/>
            </a:xfrm>
            <a:prstGeom prst="roundRect">
              <a:avLst>
                <a:gd name="adj" fmla="val 50000"/>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cs typeface="+mn-ea"/>
                <a:sym typeface="+mn-lt"/>
              </a:endParaRPr>
            </a:p>
          </p:txBody>
        </p:sp>
      </p:grpSp>
      <p:grpSp>
        <p:nvGrpSpPr>
          <p:cNvPr id="7" name="Group 14">
            <a:extLst>
              <a:ext uri="{FF2B5EF4-FFF2-40B4-BE49-F238E27FC236}">
                <a16:creationId xmlns:a16="http://schemas.microsoft.com/office/drawing/2014/main" id="{B82C7005-FEDA-A390-2CA3-953E2F013B7E}"/>
              </a:ext>
            </a:extLst>
          </p:cNvPr>
          <p:cNvGrpSpPr/>
          <p:nvPr/>
        </p:nvGrpSpPr>
        <p:grpSpPr>
          <a:xfrm>
            <a:off x="434148" y="4000500"/>
            <a:ext cx="1008380" cy="546241"/>
            <a:chOff x="466725" y="2427118"/>
            <a:chExt cx="295275" cy="246132"/>
          </a:xfrm>
        </p:grpSpPr>
        <p:sp>
          <p:nvSpPr>
            <p:cNvPr id="8" name="Rectangle: Rounded Corners 15">
              <a:extLst>
                <a:ext uri="{FF2B5EF4-FFF2-40B4-BE49-F238E27FC236}">
                  <a16:creationId xmlns:a16="http://schemas.microsoft.com/office/drawing/2014/main" id="{7D2B58A4-86A2-BC77-9CD4-D5AF045507E7}"/>
                </a:ext>
              </a:extLst>
            </p:cNvPr>
            <p:cNvSpPr/>
            <p:nvPr/>
          </p:nvSpPr>
          <p:spPr>
            <a:xfrm>
              <a:off x="466725" y="2427118"/>
              <a:ext cx="295275" cy="92245"/>
            </a:xfrm>
            <a:prstGeom prst="roundRect">
              <a:avLst>
                <a:gd name="adj" fmla="val 50000"/>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cs typeface="+mn-ea"/>
                <a:sym typeface="+mn-lt"/>
              </a:endParaRPr>
            </a:p>
          </p:txBody>
        </p:sp>
        <p:sp>
          <p:nvSpPr>
            <p:cNvPr id="9" name="Rectangle: Rounded Corners 16">
              <a:extLst>
                <a:ext uri="{FF2B5EF4-FFF2-40B4-BE49-F238E27FC236}">
                  <a16:creationId xmlns:a16="http://schemas.microsoft.com/office/drawing/2014/main" id="{5C5170D7-86E4-5E0D-F5FE-600D9C9D3518}"/>
                </a:ext>
              </a:extLst>
            </p:cNvPr>
            <p:cNvSpPr/>
            <p:nvPr/>
          </p:nvSpPr>
          <p:spPr>
            <a:xfrm>
              <a:off x="578644" y="2581005"/>
              <a:ext cx="183355" cy="92245"/>
            </a:xfrm>
            <a:prstGeom prst="roundRect">
              <a:avLst>
                <a:gd name="adj" fmla="val 50000"/>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cs typeface="+mn-ea"/>
                <a:sym typeface="+mn-lt"/>
              </a:endParaRPr>
            </a:p>
          </p:txBody>
        </p:sp>
      </p:grpSp>
      <p:pic>
        <p:nvPicPr>
          <p:cNvPr id="10" name="Imagem 9">
            <a:extLst>
              <a:ext uri="{FF2B5EF4-FFF2-40B4-BE49-F238E27FC236}">
                <a16:creationId xmlns:a16="http://schemas.microsoft.com/office/drawing/2014/main" id="{ECD788FE-6738-E934-8519-9B0ACAC6F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155077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直角三角形 44">
            <a:extLst>
              <a:ext uri="{FF2B5EF4-FFF2-40B4-BE49-F238E27FC236}">
                <a16:creationId xmlns:a16="http://schemas.microsoft.com/office/drawing/2014/main" id="{78B24780-1A13-325D-67FE-33A6FCAAF4A3}"/>
              </a:ext>
            </a:extLst>
          </p:cNvPr>
          <p:cNvSpPr/>
          <p:nvPr/>
        </p:nvSpPr>
        <p:spPr>
          <a:xfrm flipV="1">
            <a:off x="0" y="0"/>
            <a:ext cx="12192000" cy="1879560"/>
          </a:xfrm>
          <a:prstGeom prst="rtTriangle">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grpSp>
        <p:nvGrpSpPr>
          <p:cNvPr id="4" name="Group 128">
            <a:extLst>
              <a:ext uri="{FF2B5EF4-FFF2-40B4-BE49-F238E27FC236}">
                <a16:creationId xmlns:a16="http://schemas.microsoft.com/office/drawing/2014/main" id="{379FD2BE-3211-0196-912B-8A18B05C398A}"/>
              </a:ext>
            </a:extLst>
          </p:cNvPr>
          <p:cNvGrpSpPr/>
          <p:nvPr/>
        </p:nvGrpSpPr>
        <p:grpSpPr>
          <a:xfrm rot="18900000" flipV="1">
            <a:off x="1157889" y="2790325"/>
            <a:ext cx="1417050" cy="1417050"/>
            <a:chOff x="8381400" y="7194550"/>
            <a:chExt cx="1327750" cy="1327748"/>
          </a:xfrm>
        </p:grpSpPr>
        <p:sp>
          <p:nvSpPr>
            <p:cNvPr id="10" name="Oval 134">
              <a:extLst>
                <a:ext uri="{FF2B5EF4-FFF2-40B4-BE49-F238E27FC236}">
                  <a16:creationId xmlns:a16="http://schemas.microsoft.com/office/drawing/2014/main" id="{9A40CDDC-24E4-BB20-6FB7-964CFF7E56BB}"/>
                </a:ext>
              </a:extLst>
            </p:cNvPr>
            <p:cNvSpPr/>
            <p:nvPr/>
          </p:nvSpPr>
          <p:spPr>
            <a:xfrm>
              <a:off x="8381400" y="7194550"/>
              <a:ext cx="1327750" cy="1327748"/>
            </a:xfrm>
            <a:prstGeom prst="ellipse">
              <a:avLst/>
            </a:prstGeom>
            <a:solidFill>
              <a:schemeClr val="tx1">
                <a:lumMod val="75000"/>
                <a:lumOff val="25000"/>
              </a:schemeClr>
            </a:solidFill>
            <a:ln w="12700" cap="flat" cmpd="sng" algn="ctr">
              <a:noFill/>
              <a:prstDash val="solid"/>
              <a:miter lim="800000"/>
            </a:ln>
            <a:effectLst>
              <a:outerShdw blurRad="381000" dist="635000" dir="2700000" sx="80000" sy="80000" algn="t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id-ID" sz="1125" b="0" i="0" u="none" strike="noStrike" kern="0" cap="none" spc="0" normalizeH="0" baseline="0" noProof="0" dirty="0">
                <a:ln>
                  <a:noFill/>
                </a:ln>
                <a:solidFill>
                  <a:prstClr val="white"/>
                </a:solidFill>
                <a:effectLst/>
                <a:uLnTx/>
                <a:uFillTx/>
                <a:cs typeface="+mn-ea"/>
                <a:sym typeface="+mn-lt"/>
              </a:endParaRPr>
            </a:p>
          </p:txBody>
        </p:sp>
        <p:sp>
          <p:nvSpPr>
            <p:cNvPr id="11" name="Oval 135">
              <a:extLst>
                <a:ext uri="{FF2B5EF4-FFF2-40B4-BE49-F238E27FC236}">
                  <a16:creationId xmlns:a16="http://schemas.microsoft.com/office/drawing/2014/main" id="{CAEC76BE-24AD-7E16-0381-8F727ECE994A}"/>
                </a:ext>
              </a:extLst>
            </p:cNvPr>
            <p:cNvSpPr/>
            <p:nvPr/>
          </p:nvSpPr>
          <p:spPr>
            <a:xfrm>
              <a:off x="8534163" y="7347314"/>
              <a:ext cx="1022226" cy="1022221"/>
            </a:xfrm>
            <a:prstGeom prst="ellipse">
              <a:avLst/>
            </a:prstGeom>
            <a:solidFill>
              <a:sysClr val="window" lastClr="FFFFFF"/>
            </a:solidFill>
            <a:ln w="12700" cap="flat" cmpd="sng" algn="ctr">
              <a:noFill/>
              <a:prstDash val="solid"/>
              <a:miter lim="800000"/>
            </a:ln>
            <a:effectLst>
              <a:outerShdw blurRad="444500" sx="90000" sy="90000" algn="ctr"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id-ID" sz="1125" b="0" i="0" u="none" strike="noStrike" kern="0" cap="none" spc="0" normalizeH="0" baseline="0" noProof="0" dirty="0">
                <a:ln>
                  <a:noFill/>
                </a:ln>
                <a:solidFill>
                  <a:prstClr val="white"/>
                </a:solidFill>
                <a:effectLst/>
                <a:uLnTx/>
                <a:uFillTx/>
                <a:cs typeface="+mn-ea"/>
                <a:sym typeface="+mn-lt"/>
              </a:endParaRPr>
            </a:p>
          </p:txBody>
        </p:sp>
      </p:grpSp>
      <p:grpSp>
        <p:nvGrpSpPr>
          <p:cNvPr id="6" name="Group 130">
            <a:extLst>
              <a:ext uri="{FF2B5EF4-FFF2-40B4-BE49-F238E27FC236}">
                <a16:creationId xmlns:a16="http://schemas.microsoft.com/office/drawing/2014/main" id="{DDA6D53F-B45D-565E-B790-548E2EBBD104}"/>
              </a:ext>
            </a:extLst>
          </p:cNvPr>
          <p:cNvGrpSpPr/>
          <p:nvPr/>
        </p:nvGrpSpPr>
        <p:grpSpPr>
          <a:xfrm>
            <a:off x="1759801" y="3308426"/>
            <a:ext cx="213226" cy="310050"/>
            <a:chOff x="10146507" y="3505994"/>
            <a:chExt cx="319881" cy="465138"/>
          </a:xfrm>
          <a:solidFill>
            <a:sysClr val="windowText" lastClr="000000">
              <a:lumMod val="75000"/>
              <a:lumOff val="25000"/>
            </a:sysClr>
          </a:solidFill>
        </p:grpSpPr>
        <p:sp>
          <p:nvSpPr>
            <p:cNvPr id="8" name="AutoShape 30">
              <a:extLst>
                <a:ext uri="{FF2B5EF4-FFF2-40B4-BE49-F238E27FC236}">
                  <a16:creationId xmlns:a16="http://schemas.microsoft.com/office/drawing/2014/main" id="{5B7E37FC-A33B-0BB0-D905-905CBD4419E0}"/>
                </a:ext>
              </a:extLst>
            </p:cNvPr>
            <p:cNvSpPr>
              <a:spLocks/>
            </p:cNvSpPr>
            <p:nvPr/>
          </p:nvSpPr>
          <p:spPr bwMode="auto">
            <a:xfrm>
              <a:off x="10146507" y="3505994"/>
              <a:ext cx="319881" cy="465138"/>
            </a:xfrm>
            <a:custGeom>
              <a:avLst/>
              <a:gdLst>
                <a:gd name="T0" fmla="*/ 10383 w 20767"/>
                <a:gd name="T1" fmla="*/ 10800 h 21600"/>
                <a:gd name="T2" fmla="*/ 10383 w 20767"/>
                <a:gd name="T3" fmla="*/ 10800 h 21600"/>
                <a:gd name="T4" fmla="*/ 10383 w 20767"/>
                <a:gd name="T5" fmla="*/ 10800 h 21600"/>
                <a:gd name="T6" fmla="*/ 10383 w 20767"/>
                <a:gd name="T7" fmla="*/ 10800 h 21600"/>
              </a:gdLst>
              <a:ahLst/>
              <a:cxnLst>
                <a:cxn ang="0">
                  <a:pos x="T0" y="T1"/>
                </a:cxn>
                <a:cxn ang="0">
                  <a:pos x="T2" y="T3"/>
                </a:cxn>
                <a:cxn ang="0">
                  <a:pos x="T4" y="T5"/>
                </a:cxn>
                <a:cxn ang="0">
                  <a:pos x="T6" y="T7"/>
                </a:cxn>
              </a:cxnLst>
              <a:rect l="0" t="0" r="r" b="b"/>
              <a:pathLst>
                <a:path w="20767" h="21600">
                  <a:moveTo>
                    <a:pt x="18566" y="16551"/>
                  </a:moveTo>
                  <a:cubicBezTo>
                    <a:pt x="17960" y="18284"/>
                    <a:pt x="17274" y="20249"/>
                    <a:pt x="9436" y="20249"/>
                  </a:cubicBezTo>
                  <a:cubicBezTo>
                    <a:pt x="4711" y="20249"/>
                    <a:pt x="1888" y="17809"/>
                    <a:pt x="1888" y="15451"/>
                  </a:cubicBezTo>
                  <a:cubicBezTo>
                    <a:pt x="1888" y="13645"/>
                    <a:pt x="2349" y="12161"/>
                    <a:pt x="2835" y="10591"/>
                  </a:cubicBezTo>
                  <a:cubicBezTo>
                    <a:pt x="3454" y="8600"/>
                    <a:pt x="4088" y="6563"/>
                    <a:pt x="3813" y="3868"/>
                  </a:cubicBezTo>
                  <a:cubicBezTo>
                    <a:pt x="6723" y="6750"/>
                    <a:pt x="7759" y="10567"/>
                    <a:pt x="7759" y="10567"/>
                  </a:cubicBezTo>
                  <a:cubicBezTo>
                    <a:pt x="7759" y="10567"/>
                    <a:pt x="10468" y="7846"/>
                    <a:pt x="11196" y="6582"/>
                  </a:cubicBezTo>
                  <a:cubicBezTo>
                    <a:pt x="11755" y="7395"/>
                    <a:pt x="12267" y="10124"/>
                    <a:pt x="12267" y="12825"/>
                  </a:cubicBezTo>
                  <a:cubicBezTo>
                    <a:pt x="12267" y="12825"/>
                    <a:pt x="14773" y="11347"/>
                    <a:pt x="16653" y="9127"/>
                  </a:cubicBezTo>
                  <a:cubicBezTo>
                    <a:pt x="18632" y="11666"/>
                    <a:pt x="19346" y="14320"/>
                    <a:pt x="18566" y="16551"/>
                  </a:cubicBezTo>
                  <a:moveTo>
                    <a:pt x="16041" y="6075"/>
                  </a:moveTo>
                  <a:cubicBezTo>
                    <a:pt x="15982" y="7879"/>
                    <a:pt x="14088" y="9404"/>
                    <a:pt x="14088" y="9404"/>
                  </a:cubicBezTo>
                  <a:cubicBezTo>
                    <a:pt x="14088" y="6046"/>
                    <a:pt x="10380" y="3375"/>
                    <a:pt x="10380" y="3375"/>
                  </a:cubicBezTo>
                  <a:cubicBezTo>
                    <a:pt x="10380" y="3375"/>
                    <a:pt x="10330" y="5373"/>
                    <a:pt x="8452" y="7389"/>
                  </a:cubicBezTo>
                  <a:cubicBezTo>
                    <a:pt x="6574" y="2686"/>
                    <a:pt x="938" y="0"/>
                    <a:pt x="938" y="0"/>
                  </a:cubicBezTo>
                  <a:cubicBezTo>
                    <a:pt x="3756" y="7389"/>
                    <a:pt x="0" y="10076"/>
                    <a:pt x="0" y="15451"/>
                  </a:cubicBezTo>
                  <a:cubicBezTo>
                    <a:pt x="0" y="18604"/>
                    <a:pt x="3730" y="21599"/>
                    <a:pt x="9436" y="21599"/>
                  </a:cubicBezTo>
                  <a:cubicBezTo>
                    <a:pt x="17888" y="21599"/>
                    <a:pt x="19523" y="19379"/>
                    <a:pt x="20396" y="16878"/>
                  </a:cubicBezTo>
                  <a:cubicBezTo>
                    <a:pt x="21599" y="13436"/>
                    <a:pt x="19797" y="9432"/>
                    <a:pt x="16041" y="607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solidFill>
                  <a:srgbClr val="FFFFFF"/>
                </a:solidFill>
                <a:effectLst>
                  <a:outerShdw blurRad="38100" dist="38100" dir="2700000" algn="tl">
                    <a:srgbClr val="000000"/>
                  </a:outerShdw>
                </a:effectLst>
                <a:uLnTx/>
                <a:uFillTx/>
                <a:cs typeface="+mn-ea"/>
                <a:sym typeface="+mn-lt"/>
              </a:endParaRPr>
            </a:p>
          </p:txBody>
        </p:sp>
        <p:sp>
          <p:nvSpPr>
            <p:cNvPr id="9" name="AutoShape 31">
              <a:extLst>
                <a:ext uri="{FF2B5EF4-FFF2-40B4-BE49-F238E27FC236}">
                  <a16:creationId xmlns:a16="http://schemas.microsoft.com/office/drawing/2014/main" id="{9A752F0C-CF64-5C7F-99D8-CB1561271655}"/>
                </a:ext>
              </a:extLst>
            </p:cNvPr>
            <p:cNvSpPr>
              <a:spLocks/>
            </p:cNvSpPr>
            <p:nvPr/>
          </p:nvSpPr>
          <p:spPr bwMode="auto">
            <a:xfrm>
              <a:off x="10205244" y="3709194"/>
              <a:ext cx="205581" cy="166688"/>
            </a:xfrm>
            <a:custGeom>
              <a:avLst/>
              <a:gdLst>
                <a:gd name="T0" fmla="*/ 10641 w 21282"/>
                <a:gd name="T1" fmla="*/ 10800 h 21600"/>
                <a:gd name="T2" fmla="*/ 10641 w 21282"/>
                <a:gd name="T3" fmla="*/ 10800 h 21600"/>
                <a:gd name="T4" fmla="*/ 10641 w 21282"/>
                <a:gd name="T5" fmla="*/ 10800 h 21600"/>
                <a:gd name="T6" fmla="*/ 10641 w 21282"/>
                <a:gd name="T7" fmla="*/ 10800 h 21600"/>
              </a:gdLst>
              <a:ahLst/>
              <a:cxnLst>
                <a:cxn ang="0">
                  <a:pos x="T0" y="T1"/>
                </a:cxn>
                <a:cxn ang="0">
                  <a:pos x="T2" y="T3"/>
                </a:cxn>
                <a:cxn ang="0">
                  <a:pos x="T4" y="T5"/>
                </a:cxn>
                <a:cxn ang="0">
                  <a:pos x="T6" y="T7"/>
                </a:cxn>
              </a:cxnLst>
              <a:rect l="0" t="0" r="r" b="b"/>
              <a:pathLst>
                <a:path w="21282" h="21600">
                  <a:moveTo>
                    <a:pt x="20698" y="5891"/>
                  </a:moveTo>
                  <a:lnTo>
                    <a:pt x="19424" y="7749"/>
                  </a:lnTo>
                  <a:cubicBezTo>
                    <a:pt x="17846" y="10064"/>
                    <a:pt x="16352" y="12259"/>
                    <a:pt x="12365" y="14784"/>
                  </a:cubicBezTo>
                  <a:cubicBezTo>
                    <a:pt x="11794" y="12631"/>
                    <a:pt x="11275" y="10259"/>
                    <a:pt x="11275" y="6631"/>
                  </a:cubicBezTo>
                  <a:lnTo>
                    <a:pt x="11275" y="3408"/>
                  </a:lnTo>
                  <a:lnTo>
                    <a:pt x="9000" y="7893"/>
                  </a:lnTo>
                  <a:cubicBezTo>
                    <a:pt x="8233" y="9421"/>
                    <a:pt x="7598" y="10690"/>
                    <a:pt x="6649" y="12373"/>
                  </a:cubicBezTo>
                  <a:cubicBezTo>
                    <a:pt x="5211" y="8296"/>
                    <a:pt x="4195" y="5281"/>
                    <a:pt x="3422" y="2545"/>
                  </a:cubicBezTo>
                  <a:lnTo>
                    <a:pt x="2705" y="0"/>
                  </a:lnTo>
                  <a:lnTo>
                    <a:pt x="1926" y="2847"/>
                  </a:lnTo>
                  <a:cubicBezTo>
                    <a:pt x="936" y="6469"/>
                    <a:pt x="0" y="9891"/>
                    <a:pt x="0" y="18771"/>
                  </a:cubicBezTo>
                  <a:cubicBezTo>
                    <a:pt x="0" y="19292"/>
                    <a:pt x="333" y="19714"/>
                    <a:pt x="749" y="19714"/>
                  </a:cubicBezTo>
                  <a:cubicBezTo>
                    <a:pt x="1162" y="19714"/>
                    <a:pt x="1499" y="19292"/>
                    <a:pt x="1499" y="18771"/>
                  </a:cubicBezTo>
                  <a:cubicBezTo>
                    <a:pt x="1499" y="11964"/>
                    <a:pt x="2037" y="8594"/>
                    <a:pt x="2758" y="5681"/>
                  </a:cubicBezTo>
                  <a:cubicBezTo>
                    <a:pt x="3537" y="8174"/>
                    <a:pt x="4520" y="11009"/>
                    <a:pt x="5812" y="14638"/>
                  </a:cubicBezTo>
                  <a:lnTo>
                    <a:pt x="6339" y="16117"/>
                  </a:lnTo>
                  <a:lnTo>
                    <a:pt x="7100" y="14811"/>
                  </a:lnTo>
                  <a:cubicBezTo>
                    <a:pt x="8344" y="12681"/>
                    <a:pt x="9085" y="11248"/>
                    <a:pt x="9896" y="9638"/>
                  </a:cubicBezTo>
                  <a:cubicBezTo>
                    <a:pt x="10133" y="12428"/>
                    <a:pt x="10681" y="14428"/>
                    <a:pt x="11223" y="16408"/>
                  </a:cubicBezTo>
                  <a:lnTo>
                    <a:pt x="11495" y="17404"/>
                  </a:lnTo>
                  <a:lnTo>
                    <a:pt x="12253" y="16953"/>
                  </a:lnTo>
                  <a:cubicBezTo>
                    <a:pt x="16306" y="14531"/>
                    <a:pt x="18203" y="12327"/>
                    <a:pt x="19708" y="10211"/>
                  </a:cubicBezTo>
                  <a:cubicBezTo>
                    <a:pt x="19942" y="13727"/>
                    <a:pt x="19573" y="17574"/>
                    <a:pt x="18698" y="20305"/>
                  </a:cubicBezTo>
                  <a:cubicBezTo>
                    <a:pt x="18543" y="20787"/>
                    <a:pt x="18730" y="21336"/>
                    <a:pt x="19114" y="21531"/>
                  </a:cubicBezTo>
                  <a:cubicBezTo>
                    <a:pt x="19204" y="21577"/>
                    <a:pt x="19301" y="21599"/>
                    <a:pt x="19395" y="21599"/>
                  </a:cubicBezTo>
                  <a:cubicBezTo>
                    <a:pt x="19690" y="21599"/>
                    <a:pt x="19972" y="21377"/>
                    <a:pt x="20089" y="21008"/>
                  </a:cubicBezTo>
                  <a:cubicBezTo>
                    <a:pt x="21251" y="17380"/>
                    <a:pt x="21600" y="12213"/>
                    <a:pt x="20976" y="7841"/>
                  </a:cubicBezTo>
                  <a:cubicBezTo>
                    <a:pt x="20976" y="7841"/>
                    <a:pt x="20698" y="5891"/>
                    <a:pt x="20698" y="5891"/>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solidFill>
                  <a:srgbClr val="FFFFFF"/>
                </a:solidFill>
                <a:effectLst>
                  <a:outerShdw blurRad="38100" dist="38100" dir="2700000" algn="tl">
                    <a:srgbClr val="000000"/>
                  </a:outerShdw>
                </a:effectLst>
                <a:uLnTx/>
                <a:uFillTx/>
                <a:cs typeface="+mn-ea"/>
                <a:sym typeface="+mn-lt"/>
              </a:endParaRPr>
            </a:p>
          </p:txBody>
        </p:sp>
      </p:grpSp>
      <p:sp>
        <p:nvSpPr>
          <p:cNvPr id="27" name="文本框 48">
            <a:extLst>
              <a:ext uri="{FF2B5EF4-FFF2-40B4-BE49-F238E27FC236}">
                <a16:creationId xmlns:a16="http://schemas.microsoft.com/office/drawing/2014/main" id="{07CDED3C-D3CB-8698-904F-97DB2376014E}"/>
              </a:ext>
            </a:extLst>
          </p:cNvPr>
          <p:cNvSpPr txBox="1"/>
          <p:nvPr/>
        </p:nvSpPr>
        <p:spPr>
          <a:xfrm>
            <a:off x="2971990" y="1952727"/>
            <a:ext cx="8483410" cy="3351046"/>
          </a:xfrm>
          <a:prstGeom prst="rect">
            <a:avLst/>
          </a:prstGeom>
          <a:noFill/>
        </p:spPr>
        <p:txBody>
          <a:bodyPr wrap="square" rtlCol="0">
            <a:spAutoFit/>
          </a:bodyPr>
          <a:lstStyle/>
          <a:p>
            <a:pPr>
              <a:lnSpc>
                <a:spcPct val="150000"/>
              </a:lnSpc>
            </a:pPr>
            <a:r>
              <a:rPr lang="pt-BR" altLang="zh-CN" sz="2400" dirty="0">
                <a:solidFill>
                  <a:schemeClr val="accent5"/>
                </a:solidFill>
                <a:cs typeface="+mn-ea"/>
                <a:sym typeface="+mn-lt"/>
              </a:rPr>
              <a:t>Cada tipo de explosivo listado acima pode ser verificado nas quatro tabelas presentes na NR 19. É de extrema importância que as medidas de distâncias e separações sejam rigorosamente seguidas, a fim de garantir a segurança no ambiente de trabalho, sem </a:t>
            </a:r>
            <a:r>
              <a:rPr lang="pt-BR" altLang="zh-CN" sz="2400" dirty="0">
                <a:solidFill>
                  <a:schemeClr val="tx1">
                    <a:lumMod val="75000"/>
                    <a:lumOff val="25000"/>
                  </a:schemeClr>
                </a:solidFill>
                <a:cs typeface="+mn-ea"/>
                <a:sym typeface="+mn-lt"/>
              </a:rPr>
              <a:t>interferir nas demais áreas do local.</a:t>
            </a:r>
          </a:p>
        </p:txBody>
      </p:sp>
      <p:sp>
        <p:nvSpPr>
          <p:cNvPr id="3" name="直角三角形 44">
            <a:extLst>
              <a:ext uri="{FF2B5EF4-FFF2-40B4-BE49-F238E27FC236}">
                <a16:creationId xmlns:a16="http://schemas.microsoft.com/office/drawing/2014/main" id="{49FC57E4-3583-C858-5DDD-30821D55A4D1}"/>
              </a:ext>
            </a:extLst>
          </p:cNvPr>
          <p:cNvSpPr/>
          <p:nvPr/>
        </p:nvSpPr>
        <p:spPr>
          <a:xfrm flipH="1">
            <a:off x="-12700" y="4845090"/>
            <a:ext cx="12204700" cy="2004012"/>
          </a:xfrm>
          <a:prstGeom prst="rtTriangle">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pic>
        <p:nvPicPr>
          <p:cNvPr id="5" name="Imagem 4">
            <a:extLst>
              <a:ext uri="{FF2B5EF4-FFF2-40B4-BE49-F238E27FC236}">
                <a16:creationId xmlns:a16="http://schemas.microsoft.com/office/drawing/2014/main" id="{6077875C-62FB-13DA-21F4-B376AA89EE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426190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2" presetClass="entr" presetSubtype="4" decel="100000" fill="hold" grpId="0" nodeType="withEffect">
                                  <p:stCondLst>
                                    <p:cond delay="20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750" fill="hold"/>
                                        <p:tgtEl>
                                          <p:spTgt spid="29"/>
                                        </p:tgtEl>
                                        <p:attrNameLst>
                                          <p:attrName>ppt_x</p:attrName>
                                        </p:attrNameLst>
                                      </p:cBhvr>
                                      <p:tavLst>
                                        <p:tav tm="0">
                                          <p:val>
                                            <p:strVal val="#ppt_x"/>
                                          </p:val>
                                        </p:tav>
                                        <p:tav tm="100000">
                                          <p:val>
                                            <p:strVal val="#ppt_x"/>
                                          </p:val>
                                        </p:tav>
                                      </p:tavLst>
                                    </p:anim>
                                    <p:anim calcmode="lin" valueType="num">
                                      <p:cBhvr additive="base">
                                        <p:cTn id="13" dur="750" fill="hold"/>
                                        <p:tgtEl>
                                          <p:spTgt spid="29"/>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20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750" fill="hold"/>
                                        <p:tgtEl>
                                          <p:spTgt spid="3"/>
                                        </p:tgtEl>
                                        <p:attrNameLst>
                                          <p:attrName>ppt_x</p:attrName>
                                        </p:attrNameLst>
                                      </p:cBhvr>
                                      <p:tavLst>
                                        <p:tav tm="0">
                                          <p:val>
                                            <p:strVal val="#ppt_x"/>
                                          </p:val>
                                        </p:tav>
                                        <p:tav tm="100000">
                                          <p:val>
                                            <p:strVal val="#ppt_x"/>
                                          </p:val>
                                        </p:tav>
                                      </p:tavLst>
                                    </p:anim>
                                    <p:anim calcmode="lin" valueType="num">
                                      <p:cBhvr additive="base">
                                        <p:cTn id="17"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7" grpId="0"/>
      <p:bldP spid="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9192DCB0-1B3F-D703-8E1E-E2AC4FC1DA09}"/>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Freeform 390">
            <a:extLst>
              <a:ext uri="{FF2B5EF4-FFF2-40B4-BE49-F238E27FC236}">
                <a16:creationId xmlns:a16="http://schemas.microsoft.com/office/drawing/2014/main" id="{C0732503-FF19-E92B-6A12-DB1438D72D1C}"/>
              </a:ext>
            </a:extLst>
          </p:cNvPr>
          <p:cNvSpPr>
            <a:spLocks/>
          </p:cNvSpPr>
          <p:nvPr/>
        </p:nvSpPr>
        <p:spPr bwMode="auto">
          <a:xfrm flipH="1">
            <a:off x="8286492" y="5442495"/>
            <a:ext cx="5162808" cy="797406"/>
          </a:xfrm>
          <a:custGeom>
            <a:avLst/>
            <a:gdLst>
              <a:gd name="T0" fmla="*/ 669 w 903"/>
              <a:gd name="T1" fmla="*/ 0 h 125"/>
              <a:gd name="T2" fmla="*/ 0 w 903"/>
              <a:gd name="T3" fmla="*/ 66 h 125"/>
              <a:gd name="T4" fmla="*/ 213 w 903"/>
              <a:gd name="T5" fmla="*/ 125 h 125"/>
              <a:gd name="T6" fmla="*/ 887 w 903"/>
              <a:gd name="T7" fmla="*/ 92 h 125"/>
              <a:gd name="T8" fmla="*/ 695 w 903"/>
              <a:gd name="T9" fmla="*/ 1 h 125"/>
              <a:gd name="T10" fmla="*/ 669 w 903"/>
              <a:gd name="T11" fmla="*/ 0 h 125"/>
            </a:gdLst>
            <a:ahLst/>
            <a:cxnLst>
              <a:cxn ang="0">
                <a:pos x="T0" y="T1"/>
              </a:cxn>
              <a:cxn ang="0">
                <a:pos x="T2" y="T3"/>
              </a:cxn>
              <a:cxn ang="0">
                <a:pos x="T4" y="T5"/>
              </a:cxn>
              <a:cxn ang="0">
                <a:pos x="T6" y="T7"/>
              </a:cxn>
              <a:cxn ang="0">
                <a:pos x="T8" y="T9"/>
              </a:cxn>
              <a:cxn ang="0">
                <a:pos x="T10" y="T11"/>
              </a:cxn>
            </a:cxnLst>
            <a:rect l="0" t="0" r="r" b="b"/>
            <a:pathLst>
              <a:path w="903" h="125">
                <a:moveTo>
                  <a:pt x="669" y="0"/>
                </a:moveTo>
                <a:cubicBezTo>
                  <a:pt x="486" y="0"/>
                  <a:pt x="0" y="66"/>
                  <a:pt x="0" y="66"/>
                </a:cubicBezTo>
                <a:cubicBezTo>
                  <a:pt x="213" y="125"/>
                  <a:pt x="213" y="125"/>
                  <a:pt x="213" y="125"/>
                </a:cubicBezTo>
                <a:cubicBezTo>
                  <a:pt x="267" y="125"/>
                  <a:pt x="871" y="118"/>
                  <a:pt x="887" y="92"/>
                </a:cubicBezTo>
                <a:cubicBezTo>
                  <a:pt x="903" y="66"/>
                  <a:pt x="851" y="9"/>
                  <a:pt x="695" y="1"/>
                </a:cubicBezTo>
                <a:cubicBezTo>
                  <a:pt x="687" y="0"/>
                  <a:pt x="678" y="0"/>
                  <a:pt x="669" y="0"/>
                </a:cubicBezTo>
              </a:path>
            </a:pathLst>
          </a:custGeom>
          <a:gradFill>
            <a:gsLst>
              <a:gs pos="100000">
                <a:schemeClr val="bg1">
                  <a:lumMod val="50000"/>
                </a:schemeClr>
              </a:gs>
              <a:gs pos="0">
                <a:srgbClr val="F1F1F1">
                  <a:alpha val="60000"/>
                </a:srgbClr>
              </a:gs>
            </a:gsLst>
            <a:lin ang="2700000" scaled="1"/>
          </a:gra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8" name="矩形: 圆顶角 7">
            <a:extLst>
              <a:ext uri="{FF2B5EF4-FFF2-40B4-BE49-F238E27FC236}">
                <a16:creationId xmlns:a16="http://schemas.microsoft.com/office/drawing/2014/main" id="{AE4D2327-A545-F917-2874-A6EEB4104FE1}"/>
              </a:ext>
            </a:extLst>
          </p:cNvPr>
          <p:cNvSpPr/>
          <p:nvPr/>
        </p:nvSpPr>
        <p:spPr>
          <a:xfrm rot="5400000">
            <a:off x="886720" y="524259"/>
            <a:ext cx="4371142" cy="6144583"/>
          </a:xfrm>
          <a:prstGeom prst="round2SameRect">
            <a:avLst/>
          </a:prstGeom>
          <a:solidFill>
            <a:schemeClr val="bg1"/>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0" name="矩形 11">
            <a:extLst>
              <a:ext uri="{FF2B5EF4-FFF2-40B4-BE49-F238E27FC236}">
                <a16:creationId xmlns:a16="http://schemas.microsoft.com/office/drawing/2014/main" id="{76BE61C2-5F10-EFA8-A62C-6DE421E30AA5}"/>
              </a:ext>
            </a:extLst>
          </p:cNvPr>
          <p:cNvSpPr/>
          <p:nvPr/>
        </p:nvSpPr>
        <p:spPr>
          <a:xfrm>
            <a:off x="203520" y="2380324"/>
            <a:ext cx="690748" cy="45814"/>
          </a:xfrm>
          <a:prstGeom prst="rect">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22" name="文本框 10">
            <a:extLst>
              <a:ext uri="{FF2B5EF4-FFF2-40B4-BE49-F238E27FC236}">
                <a16:creationId xmlns:a16="http://schemas.microsoft.com/office/drawing/2014/main" id="{142E4683-8548-1F12-427B-849CF0DC9AE2}"/>
              </a:ext>
            </a:extLst>
          </p:cNvPr>
          <p:cNvSpPr txBox="1"/>
          <p:nvPr/>
        </p:nvSpPr>
        <p:spPr>
          <a:xfrm>
            <a:off x="122119" y="1604973"/>
            <a:ext cx="5337195" cy="3693319"/>
          </a:xfrm>
          <a:prstGeom prst="rect">
            <a:avLst/>
          </a:prstGeom>
          <a:noFill/>
        </p:spPr>
        <p:txBody>
          <a:bodyPr wrap="square" rtlCol="0">
            <a:spAutoFit/>
          </a:bodyPr>
          <a:lstStyle/>
          <a:p>
            <a:r>
              <a:rPr lang="pt-BR" altLang="zh-CN" b="1" dirty="0">
                <a:solidFill>
                  <a:srgbClr val="E60B2F"/>
                </a:solidFill>
                <a:cs typeface="+mn-ea"/>
                <a:sym typeface="+mn-lt"/>
              </a:rPr>
              <a:t>Anexo III – Grupos de Incompatibilidade </a:t>
            </a:r>
            <a:r>
              <a:rPr lang="pt-BR" altLang="zh-CN" b="1" dirty="0">
                <a:solidFill>
                  <a:schemeClr val="accent5"/>
                </a:solidFill>
                <a:cs typeface="+mn-ea"/>
                <a:sym typeface="+mn-lt"/>
              </a:rPr>
              <a:t>Para Armazenamento e Transporte</a:t>
            </a:r>
          </a:p>
          <a:p>
            <a:endParaRPr lang="pt-BR" altLang="zh-CN" b="1" dirty="0">
              <a:solidFill>
                <a:schemeClr val="accent5"/>
              </a:solidFill>
              <a:cs typeface="+mn-ea"/>
              <a:sym typeface="+mn-lt"/>
            </a:endParaRPr>
          </a:p>
          <a:p>
            <a:endParaRPr lang="pt-BR" altLang="zh-CN" b="1" dirty="0">
              <a:solidFill>
                <a:schemeClr val="accent5"/>
              </a:solidFill>
              <a:cs typeface="+mn-ea"/>
              <a:sym typeface="+mn-lt"/>
            </a:endParaRPr>
          </a:p>
          <a:p>
            <a:endParaRPr lang="pt-BR" altLang="zh-CN" b="1" dirty="0">
              <a:solidFill>
                <a:schemeClr val="accent5"/>
              </a:solidFill>
              <a:cs typeface="+mn-ea"/>
              <a:sym typeface="+mn-lt"/>
            </a:endParaRPr>
          </a:p>
          <a:p>
            <a:r>
              <a:rPr lang="pt-BR" altLang="zh-CN" dirty="0">
                <a:solidFill>
                  <a:schemeClr val="accent5"/>
                </a:solidFill>
                <a:cs typeface="+mn-ea"/>
                <a:sym typeface="+mn-lt"/>
              </a:rPr>
              <a:t>O Anexo III da NR-19 define os critérios e as medidas de segurança que devem ser seguidos durante o transporte de explosivos em território brasileiro. Essas medidas visam prevenir acidentes e minimizar os riscos envolvidos no manuseio e transporte desses materiais perigosos. Algumas das principais informações e requisitos abordados incluem</a:t>
            </a:r>
            <a:r>
              <a:rPr lang="pt-BR" altLang="zh-CN" dirty="0">
                <a:solidFill>
                  <a:schemeClr val="tx1">
                    <a:lumMod val="75000"/>
                    <a:lumOff val="25000"/>
                  </a:schemeClr>
                </a:solidFill>
                <a:cs typeface="+mn-ea"/>
                <a:sym typeface="+mn-lt"/>
              </a:rPr>
              <a:t>:</a:t>
            </a:r>
            <a:endParaRPr lang="zh-CN" altLang="en-US" dirty="0">
              <a:solidFill>
                <a:schemeClr val="tx1">
                  <a:lumMod val="75000"/>
                  <a:lumOff val="25000"/>
                </a:schemeClr>
              </a:solidFill>
              <a:cs typeface="+mn-ea"/>
              <a:sym typeface="+mn-lt"/>
            </a:endParaRPr>
          </a:p>
        </p:txBody>
      </p:sp>
      <p:sp>
        <p:nvSpPr>
          <p:cNvPr id="3" name="Freeform 394">
            <a:extLst>
              <a:ext uri="{FF2B5EF4-FFF2-40B4-BE49-F238E27FC236}">
                <a16:creationId xmlns:a16="http://schemas.microsoft.com/office/drawing/2014/main" id="{59C2B42A-7352-A219-8402-7C8D6026B8E1}"/>
              </a:ext>
            </a:extLst>
          </p:cNvPr>
          <p:cNvSpPr>
            <a:spLocks/>
          </p:cNvSpPr>
          <p:nvPr/>
        </p:nvSpPr>
        <p:spPr bwMode="auto">
          <a:xfrm flipH="1">
            <a:off x="7023400" y="5810974"/>
            <a:ext cx="5162808" cy="797406"/>
          </a:xfrm>
          <a:custGeom>
            <a:avLst/>
            <a:gdLst>
              <a:gd name="T0" fmla="*/ 669 w 903"/>
              <a:gd name="T1" fmla="*/ 0 h 125"/>
              <a:gd name="T2" fmla="*/ 0 w 903"/>
              <a:gd name="T3" fmla="*/ 65 h 125"/>
              <a:gd name="T4" fmla="*/ 213 w 903"/>
              <a:gd name="T5" fmla="*/ 125 h 125"/>
              <a:gd name="T6" fmla="*/ 887 w 903"/>
              <a:gd name="T7" fmla="*/ 91 h 125"/>
              <a:gd name="T8" fmla="*/ 695 w 903"/>
              <a:gd name="T9" fmla="*/ 0 h 125"/>
              <a:gd name="T10" fmla="*/ 669 w 903"/>
              <a:gd name="T11" fmla="*/ 0 h 125"/>
            </a:gdLst>
            <a:ahLst/>
            <a:cxnLst>
              <a:cxn ang="0">
                <a:pos x="T0" y="T1"/>
              </a:cxn>
              <a:cxn ang="0">
                <a:pos x="T2" y="T3"/>
              </a:cxn>
              <a:cxn ang="0">
                <a:pos x="T4" y="T5"/>
              </a:cxn>
              <a:cxn ang="0">
                <a:pos x="T6" y="T7"/>
              </a:cxn>
              <a:cxn ang="0">
                <a:pos x="T8" y="T9"/>
              </a:cxn>
              <a:cxn ang="0">
                <a:pos x="T10" y="T11"/>
              </a:cxn>
            </a:cxnLst>
            <a:rect l="0" t="0" r="r" b="b"/>
            <a:pathLst>
              <a:path w="903" h="125">
                <a:moveTo>
                  <a:pt x="669" y="0"/>
                </a:moveTo>
                <a:cubicBezTo>
                  <a:pt x="486" y="0"/>
                  <a:pt x="0" y="65"/>
                  <a:pt x="0" y="65"/>
                </a:cubicBezTo>
                <a:cubicBezTo>
                  <a:pt x="213" y="125"/>
                  <a:pt x="213" y="125"/>
                  <a:pt x="213" y="125"/>
                </a:cubicBezTo>
                <a:cubicBezTo>
                  <a:pt x="267" y="125"/>
                  <a:pt x="872" y="117"/>
                  <a:pt x="887" y="91"/>
                </a:cubicBezTo>
                <a:cubicBezTo>
                  <a:pt x="903" y="65"/>
                  <a:pt x="851" y="8"/>
                  <a:pt x="695" y="0"/>
                </a:cubicBezTo>
                <a:cubicBezTo>
                  <a:pt x="687" y="0"/>
                  <a:pt x="678" y="0"/>
                  <a:pt x="669" y="0"/>
                </a:cubicBezTo>
              </a:path>
            </a:pathLst>
          </a:custGeom>
          <a:gradFill>
            <a:gsLst>
              <a:gs pos="100000">
                <a:schemeClr val="tx1">
                  <a:lumMod val="50000"/>
                  <a:lumOff val="50000"/>
                </a:schemeClr>
              </a:gs>
              <a:gs pos="0">
                <a:srgbClr val="F1F1F1">
                  <a:alpha val="60000"/>
                </a:srgbClr>
              </a:gs>
            </a:gsLst>
            <a:lin ang="2700000" scaled="1"/>
          </a:gra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7" name="Freeform 390">
            <a:extLst>
              <a:ext uri="{FF2B5EF4-FFF2-40B4-BE49-F238E27FC236}">
                <a16:creationId xmlns:a16="http://schemas.microsoft.com/office/drawing/2014/main" id="{A3C9BB3A-A03C-9437-0A76-A22F643373C5}"/>
              </a:ext>
            </a:extLst>
          </p:cNvPr>
          <p:cNvSpPr>
            <a:spLocks/>
          </p:cNvSpPr>
          <p:nvPr/>
        </p:nvSpPr>
        <p:spPr bwMode="auto">
          <a:xfrm flipH="1">
            <a:off x="8286492" y="5442495"/>
            <a:ext cx="5162808" cy="797406"/>
          </a:xfrm>
          <a:custGeom>
            <a:avLst/>
            <a:gdLst>
              <a:gd name="T0" fmla="*/ 669 w 903"/>
              <a:gd name="T1" fmla="*/ 0 h 125"/>
              <a:gd name="T2" fmla="*/ 0 w 903"/>
              <a:gd name="T3" fmla="*/ 66 h 125"/>
              <a:gd name="T4" fmla="*/ 213 w 903"/>
              <a:gd name="T5" fmla="*/ 125 h 125"/>
              <a:gd name="T6" fmla="*/ 887 w 903"/>
              <a:gd name="T7" fmla="*/ 92 h 125"/>
              <a:gd name="T8" fmla="*/ 695 w 903"/>
              <a:gd name="T9" fmla="*/ 1 h 125"/>
              <a:gd name="T10" fmla="*/ 669 w 903"/>
              <a:gd name="T11" fmla="*/ 0 h 125"/>
            </a:gdLst>
            <a:ahLst/>
            <a:cxnLst>
              <a:cxn ang="0">
                <a:pos x="T0" y="T1"/>
              </a:cxn>
              <a:cxn ang="0">
                <a:pos x="T2" y="T3"/>
              </a:cxn>
              <a:cxn ang="0">
                <a:pos x="T4" y="T5"/>
              </a:cxn>
              <a:cxn ang="0">
                <a:pos x="T6" y="T7"/>
              </a:cxn>
              <a:cxn ang="0">
                <a:pos x="T8" y="T9"/>
              </a:cxn>
              <a:cxn ang="0">
                <a:pos x="T10" y="T11"/>
              </a:cxn>
            </a:cxnLst>
            <a:rect l="0" t="0" r="r" b="b"/>
            <a:pathLst>
              <a:path w="903" h="125">
                <a:moveTo>
                  <a:pt x="669" y="0"/>
                </a:moveTo>
                <a:cubicBezTo>
                  <a:pt x="486" y="0"/>
                  <a:pt x="0" y="66"/>
                  <a:pt x="0" y="66"/>
                </a:cubicBezTo>
                <a:cubicBezTo>
                  <a:pt x="213" y="125"/>
                  <a:pt x="213" y="125"/>
                  <a:pt x="213" y="125"/>
                </a:cubicBezTo>
                <a:cubicBezTo>
                  <a:pt x="267" y="125"/>
                  <a:pt x="871" y="118"/>
                  <a:pt x="887" y="92"/>
                </a:cubicBezTo>
                <a:cubicBezTo>
                  <a:pt x="903" y="66"/>
                  <a:pt x="851" y="9"/>
                  <a:pt x="695" y="1"/>
                </a:cubicBezTo>
                <a:cubicBezTo>
                  <a:pt x="687" y="0"/>
                  <a:pt x="678" y="0"/>
                  <a:pt x="669" y="0"/>
                </a:cubicBezTo>
              </a:path>
            </a:pathLst>
          </a:custGeom>
          <a:gradFill>
            <a:gsLst>
              <a:gs pos="100000">
                <a:schemeClr val="bg1">
                  <a:lumMod val="50000"/>
                </a:schemeClr>
              </a:gs>
              <a:gs pos="0">
                <a:srgbClr val="F1F1F1">
                  <a:alpha val="60000"/>
                </a:srgbClr>
              </a:gs>
            </a:gsLst>
            <a:lin ang="2700000" scaled="1"/>
          </a:gra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grpSp>
        <p:nvGrpSpPr>
          <p:cNvPr id="8" name="Group 372">
            <a:extLst>
              <a:ext uri="{FF2B5EF4-FFF2-40B4-BE49-F238E27FC236}">
                <a16:creationId xmlns:a16="http://schemas.microsoft.com/office/drawing/2014/main" id="{578A9B57-9ECC-E885-0C00-44EE1ABCA029}"/>
              </a:ext>
            </a:extLst>
          </p:cNvPr>
          <p:cNvGrpSpPr>
            <a:grpSpLocks noChangeAspect="1"/>
          </p:cNvGrpSpPr>
          <p:nvPr/>
        </p:nvGrpSpPr>
        <p:grpSpPr bwMode="auto">
          <a:xfrm flipH="1">
            <a:off x="6731000" y="215245"/>
            <a:ext cx="5464515" cy="6117844"/>
            <a:chOff x="2292" y="885"/>
            <a:chExt cx="2264" cy="2317"/>
          </a:xfrm>
          <a:solidFill>
            <a:srgbClr val="D91D3C"/>
          </a:solidFill>
          <a:effectLst/>
        </p:grpSpPr>
        <p:sp>
          <p:nvSpPr>
            <p:cNvPr id="14" name="Freeform 373">
              <a:extLst>
                <a:ext uri="{FF2B5EF4-FFF2-40B4-BE49-F238E27FC236}">
                  <a16:creationId xmlns:a16="http://schemas.microsoft.com/office/drawing/2014/main" id="{06419841-8245-68C3-08DD-E6AE57BE62B8}"/>
                </a:ext>
              </a:extLst>
            </p:cNvPr>
            <p:cNvSpPr>
              <a:spLocks/>
            </p:cNvSpPr>
            <p:nvPr/>
          </p:nvSpPr>
          <p:spPr bwMode="auto">
            <a:xfrm>
              <a:off x="4545" y="2872"/>
              <a:ext cx="0" cy="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2"/>
                    <a:pt x="0" y="1"/>
                    <a:pt x="0" y="0"/>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cs typeface="+mn-ea"/>
                <a:sym typeface="+mn-lt"/>
              </a:endParaRPr>
            </a:p>
          </p:txBody>
        </p:sp>
        <p:sp>
          <p:nvSpPr>
            <p:cNvPr id="17" name="Freeform 374">
              <a:extLst>
                <a:ext uri="{FF2B5EF4-FFF2-40B4-BE49-F238E27FC236}">
                  <a16:creationId xmlns:a16="http://schemas.microsoft.com/office/drawing/2014/main" id="{11EA38AF-A4BD-8252-2897-8A2141DE3C3C}"/>
                </a:ext>
              </a:extLst>
            </p:cNvPr>
            <p:cNvSpPr>
              <a:spLocks/>
            </p:cNvSpPr>
            <p:nvPr/>
          </p:nvSpPr>
          <p:spPr bwMode="auto">
            <a:xfrm>
              <a:off x="2292" y="885"/>
              <a:ext cx="2264" cy="2317"/>
            </a:xfrm>
            <a:custGeom>
              <a:avLst/>
              <a:gdLst>
                <a:gd name="T0" fmla="*/ 883 w 956"/>
                <a:gd name="T1" fmla="*/ 449 h 978"/>
                <a:gd name="T2" fmla="*/ 883 w 956"/>
                <a:gd name="T3" fmla="*/ 449 h 978"/>
                <a:gd name="T4" fmla="*/ 877 w 956"/>
                <a:gd name="T5" fmla="*/ 448 h 978"/>
                <a:gd name="T6" fmla="*/ 865 w 956"/>
                <a:gd name="T7" fmla="*/ 446 h 978"/>
                <a:gd name="T8" fmla="*/ 865 w 956"/>
                <a:gd name="T9" fmla="*/ 446 h 978"/>
                <a:gd name="T10" fmla="*/ 762 w 956"/>
                <a:gd name="T11" fmla="*/ 434 h 978"/>
                <a:gd name="T12" fmla="*/ 762 w 956"/>
                <a:gd name="T13" fmla="*/ 346 h 978"/>
                <a:gd name="T14" fmla="*/ 641 w 956"/>
                <a:gd name="T15" fmla="*/ 337 h 978"/>
                <a:gd name="T16" fmla="*/ 641 w 956"/>
                <a:gd name="T17" fmla="*/ 249 h 978"/>
                <a:gd name="T18" fmla="*/ 519 w 956"/>
                <a:gd name="T19" fmla="*/ 246 h 978"/>
                <a:gd name="T20" fmla="*/ 519 w 956"/>
                <a:gd name="T21" fmla="*/ 159 h 978"/>
                <a:gd name="T22" fmla="*/ 397 w 956"/>
                <a:gd name="T23" fmla="*/ 159 h 978"/>
                <a:gd name="T24" fmla="*/ 397 w 956"/>
                <a:gd name="T25" fmla="*/ 76 h 978"/>
                <a:gd name="T26" fmla="*/ 275 w 956"/>
                <a:gd name="T27" fmla="*/ 76 h 978"/>
                <a:gd name="T28" fmla="*/ 275 w 956"/>
                <a:gd name="T29" fmla="*/ 0 h 978"/>
                <a:gd name="T30" fmla="*/ 3 w 956"/>
                <a:gd name="T31" fmla="*/ 0 h 978"/>
                <a:gd name="T32" fmla="*/ 0 w 956"/>
                <a:gd name="T33" fmla="*/ 3 h 978"/>
                <a:gd name="T34" fmla="*/ 0 w 956"/>
                <a:gd name="T35" fmla="*/ 962 h 978"/>
                <a:gd name="T36" fmla="*/ 884 w 956"/>
                <a:gd name="T37" fmla="*/ 978 h 978"/>
                <a:gd name="T38" fmla="*/ 883 w 956"/>
                <a:gd name="T39" fmla="*/ 809 h 978"/>
                <a:gd name="T40" fmla="*/ 951 w 956"/>
                <a:gd name="T41" fmla="*/ 839 h 978"/>
                <a:gd name="T42" fmla="*/ 951 w 956"/>
                <a:gd name="T43" fmla="*/ 481 h 978"/>
                <a:gd name="T44" fmla="*/ 883 w 956"/>
                <a:gd name="T45" fmla="*/ 449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6" h="978">
                  <a:moveTo>
                    <a:pt x="883" y="449"/>
                  </a:moveTo>
                  <a:cubicBezTo>
                    <a:pt x="883" y="449"/>
                    <a:pt x="883" y="449"/>
                    <a:pt x="883" y="449"/>
                  </a:cubicBezTo>
                  <a:cubicBezTo>
                    <a:pt x="881" y="449"/>
                    <a:pt x="879" y="448"/>
                    <a:pt x="877" y="448"/>
                  </a:cubicBezTo>
                  <a:cubicBezTo>
                    <a:pt x="874" y="447"/>
                    <a:pt x="869" y="447"/>
                    <a:pt x="865" y="446"/>
                  </a:cubicBezTo>
                  <a:cubicBezTo>
                    <a:pt x="865" y="446"/>
                    <a:pt x="865" y="446"/>
                    <a:pt x="865" y="446"/>
                  </a:cubicBezTo>
                  <a:cubicBezTo>
                    <a:pt x="831" y="441"/>
                    <a:pt x="797" y="437"/>
                    <a:pt x="762" y="434"/>
                  </a:cubicBezTo>
                  <a:cubicBezTo>
                    <a:pt x="762" y="404"/>
                    <a:pt x="762" y="375"/>
                    <a:pt x="762" y="346"/>
                  </a:cubicBezTo>
                  <a:cubicBezTo>
                    <a:pt x="722" y="342"/>
                    <a:pt x="681" y="339"/>
                    <a:pt x="641" y="337"/>
                  </a:cubicBezTo>
                  <a:cubicBezTo>
                    <a:pt x="641" y="308"/>
                    <a:pt x="641" y="278"/>
                    <a:pt x="641" y="249"/>
                  </a:cubicBezTo>
                  <a:cubicBezTo>
                    <a:pt x="600" y="247"/>
                    <a:pt x="559" y="246"/>
                    <a:pt x="519" y="246"/>
                  </a:cubicBezTo>
                  <a:cubicBezTo>
                    <a:pt x="519" y="216"/>
                    <a:pt x="519" y="188"/>
                    <a:pt x="519" y="159"/>
                  </a:cubicBezTo>
                  <a:cubicBezTo>
                    <a:pt x="397" y="159"/>
                    <a:pt x="397" y="159"/>
                    <a:pt x="397" y="159"/>
                  </a:cubicBezTo>
                  <a:cubicBezTo>
                    <a:pt x="397" y="129"/>
                    <a:pt x="397" y="105"/>
                    <a:pt x="397" y="76"/>
                  </a:cubicBezTo>
                  <a:cubicBezTo>
                    <a:pt x="275" y="76"/>
                    <a:pt x="275" y="76"/>
                    <a:pt x="275" y="76"/>
                  </a:cubicBezTo>
                  <a:cubicBezTo>
                    <a:pt x="275" y="47"/>
                    <a:pt x="275" y="30"/>
                    <a:pt x="275" y="0"/>
                  </a:cubicBezTo>
                  <a:cubicBezTo>
                    <a:pt x="3" y="0"/>
                    <a:pt x="3" y="0"/>
                    <a:pt x="3" y="0"/>
                  </a:cubicBezTo>
                  <a:cubicBezTo>
                    <a:pt x="0" y="3"/>
                    <a:pt x="0" y="3"/>
                    <a:pt x="0" y="3"/>
                  </a:cubicBezTo>
                  <a:cubicBezTo>
                    <a:pt x="0" y="3"/>
                    <a:pt x="0" y="640"/>
                    <a:pt x="0" y="962"/>
                  </a:cubicBezTo>
                  <a:cubicBezTo>
                    <a:pt x="190" y="962"/>
                    <a:pt x="576" y="933"/>
                    <a:pt x="884" y="978"/>
                  </a:cubicBezTo>
                  <a:cubicBezTo>
                    <a:pt x="884" y="921"/>
                    <a:pt x="884" y="865"/>
                    <a:pt x="883" y="809"/>
                  </a:cubicBezTo>
                  <a:cubicBezTo>
                    <a:pt x="943" y="819"/>
                    <a:pt x="950" y="834"/>
                    <a:pt x="951" y="839"/>
                  </a:cubicBezTo>
                  <a:cubicBezTo>
                    <a:pt x="951" y="481"/>
                    <a:pt x="951" y="481"/>
                    <a:pt x="951" y="481"/>
                  </a:cubicBezTo>
                  <a:cubicBezTo>
                    <a:pt x="951" y="481"/>
                    <a:pt x="956" y="461"/>
                    <a:pt x="883" y="4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cs typeface="+mn-ea"/>
                <a:sym typeface="+mn-lt"/>
              </a:endParaRPr>
            </a:p>
          </p:txBody>
        </p:sp>
      </p:grpSp>
      <p:sp>
        <p:nvSpPr>
          <p:cNvPr id="19" name="Freeform 369">
            <a:extLst>
              <a:ext uri="{FF2B5EF4-FFF2-40B4-BE49-F238E27FC236}">
                <a16:creationId xmlns:a16="http://schemas.microsoft.com/office/drawing/2014/main" id="{DE9A2F24-94BB-AAC8-0F4D-E1856C002E68}"/>
              </a:ext>
            </a:extLst>
          </p:cNvPr>
          <p:cNvSpPr>
            <a:spLocks/>
          </p:cNvSpPr>
          <p:nvPr/>
        </p:nvSpPr>
        <p:spPr bwMode="auto">
          <a:xfrm flipH="1">
            <a:off x="6747895" y="3230067"/>
            <a:ext cx="4161139" cy="3627933"/>
          </a:xfrm>
          <a:custGeom>
            <a:avLst/>
            <a:gdLst>
              <a:gd name="T0" fmla="*/ 589 w 727"/>
              <a:gd name="T1" fmla="*/ 117 h 579"/>
              <a:gd name="T2" fmla="*/ 589 w 727"/>
              <a:gd name="T3" fmla="*/ 26 h 579"/>
              <a:gd name="T4" fmla="*/ 725 w 727"/>
              <a:gd name="T5" fmla="*/ 0 h 579"/>
              <a:gd name="T6" fmla="*/ 727 w 727"/>
              <a:gd name="T7" fmla="*/ 514 h 579"/>
              <a:gd name="T8" fmla="*/ 0 w 727"/>
              <a:gd name="T9" fmla="*/ 539 h 579"/>
              <a:gd name="T10" fmla="*/ 0 w 727"/>
              <a:gd name="T11" fmla="*/ 451 h 579"/>
              <a:gd name="T12" fmla="*/ 117 w 727"/>
              <a:gd name="T13" fmla="*/ 464 h 579"/>
              <a:gd name="T14" fmla="*/ 117 w 727"/>
              <a:gd name="T15" fmla="*/ 376 h 579"/>
              <a:gd name="T16" fmla="*/ 235 w 727"/>
              <a:gd name="T17" fmla="*/ 384 h 579"/>
              <a:gd name="T18" fmla="*/ 235 w 727"/>
              <a:gd name="T19" fmla="*/ 296 h 579"/>
              <a:gd name="T20" fmla="*/ 353 w 727"/>
              <a:gd name="T21" fmla="*/ 299 h 579"/>
              <a:gd name="T22" fmla="*/ 353 w 727"/>
              <a:gd name="T23" fmla="*/ 211 h 579"/>
              <a:gd name="T24" fmla="*/ 471 w 727"/>
              <a:gd name="T25" fmla="*/ 209 h 579"/>
              <a:gd name="T26" fmla="*/ 471 w 727"/>
              <a:gd name="T27" fmla="*/ 127 h 579"/>
              <a:gd name="T28" fmla="*/ 589 w 727"/>
              <a:gd name="T29" fmla="*/ 117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7" h="579">
                <a:moveTo>
                  <a:pt x="589" y="117"/>
                </a:moveTo>
                <a:cubicBezTo>
                  <a:pt x="589" y="88"/>
                  <a:pt x="589" y="55"/>
                  <a:pt x="589" y="26"/>
                </a:cubicBezTo>
                <a:cubicBezTo>
                  <a:pt x="589" y="26"/>
                  <a:pt x="694" y="28"/>
                  <a:pt x="725" y="0"/>
                </a:cubicBezTo>
                <a:cubicBezTo>
                  <a:pt x="727" y="514"/>
                  <a:pt x="727" y="514"/>
                  <a:pt x="727" y="514"/>
                </a:cubicBezTo>
                <a:cubicBezTo>
                  <a:pt x="674" y="579"/>
                  <a:pt x="240" y="571"/>
                  <a:pt x="0" y="539"/>
                </a:cubicBezTo>
                <a:cubicBezTo>
                  <a:pt x="0" y="510"/>
                  <a:pt x="0" y="481"/>
                  <a:pt x="0" y="451"/>
                </a:cubicBezTo>
                <a:cubicBezTo>
                  <a:pt x="39" y="456"/>
                  <a:pt x="78" y="461"/>
                  <a:pt x="117" y="464"/>
                </a:cubicBezTo>
                <a:cubicBezTo>
                  <a:pt x="117" y="435"/>
                  <a:pt x="117" y="405"/>
                  <a:pt x="117" y="376"/>
                </a:cubicBezTo>
                <a:cubicBezTo>
                  <a:pt x="156" y="380"/>
                  <a:pt x="196" y="382"/>
                  <a:pt x="235" y="384"/>
                </a:cubicBezTo>
                <a:cubicBezTo>
                  <a:pt x="235" y="355"/>
                  <a:pt x="235" y="325"/>
                  <a:pt x="235" y="296"/>
                </a:cubicBezTo>
                <a:cubicBezTo>
                  <a:pt x="274" y="298"/>
                  <a:pt x="314" y="299"/>
                  <a:pt x="353" y="299"/>
                </a:cubicBezTo>
                <a:cubicBezTo>
                  <a:pt x="353" y="270"/>
                  <a:pt x="353" y="240"/>
                  <a:pt x="353" y="211"/>
                </a:cubicBezTo>
                <a:cubicBezTo>
                  <a:pt x="392" y="211"/>
                  <a:pt x="432" y="210"/>
                  <a:pt x="471" y="209"/>
                </a:cubicBezTo>
                <a:cubicBezTo>
                  <a:pt x="471" y="179"/>
                  <a:pt x="471" y="156"/>
                  <a:pt x="471" y="127"/>
                </a:cubicBezTo>
                <a:cubicBezTo>
                  <a:pt x="471" y="127"/>
                  <a:pt x="565" y="123"/>
                  <a:pt x="589" y="117"/>
                </a:cubicBezTo>
              </a:path>
            </a:pathLst>
          </a:custGeom>
          <a:solidFill>
            <a:srgbClr val="AC2F31"/>
          </a:solidFill>
          <a:ln>
            <a:noFill/>
          </a:ln>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23" name="Freeform 378">
            <a:extLst>
              <a:ext uri="{FF2B5EF4-FFF2-40B4-BE49-F238E27FC236}">
                <a16:creationId xmlns:a16="http://schemas.microsoft.com/office/drawing/2014/main" id="{FFE8CB5C-4128-0EF3-99E4-6363BE7D0F0E}"/>
              </a:ext>
            </a:extLst>
          </p:cNvPr>
          <p:cNvSpPr>
            <a:spLocks/>
          </p:cNvSpPr>
          <p:nvPr/>
        </p:nvSpPr>
        <p:spPr bwMode="auto">
          <a:xfrm flipH="1">
            <a:off x="7829539" y="190500"/>
            <a:ext cx="4361473" cy="2746033"/>
          </a:xfrm>
          <a:custGeom>
            <a:avLst/>
            <a:gdLst>
              <a:gd name="T0" fmla="*/ 3 w 762"/>
              <a:gd name="T1" fmla="*/ 0 h 437"/>
              <a:gd name="T2" fmla="*/ 275 w 762"/>
              <a:gd name="T3" fmla="*/ 0 h 437"/>
              <a:gd name="T4" fmla="*/ 275 w 762"/>
              <a:gd name="T5" fmla="*/ 76 h 437"/>
              <a:gd name="T6" fmla="*/ 397 w 762"/>
              <a:gd name="T7" fmla="*/ 76 h 437"/>
              <a:gd name="T8" fmla="*/ 397 w 762"/>
              <a:gd name="T9" fmla="*/ 159 h 437"/>
              <a:gd name="T10" fmla="*/ 519 w 762"/>
              <a:gd name="T11" fmla="*/ 159 h 437"/>
              <a:gd name="T12" fmla="*/ 519 w 762"/>
              <a:gd name="T13" fmla="*/ 246 h 437"/>
              <a:gd name="T14" fmla="*/ 641 w 762"/>
              <a:gd name="T15" fmla="*/ 249 h 437"/>
              <a:gd name="T16" fmla="*/ 641 w 762"/>
              <a:gd name="T17" fmla="*/ 337 h 437"/>
              <a:gd name="T18" fmla="*/ 762 w 762"/>
              <a:gd name="T19" fmla="*/ 346 h 437"/>
              <a:gd name="T20" fmla="*/ 762 w 762"/>
              <a:gd name="T21" fmla="*/ 434 h 437"/>
              <a:gd name="T22" fmla="*/ 759 w 762"/>
              <a:gd name="T23" fmla="*/ 437 h 437"/>
              <a:gd name="T24" fmla="*/ 759 w 762"/>
              <a:gd name="T25" fmla="*/ 349 h 437"/>
              <a:gd name="T26" fmla="*/ 637 w 762"/>
              <a:gd name="T27" fmla="*/ 340 h 437"/>
              <a:gd name="T28" fmla="*/ 637 w 762"/>
              <a:gd name="T29" fmla="*/ 252 h 437"/>
              <a:gd name="T30" fmla="*/ 515 w 762"/>
              <a:gd name="T31" fmla="*/ 248 h 437"/>
              <a:gd name="T32" fmla="*/ 515 w 762"/>
              <a:gd name="T33" fmla="*/ 162 h 437"/>
              <a:gd name="T34" fmla="*/ 394 w 762"/>
              <a:gd name="T35" fmla="*/ 162 h 437"/>
              <a:gd name="T36" fmla="*/ 394 w 762"/>
              <a:gd name="T37" fmla="*/ 79 h 437"/>
              <a:gd name="T38" fmla="*/ 272 w 762"/>
              <a:gd name="T39" fmla="*/ 79 h 437"/>
              <a:gd name="T40" fmla="*/ 272 w 762"/>
              <a:gd name="T41" fmla="*/ 3 h 437"/>
              <a:gd name="T42" fmla="*/ 0 w 762"/>
              <a:gd name="T43" fmla="*/ 3 h 437"/>
              <a:gd name="T44" fmla="*/ 3 w 762"/>
              <a:gd name="T45"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2" h="437">
                <a:moveTo>
                  <a:pt x="3" y="0"/>
                </a:moveTo>
                <a:cubicBezTo>
                  <a:pt x="275" y="0"/>
                  <a:pt x="275" y="0"/>
                  <a:pt x="275" y="0"/>
                </a:cubicBezTo>
                <a:cubicBezTo>
                  <a:pt x="275" y="30"/>
                  <a:pt x="275" y="47"/>
                  <a:pt x="275" y="76"/>
                </a:cubicBezTo>
                <a:cubicBezTo>
                  <a:pt x="397" y="76"/>
                  <a:pt x="397" y="76"/>
                  <a:pt x="397" y="76"/>
                </a:cubicBezTo>
                <a:cubicBezTo>
                  <a:pt x="397" y="105"/>
                  <a:pt x="397" y="129"/>
                  <a:pt x="397" y="159"/>
                </a:cubicBezTo>
                <a:cubicBezTo>
                  <a:pt x="519" y="159"/>
                  <a:pt x="519" y="159"/>
                  <a:pt x="519" y="159"/>
                </a:cubicBezTo>
                <a:cubicBezTo>
                  <a:pt x="519" y="188"/>
                  <a:pt x="519" y="216"/>
                  <a:pt x="519" y="246"/>
                </a:cubicBezTo>
                <a:cubicBezTo>
                  <a:pt x="559" y="246"/>
                  <a:pt x="600" y="247"/>
                  <a:pt x="641" y="249"/>
                </a:cubicBezTo>
                <a:cubicBezTo>
                  <a:pt x="641" y="278"/>
                  <a:pt x="641" y="308"/>
                  <a:pt x="641" y="337"/>
                </a:cubicBezTo>
                <a:cubicBezTo>
                  <a:pt x="681" y="339"/>
                  <a:pt x="722" y="342"/>
                  <a:pt x="762" y="346"/>
                </a:cubicBezTo>
                <a:cubicBezTo>
                  <a:pt x="762" y="375"/>
                  <a:pt x="762" y="404"/>
                  <a:pt x="762" y="434"/>
                </a:cubicBezTo>
                <a:cubicBezTo>
                  <a:pt x="759" y="437"/>
                  <a:pt x="759" y="437"/>
                  <a:pt x="759" y="437"/>
                </a:cubicBezTo>
                <a:cubicBezTo>
                  <a:pt x="759" y="407"/>
                  <a:pt x="759" y="378"/>
                  <a:pt x="759" y="349"/>
                </a:cubicBezTo>
                <a:cubicBezTo>
                  <a:pt x="719" y="345"/>
                  <a:pt x="678" y="342"/>
                  <a:pt x="637" y="340"/>
                </a:cubicBezTo>
                <a:cubicBezTo>
                  <a:pt x="637" y="310"/>
                  <a:pt x="637" y="281"/>
                  <a:pt x="637" y="252"/>
                </a:cubicBezTo>
                <a:cubicBezTo>
                  <a:pt x="597" y="250"/>
                  <a:pt x="556" y="249"/>
                  <a:pt x="515" y="248"/>
                </a:cubicBezTo>
                <a:cubicBezTo>
                  <a:pt x="515" y="219"/>
                  <a:pt x="515" y="191"/>
                  <a:pt x="515" y="162"/>
                </a:cubicBezTo>
                <a:cubicBezTo>
                  <a:pt x="394" y="162"/>
                  <a:pt x="394" y="162"/>
                  <a:pt x="394" y="162"/>
                </a:cubicBezTo>
                <a:cubicBezTo>
                  <a:pt x="394" y="132"/>
                  <a:pt x="394" y="108"/>
                  <a:pt x="394" y="79"/>
                </a:cubicBezTo>
                <a:cubicBezTo>
                  <a:pt x="272" y="79"/>
                  <a:pt x="272" y="79"/>
                  <a:pt x="272" y="79"/>
                </a:cubicBezTo>
                <a:cubicBezTo>
                  <a:pt x="272" y="49"/>
                  <a:pt x="272" y="32"/>
                  <a:pt x="272" y="3"/>
                </a:cubicBezTo>
                <a:cubicBezTo>
                  <a:pt x="0" y="3"/>
                  <a:pt x="0" y="3"/>
                  <a:pt x="0" y="3"/>
                </a:cubicBezTo>
                <a:lnTo>
                  <a:pt x="3" y="0"/>
                </a:lnTo>
                <a:close/>
              </a:path>
            </a:pathLst>
          </a:custGeom>
          <a:solidFill>
            <a:schemeClr val="bg1"/>
          </a:solidFill>
          <a:ln>
            <a:noFill/>
          </a:ln>
          <a:effectLst>
            <a:outerShdw blurRad="38100" dist="25400" dir="8100000" algn="tr" rotWithShape="0">
              <a:srgbClr val="015A63">
                <a:alpha val="40000"/>
              </a:srgbClr>
            </a:outerShdw>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24" name="Freeform 382">
            <a:extLst>
              <a:ext uri="{FF2B5EF4-FFF2-40B4-BE49-F238E27FC236}">
                <a16:creationId xmlns:a16="http://schemas.microsoft.com/office/drawing/2014/main" id="{241DE6A9-E2A5-219F-F6E2-8CF9583F448D}"/>
              </a:ext>
            </a:extLst>
          </p:cNvPr>
          <p:cNvSpPr>
            <a:spLocks/>
          </p:cNvSpPr>
          <p:nvPr/>
        </p:nvSpPr>
        <p:spPr bwMode="auto">
          <a:xfrm flipH="1">
            <a:off x="7525416" y="3367404"/>
            <a:ext cx="3374288" cy="2780358"/>
          </a:xfrm>
          <a:custGeom>
            <a:avLst/>
            <a:gdLst>
              <a:gd name="T0" fmla="*/ 589 w 589"/>
              <a:gd name="T1" fmla="*/ 96 h 443"/>
              <a:gd name="T2" fmla="*/ 589 w 589"/>
              <a:gd name="T3" fmla="*/ 4 h 443"/>
              <a:gd name="T4" fmla="*/ 583 w 589"/>
              <a:gd name="T5" fmla="*/ 0 h 443"/>
              <a:gd name="T6" fmla="*/ 584 w 589"/>
              <a:gd name="T7" fmla="*/ 92 h 443"/>
              <a:gd name="T8" fmla="*/ 466 w 589"/>
              <a:gd name="T9" fmla="*/ 101 h 443"/>
              <a:gd name="T10" fmla="*/ 466 w 589"/>
              <a:gd name="T11" fmla="*/ 183 h 443"/>
              <a:gd name="T12" fmla="*/ 348 w 589"/>
              <a:gd name="T13" fmla="*/ 185 h 443"/>
              <a:gd name="T14" fmla="*/ 348 w 589"/>
              <a:gd name="T15" fmla="*/ 273 h 443"/>
              <a:gd name="T16" fmla="*/ 232 w 589"/>
              <a:gd name="T17" fmla="*/ 271 h 443"/>
              <a:gd name="T18" fmla="*/ 232 w 589"/>
              <a:gd name="T19" fmla="*/ 359 h 443"/>
              <a:gd name="T20" fmla="*/ 120 w 589"/>
              <a:gd name="T21" fmla="*/ 351 h 443"/>
              <a:gd name="T22" fmla="*/ 117 w 589"/>
              <a:gd name="T23" fmla="*/ 355 h 443"/>
              <a:gd name="T24" fmla="*/ 117 w 589"/>
              <a:gd name="T25" fmla="*/ 439 h 443"/>
              <a:gd name="T26" fmla="*/ 3 w 589"/>
              <a:gd name="T27" fmla="*/ 427 h 443"/>
              <a:gd name="T28" fmla="*/ 0 w 589"/>
              <a:gd name="T29" fmla="*/ 430 h 443"/>
              <a:gd name="T30" fmla="*/ 118 w 589"/>
              <a:gd name="T31" fmla="*/ 443 h 443"/>
              <a:gd name="T32" fmla="*/ 118 w 589"/>
              <a:gd name="T33" fmla="*/ 355 h 443"/>
              <a:gd name="T34" fmla="*/ 235 w 589"/>
              <a:gd name="T35" fmla="*/ 363 h 443"/>
              <a:gd name="T36" fmla="*/ 235 w 589"/>
              <a:gd name="T37" fmla="*/ 275 h 443"/>
              <a:gd name="T38" fmla="*/ 353 w 589"/>
              <a:gd name="T39" fmla="*/ 278 h 443"/>
              <a:gd name="T40" fmla="*/ 353 w 589"/>
              <a:gd name="T41" fmla="*/ 190 h 443"/>
              <a:gd name="T42" fmla="*/ 471 w 589"/>
              <a:gd name="T43" fmla="*/ 188 h 443"/>
              <a:gd name="T44" fmla="*/ 471 w 589"/>
              <a:gd name="T45" fmla="*/ 105 h 443"/>
              <a:gd name="T46" fmla="*/ 589 w 589"/>
              <a:gd name="T47" fmla="*/ 9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9" h="443">
                <a:moveTo>
                  <a:pt x="589" y="96"/>
                </a:moveTo>
                <a:cubicBezTo>
                  <a:pt x="589" y="67"/>
                  <a:pt x="589" y="34"/>
                  <a:pt x="589" y="4"/>
                </a:cubicBezTo>
                <a:cubicBezTo>
                  <a:pt x="583" y="0"/>
                  <a:pt x="583" y="0"/>
                  <a:pt x="583" y="0"/>
                </a:cubicBezTo>
                <a:cubicBezTo>
                  <a:pt x="584" y="92"/>
                  <a:pt x="584" y="92"/>
                  <a:pt x="584" y="92"/>
                </a:cubicBezTo>
                <a:cubicBezTo>
                  <a:pt x="560" y="97"/>
                  <a:pt x="466" y="101"/>
                  <a:pt x="466" y="101"/>
                </a:cubicBezTo>
                <a:cubicBezTo>
                  <a:pt x="466" y="131"/>
                  <a:pt x="466" y="154"/>
                  <a:pt x="466" y="183"/>
                </a:cubicBezTo>
                <a:cubicBezTo>
                  <a:pt x="427" y="185"/>
                  <a:pt x="387" y="186"/>
                  <a:pt x="348" y="185"/>
                </a:cubicBezTo>
                <a:cubicBezTo>
                  <a:pt x="348" y="215"/>
                  <a:pt x="348" y="244"/>
                  <a:pt x="348" y="273"/>
                </a:cubicBezTo>
                <a:cubicBezTo>
                  <a:pt x="309" y="273"/>
                  <a:pt x="272" y="272"/>
                  <a:pt x="232" y="271"/>
                </a:cubicBezTo>
                <a:cubicBezTo>
                  <a:pt x="232" y="300"/>
                  <a:pt x="232" y="329"/>
                  <a:pt x="232" y="359"/>
                </a:cubicBezTo>
                <a:cubicBezTo>
                  <a:pt x="193" y="357"/>
                  <a:pt x="120" y="351"/>
                  <a:pt x="120" y="351"/>
                </a:cubicBezTo>
                <a:cubicBezTo>
                  <a:pt x="117" y="355"/>
                  <a:pt x="117" y="355"/>
                  <a:pt x="117" y="355"/>
                </a:cubicBezTo>
                <a:cubicBezTo>
                  <a:pt x="117" y="355"/>
                  <a:pt x="117" y="411"/>
                  <a:pt x="117" y="439"/>
                </a:cubicBezTo>
                <a:cubicBezTo>
                  <a:pt x="78" y="436"/>
                  <a:pt x="42" y="432"/>
                  <a:pt x="3" y="427"/>
                </a:cubicBezTo>
                <a:cubicBezTo>
                  <a:pt x="0" y="430"/>
                  <a:pt x="0" y="430"/>
                  <a:pt x="0" y="430"/>
                </a:cubicBezTo>
                <a:cubicBezTo>
                  <a:pt x="39" y="435"/>
                  <a:pt x="78" y="439"/>
                  <a:pt x="118" y="443"/>
                </a:cubicBezTo>
                <a:cubicBezTo>
                  <a:pt x="118" y="414"/>
                  <a:pt x="118" y="384"/>
                  <a:pt x="118" y="355"/>
                </a:cubicBezTo>
                <a:cubicBezTo>
                  <a:pt x="157" y="358"/>
                  <a:pt x="196" y="361"/>
                  <a:pt x="235" y="363"/>
                </a:cubicBezTo>
                <a:cubicBezTo>
                  <a:pt x="235" y="333"/>
                  <a:pt x="235" y="304"/>
                  <a:pt x="235" y="275"/>
                </a:cubicBezTo>
                <a:cubicBezTo>
                  <a:pt x="275" y="277"/>
                  <a:pt x="314" y="278"/>
                  <a:pt x="353" y="278"/>
                </a:cubicBezTo>
                <a:cubicBezTo>
                  <a:pt x="353" y="248"/>
                  <a:pt x="353" y="219"/>
                  <a:pt x="353" y="190"/>
                </a:cubicBezTo>
                <a:cubicBezTo>
                  <a:pt x="393" y="190"/>
                  <a:pt x="432" y="189"/>
                  <a:pt x="471" y="188"/>
                </a:cubicBezTo>
                <a:cubicBezTo>
                  <a:pt x="471" y="158"/>
                  <a:pt x="471" y="135"/>
                  <a:pt x="471" y="105"/>
                </a:cubicBezTo>
                <a:cubicBezTo>
                  <a:pt x="471" y="105"/>
                  <a:pt x="566" y="101"/>
                  <a:pt x="589" y="96"/>
                </a:cubicBezTo>
              </a:path>
            </a:pathLst>
          </a:custGeom>
          <a:solidFill>
            <a:schemeClr val="bg1"/>
          </a:solidFill>
          <a:ln>
            <a:noFill/>
          </a:ln>
          <a:effectLst>
            <a:outerShdw blurRad="38100" dist="12700" dir="2700000" algn="tl" rotWithShape="0">
              <a:srgbClr val="0192A1"/>
            </a:outerShdw>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25" name="Freeform 386">
            <a:extLst>
              <a:ext uri="{FF2B5EF4-FFF2-40B4-BE49-F238E27FC236}">
                <a16:creationId xmlns:a16="http://schemas.microsoft.com/office/drawing/2014/main" id="{A025FDBB-E350-98DC-E469-0C77AF062313}"/>
              </a:ext>
            </a:extLst>
          </p:cNvPr>
          <p:cNvSpPr>
            <a:spLocks/>
          </p:cNvSpPr>
          <p:nvPr/>
        </p:nvSpPr>
        <p:spPr bwMode="auto">
          <a:xfrm flipH="1">
            <a:off x="6742280" y="2920088"/>
            <a:ext cx="1112693" cy="488478"/>
          </a:xfrm>
          <a:custGeom>
            <a:avLst/>
            <a:gdLst>
              <a:gd name="T0" fmla="*/ 3 w 192"/>
              <a:gd name="T1" fmla="*/ 0 h 75"/>
              <a:gd name="T2" fmla="*/ 136 w 192"/>
              <a:gd name="T3" fmla="*/ 16 h 75"/>
              <a:gd name="T4" fmla="*/ 192 w 192"/>
              <a:gd name="T5" fmla="*/ 47 h 75"/>
              <a:gd name="T6" fmla="*/ 136 w 192"/>
              <a:gd name="T7" fmla="*/ 68 h 75"/>
              <a:gd name="T8" fmla="*/ 56 w 192"/>
              <a:gd name="T9" fmla="*/ 73 h 75"/>
              <a:gd name="T10" fmla="*/ 50 w 192"/>
              <a:gd name="T11" fmla="*/ 68 h 75"/>
              <a:gd name="T12" fmla="*/ 65 w 192"/>
              <a:gd name="T13" fmla="*/ 69 h 75"/>
              <a:gd name="T14" fmla="*/ 136 w 192"/>
              <a:gd name="T15" fmla="*/ 64 h 75"/>
              <a:gd name="T16" fmla="*/ 186 w 192"/>
              <a:gd name="T17" fmla="*/ 47 h 75"/>
              <a:gd name="T18" fmla="*/ 136 w 192"/>
              <a:gd name="T19" fmla="*/ 21 h 75"/>
              <a:gd name="T20" fmla="*/ 0 w 192"/>
              <a:gd name="T21" fmla="*/ 3 h 75"/>
              <a:gd name="T22" fmla="*/ 3 w 192"/>
              <a:gd name="T2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75">
                <a:moveTo>
                  <a:pt x="3" y="0"/>
                </a:moveTo>
                <a:cubicBezTo>
                  <a:pt x="3" y="0"/>
                  <a:pt x="96" y="9"/>
                  <a:pt x="136" y="16"/>
                </a:cubicBezTo>
                <a:cubicBezTo>
                  <a:pt x="177" y="24"/>
                  <a:pt x="192" y="38"/>
                  <a:pt x="192" y="47"/>
                </a:cubicBezTo>
                <a:cubicBezTo>
                  <a:pt x="192" y="47"/>
                  <a:pt x="181" y="62"/>
                  <a:pt x="136" y="68"/>
                </a:cubicBezTo>
                <a:cubicBezTo>
                  <a:pt x="136" y="68"/>
                  <a:pt x="83" y="75"/>
                  <a:pt x="56" y="73"/>
                </a:cubicBezTo>
                <a:cubicBezTo>
                  <a:pt x="50" y="68"/>
                  <a:pt x="50" y="68"/>
                  <a:pt x="50" y="68"/>
                </a:cubicBezTo>
                <a:cubicBezTo>
                  <a:pt x="52" y="69"/>
                  <a:pt x="61" y="69"/>
                  <a:pt x="65" y="69"/>
                </a:cubicBezTo>
                <a:cubicBezTo>
                  <a:pt x="92" y="69"/>
                  <a:pt x="135" y="64"/>
                  <a:pt x="136" y="64"/>
                </a:cubicBezTo>
                <a:cubicBezTo>
                  <a:pt x="171" y="59"/>
                  <a:pt x="184" y="49"/>
                  <a:pt x="186" y="47"/>
                </a:cubicBezTo>
                <a:cubicBezTo>
                  <a:pt x="186" y="41"/>
                  <a:pt x="172" y="28"/>
                  <a:pt x="136" y="21"/>
                </a:cubicBezTo>
                <a:cubicBezTo>
                  <a:pt x="96" y="13"/>
                  <a:pt x="1" y="3"/>
                  <a:pt x="0" y="3"/>
                </a:cubicBezTo>
                <a:lnTo>
                  <a:pt x="3" y="0"/>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26" name="Freeform 398">
            <a:extLst>
              <a:ext uri="{FF2B5EF4-FFF2-40B4-BE49-F238E27FC236}">
                <a16:creationId xmlns:a16="http://schemas.microsoft.com/office/drawing/2014/main" id="{28B95EC3-4B94-1553-2680-1419059D9CD0}"/>
              </a:ext>
            </a:extLst>
          </p:cNvPr>
          <p:cNvSpPr>
            <a:spLocks/>
          </p:cNvSpPr>
          <p:nvPr/>
        </p:nvSpPr>
        <p:spPr bwMode="auto">
          <a:xfrm flipH="1">
            <a:off x="10318012" y="3210533"/>
            <a:ext cx="1358887" cy="3385011"/>
          </a:xfrm>
          <a:custGeom>
            <a:avLst/>
            <a:gdLst>
              <a:gd name="T0" fmla="*/ 209 w 236"/>
              <a:gd name="T1" fmla="*/ 439 h 540"/>
              <a:gd name="T2" fmla="*/ 224 w 236"/>
              <a:gd name="T3" fmla="*/ 304 h 540"/>
              <a:gd name="T4" fmla="*/ 151 w 236"/>
              <a:gd name="T5" fmla="*/ 250 h 540"/>
              <a:gd name="T6" fmla="*/ 189 w 236"/>
              <a:gd name="T7" fmla="*/ 240 h 540"/>
              <a:gd name="T8" fmla="*/ 191 w 236"/>
              <a:gd name="T9" fmla="*/ 237 h 540"/>
              <a:gd name="T10" fmla="*/ 217 w 236"/>
              <a:gd name="T11" fmla="*/ 247 h 540"/>
              <a:gd name="T12" fmla="*/ 227 w 236"/>
              <a:gd name="T13" fmla="*/ 237 h 540"/>
              <a:gd name="T14" fmla="*/ 228 w 236"/>
              <a:gd name="T15" fmla="*/ 222 h 540"/>
              <a:gd name="T16" fmla="*/ 218 w 236"/>
              <a:gd name="T17" fmla="*/ 217 h 540"/>
              <a:gd name="T18" fmla="*/ 198 w 236"/>
              <a:gd name="T19" fmla="*/ 219 h 540"/>
              <a:gd name="T20" fmla="*/ 142 w 236"/>
              <a:gd name="T21" fmla="*/ 195 h 540"/>
              <a:gd name="T22" fmla="*/ 126 w 236"/>
              <a:gd name="T23" fmla="*/ 135 h 540"/>
              <a:gd name="T24" fmla="*/ 117 w 236"/>
              <a:gd name="T25" fmla="*/ 97 h 540"/>
              <a:gd name="T26" fmla="*/ 109 w 236"/>
              <a:gd name="T27" fmla="*/ 78 h 540"/>
              <a:gd name="T28" fmla="*/ 119 w 236"/>
              <a:gd name="T29" fmla="*/ 79 h 540"/>
              <a:gd name="T30" fmla="*/ 121 w 236"/>
              <a:gd name="T31" fmla="*/ 70 h 540"/>
              <a:gd name="T32" fmla="*/ 123 w 236"/>
              <a:gd name="T33" fmla="*/ 60 h 540"/>
              <a:gd name="T34" fmla="*/ 121 w 236"/>
              <a:gd name="T35" fmla="*/ 51 h 540"/>
              <a:gd name="T36" fmla="*/ 125 w 236"/>
              <a:gd name="T37" fmla="*/ 43 h 540"/>
              <a:gd name="T38" fmla="*/ 122 w 236"/>
              <a:gd name="T39" fmla="*/ 32 h 540"/>
              <a:gd name="T40" fmla="*/ 116 w 236"/>
              <a:gd name="T41" fmla="*/ 21 h 540"/>
              <a:gd name="T42" fmla="*/ 81 w 236"/>
              <a:gd name="T43" fmla="*/ 6 h 540"/>
              <a:gd name="T44" fmla="*/ 67 w 236"/>
              <a:gd name="T45" fmla="*/ 68 h 540"/>
              <a:gd name="T46" fmla="*/ 70 w 236"/>
              <a:gd name="T47" fmla="*/ 72 h 540"/>
              <a:gd name="T48" fmla="*/ 70 w 236"/>
              <a:gd name="T49" fmla="*/ 82 h 540"/>
              <a:gd name="T50" fmla="*/ 41 w 236"/>
              <a:gd name="T51" fmla="*/ 139 h 540"/>
              <a:gd name="T52" fmla="*/ 35 w 236"/>
              <a:gd name="T53" fmla="*/ 266 h 540"/>
              <a:gd name="T54" fmla="*/ 38 w 236"/>
              <a:gd name="T55" fmla="*/ 285 h 540"/>
              <a:gd name="T56" fmla="*/ 59 w 236"/>
              <a:gd name="T57" fmla="*/ 313 h 540"/>
              <a:gd name="T58" fmla="*/ 1 w 236"/>
              <a:gd name="T59" fmla="*/ 323 h 540"/>
              <a:gd name="T60" fmla="*/ 8 w 236"/>
              <a:gd name="T61" fmla="*/ 426 h 540"/>
              <a:gd name="T62" fmla="*/ 25 w 236"/>
              <a:gd name="T63" fmla="*/ 430 h 540"/>
              <a:gd name="T64" fmla="*/ 41 w 236"/>
              <a:gd name="T65" fmla="*/ 427 h 540"/>
              <a:gd name="T66" fmla="*/ 14 w 236"/>
              <a:gd name="T67" fmla="*/ 498 h 540"/>
              <a:gd name="T68" fmla="*/ 19 w 236"/>
              <a:gd name="T69" fmla="*/ 522 h 540"/>
              <a:gd name="T70" fmla="*/ 26 w 236"/>
              <a:gd name="T71" fmla="*/ 526 h 540"/>
              <a:gd name="T72" fmla="*/ 84 w 236"/>
              <a:gd name="T73" fmla="*/ 538 h 540"/>
              <a:gd name="T74" fmla="*/ 48 w 236"/>
              <a:gd name="T75" fmla="*/ 505 h 540"/>
              <a:gd name="T76" fmla="*/ 122 w 236"/>
              <a:gd name="T77" fmla="*/ 427 h 540"/>
              <a:gd name="T78" fmla="*/ 140 w 236"/>
              <a:gd name="T79" fmla="*/ 430 h 540"/>
              <a:gd name="T80" fmla="*/ 150 w 236"/>
              <a:gd name="T81" fmla="*/ 427 h 540"/>
              <a:gd name="T82" fmla="*/ 110 w 236"/>
              <a:gd name="T83" fmla="*/ 324 h 540"/>
              <a:gd name="T84" fmla="*/ 172 w 236"/>
              <a:gd name="T85" fmla="*/ 320 h 540"/>
              <a:gd name="T86" fmla="*/ 164 w 236"/>
              <a:gd name="T87" fmla="*/ 435 h 540"/>
              <a:gd name="T88" fmla="*/ 164 w 236"/>
              <a:gd name="T89" fmla="*/ 457 h 540"/>
              <a:gd name="T90" fmla="*/ 183 w 236"/>
              <a:gd name="T91" fmla="*/ 453 h 540"/>
              <a:gd name="T92" fmla="*/ 235 w 236"/>
              <a:gd name="T93" fmla="*/ 457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6" h="540">
                <a:moveTo>
                  <a:pt x="234" y="454"/>
                </a:moveTo>
                <a:cubicBezTo>
                  <a:pt x="224" y="446"/>
                  <a:pt x="221" y="444"/>
                  <a:pt x="209" y="439"/>
                </a:cubicBezTo>
                <a:cubicBezTo>
                  <a:pt x="196" y="433"/>
                  <a:pt x="202" y="419"/>
                  <a:pt x="202" y="419"/>
                </a:cubicBezTo>
                <a:cubicBezTo>
                  <a:pt x="224" y="304"/>
                  <a:pt x="224" y="304"/>
                  <a:pt x="224" y="304"/>
                </a:cubicBezTo>
                <a:cubicBezTo>
                  <a:pt x="227" y="284"/>
                  <a:pt x="215" y="277"/>
                  <a:pt x="215" y="277"/>
                </a:cubicBezTo>
                <a:cubicBezTo>
                  <a:pt x="209" y="272"/>
                  <a:pt x="151" y="250"/>
                  <a:pt x="151" y="250"/>
                </a:cubicBezTo>
                <a:cubicBezTo>
                  <a:pt x="151" y="250"/>
                  <a:pt x="149" y="240"/>
                  <a:pt x="147" y="228"/>
                </a:cubicBezTo>
                <a:cubicBezTo>
                  <a:pt x="189" y="240"/>
                  <a:pt x="189" y="240"/>
                  <a:pt x="189" y="240"/>
                </a:cubicBezTo>
                <a:cubicBezTo>
                  <a:pt x="190" y="237"/>
                  <a:pt x="190" y="237"/>
                  <a:pt x="190" y="237"/>
                </a:cubicBezTo>
                <a:cubicBezTo>
                  <a:pt x="191" y="237"/>
                  <a:pt x="191" y="237"/>
                  <a:pt x="191" y="237"/>
                </a:cubicBezTo>
                <a:cubicBezTo>
                  <a:pt x="194" y="239"/>
                  <a:pt x="197" y="242"/>
                  <a:pt x="200" y="245"/>
                </a:cubicBezTo>
                <a:cubicBezTo>
                  <a:pt x="203" y="249"/>
                  <a:pt x="214" y="247"/>
                  <a:pt x="217" y="247"/>
                </a:cubicBezTo>
                <a:cubicBezTo>
                  <a:pt x="221" y="246"/>
                  <a:pt x="222" y="246"/>
                  <a:pt x="222" y="244"/>
                </a:cubicBezTo>
                <a:cubicBezTo>
                  <a:pt x="223" y="241"/>
                  <a:pt x="227" y="239"/>
                  <a:pt x="227" y="237"/>
                </a:cubicBezTo>
                <a:cubicBezTo>
                  <a:pt x="227" y="235"/>
                  <a:pt x="229" y="231"/>
                  <a:pt x="229" y="229"/>
                </a:cubicBezTo>
                <a:cubicBezTo>
                  <a:pt x="230" y="227"/>
                  <a:pt x="230" y="224"/>
                  <a:pt x="228" y="222"/>
                </a:cubicBezTo>
                <a:cubicBezTo>
                  <a:pt x="226" y="220"/>
                  <a:pt x="219" y="220"/>
                  <a:pt x="219" y="220"/>
                </a:cubicBezTo>
                <a:cubicBezTo>
                  <a:pt x="219" y="220"/>
                  <a:pt x="219" y="220"/>
                  <a:pt x="218" y="217"/>
                </a:cubicBezTo>
                <a:cubicBezTo>
                  <a:pt x="218" y="214"/>
                  <a:pt x="214" y="216"/>
                  <a:pt x="208" y="216"/>
                </a:cubicBezTo>
                <a:cubicBezTo>
                  <a:pt x="203" y="217"/>
                  <a:pt x="199" y="219"/>
                  <a:pt x="198" y="219"/>
                </a:cubicBezTo>
                <a:cubicBezTo>
                  <a:pt x="199" y="216"/>
                  <a:pt x="199" y="216"/>
                  <a:pt x="199" y="216"/>
                </a:cubicBezTo>
                <a:cubicBezTo>
                  <a:pt x="142" y="195"/>
                  <a:pt x="142" y="195"/>
                  <a:pt x="142" y="195"/>
                </a:cubicBezTo>
                <a:cubicBezTo>
                  <a:pt x="142" y="190"/>
                  <a:pt x="141" y="186"/>
                  <a:pt x="141" y="183"/>
                </a:cubicBezTo>
                <a:cubicBezTo>
                  <a:pt x="140" y="168"/>
                  <a:pt x="131" y="143"/>
                  <a:pt x="126" y="135"/>
                </a:cubicBezTo>
                <a:cubicBezTo>
                  <a:pt x="121" y="127"/>
                  <a:pt x="116" y="114"/>
                  <a:pt x="116" y="114"/>
                </a:cubicBezTo>
                <a:cubicBezTo>
                  <a:pt x="116" y="114"/>
                  <a:pt x="118" y="103"/>
                  <a:pt x="117" y="97"/>
                </a:cubicBezTo>
                <a:cubicBezTo>
                  <a:pt x="116" y="91"/>
                  <a:pt x="107" y="88"/>
                  <a:pt x="107" y="88"/>
                </a:cubicBezTo>
                <a:cubicBezTo>
                  <a:pt x="109" y="78"/>
                  <a:pt x="109" y="78"/>
                  <a:pt x="109" y="78"/>
                </a:cubicBezTo>
                <a:cubicBezTo>
                  <a:pt x="111" y="79"/>
                  <a:pt x="112" y="80"/>
                  <a:pt x="114" y="80"/>
                </a:cubicBezTo>
                <a:cubicBezTo>
                  <a:pt x="117" y="80"/>
                  <a:pt x="117" y="80"/>
                  <a:pt x="119" y="79"/>
                </a:cubicBezTo>
                <a:cubicBezTo>
                  <a:pt x="120" y="78"/>
                  <a:pt x="122" y="78"/>
                  <a:pt x="121" y="76"/>
                </a:cubicBezTo>
                <a:cubicBezTo>
                  <a:pt x="121" y="73"/>
                  <a:pt x="122" y="72"/>
                  <a:pt x="121" y="70"/>
                </a:cubicBezTo>
                <a:cubicBezTo>
                  <a:pt x="121" y="69"/>
                  <a:pt x="122" y="67"/>
                  <a:pt x="123" y="65"/>
                </a:cubicBezTo>
                <a:cubicBezTo>
                  <a:pt x="123" y="62"/>
                  <a:pt x="123" y="60"/>
                  <a:pt x="123" y="60"/>
                </a:cubicBezTo>
                <a:cubicBezTo>
                  <a:pt x="123" y="60"/>
                  <a:pt x="123" y="58"/>
                  <a:pt x="122" y="57"/>
                </a:cubicBezTo>
                <a:cubicBezTo>
                  <a:pt x="122" y="56"/>
                  <a:pt x="121" y="51"/>
                  <a:pt x="121" y="51"/>
                </a:cubicBezTo>
                <a:cubicBezTo>
                  <a:pt x="121" y="51"/>
                  <a:pt x="123" y="50"/>
                  <a:pt x="125" y="47"/>
                </a:cubicBezTo>
                <a:cubicBezTo>
                  <a:pt x="127" y="45"/>
                  <a:pt x="125" y="43"/>
                  <a:pt x="125" y="43"/>
                </a:cubicBezTo>
                <a:cubicBezTo>
                  <a:pt x="123" y="43"/>
                  <a:pt x="120" y="39"/>
                  <a:pt x="120" y="39"/>
                </a:cubicBezTo>
                <a:cubicBezTo>
                  <a:pt x="120" y="39"/>
                  <a:pt x="122" y="34"/>
                  <a:pt x="122" y="32"/>
                </a:cubicBezTo>
                <a:cubicBezTo>
                  <a:pt x="122" y="30"/>
                  <a:pt x="120" y="29"/>
                  <a:pt x="119" y="29"/>
                </a:cubicBezTo>
                <a:cubicBezTo>
                  <a:pt x="119" y="28"/>
                  <a:pt x="117" y="25"/>
                  <a:pt x="116" y="21"/>
                </a:cubicBezTo>
                <a:cubicBezTo>
                  <a:pt x="115" y="17"/>
                  <a:pt x="108" y="13"/>
                  <a:pt x="108" y="13"/>
                </a:cubicBezTo>
                <a:cubicBezTo>
                  <a:pt x="111" y="6"/>
                  <a:pt x="107" y="0"/>
                  <a:pt x="81" y="6"/>
                </a:cubicBezTo>
                <a:cubicBezTo>
                  <a:pt x="55" y="13"/>
                  <a:pt x="54" y="31"/>
                  <a:pt x="57" y="43"/>
                </a:cubicBezTo>
                <a:cubicBezTo>
                  <a:pt x="59" y="55"/>
                  <a:pt x="66" y="66"/>
                  <a:pt x="67" y="68"/>
                </a:cubicBezTo>
                <a:cubicBezTo>
                  <a:pt x="68" y="70"/>
                  <a:pt x="68" y="75"/>
                  <a:pt x="68" y="75"/>
                </a:cubicBezTo>
                <a:cubicBezTo>
                  <a:pt x="68" y="75"/>
                  <a:pt x="69" y="71"/>
                  <a:pt x="70" y="72"/>
                </a:cubicBezTo>
                <a:cubicBezTo>
                  <a:pt x="70" y="73"/>
                  <a:pt x="70" y="75"/>
                  <a:pt x="70" y="78"/>
                </a:cubicBezTo>
                <a:cubicBezTo>
                  <a:pt x="70" y="79"/>
                  <a:pt x="70" y="80"/>
                  <a:pt x="70" y="82"/>
                </a:cubicBezTo>
                <a:cubicBezTo>
                  <a:pt x="65" y="92"/>
                  <a:pt x="54" y="108"/>
                  <a:pt x="49" y="119"/>
                </a:cubicBezTo>
                <a:cubicBezTo>
                  <a:pt x="48" y="120"/>
                  <a:pt x="44" y="131"/>
                  <a:pt x="41" y="139"/>
                </a:cubicBezTo>
                <a:cubicBezTo>
                  <a:pt x="20" y="176"/>
                  <a:pt x="20" y="176"/>
                  <a:pt x="20" y="176"/>
                </a:cubicBezTo>
                <a:cubicBezTo>
                  <a:pt x="35" y="266"/>
                  <a:pt x="35" y="266"/>
                  <a:pt x="35" y="266"/>
                </a:cubicBezTo>
                <a:cubicBezTo>
                  <a:pt x="41" y="266"/>
                  <a:pt x="41" y="266"/>
                  <a:pt x="41" y="266"/>
                </a:cubicBezTo>
                <a:cubicBezTo>
                  <a:pt x="39" y="276"/>
                  <a:pt x="38" y="285"/>
                  <a:pt x="38" y="285"/>
                </a:cubicBezTo>
                <a:cubicBezTo>
                  <a:pt x="59" y="293"/>
                  <a:pt x="59" y="293"/>
                  <a:pt x="59" y="293"/>
                </a:cubicBezTo>
                <a:cubicBezTo>
                  <a:pt x="59" y="313"/>
                  <a:pt x="59" y="313"/>
                  <a:pt x="59" y="313"/>
                </a:cubicBezTo>
                <a:cubicBezTo>
                  <a:pt x="57" y="316"/>
                  <a:pt x="56" y="319"/>
                  <a:pt x="56" y="324"/>
                </a:cubicBezTo>
                <a:cubicBezTo>
                  <a:pt x="1" y="323"/>
                  <a:pt x="1" y="323"/>
                  <a:pt x="1" y="323"/>
                </a:cubicBezTo>
                <a:cubicBezTo>
                  <a:pt x="0" y="426"/>
                  <a:pt x="0" y="426"/>
                  <a:pt x="0" y="426"/>
                </a:cubicBezTo>
                <a:cubicBezTo>
                  <a:pt x="8" y="426"/>
                  <a:pt x="8" y="426"/>
                  <a:pt x="8" y="426"/>
                </a:cubicBezTo>
                <a:cubicBezTo>
                  <a:pt x="8" y="430"/>
                  <a:pt x="8" y="430"/>
                  <a:pt x="8" y="430"/>
                </a:cubicBezTo>
                <a:cubicBezTo>
                  <a:pt x="25" y="430"/>
                  <a:pt x="25" y="430"/>
                  <a:pt x="25" y="430"/>
                </a:cubicBezTo>
                <a:cubicBezTo>
                  <a:pt x="25" y="426"/>
                  <a:pt x="25" y="426"/>
                  <a:pt x="25" y="426"/>
                </a:cubicBezTo>
                <a:cubicBezTo>
                  <a:pt x="41" y="427"/>
                  <a:pt x="41" y="427"/>
                  <a:pt x="41" y="427"/>
                </a:cubicBezTo>
                <a:cubicBezTo>
                  <a:pt x="14" y="494"/>
                  <a:pt x="14" y="494"/>
                  <a:pt x="14" y="494"/>
                </a:cubicBezTo>
                <a:cubicBezTo>
                  <a:pt x="14" y="498"/>
                  <a:pt x="14" y="498"/>
                  <a:pt x="14" y="498"/>
                </a:cubicBezTo>
                <a:cubicBezTo>
                  <a:pt x="16" y="499"/>
                  <a:pt x="6" y="511"/>
                  <a:pt x="8" y="513"/>
                </a:cubicBezTo>
                <a:cubicBezTo>
                  <a:pt x="10" y="516"/>
                  <a:pt x="14" y="519"/>
                  <a:pt x="19" y="522"/>
                </a:cubicBezTo>
                <a:cubicBezTo>
                  <a:pt x="20" y="523"/>
                  <a:pt x="23" y="521"/>
                  <a:pt x="24" y="521"/>
                </a:cubicBezTo>
                <a:cubicBezTo>
                  <a:pt x="26" y="522"/>
                  <a:pt x="25" y="526"/>
                  <a:pt x="26" y="526"/>
                </a:cubicBezTo>
                <a:cubicBezTo>
                  <a:pt x="35" y="531"/>
                  <a:pt x="44" y="536"/>
                  <a:pt x="49" y="537"/>
                </a:cubicBezTo>
                <a:cubicBezTo>
                  <a:pt x="59" y="539"/>
                  <a:pt x="77" y="540"/>
                  <a:pt x="84" y="538"/>
                </a:cubicBezTo>
                <a:cubicBezTo>
                  <a:pt x="92" y="535"/>
                  <a:pt x="73" y="526"/>
                  <a:pt x="66" y="522"/>
                </a:cubicBezTo>
                <a:cubicBezTo>
                  <a:pt x="58" y="519"/>
                  <a:pt x="48" y="505"/>
                  <a:pt x="48" y="505"/>
                </a:cubicBezTo>
                <a:cubicBezTo>
                  <a:pt x="48" y="505"/>
                  <a:pt x="71" y="457"/>
                  <a:pt x="86" y="427"/>
                </a:cubicBezTo>
                <a:cubicBezTo>
                  <a:pt x="122" y="427"/>
                  <a:pt x="122" y="427"/>
                  <a:pt x="122" y="427"/>
                </a:cubicBezTo>
                <a:cubicBezTo>
                  <a:pt x="122" y="430"/>
                  <a:pt x="122" y="430"/>
                  <a:pt x="122" y="430"/>
                </a:cubicBezTo>
                <a:cubicBezTo>
                  <a:pt x="140" y="430"/>
                  <a:pt x="140" y="430"/>
                  <a:pt x="140" y="430"/>
                </a:cubicBezTo>
                <a:cubicBezTo>
                  <a:pt x="140" y="427"/>
                  <a:pt x="140" y="427"/>
                  <a:pt x="140" y="427"/>
                </a:cubicBezTo>
                <a:cubicBezTo>
                  <a:pt x="150" y="427"/>
                  <a:pt x="150" y="427"/>
                  <a:pt x="150" y="427"/>
                </a:cubicBezTo>
                <a:cubicBezTo>
                  <a:pt x="150" y="324"/>
                  <a:pt x="150" y="324"/>
                  <a:pt x="150" y="324"/>
                </a:cubicBezTo>
                <a:cubicBezTo>
                  <a:pt x="110" y="324"/>
                  <a:pt x="110" y="324"/>
                  <a:pt x="110" y="324"/>
                </a:cubicBezTo>
                <a:cubicBezTo>
                  <a:pt x="112" y="311"/>
                  <a:pt x="113" y="301"/>
                  <a:pt x="113" y="301"/>
                </a:cubicBezTo>
                <a:cubicBezTo>
                  <a:pt x="172" y="320"/>
                  <a:pt x="172" y="320"/>
                  <a:pt x="172" y="320"/>
                </a:cubicBezTo>
                <a:cubicBezTo>
                  <a:pt x="179" y="323"/>
                  <a:pt x="177" y="326"/>
                  <a:pt x="177" y="326"/>
                </a:cubicBezTo>
                <a:cubicBezTo>
                  <a:pt x="176" y="331"/>
                  <a:pt x="164" y="435"/>
                  <a:pt x="164" y="435"/>
                </a:cubicBezTo>
                <a:cubicBezTo>
                  <a:pt x="166" y="437"/>
                  <a:pt x="166" y="437"/>
                  <a:pt x="166" y="437"/>
                </a:cubicBezTo>
                <a:cubicBezTo>
                  <a:pt x="161" y="443"/>
                  <a:pt x="164" y="457"/>
                  <a:pt x="164" y="457"/>
                </a:cubicBezTo>
                <a:cubicBezTo>
                  <a:pt x="179" y="457"/>
                  <a:pt x="179" y="457"/>
                  <a:pt x="179" y="457"/>
                </a:cubicBezTo>
                <a:cubicBezTo>
                  <a:pt x="180" y="456"/>
                  <a:pt x="183" y="453"/>
                  <a:pt x="183" y="453"/>
                </a:cubicBezTo>
                <a:cubicBezTo>
                  <a:pt x="186" y="456"/>
                  <a:pt x="190" y="457"/>
                  <a:pt x="190" y="457"/>
                </a:cubicBezTo>
                <a:cubicBezTo>
                  <a:pt x="195" y="458"/>
                  <a:pt x="235" y="458"/>
                  <a:pt x="235" y="457"/>
                </a:cubicBezTo>
                <a:cubicBezTo>
                  <a:pt x="236" y="456"/>
                  <a:pt x="234" y="454"/>
                  <a:pt x="234" y="45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pic>
        <p:nvPicPr>
          <p:cNvPr id="4" name="Imagem 3">
            <a:extLst>
              <a:ext uri="{FF2B5EF4-FFF2-40B4-BE49-F238E27FC236}">
                <a16:creationId xmlns:a16="http://schemas.microsoft.com/office/drawing/2014/main" id="{C121DEBA-A192-704B-AB3E-FC530DC13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992792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9192DCB0-1B3F-D703-8E1E-E2AC4FC1DA09}"/>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矩形: 圆顶角 7">
            <a:extLst>
              <a:ext uri="{FF2B5EF4-FFF2-40B4-BE49-F238E27FC236}">
                <a16:creationId xmlns:a16="http://schemas.microsoft.com/office/drawing/2014/main" id="{AE4D2327-A545-F917-2874-A6EEB4104FE1}"/>
              </a:ext>
            </a:extLst>
          </p:cNvPr>
          <p:cNvSpPr/>
          <p:nvPr/>
        </p:nvSpPr>
        <p:spPr>
          <a:xfrm rot="5400000">
            <a:off x="886720" y="524259"/>
            <a:ext cx="4371142" cy="6144583"/>
          </a:xfrm>
          <a:prstGeom prst="round2SameRect">
            <a:avLst/>
          </a:prstGeom>
          <a:solidFill>
            <a:schemeClr val="bg1"/>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0" name="矩形 11">
            <a:extLst>
              <a:ext uri="{FF2B5EF4-FFF2-40B4-BE49-F238E27FC236}">
                <a16:creationId xmlns:a16="http://schemas.microsoft.com/office/drawing/2014/main" id="{76BE61C2-5F10-EFA8-A62C-6DE421E30AA5}"/>
              </a:ext>
            </a:extLst>
          </p:cNvPr>
          <p:cNvSpPr/>
          <p:nvPr/>
        </p:nvSpPr>
        <p:spPr>
          <a:xfrm>
            <a:off x="203520" y="1681824"/>
            <a:ext cx="690748" cy="45814"/>
          </a:xfrm>
          <a:prstGeom prst="rect">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22" name="文本框 10">
            <a:extLst>
              <a:ext uri="{FF2B5EF4-FFF2-40B4-BE49-F238E27FC236}">
                <a16:creationId xmlns:a16="http://schemas.microsoft.com/office/drawing/2014/main" id="{142E4683-8548-1F12-427B-849CF0DC9AE2}"/>
              </a:ext>
            </a:extLst>
          </p:cNvPr>
          <p:cNvSpPr txBox="1"/>
          <p:nvPr/>
        </p:nvSpPr>
        <p:spPr>
          <a:xfrm>
            <a:off x="110839" y="2185219"/>
            <a:ext cx="5337195" cy="3139321"/>
          </a:xfrm>
          <a:prstGeom prst="rect">
            <a:avLst/>
          </a:prstGeom>
          <a:noFill/>
        </p:spPr>
        <p:txBody>
          <a:bodyPr wrap="square" rtlCol="0">
            <a:spAutoFit/>
          </a:bodyPr>
          <a:lstStyle/>
          <a:p>
            <a:r>
              <a:rPr lang="pt-BR" altLang="zh-CN" b="1" dirty="0">
                <a:solidFill>
                  <a:schemeClr val="accent5"/>
                </a:solidFill>
                <a:cs typeface="+mn-ea"/>
                <a:sym typeface="+mn-lt"/>
              </a:rPr>
              <a:t>Classificação dos explosivos: </a:t>
            </a:r>
            <a:r>
              <a:rPr lang="pt-BR" altLang="zh-CN" dirty="0">
                <a:solidFill>
                  <a:schemeClr val="accent5"/>
                </a:solidFill>
                <a:cs typeface="+mn-ea"/>
                <a:sym typeface="+mn-lt"/>
              </a:rPr>
              <a:t>o anexo estabelece a classificação dos explosivos de acordo com sua natureza e propriedades.</a:t>
            </a:r>
          </a:p>
          <a:p>
            <a:endParaRPr lang="pt-BR" altLang="zh-CN" b="1" dirty="0">
              <a:solidFill>
                <a:schemeClr val="accent5"/>
              </a:solidFill>
              <a:cs typeface="+mn-ea"/>
              <a:sym typeface="+mn-lt"/>
            </a:endParaRPr>
          </a:p>
          <a:p>
            <a:r>
              <a:rPr lang="pt-BR" altLang="zh-CN" b="1" dirty="0">
                <a:solidFill>
                  <a:schemeClr val="accent5"/>
                </a:solidFill>
                <a:cs typeface="+mn-ea"/>
                <a:sym typeface="+mn-lt"/>
              </a:rPr>
              <a:t>Responsabilidades do transportador: </a:t>
            </a:r>
            <a:r>
              <a:rPr lang="pt-BR" altLang="zh-CN" dirty="0">
                <a:solidFill>
                  <a:schemeClr val="accent5"/>
                </a:solidFill>
                <a:cs typeface="+mn-ea"/>
                <a:sym typeface="+mn-lt"/>
              </a:rPr>
              <a:t>são definidas as obrigações do transportador no que diz respeito ao transporte seguro de explosivos, como a devida identificação dos veículos, a utilização de equipamentos de segurança adequados e a adoção de medidas preventivas.</a:t>
            </a:r>
            <a:endParaRPr lang="zh-CN" altLang="en-US" dirty="0">
              <a:solidFill>
                <a:schemeClr val="accent5"/>
              </a:solidFill>
              <a:cs typeface="+mn-ea"/>
              <a:sym typeface="+mn-lt"/>
            </a:endParaRPr>
          </a:p>
        </p:txBody>
      </p:sp>
      <p:sp>
        <p:nvSpPr>
          <p:cNvPr id="3" name="Freeform 394">
            <a:extLst>
              <a:ext uri="{FF2B5EF4-FFF2-40B4-BE49-F238E27FC236}">
                <a16:creationId xmlns:a16="http://schemas.microsoft.com/office/drawing/2014/main" id="{F0FFD6F5-EB85-C7DF-2170-2372C6FBA4EE}"/>
              </a:ext>
            </a:extLst>
          </p:cNvPr>
          <p:cNvSpPr>
            <a:spLocks/>
          </p:cNvSpPr>
          <p:nvPr/>
        </p:nvSpPr>
        <p:spPr bwMode="auto">
          <a:xfrm flipH="1">
            <a:off x="7023400" y="5810974"/>
            <a:ext cx="5162808" cy="797406"/>
          </a:xfrm>
          <a:custGeom>
            <a:avLst/>
            <a:gdLst>
              <a:gd name="T0" fmla="*/ 669 w 903"/>
              <a:gd name="T1" fmla="*/ 0 h 125"/>
              <a:gd name="T2" fmla="*/ 0 w 903"/>
              <a:gd name="T3" fmla="*/ 65 h 125"/>
              <a:gd name="T4" fmla="*/ 213 w 903"/>
              <a:gd name="T5" fmla="*/ 125 h 125"/>
              <a:gd name="T6" fmla="*/ 887 w 903"/>
              <a:gd name="T7" fmla="*/ 91 h 125"/>
              <a:gd name="T8" fmla="*/ 695 w 903"/>
              <a:gd name="T9" fmla="*/ 0 h 125"/>
              <a:gd name="T10" fmla="*/ 669 w 903"/>
              <a:gd name="T11" fmla="*/ 0 h 125"/>
            </a:gdLst>
            <a:ahLst/>
            <a:cxnLst>
              <a:cxn ang="0">
                <a:pos x="T0" y="T1"/>
              </a:cxn>
              <a:cxn ang="0">
                <a:pos x="T2" y="T3"/>
              </a:cxn>
              <a:cxn ang="0">
                <a:pos x="T4" y="T5"/>
              </a:cxn>
              <a:cxn ang="0">
                <a:pos x="T6" y="T7"/>
              </a:cxn>
              <a:cxn ang="0">
                <a:pos x="T8" y="T9"/>
              </a:cxn>
              <a:cxn ang="0">
                <a:pos x="T10" y="T11"/>
              </a:cxn>
            </a:cxnLst>
            <a:rect l="0" t="0" r="r" b="b"/>
            <a:pathLst>
              <a:path w="903" h="125">
                <a:moveTo>
                  <a:pt x="669" y="0"/>
                </a:moveTo>
                <a:cubicBezTo>
                  <a:pt x="486" y="0"/>
                  <a:pt x="0" y="65"/>
                  <a:pt x="0" y="65"/>
                </a:cubicBezTo>
                <a:cubicBezTo>
                  <a:pt x="213" y="125"/>
                  <a:pt x="213" y="125"/>
                  <a:pt x="213" y="125"/>
                </a:cubicBezTo>
                <a:cubicBezTo>
                  <a:pt x="267" y="125"/>
                  <a:pt x="872" y="117"/>
                  <a:pt x="887" y="91"/>
                </a:cubicBezTo>
                <a:cubicBezTo>
                  <a:pt x="903" y="65"/>
                  <a:pt x="851" y="8"/>
                  <a:pt x="695" y="0"/>
                </a:cubicBezTo>
                <a:cubicBezTo>
                  <a:pt x="687" y="0"/>
                  <a:pt x="678" y="0"/>
                  <a:pt x="669" y="0"/>
                </a:cubicBezTo>
              </a:path>
            </a:pathLst>
          </a:custGeom>
          <a:gradFill>
            <a:gsLst>
              <a:gs pos="100000">
                <a:schemeClr val="tx1">
                  <a:lumMod val="50000"/>
                  <a:lumOff val="50000"/>
                </a:schemeClr>
              </a:gs>
              <a:gs pos="0">
                <a:srgbClr val="F1F1F1">
                  <a:alpha val="60000"/>
                </a:srgbClr>
              </a:gs>
            </a:gsLst>
            <a:lin ang="2700000" scaled="1"/>
          </a:gra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7" name="Freeform 390">
            <a:extLst>
              <a:ext uri="{FF2B5EF4-FFF2-40B4-BE49-F238E27FC236}">
                <a16:creationId xmlns:a16="http://schemas.microsoft.com/office/drawing/2014/main" id="{A3C38103-7DF7-F153-E31B-22333CCE2832}"/>
              </a:ext>
            </a:extLst>
          </p:cNvPr>
          <p:cNvSpPr>
            <a:spLocks/>
          </p:cNvSpPr>
          <p:nvPr/>
        </p:nvSpPr>
        <p:spPr bwMode="auto">
          <a:xfrm flipH="1">
            <a:off x="8286492" y="5442495"/>
            <a:ext cx="5162808" cy="797406"/>
          </a:xfrm>
          <a:custGeom>
            <a:avLst/>
            <a:gdLst>
              <a:gd name="T0" fmla="*/ 669 w 903"/>
              <a:gd name="T1" fmla="*/ 0 h 125"/>
              <a:gd name="T2" fmla="*/ 0 w 903"/>
              <a:gd name="T3" fmla="*/ 66 h 125"/>
              <a:gd name="T4" fmla="*/ 213 w 903"/>
              <a:gd name="T5" fmla="*/ 125 h 125"/>
              <a:gd name="T6" fmla="*/ 887 w 903"/>
              <a:gd name="T7" fmla="*/ 92 h 125"/>
              <a:gd name="T8" fmla="*/ 695 w 903"/>
              <a:gd name="T9" fmla="*/ 1 h 125"/>
              <a:gd name="T10" fmla="*/ 669 w 903"/>
              <a:gd name="T11" fmla="*/ 0 h 125"/>
            </a:gdLst>
            <a:ahLst/>
            <a:cxnLst>
              <a:cxn ang="0">
                <a:pos x="T0" y="T1"/>
              </a:cxn>
              <a:cxn ang="0">
                <a:pos x="T2" y="T3"/>
              </a:cxn>
              <a:cxn ang="0">
                <a:pos x="T4" y="T5"/>
              </a:cxn>
              <a:cxn ang="0">
                <a:pos x="T6" y="T7"/>
              </a:cxn>
              <a:cxn ang="0">
                <a:pos x="T8" y="T9"/>
              </a:cxn>
              <a:cxn ang="0">
                <a:pos x="T10" y="T11"/>
              </a:cxn>
            </a:cxnLst>
            <a:rect l="0" t="0" r="r" b="b"/>
            <a:pathLst>
              <a:path w="903" h="125">
                <a:moveTo>
                  <a:pt x="669" y="0"/>
                </a:moveTo>
                <a:cubicBezTo>
                  <a:pt x="486" y="0"/>
                  <a:pt x="0" y="66"/>
                  <a:pt x="0" y="66"/>
                </a:cubicBezTo>
                <a:cubicBezTo>
                  <a:pt x="213" y="125"/>
                  <a:pt x="213" y="125"/>
                  <a:pt x="213" y="125"/>
                </a:cubicBezTo>
                <a:cubicBezTo>
                  <a:pt x="267" y="125"/>
                  <a:pt x="871" y="118"/>
                  <a:pt x="887" y="92"/>
                </a:cubicBezTo>
                <a:cubicBezTo>
                  <a:pt x="903" y="66"/>
                  <a:pt x="851" y="9"/>
                  <a:pt x="695" y="1"/>
                </a:cubicBezTo>
                <a:cubicBezTo>
                  <a:pt x="687" y="0"/>
                  <a:pt x="678" y="0"/>
                  <a:pt x="669" y="0"/>
                </a:cubicBezTo>
              </a:path>
            </a:pathLst>
          </a:custGeom>
          <a:gradFill>
            <a:gsLst>
              <a:gs pos="100000">
                <a:schemeClr val="bg1">
                  <a:lumMod val="50000"/>
                </a:schemeClr>
              </a:gs>
              <a:gs pos="0">
                <a:srgbClr val="F1F1F1">
                  <a:alpha val="60000"/>
                </a:srgbClr>
              </a:gs>
            </a:gsLst>
            <a:lin ang="2700000" scaled="1"/>
          </a:gra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grpSp>
        <p:nvGrpSpPr>
          <p:cNvPr id="8" name="Group 372">
            <a:extLst>
              <a:ext uri="{FF2B5EF4-FFF2-40B4-BE49-F238E27FC236}">
                <a16:creationId xmlns:a16="http://schemas.microsoft.com/office/drawing/2014/main" id="{92020095-EA62-4E00-2CF5-B05942CCCFF7}"/>
              </a:ext>
            </a:extLst>
          </p:cNvPr>
          <p:cNvGrpSpPr>
            <a:grpSpLocks noChangeAspect="1"/>
          </p:cNvGrpSpPr>
          <p:nvPr/>
        </p:nvGrpSpPr>
        <p:grpSpPr bwMode="auto">
          <a:xfrm flipH="1">
            <a:off x="6731000" y="215245"/>
            <a:ext cx="5464515" cy="6117844"/>
            <a:chOff x="2292" y="885"/>
            <a:chExt cx="2264" cy="2317"/>
          </a:xfrm>
          <a:solidFill>
            <a:srgbClr val="D91D3C"/>
          </a:solidFill>
          <a:effectLst/>
        </p:grpSpPr>
        <p:sp>
          <p:nvSpPr>
            <p:cNvPr id="14" name="Freeform 373">
              <a:extLst>
                <a:ext uri="{FF2B5EF4-FFF2-40B4-BE49-F238E27FC236}">
                  <a16:creationId xmlns:a16="http://schemas.microsoft.com/office/drawing/2014/main" id="{13890263-8568-E586-7A14-85172B1404E7}"/>
                </a:ext>
              </a:extLst>
            </p:cNvPr>
            <p:cNvSpPr>
              <a:spLocks/>
            </p:cNvSpPr>
            <p:nvPr/>
          </p:nvSpPr>
          <p:spPr bwMode="auto">
            <a:xfrm>
              <a:off x="4545" y="2872"/>
              <a:ext cx="0" cy="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2"/>
                    <a:pt x="0" y="1"/>
                    <a:pt x="0" y="0"/>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cs typeface="+mn-ea"/>
                <a:sym typeface="+mn-lt"/>
              </a:endParaRPr>
            </a:p>
          </p:txBody>
        </p:sp>
        <p:sp>
          <p:nvSpPr>
            <p:cNvPr id="17" name="Freeform 374">
              <a:extLst>
                <a:ext uri="{FF2B5EF4-FFF2-40B4-BE49-F238E27FC236}">
                  <a16:creationId xmlns:a16="http://schemas.microsoft.com/office/drawing/2014/main" id="{57891157-6991-C32F-6288-6BD902F99589}"/>
                </a:ext>
              </a:extLst>
            </p:cNvPr>
            <p:cNvSpPr>
              <a:spLocks/>
            </p:cNvSpPr>
            <p:nvPr/>
          </p:nvSpPr>
          <p:spPr bwMode="auto">
            <a:xfrm>
              <a:off x="2292" y="885"/>
              <a:ext cx="2264" cy="2317"/>
            </a:xfrm>
            <a:custGeom>
              <a:avLst/>
              <a:gdLst>
                <a:gd name="T0" fmla="*/ 883 w 956"/>
                <a:gd name="T1" fmla="*/ 449 h 978"/>
                <a:gd name="T2" fmla="*/ 883 w 956"/>
                <a:gd name="T3" fmla="*/ 449 h 978"/>
                <a:gd name="T4" fmla="*/ 877 w 956"/>
                <a:gd name="T5" fmla="*/ 448 h 978"/>
                <a:gd name="T6" fmla="*/ 865 w 956"/>
                <a:gd name="T7" fmla="*/ 446 h 978"/>
                <a:gd name="T8" fmla="*/ 865 w 956"/>
                <a:gd name="T9" fmla="*/ 446 h 978"/>
                <a:gd name="T10" fmla="*/ 762 w 956"/>
                <a:gd name="T11" fmla="*/ 434 h 978"/>
                <a:gd name="T12" fmla="*/ 762 w 956"/>
                <a:gd name="T13" fmla="*/ 346 h 978"/>
                <a:gd name="T14" fmla="*/ 641 w 956"/>
                <a:gd name="T15" fmla="*/ 337 h 978"/>
                <a:gd name="T16" fmla="*/ 641 w 956"/>
                <a:gd name="T17" fmla="*/ 249 h 978"/>
                <a:gd name="T18" fmla="*/ 519 w 956"/>
                <a:gd name="T19" fmla="*/ 246 h 978"/>
                <a:gd name="T20" fmla="*/ 519 w 956"/>
                <a:gd name="T21" fmla="*/ 159 h 978"/>
                <a:gd name="T22" fmla="*/ 397 w 956"/>
                <a:gd name="T23" fmla="*/ 159 h 978"/>
                <a:gd name="T24" fmla="*/ 397 w 956"/>
                <a:gd name="T25" fmla="*/ 76 h 978"/>
                <a:gd name="T26" fmla="*/ 275 w 956"/>
                <a:gd name="T27" fmla="*/ 76 h 978"/>
                <a:gd name="T28" fmla="*/ 275 w 956"/>
                <a:gd name="T29" fmla="*/ 0 h 978"/>
                <a:gd name="T30" fmla="*/ 3 w 956"/>
                <a:gd name="T31" fmla="*/ 0 h 978"/>
                <a:gd name="T32" fmla="*/ 0 w 956"/>
                <a:gd name="T33" fmla="*/ 3 h 978"/>
                <a:gd name="T34" fmla="*/ 0 w 956"/>
                <a:gd name="T35" fmla="*/ 962 h 978"/>
                <a:gd name="T36" fmla="*/ 884 w 956"/>
                <a:gd name="T37" fmla="*/ 978 h 978"/>
                <a:gd name="T38" fmla="*/ 883 w 956"/>
                <a:gd name="T39" fmla="*/ 809 h 978"/>
                <a:gd name="T40" fmla="*/ 951 w 956"/>
                <a:gd name="T41" fmla="*/ 839 h 978"/>
                <a:gd name="T42" fmla="*/ 951 w 956"/>
                <a:gd name="T43" fmla="*/ 481 h 978"/>
                <a:gd name="T44" fmla="*/ 883 w 956"/>
                <a:gd name="T45" fmla="*/ 449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6" h="978">
                  <a:moveTo>
                    <a:pt x="883" y="449"/>
                  </a:moveTo>
                  <a:cubicBezTo>
                    <a:pt x="883" y="449"/>
                    <a:pt x="883" y="449"/>
                    <a:pt x="883" y="449"/>
                  </a:cubicBezTo>
                  <a:cubicBezTo>
                    <a:pt x="881" y="449"/>
                    <a:pt x="879" y="448"/>
                    <a:pt x="877" y="448"/>
                  </a:cubicBezTo>
                  <a:cubicBezTo>
                    <a:pt x="874" y="447"/>
                    <a:pt x="869" y="447"/>
                    <a:pt x="865" y="446"/>
                  </a:cubicBezTo>
                  <a:cubicBezTo>
                    <a:pt x="865" y="446"/>
                    <a:pt x="865" y="446"/>
                    <a:pt x="865" y="446"/>
                  </a:cubicBezTo>
                  <a:cubicBezTo>
                    <a:pt x="831" y="441"/>
                    <a:pt x="797" y="437"/>
                    <a:pt x="762" y="434"/>
                  </a:cubicBezTo>
                  <a:cubicBezTo>
                    <a:pt x="762" y="404"/>
                    <a:pt x="762" y="375"/>
                    <a:pt x="762" y="346"/>
                  </a:cubicBezTo>
                  <a:cubicBezTo>
                    <a:pt x="722" y="342"/>
                    <a:pt x="681" y="339"/>
                    <a:pt x="641" y="337"/>
                  </a:cubicBezTo>
                  <a:cubicBezTo>
                    <a:pt x="641" y="308"/>
                    <a:pt x="641" y="278"/>
                    <a:pt x="641" y="249"/>
                  </a:cubicBezTo>
                  <a:cubicBezTo>
                    <a:pt x="600" y="247"/>
                    <a:pt x="559" y="246"/>
                    <a:pt x="519" y="246"/>
                  </a:cubicBezTo>
                  <a:cubicBezTo>
                    <a:pt x="519" y="216"/>
                    <a:pt x="519" y="188"/>
                    <a:pt x="519" y="159"/>
                  </a:cubicBezTo>
                  <a:cubicBezTo>
                    <a:pt x="397" y="159"/>
                    <a:pt x="397" y="159"/>
                    <a:pt x="397" y="159"/>
                  </a:cubicBezTo>
                  <a:cubicBezTo>
                    <a:pt x="397" y="129"/>
                    <a:pt x="397" y="105"/>
                    <a:pt x="397" y="76"/>
                  </a:cubicBezTo>
                  <a:cubicBezTo>
                    <a:pt x="275" y="76"/>
                    <a:pt x="275" y="76"/>
                    <a:pt x="275" y="76"/>
                  </a:cubicBezTo>
                  <a:cubicBezTo>
                    <a:pt x="275" y="47"/>
                    <a:pt x="275" y="30"/>
                    <a:pt x="275" y="0"/>
                  </a:cubicBezTo>
                  <a:cubicBezTo>
                    <a:pt x="3" y="0"/>
                    <a:pt x="3" y="0"/>
                    <a:pt x="3" y="0"/>
                  </a:cubicBezTo>
                  <a:cubicBezTo>
                    <a:pt x="0" y="3"/>
                    <a:pt x="0" y="3"/>
                    <a:pt x="0" y="3"/>
                  </a:cubicBezTo>
                  <a:cubicBezTo>
                    <a:pt x="0" y="3"/>
                    <a:pt x="0" y="640"/>
                    <a:pt x="0" y="962"/>
                  </a:cubicBezTo>
                  <a:cubicBezTo>
                    <a:pt x="190" y="962"/>
                    <a:pt x="576" y="933"/>
                    <a:pt x="884" y="978"/>
                  </a:cubicBezTo>
                  <a:cubicBezTo>
                    <a:pt x="884" y="921"/>
                    <a:pt x="884" y="865"/>
                    <a:pt x="883" y="809"/>
                  </a:cubicBezTo>
                  <a:cubicBezTo>
                    <a:pt x="943" y="819"/>
                    <a:pt x="950" y="834"/>
                    <a:pt x="951" y="839"/>
                  </a:cubicBezTo>
                  <a:cubicBezTo>
                    <a:pt x="951" y="481"/>
                    <a:pt x="951" y="481"/>
                    <a:pt x="951" y="481"/>
                  </a:cubicBezTo>
                  <a:cubicBezTo>
                    <a:pt x="951" y="481"/>
                    <a:pt x="956" y="461"/>
                    <a:pt x="883" y="4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cs typeface="+mn-ea"/>
                <a:sym typeface="+mn-lt"/>
              </a:endParaRPr>
            </a:p>
          </p:txBody>
        </p:sp>
      </p:grpSp>
      <p:sp>
        <p:nvSpPr>
          <p:cNvPr id="19" name="Freeform 369">
            <a:extLst>
              <a:ext uri="{FF2B5EF4-FFF2-40B4-BE49-F238E27FC236}">
                <a16:creationId xmlns:a16="http://schemas.microsoft.com/office/drawing/2014/main" id="{B7C7DB19-7A26-54EF-1D40-26B0416A975D}"/>
              </a:ext>
            </a:extLst>
          </p:cNvPr>
          <p:cNvSpPr>
            <a:spLocks/>
          </p:cNvSpPr>
          <p:nvPr/>
        </p:nvSpPr>
        <p:spPr bwMode="auto">
          <a:xfrm flipH="1">
            <a:off x="6747895" y="3230067"/>
            <a:ext cx="4161139" cy="3627933"/>
          </a:xfrm>
          <a:custGeom>
            <a:avLst/>
            <a:gdLst>
              <a:gd name="T0" fmla="*/ 589 w 727"/>
              <a:gd name="T1" fmla="*/ 117 h 579"/>
              <a:gd name="T2" fmla="*/ 589 w 727"/>
              <a:gd name="T3" fmla="*/ 26 h 579"/>
              <a:gd name="T4" fmla="*/ 725 w 727"/>
              <a:gd name="T5" fmla="*/ 0 h 579"/>
              <a:gd name="T6" fmla="*/ 727 w 727"/>
              <a:gd name="T7" fmla="*/ 514 h 579"/>
              <a:gd name="T8" fmla="*/ 0 w 727"/>
              <a:gd name="T9" fmla="*/ 539 h 579"/>
              <a:gd name="T10" fmla="*/ 0 w 727"/>
              <a:gd name="T11" fmla="*/ 451 h 579"/>
              <a:gd name="T12" fmla="*/ 117 w 727"/>
              <a:gd name="T13" fmla="*/ 464 h 579"/>
              <a:gd name="T14" fmla="*/ 117 w 727"/>
              <a:gd name="T15" fmla="*/ 376 h 579"/>
              <a:gd name="T16" fmla="*/ 235 w 727"/>
              <a:gd name="T17" fmla="*/ 384 h 579"/>
              <a:gd name="T18" fmla="*/ 235 w 727"/>
              <a:gd name="T19" fmla="*/ 296 h 579"/>
              <a:gd name="T20" fmla="*/ 353 w 727"/>
              <a:gd name="T21" fmla="*/ 299 h 579"/>
              <a:gd name="T22" fmla="*/ 353 w 727"/>
              <a:gd name="T23" fmla="*/ 211 h 579"/>
              <a:gd name="T24" fmla="*/ 471 w 727"/>
              <a:gd name="T25" fmla="*/ 209 h 579"/>
              <a:gd name="T26" fmla="*/ 471 w 727"/>
              <a:gd name="T27" fmla="*/ 127 h 579"/>
              <a:gd name="T28" fmla="*/ 589 w 727"/>
              <a:gd name="T29" fmla="*/ 117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7" h="579">
                <a:moveTo>
                  <a:pt x="589" y="117"/>
                </a:moveTo>
                <a:cubicBezTo>
                  <a:pt x="589" y="88"/>
                  <a:pt x="589" y="55"/>
                  <a:pt x="589" y="26"/>
                </a:cubicBezTo>
                <a:cubicBezTo>
                  <a:pt x="589" y="26"/>
                  <a:pt x="694" y="28"/>
                  <a:pt x="725" y="0"/>
                </a:cubicBezTo>
                <a:cubicBezTo>
                  <a:pt x="727" y="514"/>
                  <a:pt x="727" y="514"/>
                  <a:pt x="727" y="514"/>
                </a:cubicBezTo>
                <a:cubicBezTo>
                  <a:pt x="674" y="579"/>
                  <a:pt x="240" y="571"/>
                  <a:pt x="0" y="539"/>
                </a:cubicBezTo>
                <a:cubicBezTo>
                  <a:pt x="0" y="510"/>
                  <a:pt x="0" y="481"/>
                  <a:pt x="0" y="451"/>
                </a:cubicBezTo>
                <a:cubicBezTo>
                  <a:pt x="39" y="456"/>
                  <a:pt x="78" y="461"/>
                  <a:pt x="117" y="464"/>
                </a:cubicBezTo>
                <a:cubicBezTo>
                  <a:pt x="117" y="435"/>
                  <a:pt x="117" y="405"/>
                  <a:pt x="117" y="376"/>
                </a:cubicBezTo>
                <a:cubicBezTo>
                  <a:pt x="156" y="380"/>
                  <a:pt x="196" y="382"/>
                  <a:pt x="235" y="384"/>
                </a:cubicBezTo>
                <a:cubicBezTo>
                  <a:pt x="235" y="355"/>
                  <a:pt x="235" y="325"/>
                  <a:pt x="235" y="296"/>
                </a:cubicBezTo>
                <a:cubicBezTo>
                  <a:pt x="274" y="298"/>
                  <a:pt x="314" y="299"/>
                  <a:pt x="353" y="299"/>
                </a:cubicBezTo>
                <a:cubicBezTo>
                  <a:pt x="353" y="270"/>
                  <a:pt x="353" y="240"/>
                  <a:pt x="353" y="211"/>
                </a:cubicBezTo>
                <a:cubicBezTo>
                  <a:pt x="392" y="211"/>
                  <a:pt x="432" y="210"/>
                  <a:pt x="471" y="209"/>
                </a:cubicBezTo>
                <a:cubicBezTo>
                  <a:pt x="471" y="179"/>
                  <a:pt x="471" y="156"/>
                  <a:pt x="471" y="127"/>
                </a:cubicBezTo>
                <a:cubicBezTo>
                  <a:pt x="471" y="127"/>
                  <a:pt x="565" y="123"/>
                  <a:pt x="589" y="117"/>
                </a:cubicBezTo>
              </a:path>
            </a:pathLst>
          </a:custGeom>
          <a:solidFill>
            <a:srgbClr val="AC2F31"/>
          </a:solidFill>
          <a:ln>
            <a:noFill/>
          </a:ln>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21" name="Freeform 378">
            <a:extLst>
              <a:ext uri="{FF2B5EF4-FFF2-40B4-BE49-F238E27FC236}">
                <a16:creationId xmlns:a16="http://schemas.microsoft.com/office/drawing/2014/main" id="{D86B1183-7CB0-4265-9859-9A6463230BB8}"/>
              </a:ext>
            </a:extLst>
          </p:cNvPr>
          <p:cNvSpPr>
            <a:spLocks/>
          </p:cNvSpPr>
          <p:nvPr/>
        </p:nvSpPr>
        <p:spPr bwMode="auto">
          <a:xfrm flipH="1">
            <a:off x="7829539" y="190500"/>
            <a:ext cx="4361473" cy="2746033"/>
          </a:xfrm>
          <a:custGeom>
            <a:avLst/>
            <a:gdLst>
              <a:gd name="T0" fmla="*/ 3 w 762"/>
              <a:gd name="T1" fmla="*/ 0 h 437"/>
              <a:gd name="T2" fmla="*/ 275 w 762"/>
              <a:gd name="T3" fmla="*/ 0 h 437"/>
              <a:gd name="T4" fmla="*/ 275 w 762"/>
              <a:gd name="T5" fmla="*/ 76 h 437"/>
              <a:gd name="T6" fmla="*/ 397 w 762"/>
              <a:gd name="T7" fmla="*/ 76 h 437"/>
              <a:gd name="T8" fmla="*/ 397 w 762"/>
              <a:gd name="T9" fmla="*/ 159 h 437"/>
              <a:gd name="T10" fmla="*/ 519 w 762"/>
              <a:gd name="T11" fmla="*/ 159 h 437"/>
              <a:gd name="T12" fmla="*/ 519 w 762"/>
              <a:gd name="T13" fmla="*/ 246 h 437"/>
              <a:gd name="T14" fmla="*/ 641 w 762"/>
              <a:gd name="T15" fmla="*/ 249 h 437"/>
              <a:gd name="T16" fmla="*/ 641 w 762"/>
              <a:gd name="T17" fmla="*/ 337 h 437"/>
              <a:gd name="T18" fmla="*/ 762 w 762"/>
              <a:gd name="T19" fmla="*/ 346 h 437"/>
              <a:gd name="T20" fmla="*/ 762 w 762"/>
              <a:gd name="T21" fmla="*/ 434 h 437"/>
              <a:gd name="T22" fmla="*/ 759 w 762"/>
              <a:gd name="T23" fmla="*/ 437 h 437"/>
              <a:gd name="T24" fmla="*/ 759 w 762"/>
              <a:gd name="T25" fmla="*/ 349 h 437"/>
              <a:gd name="T26" fmla="*/ 637 w 762"/>
              <a:gd name="T27" fmla="*/ 340 h 437"/>
              <a:gd name="T28" fmla="*/ 637 w 762"/>
              <a:gd name="T29" fmla="*/ 252 h 437"/>
              <a:gd name="T30" fmla="*/ 515 w 762"/>
              <a:gd name="T31" fmla="*/ 248 h 437"/>
              <a:gd name="T32" fmla="*/ 515 w 762"/>
              <a:gd name="T33" fmla="*/ 162 h 437"/>
              <a:gd name="T34" fmla="*/ 394 w 762"/>
              <a:gd name="T35" fmla="*/ 162 h 437"/>
              <a:gd name="T36" fmla="*/ 394 w 762"/>
              <a:gd name="T37" fmla="*/ 79 h 437"/>
              <a:gd name="T38" fmla="*/ 272 w 762"/>
              <a:gd name="T39" fmla="*/ 79 h 437"/>
              <a:gd name="T40" fmla="*/ 272 w 762"/>
              <a:gd name="T41" fmla="*/ 3 h 437"/>
              <a:gd name="T42" fmla="*/ 0 w 762"/>
              <a:gd name="T43" fmla="*/ 3 h 437"/>
              <a:gd name="T44" fmla="*/ 3 w 762"/>
              <a:gd name="T45"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2" h="437">
                <a:moveTo>
                  <a:pt x="3" y="0"/>
                </a:moveTo>
                <a:cubicBezTo>
                  <a:pt x="275" y="0"/>
                  <a:pt x="275" y="0"/>
                  <a:pt x="275" y="0"/>
                </a:cubicBezTo>
                <a:cubicBezTo>
                  <a:pt x="275" y="30"/>
                  <a:pt x="275" y="47"/>
                  <a:pt x="275" y="76"/>
                </a:cubicBezTo>
                <a:cubicBezTo>
                  <a:pt x="397" y="76"/>
                  <a:pt x="397" y="76"/>
                  <a:pt x="397" y="76"/>
                </a:cubicBezTo>
                <a:cubicBezTo>
                  <a:pt x="397" y="105"/>
                  <a:pt x="397" y="129"/>
                  <a:pt x="397" y="159"/>
                </a:cubicBezTo>
                <a:cubicBezTo>
                  <a:pt x="519" y="159"/>
                  <a:pt x="519" y="159"/>
                  <a:pt x="519" y="159"/>
                </a:cubicBezTo>
                <a:cubicBezTo>
                  <a:pt x="519" y="188"/>
                  <a:pt x="519" y="216"/>
                  <a:pt x="519" y="246"/>
                </a:cubicBezTo>
                <a:cubicBezTo>
                  <a:pt x="559" y="246"/>
                  <a:pt x="600" y="247"/>
                  <a:pt x="641" y="249"/>
                </a:cubicBezTo>
                <a:cubicBezTo>
                  <a:pt x="641" y="278"/>
                  <a:pt x="641" y="308"/>
                  <a:pt x="641" y="337"/>
                </a:cubicBezTo>
                <a:cubicBezTo>
                  <a:pt x="681" y="339"/>
                  <a:pt x="722" y="342"/>
                  <a:pt x="762" y="346"/>
                </a:cubicBezTo>
                <a:cubicBezTo>
                  <a:pt x="762" y="375"/>
                  <a:pt x="762" y="404"/>
                  <a:pt x="762" y="434"/>
                </a:cubicBezTo>
                <a:cubicBezTo>
                  <a:pt x="759" y="437"/>
                  <a:pt x="759" y="437"/>
                  <a:pt x="759" y="437"/>
                </a:cubicBezTo>
                <a:cubicBezTo>
                  <a:pt x="759" y="407"/>
                  <a:pt x="759" y="378"/>
                  <a:pt x="759" y="349"/>
                </a:cubicBezTo>
                <a:cubicBezTo>
                  <a:pt x="719" y="345"/>
                  <a:pt x="678" y="342"/>
                  <a:pt x="637" y="340"/>
                </a:cubicBezTo>
                <a:cubicBezTo>
                  <a:pt x="637" y="310"/>
                  <a:pt x="637" y="281"/>
                  <a:pt x="637" y="252"/>
                </a:cubicBezTo>
                <a:cubicBezTo>
                  <a:pt x="597" y="250"/>
                  <a:pt x="556" y="249"/>
                  <a:pt x="515" y="248"/>
                </a:cubicBezTo>
                <a:cubicBezTo>
                  <a:pt x="515" y="219"/>
                  <a:pt x="515" y="191"/>
                  <a:pt x="515" y="162"/>
                </a:cubicBezTo>
                <a:cubicBezTo>
                  <a:pt x="394" y="162"/>
                  <a:pt x="394" y="162"/>
                  <a:pt x="394" y="162"/>
                </a:cubicBezTo>
                <a:cubicBezTo>
                  <a:pt x="394" y="132"/>
                  <a:pt x="394" y="108"/>
                  <a:pt x="394" y="79"/>
                </a:cubicBezTo>
                <a:cubicBezTo>
                  <a:pt x="272" y="79"/>
                  <a:pt x="272" y="79"/>
                  <a:pt x="272" y="79"/>
                </a:cubicBezTo>
                <a:cubicBezTo>
                  <a:pt x="272" y="49"/>
                  <a:pt x="272" y="32"/>
                  <a:pt x="272" y="3"/>
                </a:cubicBezTo>
                <a:cubicBezTo>
                  <a:pt x="0" y="3"/>
                  <a:pt x="0" y="3"/>
                  <a:pt x="0" y="3"/>
                </a:cubicBezTo>
                <a:lnTo>
                  <a:pt x="3" y="0"/>
                </a:lnTo>
                <a:close/>
              </a:path>
            </a:pathLst>
          </a:custGeom>
          <a:solidFill>
            <a:schemeClr val="bg1"/>
          </a:solidFill>
          <a:ln>
            <a:noFill/>
          </a:ln>
          <a:effectLst>
            <a:outerShdw blurRad="38100" dist="25400" dir="8100000" algn="tr" rotWithShape="0">
              <a:srgbClr val="015A63">
                <a:alpha val="40000"/>
              </a:srgbClr>
            </a:outerShdw>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23" name="Freeform 382">
            <a:extLst>
              <a:ext uri="{FF2B5EF4-FFF2-40B4-BE49-F238E27FC236}">
                <a16:creationId xmlns:a16="http://schemas.microsoft.com/office/drawing/2014/main" id="{4181E7D1-ED6A-9203-437D-6A0DE42416C8}"/>
              </a:ext>
            </a:extLst>
          </p:cNvPr>
          <p:cNvSpPr>
            <a:spLocks/>
          </p:cNvSpPr>
          <p:nvPr/>
        </p:nvSpPr>
        <p:spPr bwMode="auto">
          <a:xfrm flipH="1">
            <a:off x="7525416" y="3367404"/>
            <a:ext cx="3374288" cy="2780358"/>
          </a:xfrm>
          <a:custGeom>
            <a:avLst/>
            <a:gdLst>
              <a:gd name="T0" fmla="*/ 589 w 589"/>
              <a:gd name="T1" fmla="*/ 96 h 443"/>
              <a:gd name="T2" fmla="*/ 589 w 589"/>
              <a:gd name="T3" fmla="*/ 4 h 443"/>
              <a:gd name="T4" fmla="*/ 583 w 589"/>
              <a:gd name="T5" fmla="*/ 0 h 443"/>
              <a:gd name="T6" fmla="*/ 584 w 589"/>
              <a:gd name="T7" fmla="*/ 92 h 443"/>
              <a:gd name="T8" fmla="*/ 466 w 589"/>
              <a:gd name="T9" fmla="*/ 101 h 443"/>
              <a:gd name="T10" fmla="*/ 466 w 589"/>
              <a:gd name="T11" fmla="*/ 183 h 443"/>
              <a:gd name="T12" fmla="*/ 348 w 589"/>
              <a:gd name="T13" fmla="*/ 185 h 443"/>
              <a:gd name="T14" fmla="*/ 348 w 589"/>
              <a:gd name="T15" fmla="*/ 273 h 443"/>
              <a:gd name="T16" fmla="*/ 232 w 589"/>
              <a:gd name="T17" fmla="*/ 271 h 443"/>
              <a:gd name="T18" fmla="*/ 232 w 589"/>
              <a:gd name="T19" fmla="*/ 359 h 443"/>
              <a:gd name="T20" fmla="*/ 120 w 589"/>
              <a:gd name="T21" fmla="*/ 351 h 443"/>
              <a:gd name="T22" fmla="*/ 117 w 589"/>
              <a:gd name="T23" fmla="*/ 355 h 443"/>
              <a:gd name="T24" fmla="*/ 117 w 589"/>
              <a:gd name="T25" fmla="*/ 439 h 443"/>
              <a:gd name="T26" fmla="*/ 3 w 589"/>
              <a:gd name="T27" fmla="*/ 427 h 443"/>
              <a:gd name="T28" fmla="*/ 0 w 589"/>
              <a:gd name="T29" fmla="*/ 430 h 443"/>
              <a:gd name="T30" fmla="*/ 118 w 589"/>
              <a:gd name="T31" fmla="*/ 443 h 443"/>
              <a:gd name="T32" fmla="*/ 118 w 589"/>
              <a:gd name="T33" fmla="*/ 355 h 443"/>
              <a:gd name="T34" fmla="*/ 235 w 589"/>
              <a:gd name="T35" fmla="*/ 363 h 443"/>
              <a:gd name="T36" fmla="*/ 235 w 589"/>
              <a:gd name="T37" fmla="*/ 275 h 443"/>
              <a:gd name="T38" fmla="*/ 353 w 589"/>
              <a:gd name="T39" fmla="*/ 278 h 443"/>
              <a:gd name="T40" fmla="*/ 353 w 589"/>
              <a:gd name="T41" fmla="*/ 190 h 443"/>
              <a:gd name="T42" fmla="*/ 471 w 589"/>
              <a:gd name="T43" fmla="*/ 188 h 443"/>
              <a:gd name="T44" fmla="*/ 471 w 589"/>
              <a:gd name="T45" fmla="*/ 105 h 443"/>
              <a:gd name="T46" fmla="*/ 589 w 589"/>
              <a:gd name="T47" fmla="*/ 9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9" h="443">
                <a:moveTo>
                  <a:pt x="589" y="96"/>
                </a:moveTo>
                <a:cubicBezTo>
                  <a:pt x="589" y="67"/>
                  <a:pt x="589" y="34"/>
                  <a:pt x="589" y="4"/>
                </a:cubicBezTo>
                <a:cubicBezTo>
                  <a:pt x="583" y="0"/>
                  <a:pt x="583" y="0"/>
                  <a:pt x="583" y="0"/>
                </a:cubicBezTo>
                <a:cubicBezTo>
                  <a:pt x="584" y="92"/>
                  <a:pt x="584" y="92"/>
                  <a:pt x="584" y="92"/>
                </a:cubicBezTo>
                <a:cubicBezTo>
                  <a:pt x="560" y="97"/>
                  <a:pt x="466" y="101"/>
                  <a:pt x="466" y="101"/>
                </a:cubicBezTo>
                <a:cubicBezTo>
                  <a:pt x="466" y="131"/>
                  <a:pt x="466" y="154"/>
                  <a:pt x="466" y="183"/>
                </a:cubicBezTo>
                <a:cubicBezTo>
                  <a:pt x="427" y="185"/>
                  <a:pt x="387" y="186"/>
                  <a:pt x="348" y="185"/>
                </a:cubicBezTo>
                <a:cubicBezTo>
                  <a:pt x="348" y="215"/>
                  <a:pt x="348" y="244"/>
                  <a:pt x="348" y="273"/>
                </a:cubicBezTo>
                <a:cubicBezTo>
                  <a:pt x="309" y="273"/>
                  <a:pt x="272" y="272"/>
                  <a:pt x="232" y="271"/>
                </a:cubicBezTo>
                <a:cubicBezTo>
                  <a:pt x="232" y="300"/>
                  <a:pt x="232" y="329"/>
                  <a:pt x="232" y="359"/>
                </a:cubicBezTo>
                <a:cubicBezTo>
                  <a:pt x="193" y="357"/>
                  <a:pt x="120" y="351"/>
                  <a:pt x="120" y="351"/>
                </a:cubicBezTo>
                <a:cubicBezTo>
                  <a:pt x="117" y="355"/>
                  <a:pt x="117" y="355"/>
                  <a:pt x="117" y="355"/>
                </a:cubicBezTo>
                <a:cubicBezTo>
                  <a:pt x="117" y="355"/>
                  <a:pt x="117" y="411"/>
                  <a:pt x="117" y="439"/>
                </a:cubicBezTo>
                <a:cubicBezTo>
                  <a:pt x="78" y="436"/>
                  <a:pt x="42" y="432"/>
                  <a:pt x="3" y="427"/>
                </a:cubicBezTo>
                <a:cubicBezTo>
                  <a:pt x="0" y="430"/>
                  <a:pt x="0" y="430"/>
                  <a:pt x="0" y="430"/>
                </a:cubicBezTo>
                <a:cubicBezTo>
                  <a:pt x="39" y="435"/>
                  <a:pt x="78" y="439"/>
                  <a:pt x="118" y="443"/>
                </a:cubicBezTo>
                <a:cubicBezTo>
                  <a:pt x="118" y="414"/>
                  <a:pt x="118" y="384"/>
                  <a:pt x="118" y="355"/>
                </a:cubicBezTo>
                <a:cubicBezTo>
                  <a:pt x="157" y="358"/>
                  <a:pt x="196" y="361"/>
                  <a:pt x="235" y="363"/>
                </a:cubicBezTo>
                <a:cubicBezTo>
                  <a:pt x="235" y="333"/>
                  <a:pt x="235" y="304"/>
                  <a:pt x="235" y="275"/>
                </a:cubicBezTo>
                <a:cubicBezTo>
                  <a:pt x="275" y="277"/>
                  <a:pt x="314" y="278"/>
                  <a:pt x="353" y="278"/>
                </a:cubicBezTo>
                <a:cubicBezTo>
                  <a:pt x="353" y="248"/>
                  <a:pt x="353" y="219"/>
                  <a:pt x="353" y="190"/>
                </a:cubicBezTo>
                <a:cubicBezTo>
                  <a:pt x="393" y="190"/>
                  <a:pt x="432" y="189"/>
                  <a:pt x="471" y="188"/>
                </a:cubicBezTo>
                <a:cubicBezTo>
                  <a:pt x="471" y="158"/>
                  <a:pt x="471" y="135"/>
                  <a:pt x="471" y="105"/>
                </a:cubicBezTo>
                <a:cubicBezTo>
                  <a:pt x="471" y="105"/>
                  <a:pt x="566" y="101"/>
                  <a:pt x="589" y="96"/>
                </a:cubicBezTo>
              </a:path>
            </a:pathLst>
          </a:custGeom>
          <a:solidFill>
            <a:schemeClr val="bg1"/>
          </a:solidFill>
          <a:ln>
            <a:noFill/>
          </a:ln>
          <a:effectLst>
            <a:outerShdw blurRad="38100" dist="12700" dir="2700000" algn="tl" rotWithShape="0">
              <a:srgbClr val="0192A1"/>
            </a:outerShdw>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24" name="Freeform 386">
            <a:extLst>
              <a:ext uri="{FF2B5EF4-FFF2-40B4-BE49-F238E27FC236}">
                <a16:creationId xmlns:a16="http://schemas.microsoft.com/office/drawing/2014/main" id="{FFBBD773-C9A0-0590-34AB-D4DDEFDDE04D}"/>
              </a:ext>
            </a:extLst>
          </p:cNvPr>
          <p:cNvSpPr>
            <a:spLocks/>
          </p:cNvSpPr>
          <p:nvPr/>
        </p:nvSpPr>
        <p:spPr bwMode="auto">
          <a:xfrm flipH="1">
            <a:off x="6742280" y="2920088"/>
            <a:ext cx="1112693" cy="488478"/>
          </a:xfrm>
          <a:custGeom>
            <a:avLst/>
            <a:gdLst>
              <a:gd name="T0" fmla="*/ 3 w 192"/>
              <a:gd name="T1" fmla="*/ 0 h 75"/>
              <a:gd name="T2" fmla="*/ 136 w 192"/>
              <a:gd name="T3" fmla="*/ 16 h 75"/>
              <a:gd name="T4" fmla="*/ 192 w 192"/>
              <a:gd name="T5" fmla="*/ 47 h 75"/>
              <a:gd name="T6" fmla="*/ 136 w 192"/>
              <a:gd name="T7" fmla="*/ 68 h 75"/>
              <a:gd name="T8" fmla="*/ 56 w 192"/>
              <a:gd name="T9" fmla="*/ 73 h 75"/>
              <a:gd name="T10" fmla="*/ 50 w 192"/>
              <a:gd name="T11" fmla="*/ 68 h 75"/>
              <a:gd name="T12" fmla="*/ 65 w 192"/>
              <a:gd name="T13" fmla="*/ 69 h 75"/>
              <a:gd name="T14" fmla="*/ 136 w 192"/>
              <a:gd name="T15" fmla="*/ 64 h 75"/>
              <a:gd name="T16" fmla="*/ 186 w 192"/>
              <a:gd name="T17" fmla="*/ 47 h 75"/>
              <a:gd name="T18" fmla="*/ 136 w 192"/>
              <a:gd name="T19" fmla="*/ 21 h 75"/>
              <a:gd name="T20" fmla="*/ 0 w 192"/>
              <a:gd name="T21" fmla="*/ 3 h 75"/>
              <a:gd name="T22" fmla="*/ 3 w 192"/>
              <a:gd name="T2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75">
                <a:moveTo>
                  <a:pt x="3" y="0"/>
                </a:moveTo>
                <a:cubicBezTo>
                  <a:pt x="3" y="0"/>
                  <a:pt x="96" y="9"/>
                  <a:pt x="136" y="16"/>
                </a:cubicBezTo>
                <a:cubicBezTo>
                  <a:pt x="177" y="24"/>
                  <a:pt x="192" y="38"/>
                  <a:pt x="192" y="47"/>
                </a:cubicBezTo>
                <a:cubicBezTo>
                  <a:pt x="192" y="47"/>
                  <a:pt x="181" y="62"/>
                  <a:pt x="136" y="68"/>
                </a:cubicBezTo>
                <a:cubicBezTo>
                  <a:pt x="136" y="68"/>
                  <a:pt x="83" y="75"/>
                  <a:pt x="56" y="73"/>
                </a:cubicBezTo>
                <a:cubicBezTo>
                  <a:pt x="50" y="68"/>
                  <a:pt x="50" y="68"/>
                  <a:pt x="50" y="68"/>
                </a:cubicBezTo>
                <a:cubicBezTo>
                  <a:pt x="52" y="69"/>
                  <a:pt x="61" y="69"/>
                  <a:pt x="65" y="69"/>
                </a:cubicBezTo>
                <a:cubicBezTo>
                  <a:pt x="92" y="69"/>
                  <a:pt x="135" y="64"/>
                  <a:pt x="136" y="64"/>
                </a:cubicBezTo>
                <a:cubicBezTo>
                  <a:pt x="171" y="59"/>
                  <a:pt x="184" y="49"/>
                  <a:pt x="186" y="47"/>
                </a:cubicBezTo>
                <a:cubicBezTo>
                  <a:pt x="186" y="41"/>
                  <a:pt x="172" y="28"/>
                  <a:pt x="136" y="21"/>
                </a:cubicBezTo>
                <a:cubicBezTo>
                  <a:pt x="96" y="13"/>
                  <a:pt x="1" y="3"/>
                  <a:pt x="0" y="3"/>
                </a:cubicBezTo>
                <a:lnTo>
                  <a:pt x="3" y="0"/>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25" name="Freeform 398">
            <a:extLst>
              <a:ext uri="{FF2B5EF4-FFF2-40B4-BE49-F238E27FC236}">
                <a16:creationId xmlns:a16="http://schemas.microsoft.com/office/drawing/2014/main" id="{9B197AD1-16CB-1C1D-138C-45EDCF189D96}"/>
              </a:ext>
            </a:extLst>
          </p:cNvPr>
          <p:cNvSpPr>
            <a:spLocks/>
          </p:cNvSpPr>
          <p:nvPr/>
        </p:nvSpPr>
        <p:spPr bwMode="auto">
          <a:xfrm flipH="1">
            <a:off x="9559802" y="2749305"/>
            <a:ext cx="1358887" cy="3385011"/>
          </a:xfrm>
          <a:custGeom>
            <a:avLst/>
            <a:gdLst>
              <a:gd name="T0" fmla="*/ 209 w 236"/>
              <a:gd name="T1" fmla="*/ 439 h 540"/>
              <a:gd name="T2" fmla="*/ 224 w 236"/>
              <a:gd name="T3" fmla="*/ 304 h 540"/>
              <a:gd name="T4" fmla="*/ 151 w 236"/>
              <a:gd name="T5" fmla="*/ 250 h 540"/>
              <a:gd name="T6" fmla="*/ 189 w 236"/>
              <a:gd name="T7" fmla="*/ 240 h 540"/>
              <a:gd name="T8" fmla="*/ 191 w 236"/>
              <a:gd name="T9" fmla="*/ 237 h 540"/>
              <a:gd name="T10" fmla="*/ 217 w 236"/>
              <a:gd name="T11" fmla="*/ 247 h 540"/>
              <a:gd name="T12" fmla="*/ 227 w 236"/>
              <a:gd name="T13" fmla="*/ 237 h 540"/>
              <a:gd name="T14" fmla="*/ 228 w 236"/>
              <a:gd name="T15" fmla="*/ 222 h 540"/>
              <a:gd name="T16" fmla="*/ 218 w 236"/>
              <a:gd name="T17" fmla="*/ 217 h 540"/>
              <a:gd name="T18" fmla="*/ 198 w 236"/>
              <a:gd name="T19" fmla="*/ 219 h 540"/>
              <a:gd name="T20" fmla="*/ 142 w 236"/>
              <a:gd name="T21" fmla="*/ 195 h 540"/>
              <a:gd name="T22" fmla="*/ 126 w 236"/>
              <a:gd name="T23" fmla="*/ 135 h 540"/>
              <a:gd name="T24" fmla="*/ 117 w 236"/>
              <a:gd name="T25" fmla="*/ 97 h 540"/>
              <a:gd name="T26" fmla="*/ 109 w 236"/>
              <a:gd name="T27" fmla="*/ 78 h 540"/>
              <a:gd name="T28" fmla="*/ 119 w 236"/>
              <a:gd name="T29" fmla="*/ 79 h 540"/>
              <a:gd name="T30" fmla="*/ 121 w 236"/>
              <a:gd name="T31" fmla="*/ 70 h 540"/>
              <a:gd name="T32" fmla="*/ 123 w 236"/>
              <a:gd name="T33" fmla="*/ 60 h 540"/>
              <a:gd name="T34" fmla="*/ 121 w 236"/>
              <a:gd name="T35" fmla="*/ 51 h 540"/>
              <a:gd name="T36" fmla="*/ 125 w 236"/>
              <a:gd name="T37" fmla="*/ 43 h 540"/>
              <a:gd name="T38" fmla="*/ 122 w 236"/>
              <a:gd name="T39" fmla="*/ 32 h 540"/>
              <a:gd name="T40" fmla="*/ 116 w 236"/>
              <a:gd name="T41" fmla="*/ 21 h 540"/>
              <a:gd name="T42" fmla="*/ 81 w 236"/>
              <a:gd name="T43" fmla="*/ 6 h 540"/>
              <a:gd name="T44" fmla="*/ 67 w 236"/>
              <a:gd name="T45" fmla="*/ 68 h 540"/>
              <a:gd name="T46" fmla="*/ 70 w 236"/>
              <a:gd name="T47" fmla="*/ 72 h 540"/>
              <a:gd name="T48" fmla="*/ 70 w 236"/>
              <a:gd name="T49" fmla="*/ 82 h 540"/>
              <a:gd name="T50" fmla="*/ 41 w 236"/>
              <a:gd name="T51" fmla="*/ 139 h 540"/>
              <a:gd name="T52" fmla="*/ 35 w 236"/>
              <a:gd name="T53" fmla="*/ 266 h 540"/>
              <a:gd name="T54" fmla="*/ 38 w 236"/>
              <a:gd name="T55" fmla="*/ 285 h 540"/>
              <a:gd name="T56" fmla="*/ 59 w 236"/>
              <a:gd name="T57" fmla="*/ 313 h 540"/>
              <a:gd name="T58" fmla="*/ 1 w 236"/>
              <a:gd name="T59" fmla="*/ 323 h 540"/>
              <a:gd name="T60" fmla="*/ 8 w 236"/>
              <a:gd name="T61" fmla="*/ 426 h 540"/>
              <a:gd name="T62" fmla="*/ 25 w 236"/>
              <a:gd name="T63" fmla="*/ 430 h 540"/>
              <a:gd name="T64" fmla="*/ 41 w 236"/>
              <a:gd name="T65" fmla="*/ 427 h 540"/>
              <a:gd name="T66" fmla="*/ 14 w 236"/>
              <a:gd name="T67" fmla="*/ 498 h 540"/>
              <a:gd name="T68" fmla="*/ 19 w 236"/>
              <a:gd name="T69" fmla="*/ 522 h 540"/>
              <a:gd name="T70" fmla="*/ 26 w 236"/>
              <a:gd name="T71" fmla="*/ 526 h 540"/>
              <a:gd name="T72" fmla="*/ 84 w 236"/>
              <a:gd name="T73" fmla="*/ 538 h 540"/>
              <a:gd name="T74" fmla="*/ 48 w 236"/>
              <a:gd name="T75" fmla="*/ 505 h 540"/>
              <a:gd name="T76" fmla="*/ 122 w 236"/>
              <a:gd name="T77" fmla="*/ 427 h 540"/>
              <a:gd name="T78" fmla="*/ 140 w 236"/>
              <a:gd name="T79" fmla="*/ 430 h 540"/>
              <a:gd name="T80" fmla="*/ 150 w 236"/>
              <a:gd name="T81" fmla="*/ 427 h 540"/>
              <a:gd name="T82" fmla="*/ 110 w 236"/>
              <a:gd name="T83" fmla="*/ 324 h 540"/>
              <a:gd name="T84" fmla="*/ 172 w 236"/>
              <a:gd name="T85" fmla="*/ 320 h 540"/>
              <a:gd name="T86" fmla="*/ 164 w 236"/>
              <a:gd name="T87" fmla="*/ 435 h 540"/>
              <a:gd name="T88" fmla="*/ 164 w 236"/>
              <a:gd name="T89" fmla="*/ 457 h 540"/>
              <a:gd name="T90" fmla="*/ 183 w 236"/>
              <a:gd name="T91" fmla="*/ 453 h 540"/>
              <a:gd name="T92" fmla="*/ 235 w 236"/>
              <a:gd name="T93" fmla="*/ 457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6" h="540">
                <a:moveTo>
                  <a:pt x="234" y="454"/>
                </a:moveTo>
                <a:cubicBezTo>
                  <a:pt x="224" y="446"/>
                  <a:pt x="221" y="444"/>
                  <a:pt x="209" y="439"/>
                </a:cubicBezTo>
                <a:cubicBezTo>
                  <a:pt x="196" y="433"/>
                  <a:pt x="202" y="419"/>
                  <a:pt x="202" y="419"/>
                </a:cubicBezTo>
                <a:cubicBezTo>
                  <a:pt x="224" y="304"/>
                  <a:pt x="224" y="304"/>
                  <a:pt x="224" y="304"/>
                </a:cubicBezTo>
                <a:cubicBezTo>
                  <a:pt x="227" y="284"/>
                  <a:pt x="215" y="277"/>
                  <a:pt x="215" y="277"/>
                </a:cubicBezTo>
                <a:cubicBezTo>
                  <a:pt x="209" y="272"/>
                  <a:pt x="151" y="250"/>
                  <a:pt x="151" y="250"/>
                </a:cubicBezTo>
                <a:cubicBezTo>
                  <a:pt x="151" y="250"/>
                  <a:pt x="149" y="240"/>
                  <a:pt x="147" y="228"/>
                </a:cubicBezTo>
                <a:cubicBezTo>
                  <a:pt x="189" y="240"/>
                  <a:pt x="189" y="240"/>
                  <a:pt x="189" y="240"/>
                </a:cubicBezTo>
                <a:cubicBezTo>
                  <a:pt x="190" y="237"/>
                  <a:pt x="190" y="237"/>
                  <a:pt x="190" y="237"/>
                </a:cubicBezTo>
                <a:cubicBezTo>
                  <a:pt x="191" y="237"/>
                  <a:pt x="191" y="237"/>
                  <a:pt x="191" y="237"/>
                </a:cubicBezTo>
                <a:cubicBezTo>
                  <a:pt x="194" y="239"/>
                  <a:pt x="197" y="242"/>
                  <a:pt x="200" y="245"/>
                </a:cubicBezTo>
                <a:cubicBezTo>
                  <a:pt x="203" y="249"/>
                  <a:pt x="214" y="247"/>
                  <a:pt x="217" y="247"/>
                </a:cubicBezTo>
                <a:cubicBezTo>
                  <a:pt x="221" y="246"/>
                  <a:pt x="222" y="246"/>
                  <a:pt x="222" y="244"/>
                </a:cubicBezTo>
                <a:cubicBezTo>
                  <a:pt x="223" y="241"/>
                  <a:pt x="227" y="239"/>
                  <a:pt x="227" y="237"/>
                </a:cubicBezTo>
                <a:cubicBezTo>
                  <a:pt x="227" y="235"/>
                  <a:pt x="229" y="231"/>
                  <a:pt x="229" y="229"/>
                </a:cubicBezTo>
                <a:cubicBezTo>
                  <a:pt x="230" y="227"/>
                  <a:pt x="230" y="224"/>
                  <a:pt x="228" y="222"/>
                </a:cubicBezTo>
                <a:cubicBezTo>
                  <a:pt x="226" y="220"/>
                  <a:pt x="219" y="220"/>
                  <a:pt x="219" y="220"/>
                </a:cubicBezTo>
                <a:cubicBezTo>
                  <a:pt x="219" y="220"/>
                  <a:pt x="219" y="220"/>
                  <a:pt x="218" y="217"/>
                </a:cubicBezTo>
                <a:cubicBezTo>
                  <a:pt x="218" y="214"/>
                  <a:pt x="214" y="216"/>
                  <a:pt x="208" y="216"/>
                </a:cubicBezTo>
                <a:cubicBezTo>
                  <a:pt x="203" y="217"/>
                  <a:pt x="199" y="219"/>
                  <a:pt x="198" y="219"/>
                </a:cubicBezTo>
                <a:cubicBezTo>
                  <a:pt x="199" y="216"/>
                  <a:pt x="199" y="216"/>
                  <a:pt x="199" y="216"/>
                </a:cubicBezTo>
                <a:cubicBezTo>
                  <a:pt x="142" y="195"/>
                  <a:pt x="142" y="195"/>
                  <a:pt x="142" y="195"/>
                </a:cubicBezTo>
                <a:cubicBezTo>
                  <a:pt x="142" y="190"/>
                  <a:pt x="141" y="186"/>
                  <a:pt x="141" y="183"/>
                </a:cubicBezTo>
                <a:cubicBezTo>
                  <a:pt x="140" y="168"/>
                  <a:pt x="131" y="143"/>
                  <a:pt x="126" y="135"/>
                </a:cubicBezTo>
                <a:cubicBezTo>
                  <a:pt x="121" y="127"/>
                  <a:pt x="116" y="114"/>
                  <a:pt x="116" y="114"/>
                </a:cubicBezTo>
                <a:cubicBezTo>
                  <a:pt x="116" y="114"/>
                  <a:pt x="118" y="103"/>
                  <a:pt x="117" y="97"/>
                </a:cubicBezTo>
                <a:cubicBezTo>
                  <a:pt x="116" y="91"/>
                  <a:pt x="107" y="88"/>
                  <a:pt x="107" y="88"/>
                </a:cubicBezTo>
                <a:cubicBezTo>
                  <a:pt x="109" y="78"/>
                  <a:pt x="109" y="78"/>
                  <a:pt x="109" y="78"/>
                </a:cubicBezTo>
                <a:cubicBezTo>
                  <a:pt x="111" y="79"/>
                  <a:pt x="112" y="80"/>
                  <a:pt x="114" y="80"/>
                </a:cubicBezTo>
                <a:cubicBezTo>
                  <a:pt x="117" y="80"/>
                  <a:pt x="117" y="80"/>
                  <a:pt x="119" y="79"/>
                </a:cubicBezTo>
                <a:cubicBezTo>
                  <a:pt x="120" y="78"/>
                  <a:pt x="122" y="78"/>
                  <a:pt x="121" y="76"/>
                </a:cubicBezTo>
                <a:cubicBezTo>
                  <a:pt x="121" y="73"/>
                  <a:pt x="122" y="72"/>
                  <a:pt x="121" y="70"/>
                </a:cubicBezTo>
                <a:cubicBezTo>
                  <a:pt x="121" y="69"/>
                  <a:pt x="122" y="67"/>
                  <a:pt x="123" y="65"/>
                </a:cubicBezTo>
                <a:cubicBezTo>
                  <a:pt x="123" y="62"/>
                  <a:pt x="123" y="60"/>
                  <a:pt x="123" y="60"/>
                </a:cubicBezTo>
                <a:cubicBezTo>
                  <a:pt x="123" y="60"/>
                  <a:pt x="123" y="58"/>
                  <a:pt x="122" y="57"/>
                </a:cubicBezTo>
                <a:cubicBezTo>
                  <a:pt x="122" y="56"/>
                  <a:pt x="121" y="51"/>
                  <a:pt x="121" y="51"/>
                </a:cubicBezTo>
                <a:cubicBezTo>
                  <a:pt x="121" y="51"/>
                  <a:pt x="123" y="50"/>
                  <a:pt x="125" y="47"/>
                </a:cubicBezTo>
                <a:cubicBezTo>
                  <a:pt x="127" y="45"/>
                  <a:pt x="125" y="43"/>
                  <a:pt x="125" y="43"/>
                </a:cubicBezTo>
                <a:cubicBezTo>
                  <a:pt x="123" y="43"/>
                  <a:pt x="120" y="39"/>
                  <a:pt x="120" y="39"/>
                </a:cubicBezTo>
                <a:cubicBezTo>
                  <a:pt x="120" y="39"/>
                  <a:pt x="122" y="34"/>
                  <a:pt x="122" y="32"/>
                </a:cubicBezTo>
                <a:cubicBezTo>
                  <a:pt x="122" y="30"/>
                  <a:pt x="120" y="29"/>
                  <a:pt x="119" y="29"/>
                </a:cubicBezTo>
                <a:cubicBezTo>
                  <a:pt x="119" y="28"/>
                  <a:pt x="117" y="25"/>
                  <a:pt x="116" y="21"/>
                </a:cubicBezTo>
                <a:cubicBezTo>
                  <a:pt x="115" y="17"/>
                  <a:pt x="108" y="13"/>
                  <a:pt x="108" y="13"/>
                </a:cubicBezTo>
                <a:cubicBezTo>
                  <a:pt x="111" y="6"/>
                  <a:pt x="107" y="0"/>
                  <a:pt x="81" y="6"/>
                </a:cubicBezTo>
                <a:cubicBezTo>
                  <a:pt x="55" y="13"/>
                  <a:pt x="54" y="31"/>
                  <a:pt x="57" y="43"/>
                </a:cubicBezTo>
                <a:cubicBezTo>
                  <a:pt x="59" y="55"/>
                  <a:pt x="66" y="66"/>
                  <a:pt x="67" y="68"/>
                </a:cubicBezTo>
                <a:cubicBezTo>
                  <a:pt x="68" y="70"/>
                  <a:pt x="68" y="75"/>
                  <a:pt x="68" y="75"/>
                </a:cubicBezTo>
                <a:cubicBezTo>
                  <a:pt x="68" y="75"/>
                  <a:pt x="69" y="71"/>
                  <a:pt x="70" y="72"/>
                </a:cubicBezTo>
                <a:cubicBezTo>
                  <a:pt x="70" y="73"/>
                  <a:pt x="70" y="75"/>
                  <a:pt x="70" y="78"/>
                </a:cubicBezTo>
                <a:cubicBezTo>
                  <a:pt x="70" y="79"/>
                  <a:pt x="70" y="80"/>
                  <a:pt x="70" y="82"/>
                </a:cubicBezTo>
                <a:cubicBezTo>
                  <a:pt x="65" y="92"/>
                  <a:pt x="54" y="108"/>
                  <a:pt x="49" y="119"/>
                </a:cubicBezTo>
                <a:cubicBezTo>
                  <a:pt x="48" y="120"/>
                  <a:pt x="44" y="131"/>
                  <a:pt x="41" y="139"/>
                </a:cubicBezTo>
                <a:cubicBezTo>
                  <a:pt x="20" y="176"/>
                  <a:pt x="20" y="176"/>
                  <a:pt x="20" y="176"/>
                </a:cubicBezTo>
                <a:cubicBezTo>
                  <a:pt x="35" y="266"/>
                  <a:pt x="35" y="266"/>
                  <a:pt x="35" y="266"/>
                </a:cubicBezTo>
                <a:cubicBezTo>
                  <a:pt x="41" y="266"/>
                  <a:pt x="41" y="266"/>
                  <a:pt x="41" y="266"/>
                </a:cubicBezTo>
                <a:cubicBezTo>
                  <a:pt x="39" y="276"/>
                  <a:pt x="38" y="285"/>
                  <a:pt x="38" y="285"/>
                </a:cubicBezTo>
                <a:cubicBezTo>
                  <a:pt x="59" y="293"/>
                  <a:pt x="59" y="293"/>
                  <a:pt x="59" y="293"/>
                </a:cubicBezTo>
                <a:cubicBezTo>
                  <a:pt x="59" y="313"/>
                  <a:pt x="59" y="313"/>
                  <a:pt x="59" y="313"/>
                </a:cubicBezTo>
                <a:cubicBezTo>
                  <a:pt x="57" y="316"/>
                  <a:pt x="56" y="319"/>
                  <a:pt x="56" y="324"/>
                </a:cubicBezTo>
                <a:cubicBezTo>
                  <a:pt x="1" y="323"/>
                  <a:pt x="1" y="323"/>
                  <a:pt x="1" y="323"/>
                </a:cubicBezTo>
                <a:cubicBezTo>
                  <a:pt x="0" y="426"/>
                  <a:pt x="0" y="426"/>
                  <a:pt x="0" y="426"/>
                </a:cubicBezTo>
                <a:cubicBezTo>
                  <a:pt x="8" y="426"/>
                  <a:pt x="8" y="426"/>
                  <a:pt x="8" y="426"/>
                </a:cubicBezTo>
                <a:cubicBezTo>
                  <a:pt x="8" y="430"/>
                  <a:pt x="8" y="430"/>
                  <a:pt x="8" y="430"/>
                </a:cubicBezTo>
                <a:cubicBezTo>
                  <a:pt x="25" y="430"/>
                  <a:pt x="25" y="430"/>
                  <a:pt x="25" y="430"/>
                </a:cubicBezTo>
                <a:cubicBezTo>
                  <a:pt x="25" y="426"/>
                  <a:pt x="25" y="426"/>
                  <a:pt x="25" y="426"/>
                </a:cubicBezTo>
                <a:cubicBezTo>
                  <a:pt x="41" y="427"/>
                  <a:pt x="41" y="427"/>
                  <a:pt x="41" y="427"/>
                </a:cubicBezTo>
                <a:cubicBezTo>
                  <a:pt x="14" y="494"/>
                  <a:pt x="14" y="494"/>
                  <a:pt x="14" y="494"/>
                </a:cubicBezTo>
                <a:cubicBezTo>
                  <a:pt x="14" y="498"/>
                  <a:pt x="14" y="498"/>
                  <a:pt x="14" y="498"/>
                </a:cubicBezTo>
                <a:cubicBezTo>
                  <a:pt x="16" y="499"/>
                  <a:pt x="6" y="511"/>
                  <a:pt x="8" y="513"/>
                </a:cubicBezTo>
                <a:cubicBezTo>
                  <a:pt x="10" y="516"/>
                  <a:pt x="14" y="519"/>
                  <a:pt x="19" y="522"/>
                </a:cubicBezTo>
                <a:cubicBezTo>
                  <a:pt x="20" y="523"/>
                  <a:pt x="23" y="521"/>
                  <a:pt x="24" y="521"/>
                </a:cubicBezTo>
                <a:cubicBezTo>
                  <a:pt x="26" y="522"/>
                  <a:pt x="25" y="526"/>
                  <a:pt x="26" y="526"/>
                </a:cubicBezTo>
                <a:cubicBezTo>
                  <a:pt x="35" y="531"/>
                  <a:pt x="44" y="536"/>
                  <a:pt x="49" y="537"/>
                </a:cubicBezTo>
                <a:cubicBezTo>
                  <a:pt x="59" y="539"/>
                  <a:pt x="77" y="540"/>
                  <a:pt x="84" y="538"/>
                </a:cubicBezTo>
                <a:cubicBezTo>
                  <a:pt x="92" y="535"/>
                  <a:pt x="73" y="526"/>
                  <a:pt x="66" y="522"/>
                </a:cubicBezTo>
                <a:cubicBezTo>
                  <a:pt x="58" y="519"/>
                  <a:pt x="48" y="505"/>
                  <a:pt x="48" y="505"/>
                </a:cubicBezTo>
                <a:cubicBezTo>
                  <a:pt x="48" y="505"/>
                  <a:pt x="71" y="457"/>
                  <a:pt x="86" y="427"/>
                </a:cubicBezTo>
                <a:cubicBezTo>
                  <a:pt x="122" y="427"/>
                  <a:pt x="122" y="427"/>
                  <a:pt x="122" y="427"/>
                </a:cubicBezTo>
                <a:cubicBezTo>
                  <a:pt x="122" y="430"/>
                  <a:pt x="122" y="430"/>
                  <a:pt x="122" y="430"/>
                </a:cubicBezTo>
                <a:cubicBezTo>
                  <a:pt x="140" y="430"/>
                  <a:pt x="140" y="430"/>
                  <a:pt x="140" y="430"/>
                </a:cubicBezTo>
                <a:cubicBezTo>
                  <a:pt x="140" y="427"/>
                  <a:pt x="140" y="427"/>
                  <a:pt x="140" y="427"/>
                </a:cubicBezTo>
                <a:cubicBezTo>
                  <a:pt x="150" y="427"/>
                  <a:pt x="150" y="427"/>
                  <a:pt x="150" y="427"/>
                </a:cubicBezTo>
                <a:cubicBezTo>
                  <a:pt x="150" y="324"/>
                  <a:pt x="150" y="324"/>
                  <a:pt x="150" y="324"/>
                </a:cubicBezTo>
                <a:cubicBezTo>
                  <a:pt x="110" y="324"/>
                  <a:pt x="110" y="324"/>
                  <a:pt x="110" y="324"/>
                </a:cubicBezTo>
                <a:cubicBezTo>
                  <a:pt x="112" y="311"/>
                  <a:pt x="113" y="301"/>
                  <a:pt x="113" y="301"/>
                </a:cubicBezTo>
                <a:cubicBezTo>
                  <a:pt x="172" y="320"/>
                  <a:pt x="172" y="320"/>
                  <a:pt x="172" y="320"/>
                </a:cubicBezTo>
                <a:cubicBezTo>
                  <a:pt x="179" y="323"/>
                  <a:pt x="177" y="326"/>
                  <a:pt x="177" y="326"/>
                </a:cubicBezTo>
                <a:cubicBezTo>
                  <a:pt x="176" y="331"/>
                  <a:pt x="164" y="435"/>
                  <a:pt x="164" y="435"/>
                </a:cubicBezTo>
                <a:cubicBezTo>
                  <a:pt x="166" y="437"/>
                  <a:pt x="166" y="437"/>
                  <a:pt x="166" y="437"/>
                </a:cubicBezTo>
                <a:cubicBezTo>
                  <a:pt x="161" y="443"/>
                  <a:pt x="164" y="457"/>
                  <a:pt x="164" y="457"/>
                </a:cubicBezTo>
                <a:cubicBezTo>
                  <a:pt x="179" y="457"/>
                  <a:pt x="179" y="457"/>
                  <a:pt x="179" y="457"/>
                </a:cubicBezTo>
                <a:cubicBezTo>
                  <a:pt x="180" y="456"/>
                  <a:pt x="183" y="453"/>
                  <a:pt x="183" y="453"/>
                </a:cubicBezTo>
                <a:cubicBezTo>
                  <a:pt x="186" y="456"/>
                  <a:pt x="190" y="457"/>
                  <a:pt x="190" y="457"/>
                </a:cubicBezTo>
                <a:cubicBezTo>
                  <a:pt x="195" y="458"/>
                  <a:pt x="235" y="458"/>
                  <a:pt x="235" y="457"/>
                </a:cubicBezTo>
                <a:cubicBezTo>
                  <a:pt x="236" y="456"/>
                  <a:pt x="234" y="454"/>
                  <a:pt x="234" y="45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pic>
        <p:nvPicPr>
          <p:cNvPr id="4" name="Imagem 3">
            <a:extLst>
              <a:ext uri="{FF2B5EF4-FFF2-40B4-BE49-F238E27FC236}">
                <a16:creationId xmlns:a16="http://schemas.microsoft.com/office/drawing/2014/main" id="{34A4D395-96C9-F3F3-73D0-926677540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10162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9192DCB0-1B3F-D703-8E1E-E2AC4FC1DA09}"/>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Freeform 394">
            <a:extLst>
              <a:ext uri="{FF2B5EF4-FFF2-40B4-BE49-F238E27FC236}">
                <a16:creationId xmlns:a16="http://schemas.microsoft.com/office/drawing/2014/main" id="{0A8E1ADE-2450-D13E-27E7-8CD5B377CADD}"/>
              </a:ext>
            </a:extLst>
          </p:cNvPr>
          <p:cNvSpPr>
            <a:spLocks/>
          </p:cNvSpPr>
          <p:nvPr/>
        </p:nvSpPr>
        <p:spPr bwMode="auto">
          <a:xfrm flipH="1">
            <a:off x="7023400" y="5810974"/>
            <a:ext cx="5162808" cy="797406"/>
          </a:xfrm>
          <a:custGeom>
            <a:avLst/>
            <a:gdLst>
              <a:gd name="T0" fmla="*/ 669 w 903"/>
              <a:gd name="T1" fmla="*/ 0 h 125"/>
              <a:gd name="T2" fmla="*/ 0 w 903"/>
              <a:gd name="T3" fmla="*/ 65 h 125"/>
              <a:gd name="T4" fmla="*/ 213 w 903"/>
              <a:gd name="T5" fmla="*/ 125 h 125"/>
              <a:gd name="T6" fmla="*/ 887 w 903"/>
              <a:gd name="T7" fmla="*/ 91 h 125"/>
              <a:gd name="T8" fmla="*/ 695 w 903"/>
              <a:gd name="T9" fmla="*/ 0 h 125"/>
              <a:gd name="T10" fmla="*/ 669 w 903"/>
              <a:gd name="T11" fmla="*/ 0 h 125"/>
            </a:gdLst>
            <a:ahLst/>
            <a:cxnLst>
              <a:cxn ang="0">
                <a:pos x="T0" y="T1"/>
              </a:cxn>
              <a:cxn ang="0">
                <a:pos x="T2" y="T3"/>
              </a:cxn>
              <a:cxn ang="0">
                <a:pos x="T4" y="T5"/>
              </a:cxn>
              <a:cxn ang="0">
                <a:pos x="T6" y="T7"/>
              </a:cxn>
              <a:cxn ang="0">
                <a:pos x="T8" y="T9"/>
              </a:cxn>
              <a:cxn ang="0">
                <a:pos x="T10" y="T11"/>
              </a:cxn>
            </a:cxnLst>
            <a:rect l="0" t="0" r="r" b="b"/>
            <a:pathLst>
              <a:path w="903" h="125">
                <a:moveTo>
                  <a:pt x="669" y="0"/>
                </a:moveTo>
                <a:cubicBezTo>
                  <a:pt x="486" y="0"/>
                  <a:pt x="0" y="65"/>
                  <a:pt x="0" y="65"/>
                </a:cubicBezTo>
                <a:cubicBezTo>
                  <a:pt x="213" y="125"/>
                  <a:pt x="213" y="125"/>
                  <a:pt x="213" y="125"/>
                </a:cubicBezTo>
                <a:cubicBezTo>
                  <a:pt x="267" y="125"/>
                  <a:pt x="872" y="117"/>
                  <a:pt x="887" y="91"/>
                </a:cubicBezTo>
                <a:cubicBezTo>
                  <a:pt x="903" y="65"/>
                  <a:pt x="851" y="8"/>
                  <a:pt x="695" y="0"/>
                </a:cubicBezTo>
                <a:cubicBezTo>
                  <a:pt x="687" y="0"/>
                  <a:pt x="678" y="0"/>
                  <a:pt x="669" y="0"/>
                </a:cubicBezTo>
              </a:path>
            </a:pathLst>
          </a:custGeom>
          <a:gradFill>
            <a:gsLst>
              <a:gs pos="100000">
                <a:schemeClr val="tx1">
                  <a:lumMod val="50000"/>
                  <a:lumOff val="50000"/>
                </a:schemeClr>
              </a:gs>
              <a:gs pos="0">
                <a:srgbClr val="F1F1F1">
                  <a:alpha val="60000"/>
                </a:srgbClr>
              </a:gs>
            </a:gsLst>
            <a:lin ang="2700000" scaled="1"/>
          </a:gra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5" name="Freeform 390">
            <a:extLst>
              <a:ext uri="{FF2B5EF4-FFF2-40B4-BE49-F238E27FC236}">
                <a16:creationId xmlns:a16="http://schemas.microsoft.com/office/drawing/2014/main" id="{C0732503-FF19-E92B-6A12-DB1438D72D1C}"/>
              </a:ext>
            </a:extLst>
          </p:cNvPr>
          <p:cNvSpPr>
            <a:spLocks/>
          </p:cNvSpPr>
          <p:nvPr/>
        </p:nvSpPr>
        <p:spPr bwMode="auto">
          <a:xfrm flipH="1">
            <a:off x="8286492" y="5442495"/>
            <a:ext cx="5162808" cy="797406"/>
          </a:xfrm>
          <a:custGeom>
            <a:avLst/>
            <a:gdLst>
              <a:gd name="T0" fmla="*/ 669 w 903"/>
              <a:gd name="T1" fmla="*/ 0 h 125"/>
              <a:gd name="T2" fmla="*/ 0 w 903"/>
              <a:gd name="T3" fmla="*/ 66 h 125"/>
              <a:gd name="T4" fmla="*/ 213 w 903"/>
              <a:gd name="T5" fmla="*/ 125 h 125"/>
              <a:gd name="T6" fmla="*/ 887 w 903"/>
              <a:gd name="T7" fmla="*/ 92 h 125"/>
              <a:gd name="T8" fmla="*/ 695 w 903"/>
              <a:gd name="T9" fmla="*/ 1 h 125"/>
              <a:gd name="T10" fmla="*/ 669 w 903"/>
              <a:gd name="T11" fmla="*/ 0 h 125"/>
            </a:gdLst>
            <a:ahLst/>
            <a:cxnLst>
              <a:cxn ang="0">
                <a:pos x="T0" y="T1"/>
              </a:cxn>
              <a:cxn ang="0">
                <a:pos x="T2" y="T3"/>
              </a:cxn>
              <a:cxn ang="0">
                <a:pos x="T4" y="T5"/>
              </a:cxn>
              <a:cxn ang="0">
                <a:pos x="T6" y="T7"/>
              </a:cxn>
              <a:cxn ang="0">
                <a:pos x="T8" y="T9"/>
              </a:cxn>
              <a:cxn ang="0">
                <a:pos x="T10" y="T11"/>
              </a:cxn>
            </a:cxnLst>
            <a:rect l="0" t="0" r="r" b="b"/>
            <a:pathLst>
              <a:path w="903" h="125">
                <a:moveTo>
                  <a:pt x="669" y="0"/>
                </a:moveTo>
                <a:cubicBezTo>
                  <a:pt x="486" y="0"/>
                  <a:pt x="0" y="66"/>
                  <a:pt x="0" y="66"/>
                </a:cubicBezTo>
                <a:cubicBezTo>
                  <a:pt x="213" y="125"/>
                  <a:pt x="213" y="125"/>
                  <a:pt x="213" y="125"/>
                </a:cubicBezTo>
                <a:cubicBezTo>
                  <a:pt x="267" y="125"/>
                  <a:pt x="871" y="118"/>
                  <a:pt x="887" y="92"/>
                </a:cubicBezTo>
                <a:cubicBezTo>
                  <a:pt x="903" y="66"/>
                  <a:pt x="851" y="9"/>
                  <a:pt x="695" y="1"/>
                </a:cubicBezTo>
                <a:cubicBezTo>
                  <a:pt x="687" y="0"/>
                  <a:pt x="678" y="0"/>
                  <a:pt x="669" y="0"/>
                </a:cubicBezTo>
              </a:path>
            </a:pathLst>
          </a:custGeom>
          <a:gradFill>
            <a:gsLst>
              <a:gs pos="100000">
                <a:schemeClr val="bg1">
                  <a:lumMod val="50000"/>
                </a:schemeClr>
              </a:gs>
              <a:gs pos="0">
                <a:srgbClr val="F1F1F1">
                  <a:alpha val="60000"/>
                </a:srgbClr>
              </a:gs>
            </a:gsLst>
            <a:lin ang="2700000" scaled="1"/>
          </a:gra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grpSp>
        <p:nvGrpSpPr>
          <p:cNvPr id="6" name="Group 372">
            <a:extLst>
              <a:ext uri="{FF2B5EF4-FFF2-40B4-BE49-F238E27FC236}">
                <a16:creationId xmlns:a16="http://schemas.microsoft.com/office/drawing/2014/main" id="{8E3F059C-B308-FED5-AE88-A63A7F8AA9C0}"/>
              </a:ext>
            </a:extLst>
          </p:cNvPr>
          <p:cNvGrpSpPr>
            <a:grpSpLocks noChangeAspect="1"/>
          </p:cNvGrpSpPr>
          <p:nvPr/>
        </p:nvGrpSpPr>
        <p:grpSpPr bwMode="auto">
          <a:xfrm flipH="1">
            <a:off x="6731000" y="215245"/>
            <a:ext cx="5464515" cy="6117844"/>
            <a:chOff x="2292" y="885"/>
            <a:chExt cx="2264" cy="2317"/>
          </a:xfrm>
          <a:solidFill>
            <a:srgbClr val="D91D3C"/>
          </a:solidFill>
          <a:effectLst/>
        </p:grpSpPr>
        <p:sp>
          <p:nvSpPr>
            <p:cNvPr id="15" name="Freeform 373">
              <a:extLst>
                <a:ext uri="{FF2B5EF4-FFF2-40B4-BE49-F238E27FC236}">
                  <a16:creationId xmlns:a16="http://schemas.microsoft.com/office/drawing/2014/main" id="{4B6FAAC7-163C-5089-FE8D-289CE6069BD7}"/>
                </a:ext>
              </a:extLst>
            </p:cNvPr>
            <p:cNvSpPr>
              <a:spLocks/>
            </p:cNvSpPr>
            <p:nvPr/>
          </p:nvSpPr>
          <p:spPr bwMode="auto">
            <a:xfrm>
              <a:off x="4545" y="2872"/>
              <a:ext cx="0" cy="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2"/>
                    <a:pt x="0" y="1"/>
                    <a:pt x="0" y="0"/>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cs typeface="+mn-ea"/>
                <a:sym typeface="+mn-lt"/>
              </a:endParaRPr>
            </a:p>
          </p:txBody>
        </p:sp>
        <p:sp>
          <p:nvSpPr>
            <p:cNvPr id="16" name="Freeform 374">
              <a:extLst>
                <a:ext uri="{FF2B5EF4-FFF2-40B4-BE49-F238E27FC236}">
                  <a16:creationId xmlns:a16="http://schemas.microsoft.com/office/drawing/2014/main" id="{C1B814F7-B801-375E-67C6-EAE6E5191C95}"/>
                </a:ext>
              </a:extLst>
            </p:cNvPr>
            <p:cNvSpPr>
              <a:spLocks/>
            </p:cNvSpPr>
            <p:nvPr/>
          </p:nvSpPr>
          <p:spPr bwMode="auto">
            <a:xfrm>
              <a:off x="2292" y="885"/>
              <a:ext cx="2264" cy="2317"/>
            </a:xfrm>
            <a:custGeom>
              <a:avLst/>
              <a:gdLst>
                <a:gd name="T0" fmla="*/ 883 w 956"/>
                <a:gd name="T1" fmla="*/ 449 h 978"/>
                <a:gd name="T2" fmla="*/ 883 w 956"/>
                <a:gd name="T3" fmla="*/ 449 h 978"/>
                <a:gd name="T4" fmla="*/ 877 w 956"/>
                <a:gd name="T5" fmla="*/ 448 h 978"/>
                <a:gd name="T6" fmla="*/ 865 w 956"/>
                <a:gd name="T7" fmla="*/ 446 h 978"/>
                <a:gd name="T8" fmla="*/ 865 w 956"/>
                <a:gd name="T9" fmla="*/ 446 h 978"/>
                <a:gd name="T10" fmla="*/ 762 w 956"/>
                <a:gd name="T11" fmla="*/ 434 h 978"/>
                <a:gd name="T12" fmla="*/ 762 w 956"/>
                <a:gd name="T13" fmla="*/ 346 h 978"/>
                <a:gd name="T14" fmla="*/ 641 w 956"/>
                <a:gd name="T15" fmla="*/ 337 h 978"/>
                <a:gd name="T16" fmla="*/ 641 w 956"/>
                <a:gd name="T17" fmla="*/ 249 h 978"/>
                <a:gd name="T18" fmla="*/ 519 w 956"/>
                <a:gd name="T19" fmla="*/ 246 h 978"/>
                <a:gd name="T20" fmla="*/ 519 w 956"/>
                <a:gd name="T21" fmla="*/ 159 h 978"/>
                <a:gd name="T22" fmla="*/ 397 w 956"/>
                <a:gd name="T23" fmla="*/ 159 h 978"/>
                <a:gd name="T24" fmla="*/ 397 w 956"/>
                <a:gd name="T25" fmla="*/ 76 h 978"/>
                <a:gd name="T26" fmla="*/ 275 w 956"/>
                <a:gd name="T27" fmla="*/ 76 h 978"/>
                <a:gd name="T28" fmla="*/ 275 w 956"/>
                <a:gd name="T29" fmla="*/ 0 h 978"/>
                <a:gd name="T30" fmla="*/ 3 w 956"/>
                <a:gd name="T31" fmla="*/ 0 h 978"/>
                <a:gd name="T32" fmla="*/ 0 w 956"/>
                <a:gd name="T33" fmla="*/ 3 h 978"/>
                <a:gd name="T34" fmla="*/ 0 w 956"/>
                <a:gd name="T35" fmla="*/ 962 h 978"/>
                <a:gd name="T36" fmla="*/ 884 w 956"/>
                <a:gd name="T37" fmla="*/ 978 h 978"/>
                <a:gd name="T38" fmla="*/ 883 w 956"/>
                <a:gd name="T39" fmla="*/ 809 h 978"/>
                <a:gd name="T40" fmla="*/ 951 w 956"/>
                <a:gd name="T41" fmla="*/ 839 h 978"/>
                <a:gd name="T42" fmla="*/ 951 w 956"/>
                <a:gd name="T43" fmla="*/ 481 h 978"/>
                <a:gd name="T44" fmla="*/ 883 w 956"/>
                <a:gd name="T45" fmla="*/ 449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6" h="978">
                  <a:moveTo>
                    <a:pt x="883" y="449"/>
                  </a:moveTo>
                  <a:cubicBezTo>
                    <a:pt x="883" y="449"/>
                    <a:pt x="883" y="449"/>
                    <a:pt x="883" y="449"/>
                  </a:cubicBezTo>
                  <a:cubicBezTo>
                    <a:pt x="881" y="449"/>
                    <a:pt x="879" y="448"/>
                    <a:pt x="877" y="448"/>
                  </a:cubicBezTo>
                  <a:cubicBezTo>
                    <a:pt x="874" y="447"/>
                    <a:pt x="869" y="447"/>
                    <a:pt x="865" y="446"/>
                  </a:cubicBezTo>
                  <a:cubicBezTo>
                    <a:pt x="865" y="446"/>
                    <a:pt x="865" y="446"/>
                    <a:pt x="865" y="446"/>
                  </a:cubicBezTo>
                  <a:cubicBezTo>
                    <a:pt x="831" y="441"/>
                    <a:pt x="797" y="437"/>
                    <a:pt x="762" y="434"/>
                  </a:cubicBezTo>
                  <a:cubicBezTo>
                    <a:pt x="762" y="404"/>
                    <a:pt x="762" y="375"/>
                    <a:pt x="762" y="346"/>
                  </a:cubicBezTo>
                  <a:cubicBezTo>
                    <a:pt x="722" y="342"/>
                    <a:pt x="681" y="339"/>
                    <a:pt x="641" y="337"/>
                  </a:cubicBezTo>
                  <a:cubicBezTo>
                    <a:pt x="641" y="308"/>
                    <a:pt x="641" y="278"/>
                    <a:pt x="641" y="249"/>
                  </a:cubicBezTo>
                  <a:cubicBezTo>
                    <a:pt x="600" y="247"/>
                    <a:pt x="559" y="246"/>
                    <a:pt x="519" y="246"/>
                  </a:cubicBezTo>
                  <a:cubicBezTo>
                    <a:pt x="519" y="216"/>
                    <a:pt x="519" y="188"/>
                    <a:pt x="519" y="159"/>
                  </a:cubicBezTo>
                  <a:cubicBezTo>
                    <a:pt x="397" y="159"/>
                    <a:pt x="397" y="159"/>
                    <a:pt x="397" y="159"/>
                  </a:cubicBezTo>
                  <a:cubicBezTo>
                    <a:pt x="397" y="129"/>
                    <a:pt x="397" y="105"/>
                    <a:pt x="397" y="76"/>
                  </a:cubicBezTo>
                  <a:cubicBezTo>
                    <a:pt x="275" y="76"/>
                    <a:pt x="275" y="76"/>
                    <a:pt x="275" y="76"/>
                  </a:cubicBezTo>
                  <a:cubicBezTo>
                    <a:pt x="275" y="47"/>
                    <a:pt x="275" y="30"/>
                    <a:pt x="275" y="0"/>
                  </a:cubicBezTo>
                  <a:cubicBezTo>
                    <a:pt x="3" y="0"/>
                    <a:pt x="3" y="0"/>
                    <a:pt x="3" y="0"/>
                  </a:cubicBezTo>
                  <a:cubicBezTo>
                    <a:pt x="0" y="3"/>
                    <a:pt x="0" y="3"/>
                    <a:pt x="0" y="3"/>
                  </a:cubicBezTo>
                  <a:cubicBezTo>
                    <a:pt x="0" y="3"/>
                    <a:pt x="0" y="640"/>
                    <a:pt x="0" y="962"/>
                  </a:cubicBezTo>
                  <a:cubicBezTo>
                    <a:pt x="190" y="962"/>
                    <a:pt x="576" y="933"/>
                    <a:pt x="884" y="978"/>
                  </a:cubicBezTo>
                  <a:cubicBezTo>
                    <a:pt x="884" y="921"/>
                    <a:pt x="884" y="865"/>
                    <a:pt x="883" y="809"/>
                  </a:cubicBezTo>
                  <a:cubicBezTo>
                    <a:pt x="943" y="819"/>
                    <a:pt x="950" y="834"/>
                    <a:pt x="951" y="839"/>
                  </a:cubicBezTo>
                  <a:cubicBezTo>
                    <a:pt x="951" y="481"/>
                    <a:pt x="951" y="481"/>
                    <a:pt x="951" y="481"/>
                  </a:cubicBezTo>
                  <a:cubicBezTo>
                    <a:pt x="951" y="481"/>
                    <a:pt x="956" y="461"/>
                    <a:pt x="883" y="4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cs typeface="+mn-ea"/>
                <a:sym typeface="+mn-lt"/>
              </a:endParaRPr>
            </a:p>
          </p:txBody>
        </p:sp>
      </p:grpSp>
      <p:sp>
        <p:nvSpPr>
          <p:cNvPr id="9" name="Freeform 369">
            <a:extLst>
              <a:ext uri="{FF2B5EF4-FFF2-40B4-BE49-F238E27FC236}">
                <a16:creationId xmlns:a16="http://schemas.microsoft.com/office/drawing/2014/main" id="{52385BC7-CAAD-A442-E129-964C3E0669E1}"/>
              </a:ext>
            </a:extLst>
          </p:cNvPr>
          <p:cNvSpPr>
            <a:spLocks/>
          </p:cNvSpPr>
          <p:nvPr/>
        </p:nvSpPr>
        <p:spPr bwMode="auto">
          <a:xfrm flipH="1">
            <a:off x="6747895" y="3230067"/>
            <a:ext cx="4161139" cy="3627933"/>
          </a:xfrm>
          <a:custGeom>
            <a:avLst/>
            <a:gdLst>
              <a:gd name="T0" fmla="*/ 589 w 727"/>
              <a:gd name="T1" fmla="*/ 117 h 579"/>
              <a:gd name="T2" fmla="*/ 589 w 727"/>
              <a:gd name="T3" fmla="*/ 26 h 579"/>
              <a:gd name="T4" fmla="*/ 725 w 727"/>
              <a:gd name="T5" fmla="*/ 0 h 579"/>
              <a:gd name="T6" fmla="*/ 727 w 727"/>
              <a:gd name="T7" fmla="*/ 514 h 579"/>
              <a:gd name="T8" fmla="*/ 0 w 727"/>
              <a:gd name="T9" fmla="*/ 539 h 579"/>
              <a:gd name="T10" fmla="*/ 0 w 727"/>
              <a:gd name="T11" fmla="*/ 451 h 579"/>
              <a:gd name="T12" fmla="*/ 117 w 727"/>
              <a:gd name="T13" fmla="*/ 464 h 579"/>
              <a:gd name="T14" fmla="*/ 117 w 727"/>
              <a:gd name="T15" fmla="*/ 376 h 579"/>
              <a:gd name="T16" fmla="*/ 235 w 727"/>
              <a:gd name="T17" fmla="*/ 384 h 579"/>
              <a:gd name="T18" fmla="*/ 235 w 727"/>
              <a:gd name="T19" fmla="*/ 296 h 579"/>
              <a:gd name="T20" fmla="*/ 353 w 727"/>
              <a:gd name="T21" fmla="*/ 299 h 579"/>
              <a:gd name="T22" fmla="*/ 353 w 727"/>
              <a:gd name="T23" fmla="*/ 211 h 579"/>
              <a:gd name="T24" fmla="*/ 471 w 727"/>
              <a:gd name="T25" fmla="*/ 209 h 579"/>
              <a:gd name="T26" fmla="*/ 471 w 727"/>
              <a:gd name="T27" fmla="*/ 127 h 579"/>
              <a:gd name="T28" fmla="*/ 589 w 727"/>
              <a:gd name="T29" fmla="*/ 117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7" h="579">
                <a:moveTo>
                  <a:pt x="589" y="117"/>
                </a:moveTo>
                <a:cubicBezTo>
                  <a:pt x="589" y="88"/>
                  <a:pt x="589" y="55"/>
                  <a:pt x="589" y="26"/>
                </a:cubicBezTo>
                <a:cubicBezTo>
                  <a:pt x="589" y="26"/>
                  <a:pt x="694" y="28"/>
                  <a:pt x="725" y="0"/>
                </a:cubicBezTo>
                <a:cubicBezTo>
                  <a:pt x="727" y="514"/>
                  <a:pt x="727" y="514"/>
                  <a:pt x="727" y="514"/>
                </a:cubicBezTo>
                <a:cubicBezTo>
                  <a:pt x="674" y="579"/>
                  <a:pt x="240" y="571"/>
                  <a:pt x="0" y="539"/>
                </a:cubicBezTo>
                <a:cubicBezTo>
                  <a:pt x="0" y="510"/>
                  <a:pt x="0" y="481"/>
                  <a:pt x="0" y="451"/>
                </a:cubicBezTo>
                <a:cubicBezTo>
                  <a:pt x="39" y="456"/>
                  <a:pt x="78" y="461"/>
                  <a:pt x="117" y="464"/>
                </a:cubicBezTo>
                <a:cubicBezTo>
                  <a:pt x="117" y="435"/>
                  <a:pt x="117" y="405"/>
                  <a:pt x="117" y="376"/>
                </a:cubicBezTo>
                <a:cubicBezTo>
                  <a:pt x="156" y="380"/>
                  <a:pt x="196" y="382"/>
                  <a:pt x="235" y="384"/>
                </a:cubicBezTo>
                <a:cubicBezTo>
                  <a:pt x="235" y="355"/>
                  <a:pt x="235" y="325"/>
                  <a:pt x="235" y="296"/>
                </a:cubicBezTo>
                <a:cubicBezTo>
                  <a:pt x="274" y="298"/>
                  <a:pt x="314" y="299"/>
                  <a:pt x="353" y="299"/>
                </a:cubicBezTo>
                <a:cubicBezTo>
                  <a:pt x="353" y="270"/>
                  <a:pt x="353" y="240"/>
                  <a:pt x="353" y="211"/>
                </a:cubicBezTo>
                <a:cubicBezTo>
                  <a:pt x="392" y="211"/>
                  <a:pt x="432" y="210"/>
                  <a:pt x="471" y="209"/>
                </a:cubicBezTo>
                <a:cubicBezTo>
                  <a:pt x="471" y="179"/>
                  <a:pt x="471" y="156"/>
                  <a:pt x="471" y="127"/>
                </a:cubicBezTo>
                <a:cubicBezTo>
                  <a:pt x="471" y="127"/>
                  <a:pt x="565" y="123"/>
                  <a:pt x="589" y="117"/>
                </a:cubicBezTo>
              </a:path>
            </a:pathLst>
          </a:custGeom>
          <a:solidFill>
            <a:srgbClr val="AC2F31"/>
          </a:solidFill>
          <a:ln>
            <a:noFill/>
          </a:ln>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0" name="Freeform 378">
            <a:extLst>
              <a:ext uri="{FF2B5EF4-FFF2-40B4-BE49-F238E27FC236}">
                <a16:creationId xmlns:a16="http://schemas.microsoft.com/office/drawing/2014/main" id="{0D9712AF-0A8C-0967-4BF0-DA49A34BB29B}"/>
              </a:ext>
            </a:extLst>
          </p:cNvPr>
          <p:cNvSpPr>
            <a:spLocks/>
          </p:cNvSpPr>
          <p:nvPr/>
        </p:nvSpPr>
        <p:spPr bwMode="auto">
          <a:xfrm flipH="1">
            <a:off x="7829539" y="190500"/>
            <a:ext cx="4361473" cy="2746033"/>
          </a:xfrm>
          <a:custGeom>
            <a:avLst/>
            <a:gdLst>
              <a:gd name="T0" fmla="*/ 3 w 762"/>
              <a:gd name="T1" fmla="*/ 0 h 437"/>
              <a:gd name="T2" fmla="*/ 275 w 762"/>
              <a:gd name="T3" fmla="*/ 0 h 437"/>
              <a:gd name="T4" fmla="*/ 275 w 762"/>
              <a:gd name="T5" fmla="*/ 76 h 437"/>
              <a:gd name="T6" fmla="*/ 397 w 762"/>
              <a:gd name="T7" fmla="*/ 76 h 437"/>
              <a:gd name="T8" fmla="*/ 397 w 762"/>
              <a:gd name="T9" fmla="*/ 159 h 437"/>
              <a:gd name="T10" fmla="*/ 519 w 762"/>
              <a:gd name="T11" fmla="*/ 159 h 437"/>
              <a:gd name="T12" fmla="*/ 519 w 762"/>
              <a:gd name="T13" fmla="*/ 246 h 437"/>
              <a:gd name="T14" fmla="*/ 641 w 762"/>
              <a:gd name="T15" fmla="*/ 249 h 437"/>
              <a:gd name="T16" fmla="*/ 641 w 762"/>
              <a:gd name="T17" fmla="*/ 337 h 437"/>
              <a:gd name="T18" fmla="*/ 762 w 762"/>
              <a:gd name="T19" fmla="*/ 346 h 437"/>
              <a:gd name="T20" fmla="*/ 762 w 762"/>
              <a:gd name="T21" fmla="*/ 434 h 437"/>
              <a:gd name="T22" fmla="*/ 759 w 762"/>
              <a:gd name="T23" fmla="*/ 437 h 437"/>
              <a:gd name="T24" fmla="*/ 759 w 762"/>
              <a:gd name="T25" fmla="*/ 349 h 437"/>
              <a:gd name="T26" fmla="*/ 637 w 762"/>
              <a:gd name="T27" fmla="*/ 340 h 437"/>
              <a:gd name="T28" fmla="*/ 637 w 762"/>
              <a:gd name="T29" fmla="*/ 252 h 437"/>
              <a:gd name="T30" fmla="*/ 515 w 762"/>
              <a:gd name="T31" fmla="*/ 248 h 437"/>
              <a:gd name="T32" fmla="*/ 515 w 762"/>
              <a:gd name="T33" fmla="*/ 162 h 437"/>
              <a:gd name="T34" fmla="*/ 394 w 762"/>
              <a:gd name="T35" fmla="*/ 162 h 437"/>
              <a:gd name="T36" fmla="*/ 394 w 762"/>
              <a:gd name="T37" fmla="*/ 79 h 437"/>
              <a:gd name="T38" fmla="*/ 272 w 762"/>
              <a:gd name="T39" fmla="*/ 79 h 437"/>
              <a:gd name="T40" fmla="*/ 272 w 762"/>
              <a:gd name="T41" fmla="*/ 3 h 437"/>
              <a:gd name="T42" fmla="*/ 0 w 762"/>
              <a:gd name="T43" fmla="*/ 3 h 437"/>
              <a:gd name="T44" fmla="*/ 3 w 762"/>
              <a:gd name="T45"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2" h="437">
                <a:moveTo>
                  <a:pt x="3" y="0"/>
                </a:moveTo>
                <a:cubicBezTo>
                  <a:pt x="275" y="0"/>
                  <a:pt x="275" y="0"/>
                  <a:pt x="275" y="0"/>
                </a:cubicBezTo>
                <a:cubicBezTo>
                  <a:pt x="275" y="30"/>
                  <a:pt x="275" y="47"/>
                  <a:pt x="275" y="76"/>
                </a:cubicBezTo>
                <a:cubicBezTo>
                  <a:pt x="397" y="76"/>
                  <a:pt x="397" y="76"/>
                  <a:pt x="397" y="76"/>
                </a:cubicBezTo>
                <a:cubicBezTo>
                  <a:pt x="397" y="105"/>
                  <a:pt x="397" y="129"/>
                  <a:pt x="397" y="159"/>
                </a:cubicBezTo>
                <a:cubicBezTo>
                  <a:pt x="519" y="159"/>
                  <a:pt x="519" y="159"/>
                  <a:pt x="519" y="159"/>
                </a:cubicBezTo>
                <a:cubicBezTo>
                  <a:pt x="519" y="188"/>
                  <a:pt x="519" y="216"/>
                  <a:pt x="519" y="246"/>
                </a:cubicBezTo>
                <a:cubicBezTo>
                  <a:pt x="559" y="246"/>
                  <a:pt x="600" y="247"/>
                  <a:pt x="641" y="249"/>
                </a:cubicBezTo>
                <a:cubicBezTo>
                  <a:pt x="641" y="278"/>
                  <a:pt x="641" y="308"/>
                  <a:pt x="641" y="337"/>
                </a:cubicBezTo>
                <a:cubicBezTo>
                  <a:pt x="681" y="339"/>
                  <a:pt x="722" y="342"/>
                  <a:pt x="762" y="346"/>
                </a:cubicBezTo>
                <a:cubicBezTo>
                  <a:pt x="762" y="375"/>
                  <a:pt x="762" y="404"/>
                  <a:pt x="762" y="434"/>
                </a:cubicBezTo>
                <a:cubicBezTo>
                  <a:pt x="759" y="437"/>
                  <a:pt x="759" y="437"/>
                  <a:pt x="759" y="437"/>
                </a:cubicBezTo>
                <a:cubicBezTo>
                  <a:pt x="759" y="407"/>
                  <a:pt x="759" y="378"/>
                  <a:pt x="759" y="349"/>
                </a:cubicBezTo>
                <a:cubicBezTo>
                  <a:pt x="719" y="345"/>
                  <a:pt x="678" y="342"/>
                  <a:pt x="637" y="340"/>
                </a:cubicBezTo>
                <a:cubicBezTo>
                  <a:pt x="637" y="310"/>
                  <a:pt x="637" y="281"/>
                  <a:pt x="637" y="252"/>
                </a:cubicBezTo>
                <a:cubicBezTo>
                  <a:pt x="597" y="250"/>
                  <a:pt x="556" y="249"/>
                  <a:pt x="515" y="248"/>
                </a:cubicBezTo>
                <a:cubicBezTo>
                  <a:pt x="515" y="219"/>
                  <a:pt x="515" y="191"/>
                  <a:pt x="515" y="162"/>
                </a:cubicBezTo>
                <a:cubicBezTo>
                  <a:pt x="394" y="162"/>
                  <a:pt x="394" y="162"/>
                  <a:pt x="394" y="162"/>
                </a:cubicBezTo>
                <a:cubicBezTo>
                  <a:pt x="394" y="132"/>
                  <a:pt x="394" y="108"/>
                  <a:pt x="394" y="79"/>
                </a:cubicBezTo>
                <a:cubicBezTo>
                  <a:pt x="272" y="79"/>
                  <a:pt x="272" y="79"/>
                  <a:pt x="272" y="79"/>
                </a:cubicBezTo>
                <a:cubicBezTo>
                  <a:pt x="272" y="49"/>
                  <a:pt x="272" y="32"/>
                  <a:pt x="272" y="3"/>
                </a:cubicBezTo>
                <a:cubicBezTo>
                  <a:pt x="0" y="3"/>
                  <a:pt x="0" y="3"/>
                  <a:pt x="0" y="3"/>
                </a:cubicBezTo>
                <a:lnTo>
                  <a:pt x="3" y="0"/>
                </a:lnTo>
                <a:close/>
              </a:path>
            </a:pathLst>
          </a:custGeom>
          <a:solidFill>
            <a:schemeClr val="bg1"/>
          </a:solidFill>
          <a:ln>
            <a:noFill/>
          </a:ln>
          <a:effectLst>
            <a:outerShdw blurRad="38100" dist="25400" dir="8100000" algn="tr" rotWithShape="0">
              <a:srgbClr val="015A63">
                <a:alpha val="40000"/>
              </a:srgbClr>
            </a:outerShdw>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1" name="Freeform 382">
            <a:extLst>
              <a:ext uri="{FF2B5EF4-FFF2-40B4-BE49-F238E27FC236}">
                <a16:creationId xmlns:a16="http://schemas.microsoft.com/office/drawing/2014/main" id="{D081201C-D9BA-85C2-A2F9-765E479FB49E}"/>
              </a:ext>
            </a:extLst>
          </p:cNvPr>
          <p:cNvSpPr>
            <a:spLocks/>
          </p:cNvSpPr>
          <p:nvPr/>
        </p:nvSpPr>
        <p:spPr bwMode="auto">
          <a:xfrm flipH="1">
            <a:off x="7525416" y="3367404"/>
            <a:ext cx="3374288" cy="2780358"/>
          </a:xfrm>
          <a:custGeom>
            <a:avLst/>
            <a:gdLst>
              <a:gd name="T0" fmla="*/ 589 w 589"/>
              <a:gd name="T1" fmla="*/ 96 h 443"/>
              <a:gd name="T2" fmla="*/ 589 w 589"/>
              <a:gd name="T3" fmla="*/ 4 h 443"/>
              <a:gd name="T4" fmla="*/ 583 w 589"/>
              <a:gd name="T5" fmla="*/ 0 h 443"/>
              <a:gd name="T6" fmla="*/ 584 w 589"/>
              <a:gd name="T7" fmla="*/ 92 h 443"/>
              <a:gd name="T8" fmla="*/ 466 w 589"/>
              <a:gd name="T9" fmla="*/ 101 h 443"/>
              <a:gd name="T10" fmla="*/ 466 w 589"/>
              <a:gd name="T11" fmla="*/ 183 h 443"/>
              <a:gd name="T12" fmla="*/ 348 w 589"/>
              <a:gd name="T13" fmla="*/ 185 h 443"/>
              <a:gd name="T14" fmla="*/ 348 w 589"/>
              <a:gd name="T15" fmla="*/ 273 h 443"/>
              <a:gd name="T16" fmla="*/ 232 w 589"/>
              <a:gd name="T17" fmla="*/ 271 h 443"/>
              <a:gd name="T18" fmla="*/ 232 w 589"/>
              <a:gd name="T19" fmla="*/ 359 h 443"/>
              <a:gd name="T20" fmla="*/ 120 w 589"/>
              <a:gd name="T21" fmla="*/ 351 h 443"/>
              <a:gd name="T22" fmla="*/ 117 w 589"/>
              <a:gd name="T23" fmla="*/ 355 h 443"/>
              <a:gd name="T24" fmla="*/ 117 w 589"/>
              <a:gd name="T25" fmla="*/ 439 h 443"/>
              <a:gd name="T26" fmla="*/ 3 w 589"/>
              <a:gd name="T27" fmla="*/ 427 h 443"/>
              <a:gd name="T28" fmla="*/ 0 w 589"/>
              <a:gd name="T29" fmla="*/ 430 h 443"/>
              <a:gd name="T30" fmla="*/ 118 w 589"/>
              <a:gd name="T31" fmla="*/ 443 h 443"/>
              <a:gd name="T32" fmla="*/ 118 w 589"/>
              <a:gd name="T33" fmla="*/ 355 h 443"/>
              <a:gd name="T34" fmla="*/ 235 w 589"/>
              <a:gd name="T35" fmla="*/ 363 h 443"/>
              <a:gd name="T36" fmla="*/ 235 w 589"/>
              <a:gd name="T37" fmla="*/ 275 h 443"/>
              <a:gd name="T38" fmla="*/ 353 w 589"/>
              <a:gd name="T39" fmla="*/ 278 h 443"/>
              <a:gd name="T40" fmla="*/ 353 w 589"/>
              <a:gd name="T41" fmla="*/ 190 h 443"/>
              <a:gd name="T42" fmla="*/ 471 w 589"/>
              <a:gd name="T43" fmla="*/ 188 h 443"/>
              <a:gd name="T44" fmla="*/ 471 w 589"/>
              <a:gd name="T45" fmla="*/ 105 h 443"/>
              <a:gd name="T46" fmla="*/ 589 w 589"/>
              <a:gd name="T47" fmla="*/ 9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9" h="443">
                <a:moveTo>
                  <a:pt x="589" y="96"/>
                </a:moveTo>
                <a:cubicBezTo>
                  <a:pt x="589" y="67"/>
                  <a:pt x="589" y="34"/>
                  <a:pt x="589" y="4"/>
                </a:cubicBezTo>
                <a:cubicBezTo>
                  <a:pt x="583" y="0"/>
                  <a:pt x="583" y="0"/>
                  <a:pt x="583" y="0"/>
                </a:cubicBezTo>
                <a:cubicBezTo>
                  <a:pt x="584" y="92"/>
                  <a:pt x="584" y="92"/>
                  <a:pt x="584" y="92"/>
                </a:cubicBezTo>
                <a:cubicBezTo>
                  <a:pt x="560" y="97"/>
                  <a:pt x="466" y="101"/>
                  <a:pt x="466" y="101"/>
                </a:cubicBezTo>
                <a:cubicBezTo>
                  <a:pt x="466" y="131"/>
                  <a:pt x="466" y="154"/>
                  <a:pt x="466" y="183"/>
                </a:cubicBezTo>
                <a:cubicBezTo>
                  <a:pt x="427" y="185"/>
                  <a:pt x="387" y="186"/>
                  <a:pt x="348" y="185"/>
                </a:cubicBezTo>
                <a:cubicBezTo>
                  <a:pt x="348" y="215"/>
                  <a:pt x="348" y="244"/>
                  <a:pt x="348" y="273"/>
                </a:cubicBezTo>
                <a:cubicBezTo>
                  <a:pt x="309" y="273"/>
                  <a:pt x="272" y="272"/>
                  <a:pt x="232" y="271"/>
                </a:cubicBezTo>
                <a:cubicBezTo>
                  <a:pt x="232" y="300"/>
                  <a:pt x="232" y="329"/>
                  <a:pt x="232" y="359"/>
                </a:cubicBezTo>
                <a:cubicBezTo>
                  <a:pt x="193" y="357"/>
                  <a:pt x="120" y="351"/>
                  <a:pt x="120" y="351"/>
                </a:cubicBezTo>
                <a:cubicBezTo>
                  <a:pt x="117" y="355"/>
                  <a:pt x="117" y="355"/>
                  <a:pt x="117" y="355"/>
                </a:cubicBezTo>
                <a:cubicBezTo>
                  <a:pt x="117" y="355"/>
                  <a:pt x="117" y="411"/>
                  <a:pt x="117" y="439"/>
                </a:cubicBezTo>
                <a:cubicBezTo>
                  <a:pt x="78" y="436"/>
                  <a:pt x="42" y="432"/>
                  <a:pt x="3" y="427"/>
                </a:cubicBezTo>
                <a:cubicBezTo>
                  <a:pt x="0" y="430"/>
                  <a:pt x="0" y="430"/>
                  <a:pt x="0" y="430"/>
                </a:cubicBezTo>
                <a:cubicBezTo>
                  <a:pt x="39" y="435"/>
                  <a:pt x="78" y="439"/>
                  <a:pt x="118" y="443"/>
                </a:cubicBezTo>
                <a:cubicBezTo>
                  <a:pt x="118" y="414"/>
                  <a:pt x="118" y="384"/>
                  <a:pt x="118" y="355"/>
                </a:cubicBezTo>
                <a:cubicBezTo>
                  <a:pt x="157" y="358"/>
                  <a:pt x="196" y="361"/>
                  <a:pt x="235" y="363"/>
                </a:cubicBezTo>
                <a:cubicBezTo>
                  <a:pt x="235" y="333"/>
                  <a:pt x="235" y="304"/>
                  <a:pt x="235" y="275"/>
                </a:cubicBezTo>
                <a:cubicBezTo>
                  <a:pt x="275" y="277"/>
                  <a:pt x="314" y="278"/>
                  <a:pt x="353" y="278"/>
                </a:cubicBezTo>
                <a:cubicBezTo>
                  <a:pt x="353" y="248"/>
                  <a:pt x="353" y="219"/>
                  <a:pt x="353" y="190"/>
                </a:cubicBezTo>
                <a:cubicBezTo>
                  <a:pt x="393" y="190"/>
                  <a:pt x="432" y="189"/>
                  <a:pt x="471" y="188"/>
                </a:cubicBezTo>
                <a:cubicBezTo>
                  <a:pt x="471" y="158"/>
                  <a:pt x="471" y="135"/>
                  <a:pt x="471" y="105"/>
                </a:cubicBezTo>
                <a:cubicBezTo>
                  <a:pt x="471" y="105"/>
                  <a:pt x="566" y="101"/>
                  <a:pt x="589" y="96"/>
                </a:cubicBezTo>
              </a:path>
            </a:pathLst>
          </a:custGeom>
          <a:solidFill>
            <a:schemeClr val="bg1"/>
          </a:solidFill>
          <a:ln>
            <a:noFill/>
          </a:ln>
          <a:effectLst>
            <a:outerShdw blurRad="38100" dist="12700" dir="2700000" algn="tl" rotWithShape="0">
              <a:srgbClr val="0192A1"/>
            </a:outerShdw>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2" name="Freeform 386">
            <a:extLst>
              <a:ext uri="{FF2B5EF4-FFF2-40B4-BE49-F238E27FC236}">
                <a16:creationId xmlns:a16="http://schemas.microsoft.com/office/drawing/2014/main" id="{5516EA62-73A8-45EB-295E-86013F7613E0}"/>
              </a:ext>
            </a:extLst>
          </p:cNvPr>
          <p:cNvSpPr>
            <a:spLocks/>
          </p:cNvSpPr>
          <p:nvPr/>
        </p:nvSpPr>
        <p:spPr bwMode="auto">
          <a:xfrm flipH="1">
            <a:off x="6742280" y="2920088"/>
            <a:ext cx="1112693" cy="488478"/>
          </a:xfrm>
          <a:custGeom>
            <a:avLst/>
            <a:gdLst>
              <a:gd name="T0" fmla="*/ 3 w 192"/>
              <a:gd name="T1" fmla="*/ 0 h 75"/>
              <a:gd name="T2" fmla="*/ 136 w 192"/>
              <a:gd name="T3" fmla="*/ 16 h 75"/>
              <a:gd name="T4" fmla="*/ 192 w 192"/>
              <a:gd name="T5" fmla="*/ 47 h 75"/>
              <a:gd name="T6" fmla="*/ 136 w 192"/>
              <a:gd name="T7" fmla="*/ 68 h 75"/>
              <a:gd name="T8" fmla="*/ 56 w 192"/>
              <a:gd name="T9" fmla="*/ 73 h 75"/>
              <a:gd name="T10" fmla="*/ 50 w 192"/>
              <a:gd name="T11" fmla="*/ 68 h 75"/>
              <a:gd name="T12" fmla="*/ 65 w 192"/>
              <a:gd name="T13" fmla="*/ 69 h 75"/>
              <a:gd name="T14" fmla="*/ 136 w 192"/>
              <a:gd name="T15" fmla="*/ 64 h 75"/>
              <a:gd name="T16" fmla="*/ 186 w 192"/>
              <a:gd name="T17" fmla="*/ 47 h 75"/>
              <a:gd name="T18" fmla="*/ 136 w 192"/>
              <a:gd name="T19" fmla="*/ 21 h 75"/>
              <a:gd name="T20" fmla="*/ 0 w 192"/>
              <a:gd name="T21" fmla="*/ 3 h 75"/>
              <a:gd name="T22" fmla="*/ 3 w 192"/>
              <a:gd name="T2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75">
                <a:moveTo>
                  <a:pt x="3" y="0"/>
                </a:moveTo>
                <a:cubicBezTo>
                  <a:pt x="3" y="0"/>
                  <a:pt x="96" y="9"/>
                  <a:pt x="136" y="16"/>
                </a:cubicBezTo>
                <a:cubicBezTo>
                  <a:pt x="177" y="24"/>
                  <a:pt x="192" y="38"/>
                  <a:pt x="192" y="47"/>
                </a:cubicBezTo>
                <a:cubicBezTo>
                  <a:pt x="192" y="47"/>
                  <a:pt x="181" y="62"/>
                  <a:pt x="136" y="68"/>
                </a:cubicBezTo>
                <a:cubicBezTo>
                  <a:pt x="136" y="68"/>
                  <a:pt x="83" y="75"/>
                  <a:pt x="56" y="73"/>
                </a:cubicBezTo>
                <a:cubicBezTo>
                  <a:pt x="50" y="68"/>
                  <a:pt x="50" y="68"/>
                  <a:pt x="50" y="68"/>
                </a:cubicBezTo>
                <a:cubicBezTo>
                  <a:pt x="52" y="69"/>
                  <a:pt x="61" y="69"/>
                  <a:pt x="65" y="69"/>
                </a:cubicBezTo>
                <a:cubicBezTo>
                  <a:pt x="92" y="69"/>
                  <a:pt x="135" y="64"/>
                  <a:pt x="136" y="64"/>
                </a:cubicBezTo>
                <a:cubicBezTo>
                  <a:pt x="171" y="59"/>
                  <a:pt x="184" y="49"/>
                  <a:pt x="186" y="47"/>
                </a:cubicBezTo>
                <a:cubicBezTo>
                  <a:pt x="186" y="41"/>
                  <a:pt x="172" y="28"/>
                  <a:pt x="136" y="21"/>
                </a:cubicBezTo>
                <a:cubicBezTo>
                  <a:pt x="96" y="13"/>
                  <a:pt x="1" y="3"/>
                  <a:pt x="0" y="3"/>
                </a:cubicBezTo>
                <a:lnTo>
                  <a:pt x="3" y="0"/>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3" name="Freeform 398">
            <a:extLst>
              <a:ext uri="{FF2B5EF4-FFF2-40B4-BE49-F238E27FC236}">
                <a16:creationId xmlns:a16="http://schemas.microsoft.com/office/drawing/2014/main" id="{C5A9E72A-7C23-395A-A6E8-3485CF5935FA}"/>
              </a:ext>
            </a:extLst>
          </p:cNvPr>
          <p:cNvSpPr>
            <a:spLocks/>
          </p:cNvSpPr>
          <p:nvPr/>
        </p:nvSpPr>
        <p:spPr bwMode="auto">
          <a:xfrm flipH="1">
            <a:off x="8953512" y="2176343"/>
            <a:ext cx="1358887" cy="3385011"/>
          </a:xfrm>
          <a:custGeom>
            <a:avLst/>
            <a:gdLst>
              <a:gd name="T0" fmla="*/ 209 w 236"/>
              <a:gd name="T1" fmla="*/ 439 h 540"/>
              <a:gd name="T2" fmla="*/ 224 w 236"/>
              <a:gd name="T3" fmla="*/ 304 h 540"/>
              <a:gd name="T4" fmla="*/ 151 w 236"/>
              <a:gd name="T5" fmla="*/ 250 h 540"/>
              <a:gd name="T6" fmla="*/ 189 w 236"/>
              <a:gd name="T7" fmla="*/ 240 h 540"/>
              <a:gd name="T8" fmla="*/ 191 w 236"/>
              <a:gd name="T9" fmla="*/ 237 h 540"/>
              <a:gd name="T10" fmla="*/ 217 w 236"/>
              <a:gd name="T11" fmla="*/ 247 h 540"/>
              <a:gd name="T12" fmla="*/ 227 w 236"/>
              <a:gd name="T13" fmla="*/ 237 h 540"/>
              <a:gd name="T14" fmla="*/ 228 w 236"/>
              <a:gd name="T15" fmla="*/ 222 h 540"/>
              <a:gd name="T16" fmla="*/ 218 w 236"/>
              <a:gd name="T17" fmla="*/ 217 h 540"/>
              <a:gd name="T18" fmla="*/ 198 w 236"/>
              <a:gd name="T19" fmla="*/ 219 h 540"/>
              <a:gd name="T20" fmla="*/ 142 w 236"/>
              <a:gd name="T21" fmla="*/ 195 h 540"/>
              <a:gd name="T22" fmla="*/ 126 w 236"/>
              <a:gd name="T23" fmla="*/ 135 h 540"/>
              <a:gd name="T24" fmla="*/ 117 w 236"/>
              <a:gd name="T25" fmla="*/ 97 h 540"/>
              <a:gd name="T26" fmla="*/ 109 w 236"/>
              <a:gd name="T27" fmla="*/ 78 h 540"/>
              <a:gd name="T28" fmla="*/ 119 w 236"/>
              <a:gd name="T29" fmla="*/ 79 h 540"/>
              <a:gd name="T30" fmla="*/ 121 w 236"/>
              <a:gd name="T31" fmla="*/ 70 h 540"/>
              <a:gd name="T32" fmla="*/ 123 w 236"/>
              <a:gd name="T33" fmla="*/ 60 h 540"/>
              <a:gd name="T34" fmla="*/ 121 w 236"/>
              <a:gd name="T35" fmla="*/ 51 h 540"/>
              <a:gd name="T36" fmla="*/ 125 w 236"/>
              <a:gd name="T37" fmla="*/ 43 h 540"/>
              <a:gd name="T38" fmla="*/ 122 w 236"/>
              <a:gd name="T39" fmla="*/ 32 h 540"/>
              <a:gd name="T40" fmla="*/ 116 w 236"/>
              <a:gd name="T41" fmla="*/ 21 h 540"/>
              <a:gd name="T42" fmla="*/ 81 w 236"/>
              <a:gd name="T43" fmla="*/ 6 h 540"/>
              <a:gd name="T44" fmla="*/ 67 w 236"/>
              <a:gd name="T45" fmla="*/ 68 h 540"/>
              <a:gd name="T46" fmla="*/ 70 w 236"/>
              <a:gd name="T47" fmla="*/ 72 h 540"/>
              <a:gd name="T48" fmla="*/ 70 w 236"/>
              <a:gd name="T49" fmla="*/ 82 h 540"/>
              <a:gd name="T50" fmla="*/ 41 w 236"/>
              <a:gd name="T51" fmla="*/ 139 h 540"/>
              <a:gd name="T52" fmla="*/ 35 w 236"/>
              <a:gd name="T53" fmla="*/ 266 h 540"/>
              <a:gd name="T54" fmla="*/ 38 w 236"/>
              <a:gd name="T55" fmla="*/ 285 h 540"/>
              <a:gd name="T56" fmla="*/ 59 w 236"/>
              <a:gd name="T57" fmla="*/ 313 h 540"/>
              <a:gd name="T58" fmla="*/ 1 w 236"/>
              <a:gd name="T59" fmla="*/ 323 h 540"/>
              <a:gd name="T60" fmla="*/ 8 w 236"/>
              <a:gd name="T61" fmla="*/ 426 h 540"/>
              <a:gd name="T62" fmla="*/ 25 w 236"/>
              <a:gd name="T63" fmla="*/ 430 h 540"/>
              <a:gd name="T64" fmla="*/ 41 w 236"/>
              <a:gd name="T65" fmla="*/ 427 h 540"/>
              <a:gd name="T66" fmla="*/ 14 w 236"/>
              <a:gd name="T67" fmla="*/ 498 h 540"/>
              <a:gd name="T68" fmla="*/ 19 w 236"/>
              <a:gd name="T69" fmla="*/ 522 h 540"/>
              <a:gd name="T70" fmla="*/ 26 w 236"/>
              <a:gd name="T71" fmla="*/ 526 h 540"/>
              <a:gd name="T72" fmla="*/ 84 w 236"/>
              <a:gd name="T73" fmla="*/ 538 h 540"/>
              <a:gd name="T74" fmla="*/ 48 w 236"/>
              <a:gd name="T75" fmla="*/ 505 h 540"/>
              <a:gd name="T76" fmla="*/ 122 w 236"/>
              <a:gd name="T77" fmla="*/ 427 h 540"/>
              <a:gd name="T78" fmla="*/ 140 w 236"/>
              <a:gd name="T79" fmla="*/ 430 h 540"/>
              <a:gd name="T80" fmla="*/ 150 w 236"/>
              <a:gd name="T81" fmla="*/ 427 h 540"/>
              <a:gd name="T82" fmla="*/ 110 w 236"/>
              <a:gd name="T83" fmla="*/ 324 h 540"/>
              <a:gd name="T84" fmla="*/ 172 w 236"/>
              <a:gd name="T85" fmla="*/ 320 h 540"/>
              <a:gd name="T86" fmla="*/ 164 w 236"/>
              <a:gd name="T87" fmla="*/ 435 h 540"/>
              <a:gd name="T88" fmla="*/ 164 w 236"/>
              <a:gd name="T89" fmla="*/ 457 h 540"/>
              <a:gd name="T90" fmla="*/ 183 w 236"/>
              <a:gd name="T91" fmla="*/ 453 h 540"/>
              <a:gd name="T92" fmla="*/ 235 w 236"/>
              <a:gd name="T93" fmla="*/ 457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6" h="540">
                <a:moveTo>
                  <a:pt x="234" y="454"/>
                </a:moveTo>
                <a:cubicBezTo>
                  <a:pt x="224" y="446"/>
                  <a:pt x="221" y="444"/>
                  <a:pt x="209" y="439"/>
                </a:cubicBezTo>
                <a:cubicBezTo>
                  <a:pt x="196" y="433"/>
                  <a:pt x="202" y="419"/>
                  <a:pt x="202" y="419"/>
                </a:cubicBezTo>
                <a:cubicBezTo>
                  <a:pt x="224" y="304"/>
                  <a:pt x="224" y="304"/>
                  <a:pt x="224" y="304"/>
                </a:cubicBezTo>
                <a:cubicBezTo>
                  <a:pt x="227" y="284"/>
                  <a:pt x="215" y="277"/>
                  <a:pt x="215" y="277"/>
                </a:cubicBezTo>
                <a:cubicBezTo>
                  <a:pt x="209" y="272"/>
                  <a:pt x="151" y="250"/>
                  <a:pt x="151" y="250"/>
                </a:cubicBezTo>
                <a:cubicBezTo>
                  <a:pt x="151" y="250"/>
                  <a:pt x="149" y="240"/>
                  <a:pt x="147" y="228"/>
                </a:cubicBezTo>
                <a:cubicBezTo>
                  <a:pt x="189" y="240"/>
                  <a:pt x="189" y="240"/>
                  <a:pt x="189" y="240"/>
                </a:cubicBezTo>
                <a:cubicBezTo>
                  <a:pt x="190" y="237"/>
                  <a:pt x="190" y="237"/>
                  <a:pt x="190" y="237"/>
                </a:cubicBezTo>
                <a:cubicBezTo>
                  <a:pt x="191" y="237"/>
                  <a:pt x="191" y="237"/>
                  <a:pt x="191" y="237"/>
                </a:cubicBezTo>
                <a:cubicBezTo>
                  <a:pt x="194" y="239"/>
                  <a:pt x="197" y="242"/>
                  <a:pt x="200" y="245"/>
                </a:cubicBezTo>
                <a:cubicBezTo>
                  <a:pt x="203" y="249"/>
                  <a:pt x="214" y="247"/>
                  <a:pt x="217" y="247"/>
                </a:cubicBezTo>
                <a:cubicBezTo>
                  <a:pt x="221" y="246"/>
                  <a:pt x="222" y="246"/>
                  <a:pt x="222" y="244"/>
                </a:cubicBezTo>
                <a:cubicBezTo>
                  <a:pt x="223" y="241"/>
                  <a:pt x="227" y="239"/>
                  <a:pt x="227" y="237"/>
                </a:cubicBezTo>
                <a:cubicBezTo>
                  <a:pt x="227" y="235"/>
                  <a:pt x="229" y="231"/>
                  <a:pt x="229" y="229"/>
                </a:cubicBezTo>
                <a:cubicBezTo>
                  <a:pt x="230" y="227"/>
                  <a:pt x="230" y="224"/>
                  <a:pt x="228" y="222"/>
                </a:cubicBezTo>
                <a:cubicBezTo>
                  <a:pt x="226" y="220"/>
                  <a:pt x="219" y="220"/>
                  <a:pt x="219" y="220"/>
                </a:cubicBezTo>
                <a:cubicBezTo>
                  <a:pt x="219" y="220"/>
                  <a:pt x="219" y="220"/>
                  <a:pt x="218" y="217"/>
                </a:cubicBezTo>
                <a:cubicBezTo>
                  <a:pt x="218" y="214"/>
                  <a:pt x="214" y="216"/>
                  <a:pt x="208" y="216"/>
                </a:cubicBezTo>
                <a:cubicBezTo>
                  <a:pt x="203" y="217"/>
                  <a:pt x="199" y="219"/>
                  <a:pt x="198" y="219"/>
                </a:cubicBezTo>
                <a:cubicBezTo>
                  <a:pt x="199" y="216"/>
                  <a:pt x="199" y="216"/>
                  <a:pt x="199" y="216"/>
                </a:cubicBezTo>
                <a:cubicBezTo>
                  <a:pt x="142" y="195"/>
                  <a:pt x="142" y="195"/>
                  <a:pt x="142" y="195"/>
                </a:cubicBezTo>
                <a:cubicBezTo>
                  <a:pt x="142" y="190"/>
                  <a:pt x="141" y="186"/>
                  <a:pt x="141" y="183"/>
                </a:cubicBezTo>
                <a:cubicBezTo>
                  <a:pt x="140" y="168"/>
                  <a:pt x="131" y="143"/>
                  <a:pt x="126" y="135"/>
                </a:cubicBezTo>
                <a:cubicBezTo>
                  <a:pt x="121" y="127"/>
                  <a:pt x="116" y="114"/>
                  <a:pt x="116" y="114"/>
                </a:cubicBezTo>
                <a:cubicBezTo>
                  <a:pt x="116" y="114"/>
                  <a:pt x="118" y="103"/>
                  <a:pt x="117" y="97"/>
                </a:cubicBezTo>
                <a:cubicBezTo>
                  <a:pt x="116" y="91"/>
                  <a:pt x="107" y="88"/>
                  <a:pt x="107" y="88"/>
                </a:cubicBezTo>
                <a:cubicBezTo>
                  <a:pt x="109" y="78"/>
                  <a:pt x="109" y="78"/>
                  <a:pt x="109" y="78"/>
                </a:cubicBezTo>
                <a:cubicBezTo>
                  <a:pt x="111" y="79"/>
                  <a:pt x="112" y="80"/>
                  <a:pt x="114" y="80"/>
                </a:cubicBezTo>
                <a:cubicBezTo>
                  <a:pt x="117" y="80"/>
                  <a:pt x="117" y="80"/>
                  <a:pt x="119" y="79"/>
                </a:cubicBezTo>
                <a:cubicBezTo>
                  <a:pt x="120" y="78"/>
                  <a:pt x="122" y="78"/>
                  <a:pt x="121" y="76"/>
                </a:cubicBezTo>
                <a:cubicBezTo>
                  <a:pt x="121" y="73"/>
                  <a:pt x="122" y="72"/>
                  <a:pt x="121" y="70"/>
                </a:cubicBezTo>
                <a:cubicBezTo>
                  <a:pt x="121" y="69"/>
                  <a:pt x="122" y="67"/>
                  <a:pt x="123" y="65"/>
                </a:cubicBezTo>
                <a:cubicBezTo>
                  <a:pt x="123" y="62"/>
                  <a:pt x="123" y="60"/>
                  <a:pt x="123" y="60"/>
                </a:cubicBezTo>
                <a:cubicBezTo>
                  <a:pt x="123" y="60"/>
                  <a:pt x="123" y="58"/>
                  <a:pt x="122" y="57"/>
                </a:cubicBezTo>
                <a:cubicBezTo>
                  <a:pt x="122" y="56"/>
                  <a:pt x="121" y="51"/>
                  <a:pt x="121" y="51"/>
                </a:cubicBezTo>
                <a:cubicBezTo>
                  <a:pt x="121" y="51"/>
                  <a:pt x="123" y="50"/>
                  <a:pt x="125" y="47"/>
                </a:cubicBezTo>
                <a:cubicBezTo>
                  <a:pt x="127" y="45"/>
                  <a:pt x="125" y="43"/>
                  <a:pt x="125" y="43"/>
                </a:cubicBezTo>
                <a:cubicBezTo>
                  <a:pt x="123" y="43"/>
                  <a:pt x="120" y="39"/>
                  <a:pt x="120" y="39"/>
                </a:cubicBezTo>
                <a:cubicBezTo>
                  <a:pt x="120" y="39"/>
                  <a:pt x="122" y="34"/>
                  <a:pt x="122" y="32"/>
                </a:cubicBezTo>
                <a:cubicBezTo>
                  <a:pt x="122" y="30"/>
                  <a:pt x="120" y="29"/>
                  <a:pt x="119" y="29"/>
                </a:cubicBezTo>
                <a:cubicBezTo>
                  <a:pt x="119" y="28"/>
                  <a:pt x="117" y="25"/>
                  <a:pt x="116" y="21"/>
                </a:cubicBezTo>
                <a:cubicBezTo>
                  <a:pt x="115" y="17"/>
                  <a:pt x="108" y="13"/>
                  <a:pt x="108" y="13"/>
                </a:cubicBezTo>
                <a:cubicBezTo>
                  <a:pt x="111" y="6"/>
                  <a:pt x="107" y="0"/>
                  <a:pt x="81" y="6"/>
                </a:cubicBezTo>
                <a:cubicBezTo>
                  <a:pt x="55" y="13"/>
                  <a:pt x="54" y="31"/>
                  <a:pt x="57" y="43"/>
                </a:cubicBezTo>
                <a:cubicBezTo>
                  <a:pt x="59" y="55"/>
                  <a:pt x="66" y="66"/>
                  <a:pt x="67" y="68"/>
                </a:cubicBezTo>
                <a:cubicBezTo>
                  <a:pt x="68" y="70"/>
                  <a:pt x="68" y="75"/>
                  <a:pt x="68" y="75"/>
                </a:cubicBezTo>
                <a:cubicBezTo>
                  <a:pt x="68" y="75"/>
                  <a:pt x="69" y="71"/>
                  <a:pt x="70" y="72"/>
                </a:cubicBezTo>
                <a:cubicBezTo>
                  <a:pt x="70" y="73"/>
                  <a:pt x="70" y="75"/>
                  <a:pt x="70" y="78"/>
                </a:cubicBezTo>
                <a:cubicBezTo>
                  <a:pt x="70" y="79"/>
                  <a:pt x="70" y="80"/>
                  <a:pt x="70" y="82"/>
                </a:cubicBezTo>
                <a:cubicBezTo>
                  <a:pt x="65" y="92"/>
                  <a:pt x="54" y="108"/>
                  <a:pt x="49" y="119"/>
                </a:cubicBezTo>
                <a:cubicBezTo>
                  <a:pt x="48" y="120"/>
                  <a:pt x="44" y="131"/>
                  <a:pt x="41" y="139"/>
                </a:cubicBezTo>
                <a:cubicBezTo>
                  <a:pt x="20" y="176"/>
                  <a:pt x="20" y="176"/>
                  <a:pt x="20" y="176"/>
                </a:cubicBezTo>
                <a:cubicBezTo>
                  <a:pt x="35" y="266"/>
                  <a:pt x="35" y="266"/>
                  <a:pt x="35" y="266"/>
                </a:cubicBezTo>
                <a:cubicBezTo>
                  <a:pt x="41" y="266"/>
                  <a:pt x="41" y="266"/>
                  <a:pt x="41" y="266"/>
                </a:cubicBezTo>
                <a:cubicBezTo>
                  <a:pt x="39" y="276"/>
                  <a:pt x="38" y="285"/>
                  <a:pt x="38" y="285"/>
                </a:cubicBezTo>
                <a:cubicBezTo>
                  <a:pt x="59" y="293"/>
                  <a:pt x="59" y="293"/>
                  <a:pt x="59" y="293"/>
                </a:cubicBezTo>
                <a:cubicBezTo>
                  <a:pt x="59" y="313"/>
                  <a:pt x="59" y="313"/>
                  <a:pt x="59" y="313"/>
                </a:cubicBezTo>
                <a:cubicBezTo>
                  <a:pt x="57" y="316"/>
                  <a:pt x="56" y="319"/>
                  <a:pt x="56" y="324"/>
                </a:cubicBezTo>
                <a:cubicBezTo>
                  <a:pt x="1" y="323"/>
                  <a:pt x="1" y="323"/>
                  <a:pt x="1" y="323"/>
                </a:cubicBezTo>
                <a:cubicBezTo>
                  <a:pt x="0" y="426"/>
                  <a:pt x="0" y="426"/>
                  <a:pt x="0" y="426"/>
                </a:cubicBezTo>
                <a:cubicBezTo>
                  <a:pt x="8" y="426"/>
                  <a:pt x="8" y="426"/>
                  <a:pt x="8" y="426"/>
                </a:cubicBezTo>
                <a:cubicBezTo>
                  <a:pt x="8" y="430"/>
                  <a:pt x="8" y="430"/>
                  <a:pt x="8" y="430"/>
                </a:cubicBezTo>
                <a:cubicBezTo>
                  <a:pt x="25" y="430"/>
                  <a:pt x="25" y="430"/>
                  <a:pt x="25" y="430"/>
                </a:cubicBezTo>
                <a:cubicBezTo>
                  <a:pt x="25" y="426"/>
                  <a:pt x="25" y="426"/>
                  <a:pt x="25" y="426"/>
                </a:cubicBezTo>
                <a:cubicBezTo>
                  <a:pt x="41" y="427"/>
                  <a:pt x="41" y="427"/>
                  <a:pt x="41" y="427"/>
                </a:cubicBezTo>
                <a:cubicBezTo>
                  <a:pt x="14" y="494"/>
                  <a:pt x="14" y="494"/>
                  <a:pt x="14" y="494"/>
                </a:cubicBezTo>
                <a:cubicBezTo>
                  <a:pt x="14" y="498"/>
                  <a:pt x="14" y="498"/>
                  <a:pt x="14" y="498"/>
                </a:cubicBezTo>
                <a:cubicBezTo>
                  <a:pt x="16" y="499"/>
                  <a:pt x="6" y="511"/>
                  <a:pt x="8" y="513"/>
                </a:cubicBezTo>
                <a:cubicBezTo>
                  <a:pt x="10" y="516"/>
                  <a:pt x="14" y="519"/>
                  <a:pt x="19" y="522"/>
                </a:cubicBezTo>
                <a:cubicBezTo>
                  <a:pt x="20" y="523"/>
                  <a:pt x="23" y="521"/>
                  <a:pt x="24" y="521"/>
                </a:cubicBezTo>
                <a:cubicBezTo>
                  <a:pt x="26" y="522"/>
                  <a:pt x="25" y="526"/>
                  <a:pt x="26" y="526"/>
                </a:cubicBezTo>
                <a:cubicBezTo>
                  <a:pt x="35" y="531"/>
                  <a:pt x="44" y="536"/>
                  <a:pt x="49" y="537"/>
                </a:cubicBezTo>
                <a:cubicBezTo>
                  <a:pt x="59" y="539"/>
                  <a:pt x="77" y="540"/>
                  <a:pt x="84" y="538"/>
                </a:cubicBezTo>
                <a:cubicBezTo>
                  <a:pt x="92" y="535"/>
                  <a:pt x="73" y="526"/>
                  <a:pt x="66" y="522"/>
                </a:cubicBezTo>
                <a:cubicBezTo>
                  <a:pt x="58" y="519"/>
                  <a:pt x="48" y="505"/>
                  <a:pt x="48" y="505"/>
                </a:cubicBezTo>
                <a:cubicBezTo>
                  <a:pt x="48" y="505"/>
                  <a:pt x="71" y="457"/>
                  <a:pt x="86" y="427"/>
                </a:cubicBezTo>
                <a:cubicBezTo>
                  <a:pt x="122" y="427"/>
                  <a:pt x="122" y="427"/>
                  <a:pt x="122" y="427"/>
                </a:cubicBezTo>
                <a:cubicBezTo>
                  <a:pt x="122" y="430"/>
                  <a:pt x="122" y="430"/>
                  <a:pt x="122" y="430"/>
                </a:cubicBezTo>
                <a:cubicBezTo>
                  <a:pt x="140" y="430"/>
                  <a:pt x="140" y="430"/>
                  <a:pt x="140" y="430"/>
                </a:cubicBezTo>
                <a:cubicBezTo>
                  <a:pt x="140" y="427"/>
                  <a:pt x="140" y="427"/>
                  <a:pt x="140" y="427"/>
                </a:cubicBezTo>
                <a:cubicBezTo>
                  <a:pt x="150" y="427"/>
                  <a:pt x="150" y="427"/>
                  <a:pt x="150" y="427"/>
                </a:cubicBezTo>
                <a:cubicBezTo>
                  <a:pt x="150" y="324"/>
                  <a:pt x="150" y="324"/>
                  <a:pt x="150" y="324"/>
                </a:cubicBezTo>
                <a:cubicBezTo>
                  <a:pt x="110" y="324"/>
                  <a:pt x="110" y="324"/>
                  <a:pt x="110" y="324"/>
                </a:cubicBezTo>
                <a:cubicBezTo>
                  <a:pt x="112" y="311"/>
                  <a:pt x="113" y="301"/>
                  <a:pt x="113" y="301"/>
                </a:cubicBezTo>
                <a:cubicBezTo>
                  <a:pt x="172" y="320"/>
                  <a:pt x="172" y="320"/>
                  <a:pt x="172" y="320"/>
                </a:cubicBezTo>
                <a:cubicBezTo>
                  <a:pt x="179" y="323"/>
                  <a:pt x="177" y="326"/>
                  <a:pt x="177" y="326"/>
                </a:cubicBezTo>
                <a:cubicBezTo>
                  <a:pt x="176" y="331"/>
                  <a:pt x="164" y="435"/>
                  <a:pt x="164" y="435"/>
                </a:cubicBezTo>
                <a:cubicBezTo>
                  <a:pt x="166" y="437"/>
                  <a:pt x="166" y="437"/>
                  <a:pt x="166" y="437"/>
                </a:cubicBezTo>
                <a:cubicBezTo>
                  <a:pt x="161" y="443"/>
                  <a:pt x="164" y="457"/>
                  <a:pt x="164" y="457"/>
                </a:cubicBezTo>
                <a:cubicBezTo>
                  <a:pt x="179" y="457"/>
                  <a:pt x="179" y="457"/>
                  <a:pt x="179" y="457"/>
                </a:cubicBezTo>
                <a:cubicBezTo>
                  <a:pt x="180" y="456"/>
                  <a:pt x="183" y="453"/>
                  <a:pt x="183" y="453"/>
                </a:cubicBezTo>
                <a:cubicBezTo>
                  <a:pt x="186" y="456"/>
                  <a:pt x="190" y="457"/>
                  <a:pt x="190" y="457"/>
                </a:cubicBezTo>
                <a:cubicBezTo>
                  <a:pt x="195" y="458"/>
                  <a:pt x="235" y="458"/>
                  <a:pt x="235" y="457"/>
                </a:cubicBezTo>
                <a:cubicBezTo>
                  <a:pt x="236" y="456"/>
                  <a:pt x="234" y="454"/>
                  <a:pt x="234" y="45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8" name="矩形: 圆顶角 7">
            <a:extLst>
              <a:ext uri="{FF2B5EF4-FFF2-40B4-BE49-F238E27FC236}">
                <a16:creationId xmlns:a16="http://schemas.microsoft.com/office/drawing/2014/main" id="{AE4D2327-A545-F917-2874-A6EEB4104FE1}"/>
              </a:ext>
            </a:extLst>
          </p:cNvPr>
          <p:cNvSpPr/>
          <p:nvPr/>
        </p:nvSpPr>
        <p:spPr>
          <a:xfrm rot="5400000">
            <a:off x="886720" y="524259"/>
            <a:ext cx="4371142" cy="6144583"/>
          </a:xfrm>
          <a:prstGeom prst="round2SameRect">
            <a:avLst/>
          </a:prstGeom>
          <a:solidFill>
            <a:schemeClr val="bg1"/>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0" name="矩形 11">
            <a:extLst>
              <a:ext uri="{FF2B5EF4-FFF2-40B4-BE49-F238E27FC236}">
                <a16:creationId xmlns:a16="http://schemas.microsoft.com/office/drawing/2014/main" id="{76BE61C2-5F10-EFA8-A62C-6DE421E30AA5}"/>
              </a:ext>
            </a:extLst>
          </p:cNvPr>
          <p:cNvSpPr/>
          <p:nvPr/>
        </p:nvSpPr>
        <p:spPr>
          <a:xfrm>
            <a:off x="203520" y="1681824"/>
            <a:ext cx="690748" cy="45814"/>
          </a:xfrm>
          <a:prstGeom prst="rect">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22" name="文本框 10">
            <a:extLst>
              <a:ext uri="{FF2B5EF4-FFF2-40B4-BE49-F238E27FC236}">
                <a16:creationId xmlns:a16="http://schemas.microsoft.com/office/drawing/2014/main" id="{142E4683-8548-1F12-427B-849CF0DC9AE2}"/>
              </a:ext>
            </a:extLst>
          </p:cNvPr>
          <p:cNvSpPr txBox="1"/>
          <p:nvPr/>
        </p:nvSpPr>
        <p:spPr>
          <a:xfrm>
            <a:off x="110839" y="2185219"/>
            <a:ext cx="5337195" cy="3139321"/>
          </a:xfrm>
          <a:prstGeom prst="rect">
            <a:avLst/>
          </a:prstGeom>
          <a:noFill/>
        </p:spPr>
        <p:txBody>
          <a:bodyPr wrap="square" rtlCol="0">
            <a:spAutoFit/>
          </a:bodyPr>
          <a:lstStyle/>
          <a:p>
            <a:r>
              <a:rPr lang="pt-BR" altLang="zh-CN" b="1" dirty="0">
                <a:solidFill>
                  <a:schemeClr val="accent5"/>
                </a:solidFill>
                <a:cs typeface="+mn-ea"/>
                <a:sym typeface="+mn-lt"/>
              </a:rPr>
              <a:t>Licenciamento e autorização</a:t>
            </a:r>
            <a:r>
              <a:rPr lang="pt-BR" altLang="zh-CN" dirty="0">
                <a:solidFill>
                  <a:schemeClr val="accent5"/>
                </a:solidFill>
                <a:cs typeface="+mn-ea"/>
                <a:sym typeface="+mn-lt"/>
              </a:rPr>
              <a:t>: o transporte de explosivos requer licenças e autorizações específicas dos órgãos competentes, e o anexo detalha os procedimentos para obter essas permissões.</a:t>
            </a:r>
          </a:p>
          <a:p>
            <a:endParaRPr lang="pt-BR" altLang="zh-CN" b="1" dirty="0">
              <a:solidFill>
                <a:schemeClr val="accent5"/>
              </a:solidFill>
              <a:cs typeface="+mn-ea"/>
              <a:sym typeface="+mn-lt"/>
            </a:endParaRPr>
          </a:p>
          <a:p>
            <a:r>
              <a:rPr lang="pt-BR" altLang="zh-CN" b="1" dirty="0">
                <a:solidFill>
                  <a:schemeClr val="accent5"/>
                </a:solidFill>
                <a:cs typeface="+mn-ea"/>
                <a:sym typeface="+mn-lt"/>
              </a:rPr>
              <a:t>Veículos de transporte: </a:t>
            </a:r>
            <a:r>
              <a:rPr lang="pt-BR" altLang="zh-CN" dirty="0">
                <a:solidFill>
                  <a:schemeClr val="accent5"/>
                </a:solidFill>
                <a:cs typeface="+mn-ea"/>
                <a:sym typeface="+mn-lt"/>
              </a:rPr>
              <a:t>são estabelecidas as características e requisitos dos veículos utilizados para transportar explosivos, incluindo especificações técnicas, equipamentos de segurança e sinalização</a:t>
            </a:r>
            <a:r>
              <a:rPr lang="pt-BR" altLang="zh-CN" dirty="0">
                <a:solidFill>
                  <a:schemeClr val="tx1">
                    <a:lumMod val="75000"/>
                    <a:lumOff val="25000"/>
                  </a:schemeClr>
                </a:solidFill>
                <a:cs typeface="+mn-ea"/>
                <a:sym typeface="+mn-lt"/>
              </a:rPr>
              <a:t>.</a:t>
            </a:r>
            <a:endParaRPr lang="zh-CN" altLang="en-US" dirty="0">
              <a:solidFill>
                <a:schemeClr val="tx1">
                  <a:lumMod val="75000"/>
                  <a:lumOff val="25000"/>
                </a:schemeClr>
              </a:solidFill>
              <a:cs typeface="+mn-ea"/>
              <a:sym typeface="+mn-lt"/>
            </a:endParaRPr>
          </a:p>
        </p:txBody>
      </p:sp>
      <p:pic>
        <p:nvPicPr>
          <p:cNvPr id="3" name="Imagem 2">
            <a:extLst>
              <a:ext uri="{FF2B5EF4-FFF2-40B4-BE49-F238E27FC236}">
                <a16:creationId xmlns:a16="http://schemas.microsoft.com/office/drawing/2014/main" id="{5E545A66-D1D4-454B-4A95-4AA333DE47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22449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9192DCB0-1B3F-D703-8E1E-E2AC4FC1DA09}"/>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Freeform 394">
            <a:extLst>
              <a:ext uri="{FF2B5EF4-FFF2-40B4-BE49-F238E27FC236}">
                <a16:creationId xmlns:a16="http://schemas.microsoft.com/office/drawing/2014/main" id="{0A8E1ADE-2450-D13E-27E7-8CD5B377CADD}"/>
              </a:ext>
            </a:extLst>
          </p:cNvPr>
          <p:cNvSpPr>
            <a:spLocks/>
          </p:cNvSpPr>
          <p:nvPr/>
        </p:nvSpPr>
        <p:spPr bwMode="auto">
          <a:xfrm flipH="1">
            <a:off x="7023400" y="5810974"/>
            <a:ext cx="5162808" cy="797406"/>
          </a:xfrm>
          <a:custGeom>
            <a:avLst/>
            <a:gdLst>
              <a:gd name="T0" fmla="*/ 669 w 903"/>
              <a:gd name="T1" fmla="*/ 0 h 125"/>
              <a:gd name="T2" fmla="*/ 0 w 903"/>
              <a:gd name="T3" fmla="*/ 65 h 125"/>
              <a:gd name="T4" fmla="*/ 213 w 903"/>
              <a:gd name="T5" fmla="*/ 125 h 125"/>
              <a:gd name="T6" fmla="*/ 887 w 903"/>
              <a:gd name="T7" fmla="*/ 91 h 125"/>
              <a:gd name="T8" fmla="*/ 695 w 903"/>
              <a:gd name="T9" fmla="*/ 0 h 125"/>
              <a:gd name="T10" fmla="*/ 669 w 903"/>
              <a:gd name="T11" fmla="*/ 0 h 125"/>
            </a:gdLst>
            <a:ahLst/>
            <a:cxnLst>
              <a:cxn ang="0">
                <a:pos x="T0" y="T1"/>
              </a:cxn>
              <a:cxn ang="0">
                <a:pos x="T2" y="T3"/>
              </a:cxn>
              <a:cxn ang="0">
                <a:pos x="T4" y="T5"/>
              </a:cxn>
              <a:cxn ang="0">
                <a:pos x="T6" y="T7"/>
              </a:cxn>
              <a:cxn ang="0">
                <a:pos x="T8" y="T9"/>
              </a:cxn>
              <a:cxn ang="0">
                <a:pos x="T10" y="T11"/>
              </a:cxn>
            </a:cxnLst>
            <a:rect l="0" t="0" r="r" b="b"/>
            <a:pathLst>
              <a:path w="903" h="125">
                <a:moveTo>
                  <a:pt x="669" y="0"/>
                </a:moveTo>
                <a:cubicBezTo>
                  <a:pt x="486" y="0"/>
                  <a:pt x="0" y="65"/>
                  <a:pt x="0" y="65"/>
                </a:cubicBezTo>
                <a:cubicBezTo>
                  <a:pt x="213" y="125"/>
                  <a:pt x="213" y="125"/>
                  <a:pt x="213" y="125"/>
                </a:cubicBezTo>
                <a:cubicBezTo>
                  <a:pt x="267" y="125"/>
                  <a:pt x="872" y="117"/>
                  <a:pt x="887" y="91"/>
                </a:cubicBezTo>
                <a:cubicBezTo>
                  <a:pt x="903" y="65"/>
                  <a:pt x="851" y="8"/>
                  <a:pt x="695" y="0"/>
                </a:cubicBezTo>
                <a:cubicBezTo>
                  <a:pt x="687" y="0"/>
                  <a:pt x="678" y="0"/>
                  <a:pt x="669" y="0"/>
                </a:cubicBezTo>
              </a:path>
            </a:pathLst>
          </a:custGeom>
          <a:gradFill>
            <a:gsLst>
              <a:gs pos="100000">
                <a:schemeClr val="tx1">
                  <a:lumMod val="50000"/>
                  <a:lumOff val="50000"/>
                </a:schemeClr>
              </a:gs>
              <a:gs pos="0">
                <a:srgbClr val="F1F1F1">
                  <a:alpha val="60000"/>
                </a:srgbClr>
              </a:gs>
            </a:gsLst>
            <a:lin ang="2700000" scaled="1"/>
          </a:gra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5" name="Freeform 390">
            <a:extLst>
              <a:ext uri="{FF2B5EF4-FFF2-40B4-BE49-F238E27FC236}">
                <a16:creationId xmlns:a16="http://schemas.microsoft.com/office/drawing/2014/main" id="{C0732503-FF19-E92B-6A12-DB1438D72D1C}"/>
              </a:ext>
            </a:extLst>
          </p:cNvPr>
          <p:cNvSpPr>
            <a:spLocks/>
          </p:cNvSpPr>
          <p:nvPr/>
        </p:nvSpPr>
        <p:spPr bwMode="auto">
          <a:xfrm flipH="1">
            <a:off x="8286492" y="5442495"/>
            <a:ext cx="5162808" cy="797406"/>
          </a:xfrm>
          <a:custGeom>
            <a:avLst/>
            <a:gdLst>
              <a:gd name="T0" fmla="*/ 669 w 903"/>
              <a:gd name="T1" fmla="*/ 0 h 125"/>
              <a:gd name="T2" fmla="*/ 0 w 903"/>
              <a:gd name="T3" fmla="*/ 66 h 125"/>
              <a:gd name="T4" fmla="*/ 213 w 903"/>
              <a:gd name="T5" fmla="*/ 125 h 125"/>
              <a:gd name="T6" fmla="*/ 887 w 903"/>
              <a:gd name="T7" fmla="*/ 92 h 125"/>
              <a:gd name="T8" fmla="*/ 695 w 903"/>
              <a:gd name="T9" fmla="*/ 1 h 125"/>
              <a:gd name="T10" fmla="*/ 669 w 903"/>
              <a:gd name="T11" fmla="*/ 0 h 125"/>
            </a:gdLst>
            <a:ahLst/>
            <a:cxnLst>
              <a:cxn ang="0">
                <a:pos x="T0" y="T1"/>
              </a:cxn>
              <a:cxn ang="0">
                <a:pos x="T2" y="T3"/>
              </a:cxn>
              <a:cxn ang="0">
                <a:pos x="T4" y="T5"/>
              </a:cxn>
              <a:cxn ang="0">
                <a:pos x="T6" y="T7"/>
              </a:cxn>
              <a:cxn ang="0">
                <a:pos x="T8" y="T9"/>
              </a:cxn>
              <a:cxn ang="0">
                <a:pos x="T10" y="T11"/>
              </a:cxn>
            </a:cxnLst>
            <a:rect l="0" t="0" r="r" b="b"/>
            <a:pathLst>
              <a:path w="903" h="125">
                <a:moveTo>
                  <a:pt x="669" y="0"/>
                </a:moveTo>
                <a:cubicBezTo>
                  <a:pt x="486" y="0"/>
                  <a:pt x="0" y="66"/>
                  <a:pt x="0" y="66"/>
                </a:cubicBezTo>
                <a:cubicBezTo>
                  <a:pt x="213" y="125"/>
                  <a:pt x="213" y="125"/>
                  <a:pt x="213" y="125"/>
                </a:cubicBezTo>
                <a:cubicBezTo>
                  <a:pt x="267" y="125"/>
                  <a:pt x="871" y="118"/>
                  <a:pt x="887" y="92"/>
                </a:cubicBezTo>
                <a:cubicBezTo>
                  <a:pt x="903" y="66"/>
                  <a:pt x="851" y="9"/>
                  <a:pt x="695" y="1"/>
                </a:cubicBezTo>
                <a:cubicBezTo>
                  <a:pt x="687" y="0"/>
                  <a:pt x="678" y="0"/>
                  <a:pt x="669" y="0"/>
                </a:cubicBezTo>
              </a:path>
            </a:pathLst>
          </a:custGeom>
          <a:gradFill>
            <a:gsLst>
              <a:gs pos="100000">
                <a:schemeClr val="bg1">
                  <a:lumMod val="50000"/>
                </a:schemeClr>
              </a:gs>
              <a:gs pos="0">
                <a:srgbClr val="F1F1F1">
                  <a:alpha val="60000"/>
                </a:srgbClr>
              </a:gs>
            </a:gsLst>
            <a:lin ang="2700000" scaled="1"/>
          </a:gra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grpSp>
        <p:nvGrpSpPr>
          <p:cNvPr id="6" name="Group 372">
            <a:extLst>
              <a:ext uri="{FF2B5EF4-FFF2-40B4-BE49-F238E27FC236}">
                <a16:creationId xmlns:a16="http://schemas.microsoft.com/office/drawing/2014/main" id="{8E3F059C-B308-FED5-AE88-A63A7F8AA9C0}"/>
              </a:ext>
            </a:extLst>
          </p:cNvPr>
          <p:cNvGrpSpPr>
            <a:grpSpLocks noChangeAspect="1"/>
          </p:cNvGrpSpPr>
          <p:nvPr/>
        </p:nvGrpSpPr>
        <p:grpSpPr bwMode="auto">
          <a:xfrm flipH="1">
            <a:off x="6731000" y="215245"/>
            <a:ext cx="5464515" cy="6117844"/>
            <a:chOff x="2292" y="885"/>
            <a:chExt cx="2264" cy="2317"/>
          </a:xfrm>
          <a:solidFill>
            <a:srgbClr val="D91D3C"/>
          </a:solidFill>
          <a:effectLst/>
        </p:grpSpPr>
        <p:sp>
          <p:nvSpPr>
            <p:cNvPr id="15" name="Freeform 373">
              <a:extLst>
                <a:ext uri="{FF2B5EF4-FFF2-40B4-BE49-F238E27FC236}">
                  <a16:creationId xmlns:a16="http://schemas.microsoft.com/office/drawing/2014/main" id="{4B6FAAC7-163C-5089-FE8D-289CE6069BD7}"/>
                </a:ext>
              </a:extLst>
            </p:cNvPr>
            <p:cNvSpPr>
              <a:spLocks/>
            </p:cNvSpPr>
            <p:nvPr/>
          </p:nvSpPr>
          <p:spPr bwMode="auto">
            <a:xfrm>
              <a:off x="4545" y="2872"/>
              <a:ext cx="0" cy="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2"/>
                    <a:pt x="0" y="1"/>
                    <a:pt x="0" y="0"/>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cs typeface="+mn-ea"/>
                <a:sym typeface="+mn-lt"/>
              </a:endParaRPr>
            </a:p>
          </p:txBody>
        </p:sp>
        <p:sp>
          <p:nvSpPr>
            <p:cNvPr id="16" name="Freeform 374">
              <a:extLst>
                <a:ext uri="{FF2B5EF4-FFF2-40B4-BE49-F238E27FC236}">
                  <a16:creationId xmlns:a16="http://schemas.microsoft.com/office/drawing/2014/main" id="{C1B814F7-B801-375E-67C6-EAE6E5191C95}"/>
                </a:ext>
              </a:extLst>
            </p:cNvPr>
            <p:cNvSpPr>
              <a:spLocks/>
            </p:cNvSpPr>
            <p:nvPr/>
          </p:nvSpPr>
          <p:spPr bwMode="auto">
            <a:xfrm>
              <a:off x="2292" y="885"/>
              <a:ext cx="2264" cy="2317"/>
            </a:xfrm>
            <a:custGeom>
              <a:avLst/>
              <a:gdLst>
                <a:gd name="T0" fmla="*/ 883 w 956"/>
                <a:gd name="T1" fmla="*/ 449 h 978"/>
                <a:gd name="T2" fmla="*/ 883 w 956"/>
                <a:gd name="T3" fmla="*/ 449 h 978"/>
                <a:gd name="T4" fmla="*/ 877 w 956"/>
                <a:gd name="T5" fmla="*/ 448 h 978"/>
                <a:gd name="T6" fmla="*/ 865 w 956"/>
                <a:gd name="T7" fmla="*/ 446 h 978"/>
                <a:gd name="T8" fmla="*/ 865 w 956"/>
                <a:gd name="T9" fmla="*/ 446 h 978"/>
                <a:gd name="T10" fmla="*/ 762 w 956"/>
                <a:gd name="T11" fmla="*/ 434 h 978"/>
                <a:gd name="T12" fmla="*/ 762 w 956"/>
                <a:gd name="T13" fmla="*/ 346 h 978"/>
                <a:gd name="T14" fmla="*/ 641 w 956"/>
                <a:gd name="T15" fmla="*/ 337 h 978"/>
                <a:gd name="T16" fmla="*/ 641 w 956"/>
                <a:gd name="T17" fmla="*/ 249 h 978"/>
                <a:gd name="T18" fmla="*/ 519 w 956"/>
                <a:gd name="T19" fmla="*/ 246 h 978"/>
                <a:gd name="T20" fmla="*/ 519 w 956"/>
                <a:gd name="T21" fmla="*/ 159 h 978"/>
                <a:gd name="T22" fmla="*/ 397 w 956"/>
                <a:gd name="T23" fmla="*/ 159 h 978"/>
                <a:gd name="T24" fmla="*/ 397 w 956"/>
                <a:gd name="T25" fmla="*/ 76 h 978"/>
                <a:gd name="T26" fmla="*/ 275 w 956"/>
                <a:gd name="T27" fmla="*/ 76 h 978"/>
                <a:gd name="T28" fmla="*/ 275 w 956"/>
                <a:gd name="T29" fmla="*/ 0 h 978"/>
                <a:gd name="T30" fmla="*/ 3 w 956"/>
                <a:gd name="T31" fmla="*/ 0 h 978"/>
                <a:gd name="T32" fmla="*/ 0 w 956"/>
                <a:gd name="T33" fmla="*/ 3 h 978"/>
                <a:gd name="T34" fmla="*/ 0 w 956"/>
                <a:gd name="T35" fmla="*/ 962 h 978"/>
                <a:gd name="T36" fmla="*/ 884 w 956"/>
                <a:gd name="T37" fmla="*/ 978 h 978"/>
                <a:gd name="T38" fmla="*/ 883 w 956"/>
                <a:gd name="T39" fmla="*/ 809 h 978"/>
                <a:gd name="T40" fmla="*/ 951 w 956"/>
                <a:gd name="T41" fmla="*/ 839 h 978"/>
                <a:gd name="T42" fmla="*/ 951 w 956"/>
                <a:gd name="T43" fmla="*/ 481 h 978"/>
                <a:gd name="T44" fmla="*/ 883 w 956"/>
                <a:gd name="T45" fmla="*/ 449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6" h="978">
                  <a:moveTo>
                    <a:pt x="883" y="449"/>
                  </a:moveTo>
                  <a:cubicBezTo>
                    <a:pt x="883" y="449"/>
                    <a:pt x="883" y="449"/>
                    <a:pt x="883" y="449"/>
                  </a:cubicBezTo>
                  <a:cubicBezTo>
                    <a:pt x="881" y="449"/>
                    <a:pt x="879" y="448"/>
                    <a:pt x="877" y="448"/>
                  </a:cubicBezTo>
                  <a:cubicBezTo>
                    <a:pt x="874" y="447"/>
                    <a:pt x="869" y="447"/>
                    <a:pt x="865" y="446"/>
                  </a:cubicBezTo>
                  <a:cubicBezTo>
                    <a:pt x="865" y="446"/>
                    <a:pt x="865" y="446"/>
                    <a:pt x="865" y="446"/>
                  </a:cubicBezTo>
                  <a:cubicBezTo>
                    <a:pt x="831" y="441"/>
                    <a:pt x="797" y="437"/>
                    <a:pt x="762" y="434"/>
                  </a:cubicBezTo>
                  <a:cubicBezTo>
                    <a:pt x="762" y="404"/>
                    <a:pt x="762" y="375"/>
                    <a:pt x="762" y="346"/>
                  </a:cubicBezTo>
                  <a:cubicBezTo>
                    <a:pt x="722" y="342"/>
                    <a:pt x="681" y="339"/>
                    <a:pt x="641" y="337"/>
                  </a:cubicBezTo>
                  <a:cubicBezTo>
                    <a:pt x="641" y="308"/>
                    <a:pt x="641" y="278"/>
                    <a:pt x="641" y="249"/>
                  </a:cubicBezTo>
                  <a:cubicBezTo>
                    <a:pt x="600" y="247"/>
                    <a:pt x="559" y="246"/>
                    <a:pt x="519" y="246"/>
                  </a:cubicBezTo>
                  <a:cubicBezTo>
                    <a:pt x="519" y="216"/>
                    <a:pt x="519" y="188"/>
                    <a:pt x="519" y="159"/>
                  </a:cubicBezTo>
                  <a:cubicBezTo>
                    <a:pt x="397" y="159"/>
                    <a:pt x="397" y="159"/>
                    <a:pt x="397" y="159"/>
                  </a:cubicBezTo>
                  <a:cubicBezTo>
                    <a:pt x="397" y="129"/>
                    <a:pt x="397" y="105"/>
                    <a:pt x="397" y="76"/>
                  </a:cubicBezTo>
                  <a:cubicBezTo>
                    <a:pt x="275" y="76"/>
                    <a:pt x="275" y="76"/>
                    <a:pt x="275" y="76"/>
                  </a:cubicBezTo>
                  <a:cubicBezTo>
                    <a:pt x="275" y="47"/>
                    <a:pt x="275" y="30"/>
                    <a:pt x="275" y="0"/>
                  </a:cubicBezTo>
                  <a:cubicBezTo>
                    <a:pt x="3" y="0"/>
                    <a:pt x="3" y="0"/>
                    <a:pt x="3" y="0"/>
                  </a:cubicBezTo>
                  <a:cubicBezTo>
                    <a:pt x="0" y="3"/>
                    <a:pt x="0" y="3"/>
                    <a:pt x="0" y="3"/>
                  </a:cubicBezTo>
                  <a:cubicBezTo>
                    <a:pt x="0" y="3"/>
                    <a:pt x="0" y="640"/>
                    <a:pt x="0" y="962"/>
                  </a:cubicBezTo>
                  <a:cubicBezTo>
                    <a:pt x="190" y="962"/>
                    <a:pt x="576" y="933"/>
                    <a:pt x="884" y="978"/>
                  </a:cubicBezTo>
                  <a:cubicBezTo>
                    <a:pt x="884" y="921"/>
                    <a:pt x="884" y="865"/>
                    <a:pt x="883" y="809"/>
                  </a:cubicBezTo>
                  <a:cubicBezTo>
                    <a:pt x="943" y="819"/>
                    <a:pt x="950" y="834"/>
                    <a:pt x="951" y="839"/>
                  </a:cubicBezTo>
                  <a:cubicBezTo>
                    <a:pt x="951" y="481"/>
                    <a:pt x="951" y="481"/>
                    <a:pt x="951" y="481"/>
                  </a:cubicBezTo>
                  <a:cubicBezTo>
                    <a:pt x="951" y="481"/>
                    <a:pt x="956" y="461"/>
                    <a:pt x="883" y="4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cs typeface="+mn-ea"/>
                <a:sym typeface="+mn-lt"/>
              </a:endParaRPr>
            </a:p>
          </p:txBody>
        </p:sp>
      </p:grpSp>
      <p:sp>
        <p:nvSpPr>
          <p:cNvPr id="9" name="Freeform 369">
            <a:extLst>
              <a:ext uri="{FF2B5EF4-FFF2-40B4-BE49-F238E27FC236}">
                <a16:creationId xmlns:a16="http://schemas.microsoft.com/office/drawing/2014/main" id="{52385BC7-CAAD-A442-E129-964C3E0669E1}"/>
              </a:ext>
            </a:extLst>
          </p:cNvPr>
          <p:cNvSpPr>
            <a:spLocks/>
          </p:cNvSpPr>
          <p:nvPr/>
        </p:nvSpPr>
        <p:spPr bwMode="auto">
          <a:xfrm flipH="1">
            <a:off x="6747895" y="3230067"/>
            <a:ext cx="4161139" cy="3627933"/>
          </a:xfrm>
          <a:custGeom>
            <a:avLst/>
            <a:gdLst>
              <a:gd name="T0" fmla="*/ 589 w 727"/>
              <a:gd name="T1" fmla="*/ 117 h 579"/>
              <a:gd name="T2" fmla="*/ 589 w 727"/>
              <a:gd name="T3" fmla="*/ 26 h 579"/>
              <a:gd name="T4" fmla="*/ 725 w 727"/>
              <a:gd name="T5" fmla="*/ 0 h 579"/>
              <a:gd name="T6" fmla="*/ 727 w 727"/>
              <a:gd name="T7" fmla="*/ 514 h 579"/>
              <a:gd name="T8" fmla="*/ 0 w 727"/>
              <a:gd name="T9" fmla="*/ 539 h 579"/>
              <a:gd name="T10" fmla="*/ 0 w 727"/>
              <a:gd name="T11" fmla="*/ 451 h 579"/>
              <a:gd name="T12" fmla="*/ 117 w 727"/>
              <a:gd name="T13" fmla="*/ 464 h 579"/>
              <a:gd name="T14" fmla="*/ 117 w 727"/>
              <a:gd name="T15" fmla="*/ 376 h 579"/>
              <a:gd name="T16" fmla="*/ 235 w 727"/>
              <a:gd name="T17" fmla="*/ 384 h 579"/>
              <a:gd name="T18" fmla="*/ 235 w 727"/>
              <a:gd name="T19" fmla="*/ 296 h 579"/>
              <a:gd name="T20" fmla="*/ 353 w 727"/>
              <a:gd name="T21" fmla="*/ 299 h 579"/>
              <a:gd name="T22" fmla="*/ 353 w 727"/>
              <a:gd name="T23" fmla="*/ 211 h 579"/>
              <a:gd name="T24" fmla="*/ 471 w 727"/>
              <a:gd name="T25" fmla="*/ 209 h 579"/>
              <a:gd name="T26" fmla="*/ 471 w 727"/>
              <a:gd name="T27" fmla="*/ 127 h 579"/>
              <a:gd name="T28" fmla="*/ 589 w 727"/>
              <a:gd name="T29" fmla="*/ 117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7" h="579">
                <a:moveTo>
                  <a:pt x="589" y="117"/>
                </a:moveTo>
                <a:cubicBezTo>
                  <a:pt x="589" y="88"/>
                  <a:pt x="589" y="55"/>
                  <a:pt x="589" y="26"/>
                </a:cubicBezTo>
                <a:cubicBezTo>
                  <a:pt x="589" y="26"/>
                  <a:pt x="694" y="28"/>
                  <a:pt x="725" y="0"/>
                </a:cubicBezTo>
                <a:cubicBezTo>
                  <a:pt x="727" y="514"/>
                  <a:pt x="727" y="514"/>
                  <a:pt x="727" y="514"/>
                </a:cubicBezTo>
                <a:cubicBezTo>
                  <a:pt x="674" y="579"/>
                  <a:pt x="240" y="571"/>
                  <a:pt x="0" y="539"/>
                </a:cubicBezTo>
                <a:cubicBezTo>
                  <a:pt x="0" y="510"/>
                  <a:pt x="0" y="481"/>
                  <a:pt x="0" y="451"/>
                </a:cubicBezTo>
                <a:cubicBezTo>
                  <a:pt x="39" y="456"/>
                  <a:pt x="78" y="461"/>
                  <a:pt x="117" y="464"/>
                </a:cubicBezTo>
                <a:cubicBezTo>
                  <a:pt x="117" y="435"/>
                  <a:pt x="117" y="405"/>
                  <a:pt x="117" y="376"/>
                </a:cubicBezTo>
                <a:cubicBezTo>
                  <a:pt x="156" y="380"/>
                  <a:pt x="196" y="382"/>
                  <a:pt x="235" y="384"/>
                </a:cubicBezTo>
                <a:cubicBezTo>
                  <a:pt x="235" y="355"/>
                  <a:pt x="235" y="325"/>
                  <a:pt x="235" y="296"/>
                </a:cubicBezTo>
                <a:cubicBezTo>
                  <a:pt x="274" y="298"/>
                  <a:pt x="314" y="299"/>
                  <a:pt x="353" y="299"/>
                </a:cubicBezTo>
                <a:cubicBezTo>
                  <a:pt x="353" y="270"/>
                  <a:pt x="353" y="240"/>
                  <a:pt x="353" y="211"/>
                </a:cubicBezTo>
                <a:cubicBezTo>
                  <a:pt x="392" y="211"/>
                  <a:pt x="432" y="210"/>
                  <a:pt x="471" y="209"/>
                </a:cubicBezTo>
                <a:cubicBezTo>
                  <a:pt x="471" y="179"/>
                  <a:pt x="471" y="156"/>
                  <a:pt x="471" y="127"/>
                </a:cubicBezTo>
                <a:cubicBezTo>
                  <a:pt x="471" y="127"/>
                  <a:pt x="565" y="123"/>
                  <a:pt x="589" y="117"/>
                </a:cubicBezTo>
              </a:path>
            </a:pathLst>
          </a:custGeom>
          <a:solidFill>
            <a:srgbClr val="AC2F31"/>
          </a:solidFill>
          <a:ln>
            <a:noFill/>
          </a:ln>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0" name="Freeform 378">
            <a:extLst>
              <a:ext uri="{FF2B5EF4-FFF2-40B4-BE49-F238E27FC236}">
                <a16:creationId xmlns:a16="http://schemas.microsoft.com/office/drawing/2014/main" id="{0D9712AF-0A8C-0967-4BF0-DA49A34BB29B}"/>
              </a:ext>
            </a:extLst>
          </p:cNvPr>
          <p:cNvSpPr>
            <a:spLocks/>
          </p:cNvSpPr>
          <p:nvPr/>
        </p:nvSpPr>
        <p:spPr bwMode="auto">
          <a:xfrm flipH="1">
            <a:off x="7829539" y="190500"/>
            <a:ext cx="4361473" cy="2746033"/>
          </a:xfrm>
          <a:custGeom>
            <a:avLst/>
            <a:gdLst>
              <a:gd name="T0" fmla="*/ 3 w 762"/>
              <a:gd name="T1" fmla="*/ 0 h 437"/>
              <a:gd name="T2" fmla="*/ 275 w 762"/>
              <a:gd name="T3" fmla="*/ 0 h 437"/>
              <a:gd name="T4" fmla="*/ 275 w 762"/>
              <a:gd name="T5" fmla="*/ 76 h 437"/>
              <a:gd name="T6" fmla="*/ 397 w 762"/>
              <a:gd name="T7" fmla="*/ 76 h 437"/>
              <a:gd name="T8" fmla="*/ 397 w 762"/>
              <a:gd name="T9" fmla="*/ 159 h 437"/>
              <a:gd name="T10" fmla="*/ 519 w 762"/>
              <a:gd name="T11" fmla="*/ 159 h 437"/>
              <a:gd name="T12" fmla="*/ 519 w 762"/>
              <a:gd name="T13" fmla="*/ 246 h 437"/>
              <a:gd name="T14" fmla="*/ 641 w 762"/>
              <a:gd name="T15" fmla="*/ 249 h 437"/>
              <a:gd name="T16" fmla="*/ 641 w 762"/>
              <a:gd name="T17" fmla="*/ 337 h 437"/>
              <a:gd name="T18" fmla="*/ 762 w 762"/>
              <a:gd name="T19" fmla="*/ 346 h 437"/>
              <a:gd name="T20" fmla="*/ 762 w 762"/>
              <a:gd name="T21" fmla="*/ 434 h 437"/>
              <a:gd name="T22" fmla="*/ 759 w 762"/>
              <a:gd name="T23" fmla="*/ 437 h 437"/>
              <a:gd name="T24" fmla="*/ 759 w 762"/>
              <a:gd name="T25" fmla="*/ 349 h 437"/>
              <a:gd name="T26" fmla="*/ 637 w 762"/>
              <a:gd name="T27" fmla="*/ 340 h 437"/>
              <a:gd name="T28" fmla="*/ 637 w 762"/>
              <a:gd name="T29" fmla="*/ 252 h 437"/>
              <a:gd name="T30" fmla="*/ 515 w 762"/>
              <a:gd name="T31" fmla="*/ 248 h 437"/>
              <a:gd name="T32" fmla="*/ 515 w 762"/>
              <a:gd name="T33" fmla="*/ 162 h 437"/>
              <a:gd name="T34" fmla="*/ 394 w 762"/>
              <a:gd name="T35" fmla="*/ 162 h 437"/>
              <a:gd name="T36" fmla="*/ 394 w 762"/>
              <a:gd name="T37" fmla="*/ 79 h 437"/>
              <a:gd name="T38" fmla="*/ 272 w 762"/>
              <a:gd name="T39" fmla="*/ 79 h 437"/>
              <a:gd name="T40" fmla="*/ 272 w 762"/>
              <a:gd name="T41" fmla="*/ 3 h 437"/>
              <a:gd name="T42" fmla="*/ 0 w 762"/>
              <a:gd name="T43" fmla="*/ 3 h 437"/>
              <a:gd name="T44" fmla="*/ 3 w 762"/>
              <a:gd name="T45"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2" h="437">
                <a:moveTo>
                  <a:pt x="3" y="0"/>
                </a:moveTo>
                <a:cubicBezTo>
                  <a:pt x="275" y="0"/>
                  <a:pt x="275" y="0"/>
                  <a:pt x="275" y="0"/>
                </a:cubicBezTo>
                <a:cubicBezTo>
                  <a:pt x="275" y="30"/>
                  <a:pt x="275" y="47"/>
                  <a:pt x="275" y="76"/>
                </a:cubicBezTo>
                <a:cubicBezTo>
                  <a:pt x="397" y="76"/>
                  <a:pt x="397" y="76"/>
                  <a:pt x="397" y="76"/>
                </a:cubicBezTo>
                <a:cubicBezTo>
                  <a:pt x="397" y="105"/>
                  <a:pt x="397" y="129"/>
                  <a:pt x="397" y="159"/>
                </a:cubicBezTo>
                <a:cubicBezTo>
                  <a:pt x="519" y="159"/>
                  <a:pt x="519" y="159"/>
                  <a:pt x="519" y="159"/>
                </a:cubicBezTo>
                <a:cubicBezTo>
                  <a:pt x="519" y="188"/>
                  <a:pt x="519" y="216"/>
                  <a:pt x="519" y="246"/>
                </a:cubicBezTo>
                <a:cubicBezTo>
                  <a:pt x="559" y="246"/>
                  <a:pt x="600" y="247"/>
                  <a:pt x="641" y="249"/>
                </a:cubicBezTo>
                <a:cubicBezTo>
                  <a:pt x="641" y="278"/>
                  <a:pt x="641" y="308"/>
                  <a:pt x="641" y="337"/>
                </a:cubicBezTo>
                <a:cubicBezTo>
                  <a:pt x="681" y="339"/>
                  <a:pt x="722" y="342"/>
                  <a:pt x="762" y="346"/>
                </a:cubicBezTo>
                <a:cubicBezTo>
                  <a:pt x="762" y="375"/>
                  <a:pt x="762" y="404"/>
                  <a:pt x="762" y="434"/>
                </a:cubicBezTo>
                <a:cubicBezTo>
                  <a:pt x="759" y="437"/>
                  <a:pt x="759" y="437"/>
                  <a:pt x="759" y="437"/>
                </a:cubicBezTo>
                <a:cubicBezTo>
                  <a:pt x="759" y="407"/>
                  <a:pt x="759" y="378"/>
                  <a:pt x="759" y="349"/>
                </a:cubicBezTo>
                <a:cubicBezTo>
                  <a:pt x="719" y="345"/>
                  <a:pt x="678" y="342"/>
                  <a:pt x="637" y="340"/>
                </a:cubicBezTo>
                <a:cubicBezTo>
                  <a:pt x="637" y="310"/>
                  <a:pt x="637" y="281"/>
                  <a:pt x="637" y="252"/>
                </a:cubicBezTo>
                <a:cubicBezTo>
                  <a:pt x="597" y="250"/>
                  <a:pt x="556" y="249"/>
                  <a:pt x="515" y="248"/>
                </a:cubicBezTo>
                <a:cubicBezTo>
                  <a:pt x="515" y="219"/>
                  <a:pt x="515" y="191"/>
                  <a:pt x="515" y="162"/>
                </a:cubicBezTo>
                <a:cubicBezTo>
                  <a:pt x="394" y="162"/>
                  <a:pt x="394" y="162"/>
                  <a:pt x="394" y="162"/>
                </a:cubicBezTo>
                <a:cubicBezTo>
                  <a:pt x="394" y="132"/>
                  <a:pt x="394" y="108"/>
                  <a:pt x="394" y="79"/>
                </a:cubicBezTo>
                <a:cubicBezTo>
                  <a:pt x="272" y="79"/>
                  <a:pt x="272" y="79"/>
                  <a:pt x="272" y="79"/>
                </a:cubicBezTo>
                <a:cubicBezTo>
                  <a:pt x="272" y="49"/>
                  <a:pt x="272" y="32"/>
                  <a:pt x="272" y="3"/>
                </a:cubicBezTo>
                <a:cubicBezTo>
                  <a:pt x="0" y="3"/>
                  <a:pt x="0" y="3"/>
                  <a:pt x="0" y="3"/>
                </a:cubicBezTo>
                <a:lnTo>
                  <a:pt x="3" y="0"/>
                </a:lnTo>
                <a:close/>
              </a:path>
            </a:pathLst>
          </a:custGeom>
          <a:solidFill>
            <a:schemeClr val="bg1"/>
          </a:solidFill>
          <a:ln>
            <a:noFill/>
          </a:ln>
          <a:effectLst>
            <a:outerShdw blurRad="38100" dist="25400" dir="8100000" algn="tr" rotWithShape="0">
              <a:srgbClr val="015A63">
                <a:alpha val="40000"/>
              </a:srgbClr>
            </a:outerShdw>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1" name="Freeform 382">
            <a:extLst>
              <a:ext uri="{FF2B5EF4-FFF2-40B4-BE49-F238E27FC236}">
                <a16:creationId xmlns:a16="http://schemas.microsoft.com/office/drawing/2014/main" id="{D081201C-D9BA-85C2-A2F9-765E479FB49E}"/>
              </a:ext>
            </a:extLst>
          </p:cNvPr>
          <p:cNvSpPr>
            <a:spLocks/>
          </p:cNvSpPr>
          <p:nvPr/>
        </p:nvSpPr>
        <p:spPr bwMode="auto">
          <a:xfrm flipH="1">
            <a:off x="7525416" y="3367404"/>
            <a:ext cx="3374288" cy="2780358"/>
          </a:xfrm>
          <a:custGeom>
            <a:avLst/>
            <a:gdLst>
              <a:gd name="T0" fmla="*/ 589 w 589"/>
              <a:gd name="T1" fmla="*/ 96 h 443"/>
              <a:gd name="T2" fmla="*/ 589 w 589"/>
              <a:gd name="T3" fmla="*/ 4 h 443"/>
              <a:gd name="T4" fmla="*/ 583 w 589"/>
              <a:gd name="T5" fmla="*/ 0 h 443"/>
              <a:gd name="T6" fmla="*/ 584 w 589"/>
              <a:gd name="T7" fmla="*/ 92 h 443"/>
              <a:gd name="T8" fmla="*/ 466 w 589"/>
              <a:gd name="T9" fmla="*/ 101 h 443"/>
              <a:gd name="T10" fmla="*/ 466 w 589"/>
              <a:gd name="T11" fmla="*/ 183 h 443"/>
              <a:gd name="T12" fmla="*/ 348 w 589"/>
              <a:gd name="T13" fmla="*/ 185 h 443"/>
              <a:gd name="T14" fmla="*/ 348 w 589"/>
              <a:gd name="T15" fmla="*/ 273 h 443"/>
              <a:gd name="T16" fmla="*/ 232 w 589"/>
              <a:gd name="T17" fmla="*/ 271 h 443"/>
              <a:gd name="T18" fmla="*/ 232 w 589"/>
              <a:gd name="T19" fmla="*/ 359 h 443"/>
              <a:gd name="T20" fmla="*/ 120 w 589"/>
              <a:gd name="T21" fmla="*/ 351 h 443"/>
              <a:gd name="T22" fmla="*/ 117 w 589"/>
              <a:gd name="T23" fmla="*/ 355 h 443"/>
              <a:gd name="T24" fmla="*/ 117 w 589"/>
              <a:gd name="T25" fmla="*/ 439 h 443"/>
              <a:gd name="T26" fmla="*/ 3 w 589"/>
              <a:gd name="T27" fmla="*/ 427 h 443"/>
              <a:gd name="T28" fmla="*/ 0 w 589"/>
              <a:gd name="T29" fmla="*/ 430 h 443"/>
              <a:gd name="T30" fmla="*/ 118 w 589"/>
              <a:gd name="T31" fmla="*/ 443 h 443"/>
              <a:gd name="T32" fmla="*/ 118 w 589"/>
              <a:gd name="T33" fmla="*/ 355 h 443"/>
              <a:gd name="T34" fmla="*/ 235 w 589"/>
              <a:gd name="T35" fmla="*/ 363 h 443"/>
              <a:gd name="T36" fmla="*/ 235 w 589"/>
              <a:gd name="T37" fmla="*/ 275 h 443"/>
              <a:gd name="T38" fmla="*/ 353 w 589"/>
              <a:gd name="T39" fmla="*/ 278 h 443"/>
              <a:gd name="T40" fmla="*/ 353 w 589"/>
              <a:gd name="T41" fmla="*/ 190 h 443"/>
              <a:gd name="T42" fmla="*/ 471 w 589"/>
              <a:gd name="T43" fmla="*/ 188 h 443"/>
              <a:gd name="T44" fmla="*/ 471 w 589"/>
              <a:gd name="T45" fmla="*/ 105 h 443"/>
              <a:gd name="T46" fmla="*/ 589 w 589"/>
              <a:gd name="T47" fmla="*/ 9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9" h="443">
                <a:moveTo>
                  <a:pt x="589" y="96"/>
                </a:moveTo>
                <a:cubicBezTo>
                  <a:pt x="589" y="67"/>
                  <a:pt x="589" y="34"/>
                  <a:pt x="589" y="4"/>
                </a:cubicBezTo>
                <a:cubicBezTo>
                  <a:pt x="583" y="0"/>
                  <a:pt x="583" y="0"/>
                  <a:pt x="583" y="0"/>
                </a:cubicBezTo>
                <a:cubicBezTo>
                  <a:pt x="584" y="92"/>
                  <a:pt x="584" y="92"/>
                  <a:pt x="584" y="92"/>
                </a:cubicBezTo>
                <a:cubicBezTo>
                  <a:pt x="560" y="97"/>
                  <a:pt x="466" y="101"/>
                  <a:pt x="466" y="101"/>
                </a:cubicBezTo>
                <a:cubicBezTo>
                  <a:pt x="466" y="131"/>
                  <a:pt x="466" y="154"/>
                  <a:pt x="466" y="183"/>
                </a:cubicBezTo>
                <a:cubicBezTo>
                  <a:pt x="427" y="185"/>
                  <a:pt x="387" y="186"/>
                  <a:pt x="348" y="185"/>
                </a:cubicBezTo>
                <a:cubicBezTo>
                  <a:pt x="348" y="215"/>
                  <a:pt x="348" y="244"/>
                  <a:pt x="348" y="273"/>
                </a:cubicBezTo>
                <a:cubicBezTo>
                  <a:pt x="309" y="273"/>
                  <a:pt x="272" y="272"/>
                  <a:pt x="232" y="271"/>
                </a:cubicBezTo>
                <a:cubicBezTo>
                  <a:pt x="232" y="300"/>
                  <a:pt x="232" y="329"/>
                  <a:pt x="232" y="359"/>
                </a:cubicBezTo>
                <a:cubicBezTo>
                  <a:pt x="193" y="357"/>
                  <a:pt x="120" y="351"/>
                  <a:pt x="120" y="351"/>
                </a:cubicBezTo>
                <a:cubicBezTo>
                  <a:pt x="117" y="355"/>
                  <a:pt x="117" y="355"/>
                  <a:pt x="117" y="355"/>
                </a:cubicBezTo>
                <a:cubicBezTo>
                  <a:pt x="117" y="355"/>
                  <a:pt x="117" y="411"/>
                  <a:pt x="117" y="439"/>
                </a:cubicBezTo>
                <a:cubicBezTo>
                  <a:pt x="78" y="436"/>
                  <a:pt x="42" y="432"/>
                  <a:pt x="3" y="427"/>
                </a:cubicBezTo>
                <a:cubicBezTo>
                  <a:pt x="0" y="430"/>
                  <a:pt x="0" y="430"/>
                  <a:pt x="0" y="430"/>
                </a:cubicBezTo>
                <a:cubicBezTo>
                  <a:pt x="39" y="435"/>
                  <a:pt x="78" y="439"/>
                  <a:pt x="118" y="443"/>
                </a:cubicBezTo>
                <a:cubicBezTo>
                  <a:pt x="118" y="414"/>
                  <a:pt x="118" y="384"/>
                  <a:pt x="118" y="355"/>
                </a:cubicBezTo>
                <a:cubicBezTo>
                  <a:pt x="157" y="358"/>
                  <a:pt x="196" y="361"/>
                  <a:pt x="235" y="363"/>
                </a:cubicBezTo>
                <a:cubicBezTo>
                  <a:pt x="235" y="333"/>
                  <a:pt x="235" y="304"/>
                  <a:pt x="235" y="275"/>
                </a:cubicBezTo>
                <a:cubicBezTo>
                  <a:pt x="275" y="277"/>
                  <a:pt x="314" y="278"/>
                  <a:pt x="353" y="278"/>
                </a:cubicBezTo>
                <a:cubicBezTo>
                  <a:pt x="353" y="248"/>
                  <a:pt x="353" y="219"/>
                  <a:pt x="353" y="190"/>
                </a:cubicBezTo>
                <a:cubicBezTo>
                  <a:pt x="393" y="190"/>
                  <a:pt x="432" y="189"/>
                  <a:pt x="471" y="188"/>
                </a:cubicBezTo>
                <a:cubicBezTo>
                  <a:pt x="471" y="158"/>
                  <a:pt x="471" y="135"/>
                  <a:pt x="471" y="105"/>
                </a:cubicBezTo>
                <a:cubicBezTo>
                  <a:pt x="471" y="105"/>
                  <a:pt x="566" y="101"/>
                  <a:pt x="589" y="96"/>
                </a:cubicBezTo>
              </a:path>
            </a:pathLst>
          </a:custGeom>
          <a:solidFill>
            <a:schemeClr val="bg1"/>
          </a:solidFill>
          <a:ln>
            <a:noFill/>
          </a:ln>
          <a:effectLst>
            <a:outerShdw blurRad="38100" dist="12700" dir="2700000" algn="tl" rotWithShape="0">
              <a:srgbClr val="0192A1"/>
            </a:outerShdw>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2" name="Freeform 386">
            <a:extLst>
              <a:ext uri="{FF2B5EF4-FFF2-40B4-BE49-F238E27FC236}">
                <a16:creationId xmlns:a16="http://schemas.microsoft.com/office/drawing/2014/main" id="{5516EA62-73A8-45EB-295E-86013F7613E0}"/>
              </a:ext>
            </a:extLst>
          </p:cNvPr>
          <p:cNvSpPr>
            <a:spLocks/>
          </p:cNvSpPr>
          <p:nvPr/>
        </p:nvSpPr>
        <p:spPr bwMode="auto">
          <a:xfrm flipH="1">
            <a:off x="6742280" y="2920088"/>
            <a:ext cx="1112693" cy="488478"/>
          </a:xfrm>
          <a:custGeom>
            <a:avLst/>
            <a:gdLst>
              <a:gd name="T0" fmla="*/ 3 w 192"/>
              <a:gd name="T1" fmla="*/ 0 h 75"/>
              <a:gd name="T2" fmla="*/ 136 w 192"/>
              <a:gd name="T3" fmla="*/ 16 h 75"/>
              <a:gd name="T4" fmla="*/ 192 w 192"/>
              <a:gd name="T5" fmla="*/ 47 h 75"/>
              <a:gd name="T6" fmla="*/ 136 w 192"/>
              <a:gd name="T7" fmla="*/ 68 h 75"/>
              <a:gd name="T8" fmla="*/ 56 w 192"/>
              <a:gd name="T9" fmla="*/ 73 h 75"/>
              <a:gd name="T10" fmla="*/ 50 w 192"/>
              <a:gd name="T11" fmla="*/ 68 h 75"/>
              <a:gd name="T12" fmla="*/ 65 w 192"/>
              <a:gd name="T13" fmla="*/ 69 h 75"/>
              <a:gd name="T14" fmla="*/ 136 w 192"/>
              <a:gd name="T15" fmla="*/ 64 h 75"/>
              <a:gd name="T16" fmla="*/ 186 w 192"/>
              <a:gd name="T17" fmla="*/ 47 h 75"/>
              <a:gd name="T18" fmla="*/ 136 w 192"/>
              <a:gd name="T19" fmla="*/ 21 h 75"/>
              <a:gd name="T20" fmla="*/ 0 w 192"/>
              <a:gd name="T21" fmla="*/ 3 h 75"/>
              <a:gd name="T22" fmla="*/ 3 w 192"/>
              <a:gd name="T2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75">
                <a:moveTo>
                  <a:pt x="3" y="0"/>
                </a:moveTo>
                <a:cubicBezTo>
                  <a:pt x="3" y="0"/>
                  <a:pt x="96" y="9"/>
                  <a:pt x="136" y="16"/>
                </a:cubicBezTo>
                <a:cubicBezTo>
                  <a:pt x="177" y="24"/>
                  <a:pt x="192" y="38"/>
                  <a:pt x="192" y="47"/>
                </a:cubicBezTo>
                <a:cubicBezTo>
                  <a:pt x="192" y="47"/>
                  <a:pt x="181" y="62"/>
                  <a:pt x="136" y="68"/>
                </a:cubicBezTo>
                <a:cubicBezTo>
                  <a:pt x="136" y="68"/>
                  <a:pt x="83" y="75"/>
                  <a:pt x="56" y="73"/>
                </a:cubicBezTo>
                <a:cubicBezTo>
                  <a:pt x="50" y="68"/>
                  <a:pt x="50" y="68"/>
                  <a:pt x="50" y="68"/>
                </a:cubicBezTo>
                <a:cubicBezTo>
                  <a:pt x="52" y="69"/>
                  <a:pt x="61" y="69"/>
                  <a:pt x="65" y="69"/>
                </a:cubicBezTo>
                <a:cubicBezTo>
                  <a:pt x="92" y="69"/>
                  <a:pt x="135" y="64"/>
                  <a:pt x="136" y="64"/>
                </a:cubicBezTo>
                <a:cubicBezTo>
                  <a:pt x="171" y="59"/>
                  <a:pt x="184" y="49"/>
                  <a:pt x="186" y="47"/>
                </a:cubicBezTo>
                <a:cubicBezTo>
                  <a:pt x="186" y="41"/>
                  <a:pt x="172" y="28"/>
                  <a:pt x="136" y="21"/>
                </a:cubicBezTo>
                <a:cubicBezTo>
                  <a:pt x="96" y="13"/>
                  <a:pt x="1" y="3"/>
                  <a:pt x="0" y="3"/>
                </a:cubicBezTo>
                <a:lnTo>
                  <a:pt x="3" y="0"/>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3" name="Freeform 398">
            <a:extLst>
              <a:ext uri="{FF2B5EF4-FFF2-40B4-BE49-F238E27FC236}">
                <a16:creationId xmlns:a16="http://schemas.microsoft.com/office/drawing/2014/main" id="{C5A9E72A-7C23-395A-A6E8-3485CF5935FA}"/>
              </a:ext>
            </a:extLst>
          </p:cNvPr>
          <p:cNvSpPr>
            <a:spLocks/>
          </p:cNvSpPr>
          <p:nvPr/>
        </p:nvSpPr>
        <p:spPr bwMode="auto">
          <a:xfrm flipH="1">
            <a:off x="8280789" y="1668509"/>
            <a:ext cx="1358887" cy="3385011"/>
          </a:xfrm>
          <a:custGeom>
            <a:avLst/>
            <a:gdLst>
              <a:gd name="T0" fmla="*/ 209 w 236"/>
              <a:gd name="T1" fmla="*/ 439 h 540"/>
              <a:gd name="T2" fmla="*/ 224 w 236"/>
              <a:gd name="T3" fmla="*/ 304 h 540"/>
              <a:gd name="T4" fmla="*/ 151 w 236"/>
              <a:gd name="T5" fmla="*/ 250 h 540"/>
              <a:gd name="T6" fmla="*/ 189 w 236"/>
              <a:gd name="T7" fmla="*/ 240 h 540"/>
              <a:gd name="T8" fmla="*/ 191 w 236"/>
              <a:gd name="T9" fmla="*/ 237 h 540"/>
              <a:gd name="T10" fmla="*/ 217 w 236"/>
              <a:gd name="T11" fmla="*/ 247 h 540"/>
              <a:gd name="T12" fmla="*/ 227 w 236"/>
              <a:gd name="T13" fmla="*/ 237 h 540"/>
              <a:gd name="T14" fmla="*/ 228 w 236"/>
              <a:gd name="T15" fmla="*/ 222 h 540"/>
              <a:gd name="T16" fmla="*/ 218 w 236"/>
              <a:gd name="T17" fmla="*/ 217 h 540"/>
              <a:gd name="T18" fmla="*/ 198 w 236"/>
              <a:gd name="T19" fmla="*/ 219 h 540"/>
              <a:gd name="T20" fmla="*/ 142 w 236"/>
              <a:gd name="T21" fmla="*/ 195 h 540"/>
              <a:gd name="T22" fmla="*/ 126 w 236"/>
              <a:gd name="T23" fmla="*/ 135 h 540"/>
              <a:gd name="T24" fmla="*/ 117 w 236"/>
              <a:gd name="T25" fmla="*/ 97 h 540"/>
              <a:gd name="T26" fmla="*/ 109 w 236"/>
              <a:gd name="T27" fmla="*/ 78 h 540"/>
              <a:gd name="T28" fmla="*/ 119 w 236"/>
              <a:gd name="T29" fmla="*/ 79 h 540"/>
              <a:gd name="T30" fmla="*/ 121 w 236"/>
              <a:gd name="T31" fmla="*/ 70 h 540"/>
              <a:gd name="T32" fmla="*/ 123 w 236"/>
              <a:gd name="T33" fmla="*/ 60 h 540"/>
              <a:gd name="T34" fmla="*/ 121 w 236"/>
              <a:gd name="T35" fmla="*/ 51 h 540"/>
              <a:gd name="T36" fmla="*/ 125 w 236"/>
              <a:gd name="T37" fmla="*/ 43 h 540"/>
              <a:gd name="T38" fmla="*/ 122 w 236"/>
              <a:gd name="T39" fmla="*/ 32 h 540"/>
              <a:gd name="T40" fmla="*/ 116 w 236"/>
              <a:gd name="T41" fmla="*/ 21 h 540"/>
              <a:gd name="T42" fmla="*/ 81 w 236"/>
              <a:gd name="T43" fmla="*/ 6 h 540"/>
              <a:gd name="T44" fmla="*/ 67 w 236"/>
              <a:gd name="T45" fmla="*/ 68 h 540"/>
              <a:gd name="T46" fmla="*/ 70 w 236"/>
              <a:gd name="T47" fmla="*/ 72 h 540"/>
              <a:gd name="T48" fmla="*/ 70 w 236"/>
              <a:gd name="T49" fmla="*/ 82 h 540"/>
              <a:gd name="T50" fmla="*/ 41 w 236"/>
              <a:gd name="T51" fmla="*/ 139 h 540"/>
              <a:gd name="T52" fmla="*/ 35 w 236"/>
              <a:gd name="T53" fmla="*/ 266 h 540"/>
              <a:gd name="T54" fmla="*/ 38 w 236"/>
              <a:gd name="T55" fmla="*/ 285 h 540"/>
              <a:gd name="T56" fmla="*/ 59 w 236"/>
              <a:gd name="T57" fmla="*/ 313 h 540"/>
              <a:gd name="T58" fmla="*/ 1 w 236"/>
              <a:gd name="T59" fmla="*/ 323 h 540"/>
              <a:gd name="T60" fmla="*/ 8 w 236"/>
              <a:gd name="T61" fmla="*/ 426 h 540"/>
              <a:gd name="T62" fmla="*/ 25 w 236"/>
              <a:gd name="T63" fmla="*/ 430 h 540"/>
              <a:gd name="T64" fmla="*/ 41 w 236"/>
              <a:gd name="T65" fmla="*/ 427 h 540"/>
              <a:gd name="T66" fmla="*/ 14 w 236"/>
              <a:gd name="T67" fmla="*/ 498 h 540"/>
              <a:gd name="T68" fmla="*/ 19 w 236"/>
              <a:gd name="T69" fmla="*/ 522 h 540"/>
              <a:gd name="T70" fmla="*/ 26 w 236"/>
              <a:gd name="T71" fmla="*/ 526 h 540"/>
              <a:gd name="T72" fmla="*/ 84 w 236"/>
              <a:gd name="T73" fmla="*/ 538 h 540"/>
              <a:gd name="T74" fmla="*/ 48 w 236"/>
              <a:gd name="T75" fmla="*/ 505 h 540"/>
              <a:gd name="T76" fmla="*/ 122 w 236"/>
              <a:gd name="T77" fmla="*/ 427 h 540"/>
              <a:gd name="T78" fmla="*/ 140 w 236"/>
              <a:gd name="T79" fmla="*/ 430 h 540"/>
              <a:gd name="T80" fmla="*/ 150 w 236"/>
              <a:gd name="T81" fmla="*/ 427 h 540"/>
              <a:gd name="T82" fmla="*/ 110 w 236"/>
              <a:gd name="T83" fmla="*/ 324 h 540"/>
              <a:gd name="T84" fmla="*/ 172 w 236"/>
              <a:gd name="T85" fmla="*/ 320 h 540"/>
              <a:gd name="T86" fmla="*/ 164 w 236"/>
              <a:gd name="T87" fmla="*/ 435 h 540"/>
              <a:gd name="T88" fmla="*/ 164 w 236"/>
              <a:gd name="T89" fmla="*/ 457 h 540"/>
              <a:gd name="T90" fmla="*/ 183 w 236"/>
              <a:gd name="T91" fmla="*/ 453 h 540"/>
              <a:gd name="T92" fmla="*/ 235 w 236"/>
              <a:gd name="T93" fmla="*/ 457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6" h="540">
                <a:moveTo>
                  <a:pt x="234" y="454"/>
                </a:moveTo>
                <a:cubicBezTo>
                  <a:pt x="224" y="446"/>
                  <a:pt x="221" y="444"/>
                  <a:pt x="209" y="439"/>
                </a:cubicBezTo>
                <a:cubicBezTo>
                  <a:pt x="196" y="433"/>
                  <a:pt x="202" y="419"/>
                  <a:pt x="202" y="419"/>
                </a:cubicBezTo>
                <a:cubicBezTo>
                  <a:pt x="224" y="304"/>
                  <a:pt x="224" y="304"/>
                  <a:pt x="224" y="304"/>
                </a:cubicBezTo>
                <a:cubicBezTo>
                  <a:pt x="227" y="284"/>
                  <a:pt x="215" y="277"/>
                  <a:pt x="215" y="277"/>
                </a:cubicBezTo>
                <a:cubicBezTo>
                  <a:pt x="209" y="272"/>
                  <a:pt x="151" y="250"/>
                  <a:pt x="151" y="250"/>
                </a:cubicBezTo>
                <a:cubicBezTo>
                  <a:pt x="151" y="250"/>
                  <a:pt x="149" y="240"/>
                  <a:pt x="147" y="228"/>
                </a:cubicBezTo>
                <a:cubicBezTo>
                  <a:pt x="189" y="240"/>
                  <a:pt x="189" y="240"/>
                  <a:pt x="189" y="240"/>
                </a:cubicBezTo>
                <a:cubicBezTo>
                  <a:pt x="190" y="237"/>
                  <a:pt x="190" y="237"/>
                  <a:pt x="190" y="237"/>
                </a:cubicBezTo>
                <a:cubicBezTo>
                  <a:pt x="191" y="237"/>
                  <a:pt x="191" y="237"/>
                  <a:pt x="191" y="237"/>
                </a:cubicBezTo>
                <a:cubicBezTo>
                  <a:pt x="194" y="239"/>
                  <a:pt x="197" y="242"/>
                  <a:pt x="200" y="245"/>
                </a:cubicBezTo>
                <a:cubicBezTo>
                  <a:pt x="203" y="249"/>
                  <a:pt x="214" y="247"/>
                  <a:pt x="217" y="247"/>
                </a:cubicBezTo>
                <a:cubicBezTo>
                  <a:pt x="221" y="246"/>
                  <a:pt x="222" y="246"/>
                  <a:pt x="222" y="244"/>
                </a:cubicBezTo>
                <a:cubicBezTo>
                  <a:pt x="223" y="241"/>
                  <a:pt x="227" y="239"/>
                  <a:pt x="227" y="237"/>
                </a:cubicBezTo>
                <a:cubicBezTo>
                  <a:pt x="227" y="235"/>
                  <a:pt x="229" y="231"/>
                  <a:pt x="229" y="229"/>
                </a:cubicBezTo>
                <a:cubicBezTo>
                  <a:pt x="230" y="227"/>
                  <a:pt x="230" y="224"/>
                  <a:pt x="228" y="222"/>
                </a:cubicBezTo>
                <a:cubicBezTo>
                  <a:pt x="226" y="220"/>
                  <a:pt x="219" y="220"/>
                  <a:pt x="219" y="220"/>
                </a:cubicBezTo>
                <a:cubicBezTo>
                  <a:pt x="219" y="220"/>
                  <a:pt x="219" y="220"/>
                  <a:pt x="218" y="217"/>
                </a:cubicBezTo>
                <a:cubicBezTo>
                  <a:pt x="218" y="214"/>
                  <a:pt x="214" y="216"/>
                  <a:pt x="208" y="216"/>
                </a:cubicBezTo>
                <a:cubicBezTo>
                  <a:pt x="203" y="217"/>
                  <a:pt x="199" y="219"/>
                  <a:pt x="198" y="219"/>
                </a:cubicBezTo>
                <a:cubicBezTo>
                  <a:pt x="199" y="216"/>
                  <a:pt x="199" y="216"/>
                  <a:pt x="199" y="216"/>
                </a:cubicBezTo>
                <a:cubicBezTo>
                  <a:pt x="142" y="195"/>
                  <a:pt x="142" y="195"/>
                  <a:pt x="142" y="195"/>
                </a:cubicBezTo>
                <a:cubicBezTo>
                  <a:pt x="142" y="190"/>
                  <a:pt x="141" y="186"/>
                  <a:pt x="141" y="183"/>
                </a:cubicBezTo>
                <a:cubicBezTo>
                  <a:pt x="140" y="168"/>
                  <a:pt x="131" y="143"/>
                  <a:pt x="126" y="135"/>
                </a:cubicBezTo>
                <a:cubicBezTo>
                  <a:pt x="121" y="127"/>
                  <a:pt x="116" y="114"/>
                  <a:pt x="116" y="114"/>
                </a:cubicBezTo>
                <a:cubicBezTo>
                  <a:pt x="116" y="114"/>
                  <a:pt x="118" y="103"/>
                  <a:pt x="117" y="97"/>
                </a:cubicBezTo>
                <a:cubicBezTo>
                  <a:pt x="116" y="91"/>
                  <a:pt x="107" y="88"/>
                  <a:pt x="107" y="88"/>
                </a:cubicBezTo>
                <a:cubicBezTo>
                  <a:pt x="109" y="78"/>
                  <a:pt x="109" y="78"/>
                  <a:pt x="109" y="78"/>
                </a:cubicBezTo>
                <a:cubicBezTo>
                  <a:pt x="111" y="79"/>
                  <a:pt x="112" y="80"/>
                  <a:pt x="114" y="80"/>
                </a:cubicBezTo>
                <a:cubicBezTo>
                  <a:pt x="117" y="80"/>
                  <a:pt x="117" y="80"/>
                  <a:pt x="119" y="79"/>
                </a:cubicBezTo>
                <a:cubicBezTo>
                  <a:pt x="120" y="78"/>
                  <a:pt x="122" y="78"/>
                  <a:pt x="121" y="76"/>
                </a:cubicBezTo>
                <a:cubicBezTo>
                  <a:pt x="121" y="73"/>
                  <a:pt x="122" y="72"/>
                  <a:pt x="121" y="70"/>
                </a:cubicBezTo>
                <a:cubicBezTo>
                  <a:pt x="121" y="69"/>
                  <a:pt x="122" y="67"/>
                  <a:pt x="123" y="65"/>
                </a:cubicBezTo>
                <a:cubicBezTo>
                  <a:pt x="123" y="62"/>
                  <a:pt x="123" y="60"/>
                  <a:pt x="123" y="60"/>
                </a:cubicBezTo>
                <a:cubicBezTo>
                  <a:pt x="123" y="60"/>
                  <a:pt x="123" y="58"/>
                  <a:pt x="122" y="57"/>
                </a:cubicBezTo>
                <a:cubicBezTo>
                  <a:pt x="122" y="56"/>
                  <a:pt x="121" y="51"/>
                  <a:pt x="121" y="51"/>
                </a:cubicBezTo>
                <a:cubicBezTo>
                  <a:pt x="121" y="51"/>
                  <a:pt x="123" y="50"/>
                  <a:pt x="125" y="47"/>
                </a:cubicBezTo>
                <a:cubicBezTo>
                  <a:pt x="127" y="45"/>
                  <a:pt x="125" y="43"/>
                  <a:pt x="125" y="43"/>
                </a:cubicBezTo>
                <a:cubicBezTo>
                  <a:pt x="123" y="43"/>
                  <a:pt x="120" y="39"/>
                  <a:pt x="120" y="39"/>
                </a:cubicBezTo>
                <a:cubicBezTo>
                  <a:pt x="120" y="39"/>
                  <a:pt x="122" y="34"/>
                  <a:pt x="122" y="32"/>
                </a:cubicBezTo>
                <a:cubicBezTo>
                  <a:pt x="122" y="30"/>
                  <a:pt x="120" y="29"/>
                  <a:pt x="119" y="29"/>
                </a:cubicBezTo>
                <a:cubicBezTo>
                  <a:pt x="119" y="28"/>
                  <a:pt x="117" y="25"/>
                  <a:pt x="116" y="21"/>
                </a:cubicBezTo>
                <a:cubicBezTo>
                  <a:pt x="115" y="17"/>
                  <a:pt x="108" y="13"/>
                  <a:pt x="108" y="13"/>
                </a:cubicBezTo>
                <a:cubicBezTo>
                  <a:pt x="111" y="6"/>
                  <a:pt x="107" y="0"/>
                  <a:pt x="81" y="6"/>
                </a:cubicBezTo>
                <a:cubicBezTo>
                  <a:pt x="55" y="13"/>
                  <a:pt x="54" y="31"/>
                  <a:pt x="57" y="43"/>
                </a:cubicBezTo>
                <a:cubicBezTo>
                  <a:pt x="59" y="55"/>
                  <a:pt x="66" y="66"/>
                  <a:pt x="67" y="68"/>
                </a:cubicBezTo>
                <a:cubicBezTo>
                  <a:pt x="68" y="70"/>
                  <a:pt x="68" y="75"/>
                  <a:pt x="68" y="75"/>
                </a:cubicBezTo>
                <a:cubicBezTo>
                  <a:pt x="68" y="75"/>
                  <a:pt x="69" y="71"/>
                  <a:pt x="70" y="72"/>
                </a:cubicBezTo>
                <a:cubicBezTo>
                  <a:pt x="70" y="73"/>
                  <a:pt x="70" y="75"/>
                  <a:pt x="70" y="78"/>
                </a:cubicBezTo>
                <a:cubicBezTo>
                  <a:pt x="70" y="79"/>
                  <a:pt x="70" y="80"/>
                  <a:pt x="70" y="82"/>
                </a:cubicBezTo>
                <a:cubicBezTo>
                  <a:pt x="65" y="92"/>
                  <a:pt x="54" y="108"/>
                  <a:pt x="49" y="119"/>
                </a:cubicBezTo>
                <a:cubicBezTo>
                  <a:pt x="48" y="120"/>
                  <a:pt x="44" y="131"/>
                  <a:pt x="41" y="139"/>
                </a:cubicBezTo>
                <a:cubicBezTo>
                  <a:pt x="20" y="176"/>
                  <a:pt x="20" y="176"/>
                  <a:pt x="20" y="176"/>
                </a:cubicBezTo>
                <a:cubicBezTo>
                  <a:pt x="35" y="266"/>
                  <a:pt x="35" y="266"/>
                  <a:pt x="35" y="266"/>
                </a:cubicBezTo>
                <a:cubicBezTo>
                  <a:pt x="41" y="266"/>
                  <a:pt x="41" y="266"/>
                  <a:pt x="41" y="266"/>
                </a:cubicBezTo>
                <a:cubicBezTo>
                  <a:pt x="39" y="276"/>
                  <a:pt x="38" y="285"/>
                  <a:pt x="38" y="285"/>
                </a:cubicBezTo>
                <a:cubicBezTo>
                  <a:pt x="59" y="293"/>
                  <a:pt x="59" y="293"/>
                  <a:pt x="59" y="293"/>
                </a:cubicBezTo>
                <a:cubicBezTo>
                  <a:pt x="59" y="313"/>
                  <a:pt x="59" y="313"/>
                  <a:pt x="59" y="313"/>
                </a:cubicBezTo>
                <a:cubicBezTo>
                  <a:pt x="57" y="316"/>
                  <a:pt x="56" y="319"/>
                  <a:pt x="56" y="324"/>
                </a:cubicBezTo>
                <a:cubicBezTo>
                  <a:pt x="1" y="323"/>
                  <a:pt x="1" y="323"/>
                  <a:pt x="1" y="323"/>
                </a:cubicBezTo>
                <a:cubicBezTo>
                  <a:pt x="0" y="426"/>
                  <a:pt x="0" y="426"/>
                  <a:pt x="0" y="426"/>
                </a:cubicBezTo>
                <a:cubicBezTo>
                  <a:pt x="8" y="426"/>
                  <a:pt x="8" y="426"/>
                  <a:pt x="8" y="426"/>
                </a:cubicBezTo>
                <a:cubicBezTo>
                  <a:pt x="8" y="430"/>
                  <a:pt x="8" y="430"/>
                  <a:pt x="8" y="430"/>
                </a:cubicBezTo>
                <a:cubicBezTo>
                  <a:pt x="25" y="430"/>
                  <a:pt x="25" y="430"/>
                  <a:pt x="25" y="430"/>
                </a:cubicBezTo>
                <a:cubicBezTo>
                  <a:pt x="25" y="426"/>
                  <a:pt x="25" y="426"/>
                  <a:pt x="25" y="426"/>
                </a:cubicBezTo>
                <a:cubicBezTo>
                  <a:pt x="41" y="427"/>
                  <a:pt x="41" y="427"/>
                  <a:pt x="41" y="427"/>
                </a:cubicBezTo>
                <a:cubicBezTo>
                  <a:pt x="14" y="494"/>
                  <a:pt x="14" y="494"/>
                  <a:pt x="14" y="494"/>
                </a:cubicBezTo>
                <a:cubicBezTo>
                  <a:pt x="14" y="498"/>
                  <a:pt x="14" y="498"/>
                  <a:pt x="14" y="498"/>
                </a:cubicBezTo>
                <a:cubicBezTo>
                  <a:pt x="16" y="499"/>
                  <a:pt x="6" y="511"/>
                  <a:pt x="8" y="513"/>
                </a:cubicBezTo>
                <a:cubicBezTo>
                  <a:pt x="10" y="516"/>
                  <a:pt x="14" y="519"/>
                  <a:pt x="19" y="522"/>
                </a:cubicBezTo>
                <a:cubicBezTo>
                  <a:pt x="20" y="523"/>
                  <a:pt x="23" y="521"/>
                  <a:pt x="24" y="521"/>
                </a:cubicBezTo>
                <a:cubicBezTo>
                  <a:pt x="26" y="522"/>
                  <a:pt x="25" y="526"/>
                  <a:pt x="26" y="526"/>
                </a:cubicBezTo>
                <a:cubicBezTo>
                  <a:pt x="35" y="531"/>
                  <a:pt x="44" y="536"/>
                  <a:pt x="49" y="537"/>
                </a:cubicBezTo>
                <a:cubicBezTo>
                  <a:pt x="59" y="539"/>
                  <a:pt x="77" y="540"/>
                  <a:pt x="84" y="538"/>
                </a:cubicBezTo>
                <a:cubicBezTo>
                  <a:pt x="92" y="535"/>
                  <a:pt x="73" y="526"/>
                  <a:pt x="66" y="522"/>
                </a:cubicBezTo>
                <a:cubicBezTo>
                  <a:pt x="58" y="519"/>
                  <a:pt x="48" y="505"/>
                  <a:pt x="48" y="505"/>
                </a:cubicBezTo>
                <a:cubicBezTo>
                  <a:pt x="48" y="505"/>
                  <a:pt x="71" y="457"/>
                  <a:pt x="86" y="427"/>
                </a:cubicBezTo>
                <a:cubicBezTo>
                  <a:pt x="122" y="427"/>
                  <a:pt x="122" y="427"/>
                  <a:pt x="122" y="427"/>
                </a:cubicBezTo>
                <a:cubicBezTo>
                  <a:pt x="122" y="430"/>
                  <a:pt x="122" y="430"/>
                  <a:pt x="122" y="430"/>
                </a:cubicBezTo>
                <a:cubicBezTo>
                  <a:pt x="140" y="430"/>
                  <a:pt x="140" y="430"/>
                  <a:pt x="140" y="430"/>
                </a:cubicBezTo>
                <a:cubicBezTo>
                  <a:pt x="140" y="427"/>
                  <a:pt x="140" y="427"/>
                  <a:pt x="140" y="427"/>
                </a:cubicBezTo>
                <a:cubicBezTo>
                  <a:pt x="150" y="427"/>
                  <a:pt x="150" y="427"/>
                  <a:pt x="150" y="427"/>
                </a:cubicBezTo>
                <a:cubicBezTo>
                  <a:pt x="150" y="324"/>
                  <a:pt x="150" y="324"/>
                  <a:pt x="150" y="324"/>
                </a:cubicBezTo>
                <a:cubicBezTo>
                  <a:pt x="110" y="324"/>
                  <a:pt x="110" y="324"/>
                  <a:pt x="110" y="324"/>
                </a:cubicBezTo>
                <a:cubicBezTo>
                  <a:pt x="112" y="311"/>
                  <a:pt x="113" y="301"/>
                  <a:pt x="113" y="301"/>
                </a:cubicBezTo>
                <a:cubicBezTo>
                  <a:pt x="172" y="320"/>
                  <a:pt x="172" y="320"/>
                  <a:pt x="172" y="320"/>
                </a:cubicBezTo>
                <a:cubicBezTo>
                  <a:pt x="179" y="323"/>
                  <a:pt x="177" y="326"/>
                  <a:pt x="177" y="326"/>
                </a:cubicBezTo>
                <a:cubicBezTo>
                  <a:pt x="176" y="331"/>
                  <a:pt x="164" y="435"/>
                  <a:pt x="164" y="435"/>
                </a:cubicBezTo>
                <a:cubicBezTo>
                  <a:pt x="166" y="437"/>
                  <a:pt x="166" y="437"/>
                  <a:pt x="166" y="437"/>
                </a:cubicBezTo>
                <a:cubicBezTo>
                  <a:pt x="161" y="443"/>
                  <a:pt x="164" y="457"/>
                  <a:pt x="164" y="457"/>
                </a:cubicBezTo>
                <a:cubicBezTo>
                  <a:pt x="179" y="457"/>
                  <a:pt x="179" y="457"/>
                  <a:pt x="179" y="457"/>
                </a:cubicBezTo>
                <a:cubicBezTo>
                  <a:pt x="180" y="456"/>
                  <a:pt x="183" y="453"/>
                  <a:pt x="183" y="453"/>
                </a:cubicBezTo>
                <a:cubicBezTo>
                  <a:pt x="186" y="456"/>
                  <a:pt x="190" y="457"/>
                  <a:pt x="190" y="457"/>
                </a:cubicBezTo>
                <a:cubicBezTo>
                  <a:pt x="195" y="458"/>
                  <a:pt x="235" y="458"/>
                  <a:pt x="235" y="457"/>
                </a:cubicBezTo>
                <a:cubicBezTo>
                  <a:pt x="236" y="456"/>
                  <a:pt x="234" y="454"/>
                  <a:pt x="234" y="45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8" name="矩形: 圆顶角 7">
            <a:extLst>
              <a:ext uri="{FF2B5EF4-FFF2-40B4-BE49-F238E27FC236}">
                <a16:creationId xmlns:a16="http://schemas.microsoft.com/office/drawing/2014/main" id="{AE4D2327-A545-F917-2874-A6EEB4104FE1}"/>
              </a:ext>
            </a:extLst>
          </p:cNvPr>
          <p:cNvSpPr/>
          <p:nvPr/>
        </p:nvSpPr>
        <p:spPr>
          <a:xfrm rot="5400000">
            <a:off x="886720" y="524259"/>
            <a:ext cx="4371142" cy="6144583"/>
          </a:xfrm>
          <a:prstGeom prst="round2SameRect">
            <a:avLst/>
          </a:prstGeom>
          <a:solidFill>
            <a:schemeClr val="bg1"/>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cs typeface="+mn-ea"/>
              <a:sym typeface="+mn-lt"/>
            </a:endParaRPr>
          </a:p>
        </p:txBody>
      </p:sp>
      <p:sp>
        <p:nvSpPr>
          <p:cNvPr id="20" name="矩形 11">
            <a:extLst>
              <a:ext uri="{FF2B5EF4-FFF2-40B4-BE49-F238E27FC236}">
                <a16:creationId xmlns:a16="http://schemas.microsoft.com/office/drawing/2014/main" id="{76BE61C2-5F10-EFA8-A62C-6DE421E30AA5}"/>
              </a:ext>
            </a:extLst>
          </p:cNvPr>
          <p:cNvSpPr/>
          <p:nvPr/>
        </p:nvSpPr>
        <p:spPr>
          <a:xfrm>
            <a:off x="203520" y="1681824"/>
            <a:ext cx="690748" cy="45814"/>
          </a:xfrm>
          <a:prstGeom prst="rect">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22" name="文本框 10">
            <a:extLst>
              <a:ext uri="{FF2B5EF4-FFF2-40B4-BE49-F238E27FC236}">
                <a16:creationId xmlns:a16="http://schemas.microsoft.com/office/drawing/2014/main" id="{142E4683-8548-1F12-427B-849CF0DC9AE2}"/>
              </a:ext>
            </a:extLst>
          </p:cNvPr>
          <p:cNvSpPr txBox="1"/>
          <p:nvPr/>
        </p:nvSpPr>
        <p:spPr>
          <a:xfrm>
            <a:off x="110839" y="2185219"/>
            <a:ext cx="5337195" cy="2585323"/>
          </a:xfrm>
          <a:prstGeom prst="rect">
            <a:avLst/>
          </a:prstGeom>
          <a:noFill/>
        </p:spPr>
        <p:txBody>
          <a:bodyPr wrap="square" rtlCol="0">
            <a:spAutoFit/>
          </a:bodyPr>
          <a:lstStyle/>
          <a:p>
            <a:r>
              <a:rPr lang="pt-BR" altLang="zh-CN" b="1" dirty="0">
                <a:solidFill>
                  <a:schemeClr val="accent5"/>
                </a:solidFill>
                <a:cs typeface="+mn-ea"/>
                <a:sym typeface="+mn-lt"/>
              </a:rPr>
              <a:t>Procedimentos operacionais: </a:t>
            </a:r>
          </a:p>
          <a:p>
            <a:endParaRPr lang="pt-BR" altLang="zh-CN" b="1" dirty="0">
              <a:solidFill>
                <a:schemeClr val="accent5"/>
              </a:solidFill>
              <a:cs typeface="+mn-ea"/>
              <a:sym typeface="+mn-lt"/>
            </a:endParaRPr>
          </a:p>
          <a:p>
            <a:r>
              <a:rPr lang="pt-BR" altLang="zh-CN" dirty="0">
                <a:solidFill>
                  <a:schemeClr val="accent5"/>
                </a:solidFill>
                <a:cs typeface="+mn-ea"/>
                <a:sym typeface="+mn-lt"/>
              </a:rPr>
              <a:t>o anexo descreve os procedimentos operacionais que devem ser adotados durante o transporte de explosivos</a:t>
            </a:r>
            <a:r>
              <a:rPr lang="pt-BR" altLang="zh-CN" dirty="0">
                <a:solidFill>
                  <a:schemeClr val="tx1">
                    <a:lumMod val="75000"/>
                    <a:lumOff val="25000"/>
                  </a:schemeClr>
                </a:solidFill>
                <a:cs typeface="+mn-ea"/>
                <a:sym typeface="+mn-lt"/>
              </a:rPr>
              <a:t>, </a:t>
            </a:r>
            <a:r>
              <a:rPr lang="pt-BR" altLang="zh-CN" dirty="0">
                <a:solidFill>
                  <a:schemeClr val="accent5"/>
                </a:solidFill>
                <a:cs typeface="+mn-ea"/>
                <a:sym typeface="+mn-lt"/>
              </a:rPr>
              <a:t>como a utilização de embalagens adequadas, a segregação entre diferentes tipos de explosivos e as precauções necessárias durante o carregamento e descarregamento.</a:t>
            </a:r>
            <a:endParaRPr lang="zh-CN" altLang="en-US" dirty="0">
              <a:solidFill>
                <a:schemeClr val="accent5"/>
              </a:solidFill>
              <a:cs typeface="+mn-ea"/>
              <a:sym typeface="+mn-lt"/>
            </a:endParaRPr>
          </a:p>
        </p:txBody>
      </p:sp>
      <p:pic>
        <p:nvPicPr>
          <p:cNvPr id="3" name="Imagem 2">
            <a:extLst>
              <a:ext uri="{FF2B5EF4-FFF2-40B4-BE49-F238E27FC236}">
                <a16:creationId xmlns:a16="http://schemas.microsoft.com/office/drawing/2014/main" id="{4F29F590-6049-2EE5-F376-20705B618A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23041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3">
            <a:extLst>
              <a:ext uri="{FF2B5EF4-FFF2-40B4-BE49-F238E27FC236}">
                <a16:creationId xmlns:a16="http://schemas.microsoft.com/office/drawing/2014/main" id="{C6A2DE81-BB51-BDD8-341F-16E623BA737D}"/>
              </a:ext>
            </a:extLst>
          </p:cNvPr>
          <p:cNvSpPr txBox="1"/>
          <p:nvPr/>
        </p:nvSpPr>
        <p:spPr>
          <a:xfrm>
            <a:off x="2550817" y="1009942"/>
            <a:ext cx="7849289" cy="3351046"/>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400" i="0" u="none" strike="noStrike" kern="0" cap="none" spc="0" normalizeH="0" baseline="0" noProof="0" dirty="0">
                <a:ln>
                  <a:noFill/>
                </a:ln>
                <a:effectLst/>
                <a:uLnTx/>
                <a:uFillTx/>
                <a:cs typeface="+mn-ea"/>
                <a:sym typeface="+mn-lt"/>
              </a:rPr>
              <a:t>A norma abrange autorização para uso de explosivos, procedimentos de segurança, treinamento dos trabalhadores, instalações adequadas, sinalização, isolamento, equipamentos de proteção individual e medidas de prevenção de acidentes. </a:t>
            </a:r>
            <a:endParaRPr kumimoji="0" lang="zh-CN" altLang="en-US" sz="2400" b="1" i="0" u="none" strike="noStrike" kern="0" cap="none" spc="0" normalizeH="0" baseline="0" noProof="0" dirty="0">
              <a:ln>
                <a:noFill/>
              </a:ln>
              <a:effectLst/>
              <a:uLnTx/>
              <a:uFillTx/>
              <a:cs typeface="+mn-ea"/>
              <a:sym typeface="+mn-lt"/>
            </a:endParaRPr>
          </a:p>
        </p:txBody>
      </p:sp>
      <p:sp>
        <p:nvSpPr>
          <p:cNvPr id="20" name="Arrow: Pentagon 10">
            <a:extLst>
              <a:ext uri="{FF2B5EF4-FFF2-40B4-BE49-F238E27FC236}">
                <a16:creationId xmlns:a16="http://schemas.microsoft.com/office/drawing/2014/main" id="{4EEDC2C9-FD99-A62A-F7A7-4157A17CDD26}"/>
              </a:ext>
            </a:extLst>
          </p:cNvPr>
          <p:cNvSpPr/>
          <p:nvPr/>
        </p:nvSpPr>
        <p:spPr>
          <a:xfrm>
            <a:off x="0" y="4973416"/>
            <a:ext cx="10400106" cy="1508125"/>
          </a:xfrm>
          <a:prstGeom prst="homePlate">
            <a:avLst>
              <a:gd name="adj" fmla="val 41472"/>
            </a:avLst>
          </a:prstGeom>
          <a:solidFill>
            <a:srgbClr val="C00000"/>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a:ln>
                <a:noFill/>
              </a:ln>
              <a:solidFill>
                <a:prstClr val="white"/>
              </a:solidFill>
              <a:effectLst/>
              <a:uLnTx/>
              <a:uFillTx/>
              <a:cs typeface="+mn-ea"/>
              <a:sym typeface="+mn-lt"/>
            </a:endParaRPr>
          </a:p>
        </p:txBody>
      </p:sp>
      <p:pic>
        <p:nvPicPr>
          <p:cNvPr id="3" name="图片 64" descr="7.png">
            <a:extLst>
              <a:ext uri="{FF2B5EF4-FFF2-40B4-BE49-F238E27FC236}">
                <a16:creationId xmlns:a16="http://schemas.microsoft.com/office/drawing/2014/main" id="{1CDC17A1-3C04-7127-B815-8E6428BEAF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4431"/>
          <a:stretch/>
        </p:blipFill>
        <p:spPr>
          <a:xfrm>
            <a:off x="6708172" y="5067300"/>
            <a:ext cx="3691934" cy="1790700"/>
          </a:xfrm>
          <a:prstGeom prst="rect">
            <a:avLst/>
          </a:prstGeom>
        </p:spPr>
      </p:pic>
      <p:pic>
        <p:nvPicPr>
          <p:cNvPr id="4" name="Imagem 3">
            <a:extLst>
              <a:ext uri="{FF2B5EF4-FFF2-40B4-BE49-F238E27FC236}">
                <a16:creationId xmlns:a16="http://schemas.microsoft.com/office/drawing/2014/main" id="{BF206BB1-A961-6FB5-FE2E-32CC9F2BBE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4860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E112955B-3BE4-C4A6-5B2B-A45D35DD3179}"/>
              </a:ext>
            </a:extLst>
          </p:cNvPr>
          <p:cNvGrpSpPr/>
          <p:nvPr/>
        </p:nvGrpSpPr>
        <p:grpSpPr>
          <a:xfrm>
            <a:off x="238958" y="239119"/>
            <a:ext cx="2693483" cy="954107"/>
            <a:chOff x="6449258" y="924919"/>
            <a:chExt cx="2693483" cy="954107"/>
          </a:xfrm>
        </p:grpSpPr>
        <p:sp>
          <p:nvSpPr>
            <p:cNvPr id="3" name="圆角矩形 3">
              <a:extLst>
                <a:ext uri="{FF2B5EF4-FFF2-40B4-BE49-F238E27FC236}">
                  <a16:creationId xmlns:a16="http://schemas.microsoft.com/office/drawing/2014/main" id="{A68E8207-FFEB-DC21-4559-92627C1B8D66}"/>
                </a:ext>
              </a:extLst>
            </p:cNvPr>
            <p:cNvSpPr/>
            <p:nvPr/>
          </p:nvSpPr>
          <p:spPr>
            <a:xfrm>
              <a:off x="6449258" y="1005379"/>
              <a:ext cx="819151" cy="36230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椭圆 4">
              <a:extLst>
                <a:ext uri="{FF2B5EF4-FFF2-40B4-BE49-F238E27FC236}">
                  <a16:creationId xmlns:a16="http://schemas.microsoft.com/office/drawing/2014/main" id="{33BB4AC2-E213-8EB8-5B05-B3F4F214F424}"/>
                </a:ext>
              </a:extLst>
            </p:cNvPr>
            <p:cNvSpPr/>
            <p:nvPr/>
          </p:nvSpPr>
          <p:spPr>
            <a:xfrm>
              <a:off x="6819197" y="948579"/>
              <a:ext cx="475900" cy="475900"/>
            </a:xfrm>
            <a:prstGeom prst="ellipse">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cs typeface="+mn-ea"/>
                  <a:sym typeface="+mn-lt"/>
                </a:rPr>
                <a:t>1</a:t>
              </a:r>
              <a:endParaRPr lang="zh-CN" altLang="en-US" sz="2000" dirty="0">
                <a:solidFill>
                  <a:schemeClr val="bg1"/>
                </a:solidFill>
                <a:cs typeface="+mn-ea"/>
                <a:sym typeface="+mn-lt"/>
              </a:endParaRPr>
            </a:p>
          </p:txBody>
        </p:sp>
        <p:sp>
          <p:nvSpPr>
            <p:cNvPr id="5" name="文本框 5">
              <a:extLst>
                <a:ext uri="{FF2B5EF4-FFF2-40B4-BE49-F238E27FC236}">
                  <a16:creationId xmlns:a16="http://schemas.microsoft.com/office/drawing/2014/main" id="{16C70807-D1E0-DF3C-F881-793B379A625E}"/>
                </a:ext>
              </a:extLst>
            </p:cNvPr>
            <p:cNvSpPr txBox="1"/>
            <p:nvPr/>
          </p:nvSpPr>
          <p:spPr>
            <a:xfrm>
              <a:off x="7371298" y="924919"/>
              <a:ext cx="1771443" cy="954107"/>
            </a:xfrm>
            <a:prstGeom prst="rect">
              <a:avLst/>
            </a:prstGeom>
            <a:noFill/>
          </p:spPr>
          <p:txBody>
            <a:bodyPr wrap="square" rtlCol="0">
              <a:spAutoFit/>
            </a:bodyPr>
            <a:lstStyle/>
            <a:p>
              <a:r>
                <a:rPr lang="en-US" altLang="zh-CN" sz="2800" dirty="0">
                  <a:solidFill>
                    <a:schemeClr val="tx1">
                      <a:lumMod val="65000"/>
                      <a:lumOff val="35000"/>
                    </a:schemeClr>
                  </a:solidFill>
                  <a:cs typeface="+mn-ea"/>
                  <a:sym typeface="+mn-lt"/>
                </a:rPr>
                <a:t>Add title text</a:t>
              </a:r>
              <a:endParaRPr lang="zh-CN" altLang="en-US" sz="2800" dirty="0">
                <a:solidFill>
                  <a:schemeClr val="tx1">
                    <a:lumMod val="65000"/>
                    <a:lumOff val="35000"/>
                  </a:schemeClr>
                </a:solidFill>
                <a:cs typeface="+mn-ea"/>
                <a:sym typeface="+mn-lt"/>
              </a:endParaRPr>
            </a:p>
          </p:txBody>
        </p:sp>
      </p:grpSp>
      <p:sp>
        <p:nvSpPr>
          <p:cNvPr id="6" name="流程图: 手动输入 7">
            <a:extLst>
              <a:ext uri="{FF2B5EF4-FFF2-40B4-BE49-F238E27FC236}">
                <a16:creationId xmlns:a16="http://schemas.microsoft.com/office/drawing/2014/main" id="{6D307DA3-41C5-6EBC-16E7-5BFE2B3E2D45}"/>
              </a:ext>
            </a:extLst>
          </p:cNvPr>
          <p:cNvSpPr/>
          <p:nvPr/>
        </p:nvSpPr>
        <p:spPr>
          <a:xfrm flipV="1">
            <a:off x="0" y="0"/>
            <a:ext cx="12192000" cy="3929974"/>
          </a:xfrm>
          <a:prstGeom prst="flowChartManualInput">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8">
            <a:extLst>
              <a:ext uri="{FF2B5EF4-FFF2-40B4-BE49-F238E27FC236}">
                <a16:creationId xmlns:a16="http://schemas.microsoft.com/office/drawing/2014/main" id="{B00A6320-9B4D-9117-86BA-9795A816BF3D}"/>
              </a:ext>
            </a:extLst>
          </p:cNvPr>
          <p:cNvSpPr/>
          <p:nvPr/>
        </p:nvSpPr>
        <p:spPr>
          <a:xfrm>
            <a:off x="866280" y="979847"/>
            <a:ext cx="10459440" cy="4898307"/>
          </a:xfrm>
          <a:prstGeom prst="rect">
            <a:avLst/>
          </a:prstGeom>
          <a:solidFill>
            <a:schemeClr val="bg1"/>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9" name="矩形 9">
            <a:extLst>
              <a:ext uri="{FF2B5EF4-FFF2-40B4-BE49-F238E27FC236}">
                <a16:creationId xmlns:a16="http://schemas.microsoft.com/office/drawing/2014/main" id="{B9FD0DDA-84C1-0B12-1B91-140EC408C363}"/>
              </a:ext>
            </a:extLst>
          </p:cNvPr>
          <p:cNvSpPr/>
          <p:nvPr/>
        </p:nvSpPr>
        <p:spPr>
          <a:xfrm rot="20700000">
            <a:off x="7095402" y="948540"/>
            <a:ext cx="4436232" cy="2795648"/>
          </a:xfrm>
          <a:prstGeom prst="rect">
            <a:avLst/>
          </a:prstGeom>
          <a:solidFill>
            <a:schemeClr val="bg1"/>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pic>
        <p:nvPicPr>
          <p:cNvPr id="4102" name="Picture 6" descr="NR-19: como ter segurança no manuseio de explosivos">
            <a:extLst>
              <a:ext uri="{FF2B5EF4-FFF2-40B4-BE49-F238E27FC236}">
                <a16:creationId xmlns:a16="http://schemas.microsoft.com/office/drawing/2014/main" id="{4A782A4D-6562-F266-1B4C-311A845330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48732">
            <a:off x="7348652" y="1234580"/>
            <a:ext cx="3940058" cy="2223922"/>
          </a:xfrm>
          <a:prstGeom prst="rect">
            <a:avLst/>
          </a:prstGeom>
          <a:noFill/>
          <a:extLst>
            <a:ext uri="{909E8E84-426E-40DD-AFC4-6F175D3DCCD1}">
              <a14:hiddenFill xmlns:a14="http://schemas.microsoft.com/office/drawing/2010/main">
                <a:solidFill>
                  <a:srgbClr val="FFFFFF"/>
                </a:solidFill>
              </a14:hiddenFill>
            </a:ext>
          </a:extLst>
        </p:spPr>
      </p:pic>
      <p:sp>
        <p:nvSpPr>
          <p:cNvPr id="18" name="left-quote_56937">
            <a:extLst>
              <a:ext uri="{FF2B5EF4-FFF2-40B4-BE49-F238E27FC236}">
                <a16:creationId xmlns:a16="http://schemas.microsoft.com/office/drawing/2014/main" id="{3DEC0513-4DED-5347-5B49-D5A5ACDEF7D1}"/>
              </a:ext>
            </a:extLst>
          </p:cNvPr>
          <p:cNvSpPr>
            <a:spLocks noChangeAspect="1"/>
          </p:cNvSpPr>
          <p:nvPr/>
        </p:nvSpPr>
        <p:spPr bwMode="auto">
          <a:xfrm rot="10800000">
            <a:off x="7048818" y="4962721"/>
            <a:ext cx="577252" cy="508319"/>
          </a:xfrm>
          <a:custGeom>
            <a:avLst/>
            <a:gdLst>
              <a:gd name="connsiteX0" fmla="*/ 566457 w 609553"/>
              <a:gd name="connsiteY0" fmla="*/ 2407 h 536763"/>
              <a:gd name="connsiteX1" fmla="*/ 582730 w 609553"/>
              <a:gd name="connsiteY1" fmla="*/ 17137 h 536763"/>
              <a:gd name="connsiteX2" fmla="*/ 606700 w 609553"/>
              <a:gd name="connsiteY2" fmla="*/ 67222 h 536763"/>
              <a:gd name="connsiteX3" fmla="*/ 591949 w 609553"/>
              <a:gd name="connsiteY3" fmla="*/ 106626 h 536763"/>
              <a:gd name="connsiteX4" fmla="*/ 511924 w 609553"/>
              <a:gd name="connsiteY4" fmla="*/ 165549 h 536763"/>
              <a:gd name="connsiteX5" fmla="*/ 477627 w 609553"/>
              <a:gd name="connsiteY5" fmla="*/ 284868 h 536763"/>
              <a:gd name="connsiteX6" fmla="*/ 570560 w 609553"/>
              <a:gd name="connsiteY6" fmla="*/ 284868 h 536763"/>
              <a:gd name="connsiteX7" fmla="*/ 600062 w 609553"/>
              <a:gd name="connsiteY7" fmla="*/ 314329 h 536763"/>
              <a:gd name="connsiteX8" fmla="*/ 600062 w 609553"/>
              <a:gd name="connsiteY8" fmla="*/ 507302 h 536763"/>
              <a:gd name="connsiteX9" fmla="*/ 570560 w 609553"/>
              <a:gd name="connsiteY9" fmla="*/ 536763 h 536763"/>
              <a:gd name="connsiteX10" fmla="*/ 377319 w 609553"/>
              <a:gd name="connsiteY10" fmla="*/ 536763 h 536763"/>
              <a:gd name="connsiteX11" fmla="*/ 347817 w 609553"/>
              <a:gd name="connsiteY11" fmla="*/ 507302 h 536763"/>
              <a:gd name="connsiteX12" fmla="*/ 347817 w 609553"/>
              <a:gd name="connsiteY12" fmla="*/ 356680 h 536763"/>
              <a:gd name="connsiteX13" fmla="*/ 366994 w 609553"/>
              <a:gd name="connsiteY13" fmla="*/ 184331 h 536763"/>
              <a:gd name="connsiteX14" fmla="*/ 438537 w 609553"/>
              <a:gd name="connsiteY14" fmla="*/ 71273 h 536763"/>
              <a:gd name="connsiteX15" fmla="*/ 544376 w 609553"/>
              <a:gd name="connsiteY15" fmla="*/ 3143 h 536763"/>
              <a:gd name="connsiteX16" fmla="*/ 566457 w 609553"/>
              <a:gd name="connsiteY16" fmla="*/ 2407 h 536763"/>
              <a:gd name="connsiteX17" fmla="*/ 219410 w 609553"/>
              <a:gd name="connsiteY17" fmla="*/ 1869 h 536763"/>
              <a:gd name="connsiteX18" fmla="*/ 235685 w 609553"/>
              <a:gd name="connsiteY18" fmla="*/ 16784 h 536763"/>
              <a:gd name="connsiteX19" fmla="*/ 259659 w 609553"/>
              <a:gd name="connsiteY19" fmla="*/ 67235 h 536763"/>
              <a:gd name="connsiteX20" fmla="*/ 244906 w 609553"/>
              <a:gd name="connsiteY20" fmla="*/ 106638 h 536763"/>
              <a:gd name="connsiteX21" fmla="*/ 164869 w 609553"/>
              <a:gd name="connsiteY21" fmla="*/ 165560 h 536763"/>
              <a:gd name="connsiteX22" fmla="*/ 130198 w 609553"/>
              <a:gd name="connsiteY22" fmla="*/ 284875 h 536763"/>
              <a:gd name="connsiteX23" fmla="*/ 222776 w 609553"/>
              <a:gd name="connsiteY23" fmla="*/ 284875 h 536763"/>
              <a:gd name="connsiteX24" fmla="*/ 252282 w 609553"/>
              <a:gd name="connsiteY24" fmla="*/ 314336 h 536763"/>
              <a:gd name="connsiteX25" fmla="*/ 252282 w 609553"/>
              <a:gd name="connsiteY25" fmla="*/ 507303 h 536763"/>
              <a:gd name="connsiteX26" fmla="*/ 222776 w 609553"/>
              <a:gd name="connsiteY26" fmla="*/ 536763 h 536763"/>
              <a:gd name="connsiteX27" fmla="*/ 29507 w 609553"/>
              <a:gd name="connsiteY27" fmla="*/ 536763 h 536763"/>
              <a:gd name="connsiteX28" fmla="*/ 0 w 609553"/>
              <a:gd name="connsiteY28" fmla="*/ 507303 h 536763"/>
              <a:gd name="connsiteX29" fmla="*/ 0 w 609553"/>
              <a:gd name="connsiteY29" fmla="*/ 356685 h 536763"/>
              <a:gd name="connsiteX30" fmla="*/ 19548 w 609553"/>
              <a:gd name="connsiteY30" fmla="*/ 183604 h 536763"/>
              <a:gd name="connsiteX31" fmla="*/ 91102 w 609553"/>
              <a:gd name="connsiteY31" fmla="*/ 71286 h 536763"/>
              <a:gd name="connsiteX32" fmla="*/ 197326 w 609553"/>
              <a:gd name="connsiteY32" fmla="*/ 2422 h 536763"/>
              <a:gd name="connsiteX33" fmla="*/ 219410 w 609553"/>
              <a:gd name="connsiteY33" fmla="*/ 1869 h 53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9553" h="536763">
                <a:moveTo>
                  <a:pt x="566457" y="2407"/>
                </a:moveTo>
                <a:cubicBezTo>
                  <a:pt x="573326" y="4985"/>
                  <a:pt x="579226" y="10140"/>
                  <a:pt x="582730" y="17137"/>
                </a:cubicBezTo>
                <a:lnTo>
                  <a:pt x="606700" y="67222"/>
                </a:lnTo>
                <a:cubicBezTo>
                  <a:pt x="613707" y="81952"/>
                  <a:pt x="607438" y="100366"/>
                  <a:pt x="591949" y="106626"/>
                </a:cubicBezTo>
                <a:cubicBezTo>
                  <a:pt x="556177" y="121725"/>
                  <a:pt x="529625" y="141612"/>
                  <a:pt x="511924" y="165549"/>
                </a:cubicBezTo>
                <a:cubicBezTo>
                  <a:pt x="490166" y="195379"/>
                  <a:pt x="478365" y="235152"/>
                  <a:pt x="477627" y="284868"/>
                </a:cubicBezTo>
                <a:lnTo>
                  <a:pt x="570560" y="284868"/>
                </a:lnTo>
                <a:cubicBezTo>
                  <a:pt x="586786" y="284868"/>
                  <a:pt x="600062" y="298126"/>
                  <a:pt x="600062" y="314329"/>
                </a:cubicBezTo>
                <a:lnTo>
                  <a:pt x="600062" y="507302"/>
                </a:lnTo>
                <a:cubicBezTo>
                  <a:pt x="600062" y="523506"/>
                  <a:pt x="586786" y="536763"/>
                  <a:pt x="570560" y="536763"/>
                </a:cubicBezTo>
                <a:lnTo>
                  <a:pt x="377319" y="536763"/>
                </a:lnTo>
                <a:cubicBezTo>
                  <a:pt x="361093" y="536763"/>
                  <a:pt x="347817" y="523506"/>
                  <a:pt x="347817" y="507302"/>
                </a:cubicBezTo>
                <a:lnTo>
                  <a:pt x="347817" y="356680"/>
                </a:lnTo>
                <a:cubicBezTo>
                  <a:pt x="347817" y="283027"/>
                  <a:pt x="354086" y="225577"/>
                  <a:pt x="366994" y="184331"/>
                </a:cubicBezTo>
                <a:cubicBezTo>
                  <a:pt x="379532" y="142348"/>
                  <a:pt x="403871" y="104785"/>
                  <a:pt x="438537" y="71273"/>
                </a:cubicBezTo>
                <a:cubicBezTo>
                  <a:pt x="467670" y="43653"/>
                  <a:pt x="503073" y="20820"/>
                  <a:pt x="544376" y="3143"/>
                </a:cubicBezTo>
                <a:cubicBezTo>
                  <a:pt x="551752" y="-171"/>
                  <a:pt x="559589" y="-171"/>
                  <a:pt x="566457" y="2407"/>
                </a:cubicBezTo>
                <a:close/>
                <a:moveTo>
                  <a:pt x="219410" y="1869"/>
                </a:moveTo>
                <a:cubicBezTo>
                  <a:pt x="226280" y="4447"/>
                  <a:pt x="232181" y="9603"/>
                  <a:pt x="235685" y="16784"/>
                </a:cubicBezTo>
                <a:lnTo>
                  <a:pt x="259659" y="67235"/>
                </a:lnTo>
                <a:cubicBezTo>
                  <a:pt x="266667" y="81965"/>
                  <a:pt x="260028" y="100378"/>
                  <a:pt x="244906" y="106638"/>
                </a:cubicBezTo>
                <a:cubicBezTo>
                  <a:pt x="209129" y="121737"/>
                  <a:pt x="182573" y="141623"/>
                  <a:pt x="164869" y="165560"/>
                </a:cubicBezTo>
                <a:cubicBezTo>
                  <a:pt x="143108" y="195389"/>
                  <a:pt x="131305" y="235160"/>
                  <a:pt x="130198" y="284875"/>
                </a:cubicBezTo>
                <a:lnTo>
                  <a:pt x="222776" y="284875"/>
                </a:lnTo>
                <a:cubicBezTo>
                  <a:pt x="239004" y="284875"/>
                  <a:pt x="252282" y="298132"/>
                  <a:pt x="252282" y="314336"/>
                </a:cubicBezTo>
                <a:lnTo>
                  <a:pt x="252282" y="507303"/>
                </a:lnTo>
                <a:cubicBezTo>
                  <a:pt x="252282" y="523506"/>
                  <a:pt x="239004" y="536763"/>
                  <a:pt x="222776" y="536763"/>
                </a:cubicBezTo>
                <a:lnTo>
                  <a:pt x="29507" y="536763"/>
                </a:lnTo>
                <a:cubicBezTo>
                  <a:pt x="13278" y="536763"/>
                  <a:pt x="0" y="523506"/>
                  <a:pt x="0" y="507303"/>
                </a:cubicBezTo>
                <a:lnTo>
                  <a:pt x="0" y="356685"/>
                </a:lnTo>
                <a:cubicBezTo>
                  <a:pt x="0" y="283402"/>
                  <a:pt x="7008" y="225954"/>
                  <a:pt x="19548" y="183604"/>
                </a:cubicBezTo>
                <a:cubicBezTo>
                  <a:pt x="32457" y="141991"/>
                  <a:pt x="56063" y="104061"/>
                  <a:pt x="91102" y="71286"/>
                </a:cubicBezTo>
                <a:cubicBezTo>
                  <a:pt x="119502" y="43298"/>
                  <a:pt x="155279" y="20098"/>
                  <a:pt x="197326" y="2422"/>
                </a:cubicBezTo>
                <a:cubicBezTo>
                  <a:pt x="204703" y="-708"/>
                  <a:pt x="212541" y="-708"/>
                  <a:pt x="219410" y="1869"/>
                </a:cubicBezTo>
                <a:close/>
              </a:path>
            </a:pathLst>
          </a:custGeom>
          <a:solidFill>
            <a:schemeClr val="tx1">
              <a:lumMod val="85000"/>
              <a:lumOff val="15000"/>
              <a:alpha val="40000"/>
            </a:schemeClr>
          </a:solidFill>
          <a:ln>
            <a:noFill/>
          </a:ln>
        </p:spPr>
        <p:txBody>
          <a:bodyPr/>
          <a:lstStyle/>
          <a:p>
            <a:endParaRPr lang="zh-CN" altLang="en-US">
              <a:cs typeface="+mn-ea"/>
              <a:sym typeface="+mn-lt"/>
            </a:endParaRPr>
          </a:p>
        </p:txBody>
      </p:sp>
      <p:sp>
        <p:nvSpPr>
          <p:cNvPr id="19" name="矩形 19">
            <a:extLst>
              <a:ext uri="{FF2B5EF4-FFF2-40B4-BE49-F238E27FC236}">
                <a16:creationId xmlns:a16="http://schemas.microsoft.com/office/drawing/2014/main" id="{EA597B27-1E18-AF84-E486-0AFC5468FEB1}"/>
              </a:ext>
            </a:extLst>
          </p:cNvPr>
          <p:cNvSpPr/>
          <p:nvPr/>
        </p:nvSpPr>
        <p:spPr>
          <a:xfrm>
            <a:off x="1139846" y="1267756"/>
            <a:ext cx="317288" cy="319314"/>
          </a:xfrm>
          <a:prstGeom prst="rect">
            <a:avLst/>
          </a:prstGeom>
          <a:solidFill>
            <a:srgbClr val="E60B2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0" name="文本框 20">
            <a:extLst>
              <a:ext uri="{FF2B5EF4-FFF2-40B4-BE49-F238E27FC236}">
                <a16:creationId xmlns:a16="http://schemas.microsoft.com/office/drawing/2014/main" id="{6C9F1BC3-DE31-4190-8395-24AF21AB5E8C}"/>
              </a:ext>
            </a:extLst>
          </p:cNvPr>
          <p:cNvSpPr txBox="1"/>
          <p:nvPr/>
        </p:nvSpPr>
        <p:spPr>
          <a:xfrm>
            <a:off x="1358397" y="1812587"/>
            <a:ext cx="5258971" cy="3731278"/>
          </a:xfrm>
          <a:prstGeom prst="rect">
            <a:avLst/>
          </a:prstGeom>
          <a:noFill/>
        </p:spPr>
        <p:txBody>
          <a:bodyPr wrap="square" rtlCol="0">
            <a:spAutoFit/>
          </a:bodyPr>
          <a:lstStyle/>
          <a:p>
            <a:pPr>
              <a:lnSpc>
                <a:spcPct val="150000"/>
              </a:lnSpc>
            </a:pPr>
            <a:r>
              <a:rPr lang="pt-BR" altLang="zh-CN" sz="2000" dirty="0">
                <a:solidFill>
                  <a:schemeClr val="accent5"/>
                </a:solidFill>
                <a:cs typeface="+mn-ea"/>
                <a:sym typeface="+mn-lt"/>
              </a:rPr>
              <a:t>Este Anexo é específico para o Brasil e sua aplicação é obrigatória para todas as empresas e profissionais envolvidos no transporte de explosivos no país. Ele foi elaborado para garantir a segurança dos trabalhadores, da população e do meio ambiente durante o transporte desses materiais perigosos. </a:t>
            </a:r>
            <a:endParaRPr lang="zh-CN" altLang="en-US" sz="2000" dirty="0">
              <a:solidFill>
                <a:schemeClr val="accent5"/>
              </a:solidFill>
              <a:cs typeface="+mn-ea"/>
              <a:sym typeface="+mn-lt"/>
            </a:endParaRPr>
          </a:p>
        </p:txBody>
      </p:sp>
      <p:pic>
        <p:nvPicPr>
          <p:cNvPr id="8" name="Imagem 7">
            <a:extLst>
              <a:ext uri="{FF2B5EF4-FFF2-40B4-BE49-F238E27FC236}">
                <a16:creationId xmlns:a16="http://schemas.microsoft.com/office/drawing/2014/main" id="{E488E163-7256-7825-164C-0CDC851A6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41372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102"/>
                                        </p:tgtEl>
                                        <p:attrNameLst>
                                          <p:attrName>style.visibility</p:attrName>
                                        </p:attrNameLst>
                                      </p:cBhvr>
                                      <p:to>
                                        <p:strVal val="visible"/>
                                      </p:to>
                                    </p:set>
                                    <p:animEffect transition="in" filter="fade">
                                      <p:cBhvr>
                                        <p:cTn id="12" dur="1000"/>
                                        <p:tgtEl>
                                          <p:spTgt spid="4102"/>
                                        </p:tgtEl>
                                      </p:cBhvr>
                                    </p:animEffect>
                                    <p:anim calcmode="lin" valueType="num">
                                      <p:cBhvr>
                                        <p:cTn id="13" dur="1000" fill="hold"/>
                                        <p:tgtEl>
                                          <p:spTgt spid="4102"/>
                                        </p:tgtEl>
                                        <p:attrNameLst>
                                          <p:attrName>ppt_x</p:attrName>
                                        </p:attrNameLst>
                                      </p:cBhvr>
                                      <p:tavLst>
                                        <p:tav tm="0">
                                          <p:val>
                                            <p:strVal val="#ppt_x"/>
                                          </p:val>
                                        </p:tav>
                                        <p:tav tm="100000">
                                          <p:val>
                                            <p:strVal val="#ppt_x"/>
                                          </p:val>
                                        </p:tav>
                                      </p:tavLst>
                                    </p:anim>
                                    <p:anim calcmode="lin" valueType="num">
                                      <p:cBhvr>
                                        <p:cTn id="14"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13B7D5B-A0C3-4F28-BB88-2DBEACB7A6AF}"/>
              </a:ext>
            </a:extLst>
          </p:cNvPr>
          <p:cNvSpPr/>
          <p:nvPr/>
        </p:nvSpPr>
        <p:spPr>
          <a:xfrm>
            <a:off x="0" y="1606102"/>
            <a:ext cx="12115800" cy="1569660"/>
          </a:xfrm>
          <a:prstGeom prst="rect">
            <a:avLst/>
          </a:prstGeom>
        </p:spPr>
        <p:txBody>
          <a:bodyPr vert="horz" wrap="square">
            <a:spAutoFit/>
          </a:bodyPr>
          <a:lstStyle/>
          <a:p>
            <a:pPr algn="ctr"/>
            <a:r>
              <a:rPr lang="en-US" altLang="zh-CN" sz="9600" b="1" spc="-300" dirty="0" err="1">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rPr>
              <a:t>Parte</a:t>
            </a:r>
            <a:r>
              <a:rPr lang="en-US" altLang="zh-CN" sz="9600" b="1" spc="-300" dirty="0">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rPr>
              <a:t> 09</a:t>
            </a:r>
            <a:endParaRPr lang="zh-CN" altLang="en-US" sz="9600" b="1" spc="-300" dirty="0">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endParaRPr>
          </a:p>
        </p:txBody>
      </p:sp>
      <p:sp>
        <p:nvSpPr>
          <p:cNvPr id="3" name="文本框 41">
            <a:extLst>
              <a:ext uri="{FF2B5EF4-FFF2-40B4-BE49-F238E27FC236}">
                <a16:creationId xmlns:a16="http://schemas.microsoft.com/office/drawing/2014/main" id="{00E40353-443C-F642-4A50-2562C58152E5}"/>
              </a:ext>
            </a:extLst>
          </p:cNvPr>
          <p:cNvSpPr txBox="1"/>
          <p:nvPr/>
        </p:nvSpPr>
        <p:spPr>
          <a:xfrm>
            <a:off x="622301" y="4335326"/>
            <a:ext cx="10731500" cy="1938992"/>
          </a:xfrm>
          <a:prstGeom prst="rect">
            <a:avLst/>
          </a:prstGeom>
          <a:noFill/>
        </p:spPr>
        <p:txBody>
          <a:bodyPr wrap="square" rtlCol="0">
            <a:spAutoFit/>
          </a:bodyPr>
          <a:lstStyle>
            <a:defPPr>
              <a:defRPr lang="zh-CN"/>
            </a:defPPr>
            <a:lvl1pPr algn="dist">
              <a:defRPr sz="28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algn="ctr"/>
            <a:r>
              <a:rPr lang="pt-BR" altLang="zh-CN" sz="6000" dirty="0">
                <a:solidFill>
                  <a:srgbClr val="FA9576"/>
                </a:solidFill>
                <a:effectLst/>
                <a:latin typeface="+mn-lt"/>
                <a:ea typeface="+mn-ea"/>
                <a:cs typeface="+mn-ea"/>
                <a:sym typeface="+mn-lt"/>
              </a:rPr>
              <a:t>EPIs para trabalho com explosivos</a:t>
            </a:r>
            <a:endParaRPr lang="zh-CN" altLang="en-US" sz="6000" dirty="0">
              <a:solidFill>
                <a:srgbClr val="FA9576"/>
              </a:solidFill>
              <a:effectLst/>
              <a:latin typeface="+mn-lt"/>
              <a:ea typeface="+mn-ea"/>
              <a:cs typeface="+mn-ea"/>
              <a:sym typeface="+mn-lt"/>
            </a:endParaRPr>
          </a:p>
        </p:txBody>
      </p:sp>
      <p:pic>
        <p:nvPicPr>
          <p:cNvPr id="2" name="Imagem 1">
            <a:extLst>
              <a:ext uri="{FF2B5EF4-FFF2-40B4-BE49-F238E27FC236}">
                <a16:creationId xmlns:a16="http://schemas.microsoft.com/office/drawing/2014/main" id="{24F8115B-BD3C-0972-0807-A52FF8DFEF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686660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2000">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14:bounceEnd="62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62000">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950"/>
                                </p:stCondLst>
                                <p:childTnLst>
                                  <p:par>
                                    <p:cTn id="10" presetID="2" presetClass="entr" presetSubtype="4"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par>
                                    <p:cTn id="14" presetID="26" presetClass="emph" presetSubtype="0" fill="hold" grpId="1" nodeType="withEffect">
                                      <p:stCondLst>
                                        <p:cond delay="500"/>
                                      </p:stCondLst>
                                      <p:iterate type="lt">
                                        <p:tmPct val="10000"/>
                                      </p:iterate>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950"/>
                                </p:stCondLst>
                                <p:childTnLst>
                                  <p:par>
                                    <p:cTn id="10" presetID="2" presetClass="entr" presetSubtype="4"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par>
                                    <p:cTn id="14" presetID="26" presetClass="emph" presetSubtype="0" fill="hold" grpId="1" nodeType="withEffect">
                                      <p:stCondLst>
                                        <p:cond delay="500"/>
                                      </p:stCondLst>
                                      <p:iterate type="lt">
                                        <p:tmPct val="10000"/>
                                      </p:iterate>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 name="组合 24">
            <a:extLst>
              <a:ext uri="{FF2B5EF4-FFF2-40B4-BE49-F238E27FC236}">
                <a16:creationId xmlns:a16="http://schemas.microsoft.com/office/drawing/2014/main" id="{62319961-DD37-AB72-6568-A742167B2556}"/>
              </a:ext>
            </a:extLst>
          </p:cNvPr>
          <p:cNvGrpSpPr/>
          <p:nvPr/>
        </p:nvGrpSpPr>
        <p:grpSpPr>
          <a:xfrm flipH="1">
            <a:off x="990600" y="3175000"/>
            <a:ext cx="3817476" cy="3683000"/>
            <a:chOff x="1869240" y="1695207"/>
            <a:chExt cx="4053990" cy="4056338"/>
          </a:xfrm>
          <a:effectLst>
            <a:outerShdw blurRad="152400" dist="165100" dir="2700000" algn="tl" rotWithShape="0">
              <a:prstClr val="black">
                <a:alpha val="20000"/>
              </a:prstClr>
            </a:outerShdw>
          </a:effectLst>
        </p:grpSpPr>
        <p:grpSp>
          <p:nvGrpSpPr>
            <p:cNvPr id="4" name="Group 3">
              <a:extLst>
                <a:ext uri="{FF2B5EF4-FFF2-40B4-BE49-F238E27FC236}">
                  <a16:creationId xmlns:a16="http://schemas.microsoft.com/office/drawing/2014/main" id="{3853C04D-CCA9-7F1B-87F9-8ECC3D60BE4B}"/>
                </a:ext>
              </a:extLst>
            </p:cNvPr>
            <p:cNvGrpSpPr/>
            <p:nvPr/>
          </p:nvGrpSpPr>
          <p:grpSpPr>
            <a:xfrm rot="20767753">
              <a:off x="1869240" y="1695207"/>
              <a:ext cx="4053990" cy="4056338"/>
              <a:chOff x="3429000" y="1858963"/>
              <a:chExt cx="2739233" cy="2740819"/>
            </a:xfrm>
          </p:grpSpPr>
          <p:sp>
            <p:nvSpPr>
              <p:cNvPr id="6" name="Freeform 5">
                <a:extLst>
                  <a:ext uri="{FF2B5EF4-FFF2-40B4-BE49-F238E27FC236}">
                    <a16:creationId xmlns:a16="http://schemas.microsoft.com/office/drawing/2014/main" id="{A49432E9-7037-FF24-964E-B3E8014BE943}"/>
                  </a:ext>
                </a:extLst>
              </p:cNvPr>
              <p:cNvSpPr>
                <a:spLocks/>
              </p:cNvSpPr>
              <p:nvPr/>
            </p:nvSpPr>
            <p:spPr bwMode="auto">
              <a:xfrm>
                <a:off x="5363370" y="3794920"/>
                <a:ext cx="804863" cy="804862"/>
              </a:xfrm>
              <a:custGeom>
                <a:avLst/>
                <a:gdLst/>
                <a:ahLst/>
                <a:cxnLst>
                  <a:cxn ang="0">
                    <a:pos x="1046" y="168"/>
                  </a:cxn>
                  <a:cxn ang="0">
                    <a:pos x="1122" y="107"/>
                  </a:cxn>
                  <a:cxn ang="0">
                    <a:pos x="1207" y="61"/>
                  </a:cxn>
                  <a:cxn ang="0">
                    <a:pos x="1295" y="27"/>
                  </a:cxn>
                  <a:cxn ang="0">
                    <a:pos x="1388" y="7"/>
                  </a:cxn>
                  <a:cxn ang="0">
                    <a:pos x="1481" y="0"/>
                  </a:cxn>
                  <a:cxn ang="0">
                    <a:pos x="1575" y="7"/>
                  </a:cxn>
                  <a:cxn ang="0">
                    <a:pos x="1667" y="27"/>
                  </a:cxn>
                  <a:cxn ang="0">
                    <a:pos x="1756" y="61"/>
                  </a:cxn>
                  <a:cxn ang="0">
                    <a:pos x="1840" y="107"/>
                  </a:cxn>
                  <a:cxn ang="0">
                    <a:pos x="1918" y="168"/>
                  </a:cxn>
                  <a:cxn ang="0">
                    <a:pos x="4899" y="3149"/>
                  </a:cxn>
                  <a:cxn ang="0">
                    <a:pos x="4960" y="3227"/>
                  </a:cxn>
                  <a:cxn ang="0">
                    <a:pos x="5006" y="3312"/>
                  </a:cxn>
                  <a:cxn ang="0">
                    <a:pos x="5040" y="3400"/>
                  </a:cxn>
                  <a:cxn ang="0">
                    <a:pos x="5059" y="3493"/>
                  </a:cxn>
                  <a:cxn ang="0">
                    <a:pos x="5066" y="3587"/>
                  </a:cxn>
                  <a:cxn ang="0">
                    <a:pos x="5059" y="3681"/>
                  </a:cxn>
                  <a:cxn ang="0">
                    <a:pos x="5040" y="3773"/>
                  </a:cxn>
                  <a:cxn ang="0">
                    <a:pos x="5006" y="3861"/>
                  </a:cxn>
                  <a:cxn ang="0">
                    <a:pos x="4960" y="3946"/>
                  </a:cxn>
                  <a:cxn ang="0">
                    <a:pos x="4899" y="4024"/>
                  </a:cxn>
                  <a:cxn ang="0">
                    <a:pos x="4021" y="4902"/>
                  </a:cxn>
                  <a:cxn ang="0">
                    <a:pos x="3943" y="4963"/>
                  </a:cxn>
                  <a:cxn ang="0">
                    <a:pos x="3859" y="5009"/>
                  </a:cxn>
                  <a:cxn ang="0">
                    <a:pos x="3770" y="5043"/>
                  </a:cxn>
                  <a:cxn ang="0">
                    <a:pos x="3678" y="5062"/>
                  </a:cxn>
                  <a:cxn ang="0">
                    <a:pos x="3584" y="5070"/>
                  </a:cxn>
                  <a:cxn ang="0">
                    <a:pos x="3490" y="5062"/>
                  </a:cxn>
                  <a:cxn ang="0">
                    <a:pos x="3398" y="5043"/>
                  </a:cxn>
                  <a:cxn ang="0">
                    <a:pos x="3310" y="5009"/>
                  </a:cxn>
                  <a:cxn ang="0">
                    <a:pos x="3225" y="4963"/>
                  </a:cxn>
                  <a:cxn ang="0">
                    <a:pos x="3148" y="4902"/>
                  </a:cxn>
                  <a:cxn ang="0">
                    <a:pos x="168" y="1919"/>
                  </a:cxn>
                  <a:cxn ang="0">
                    <a:pos x="107" y="1841"/>
                  </a:cxn>
                  <a:cxn ang="0">
                    <a:pos x="61" y="1757"/>
                  </a:cxn>
                  <a:cxn ang="0">
                    <a:pos x="27" y="1668"/>
                  </a:cxn>
                  <a:cxn ang="0">
                    <a:pos x="7" y="1576"/>
                  </a:cxn>
                  <a:cxn ang="0">
                    <a:pos x="0" y="1482"/>
                  </a:cxn>
                  <a:cxn ang="0">
                    <a:pos x="7" y="1389"/>
                  </a:cxn>
                  <a:cxn ang="0">
                    <a:pos x="27" y="1297"/>
                  </a:cxn>
                  <a:cxn ang="0">
                    <a:pos x="61" y="1207"/>
                  </a:cxn>
                  <a:cxn ang="0">
                    <a:pos x="107" y="1123"/>
                  </a:cxn>
                  <a:cxn ang="0">
                    <a:pos x="168" y="1046"/>
                  </a:cxn>
                </a:cxnLst>
                <a:rect l="0" t="0" r="r" b="b"/>
                <a:pathLst>
                  <a:path w="5066" h="5070">
                    <a:moveTo>
                      <a:pt x="190" y="1021"/>
                    </a:moveTo>
                    <a:lnTo>
                      <a:pt x="1021" y="190"/>
                    </a:lnTo>
                    <a:lnTo>
                      <a:pt x="1046" y="168"/>
                    </a:lnTo>
                    <a:lnTo>
                      <a:pt x="1070" y="146"/>
                    </a:lnTo>
                    <a:lnTo>
                      <a:pt x="1096" y="126"/>
                    </a:lnTo>
                    <a:lnTo>
                      <a:pt x="1122" y="107"/>
                    </a:lnTo>
                    <a:lnTo>
                      <a:pt x="1150" y="90"/>
                    </a:lnTo>
                    <a:lnTo>
                      <a:pt x="1179" y="75"/>
                    </a:lnTo>
                    <a:lnTo>
                      <a:pt x="1207" y="61"/>
                    </a:lnTo>
                    <a:lnTo>
                      <a:pt x="1236" y="48"/>
                    </a:lnTo>
                    <a:lnTo>
                      <a:pt x="1266" y="37"/>
                    </a:lnTo>
                    <a:lnTo>
                      <a:pt x="1295" y="27"/>
                    </a:lnTo>
                    <a:lnTo>
                      <a:pt x="1327" y="18"/>
                    </a:lnTo>
                    <a:lnTo>
                      <a:pt x="1357" y="12"/>
                    </a:lnTo>
                    <a:lnTo>
                      <a:pt x="1388" y="7"/>
                    </a:lnTo>
                    <a:lnTo>
                      <a:pt x="1419" y="3"/>
                    </a:lnTo>
                    <a:lnTo>
                      <a:pt x="1450" y="1"/>
                    </a:lnTo>
                    <a:lnTo>
                      <a:pt x="1481" y="0"/>
                    </a:lnTo>
                    <a:lnTo>
                      <a:pt x="1513" y="1"/>
                    </a:lnTo>
                    <a:lnTo>
                      <a:pt x="1544" y="3"/>
                    </a:lnTo>
                    <a:lnTo>
                      <a:pt x="1575" y="7"/>
                    </a:lnTo>
                    <a:lnTo>
                      <a:pt x="1607" y="12"/>
                    </a:lnTo>
                    <a:lnTo>
                      <a:pt x="1637" y="18"/>
                    </a:lnTo>
                    <a:lnTo>
                      <a:pt x="1667" y="27"/>
                    </a:lnTo>
                    <a:lnTo>
                      <a:pt x="1698" y="37"/>
                    </a:lnTo>
                    <a:lnTo>
                      <a:pt x="1727" y="48"/>
                    </a:lnTo>
                    <a:lnTo>
                      <a:pt x="1756" y="61"/>
                    </a:lnTo>
                    <a:lnTo>
                      <a:pt x="1785" y="75"/>
                    </a:lnTo>
                    <a:lnTo>
                      <a:pt x="1813" y="90"/>
                    </a:lnTo>
                    <a:lnTo>
                      <a:pt x="1840" y="107"/>
                    </a:lnTo>
                    <a:lnTo>
                      <a:pt x="1867" y="126"/>
                    </a:lnTo>
                    <a:lnTo>
                      <a:pt x="1893" y="146"/>
                    </a:lnTo>
                    <a:lnTo>
                      <a:pt x="1918" y="168"/>
                    </a:lnTo>
                    <a:lnTo>
                      <a:pt x="1943" y="190"/>
                    </a:lnTo>
                    <a:lnTo>
                      <a:pt x="4876" y="3126"/>
                    </a:lnTo>
                    <a:lnTo>
                      <a:pt x="4899" y="3149"/>
                    </a:lnTo>
                    <a:lnTo>
                      <a:pt x="4921" y="3175"/>
                    </a:lnTo>
                    <a:lnTo>
                      <a:pt x="4940" y="3201"/>
                    </a:lnTo>
                    <a:lnTo>
                      <a:pt x="4960" y="3227"/>
                    </a:lnTo>
                    <a:lnTo>
                      <a:pt x="4976" y="3255"/>
                    </a:lnTo>
                    <a:lnTo>
                      <a:pt x="4992" y="3284"/>
                    </a:lnTo>
                    <a:lnTo>
                      <a:pt x="5006" y="3312"/>
                    </a:lnTo>
                    <a:lnTo>
                      <a:pt x="5019" y="3341"/>
                    </a:lnTo>
                    <a:lnTo>
                      <a:pt x="5030" y="3371"/>
                    </a:lnTo>
                    <a:lnTo>
                      <a:pt x="5040" y="3400"/>
                    </a:lnTo>
                    <a:lnTo>
                      <a:pt x="5047" y="3431"/>
                    </a:lnTo>
                    <a:lnTo>
                      <a:pt x="5054" y="3462"/>
                    </a:lnTo>
                    <a:lnTo>
                      <a:pt x="5059" y="3493"/>
                    </a:lnTo>
                    <a:lnTo>
                      <a:pt x="5064" y="3524"/>
                    </a:lnTo>
                    <a:lnTo>
                      <a:pt x="5066" y="3555"/>
                    </a:lnTo>
                    <a:lnTo>
                      <a:pt x="5066" y="3587"/>
                    </a:lnTo>
                    <a:lnTo>
                      <a:pt x="5066" y="3618"/>
                    </a:lnTo>
                    <a:lnTo>
                      <a:pt x="5064" y="3649"/>
                    </a:lnTo>
                    <a:lnTo>
                      <a:pt x="5059" y="3681"/>
                    </a:lnTo>
                    <a:lnTo>
                      <a:pt x="5054" y="3711"/>
                    </a:lnTo>
                    <a:lnTo>
                      <a:pt x="5047" y="3742"/>
                    </a:lnTo>
                    <a:lnTo>
                      <a:pt x="5040" y="3773"/>
                    </a:lnTo>
                    <a:lnTo>
                      <a:pt x="5030" y="3803"/>
                    </a:lnTo>
                    <a:lnTo>
                      <a:pt x="5019" y="3832"/>
                    </a:lnTo>
                    <a:lnTo>
                      <a:pt x="5006" y="3861"/>
                    </a:lnTo>
                    <a:lnTo>
                      <a:pt x="4992" y="3891"/>
                    </a:lnTo>
                    <a:lnTo>
                      <a:pt x="4976" y="3919"/>
                    </a:lnTo>
                    <a:lnTo>
                      <a:pt x="4960" y="3946"/>
                    </a:lnTo>
                    <a:lnTo>
                      <a:pt x="4940" y="3973"/>
                    </a:lnTo>
                    <a:lnTo>
                      <a:pt x="4921" y="3999"/>
                    </a:lnTo>
                    <a:lnTo>
                      <a:pt x="4899" y="4024"/>
                    </a:lnTo>
                    <a:lnTo>
                      <a:pt x="4876" y="4047"/>
                    </a:lnTo>
                    <a:lnTo>
                      <a:pt x="4045" y="4879"/>
                    </a:lnTo>
                    <a:lnTo>
                      <a:pt x="4021" y="4902"/>
                    </a:lnTo>
                    <a:lnTo>
                      <a:pt x="3996" y="4924"/>
                    </a:lnTo>
                    <a:lnTo>
                      <a:pt x="3970" y="4943"/>
                    </a:lnTo>
                    <a:lnTo>
                      <a:pt x="3943" y="4963"/>
                    </a:lnTo>
                    <a:lnTo>
                      <a:pt x="3916" y="4979"/>
                    </a:lnTo>
                    <a:lnTo>
                      <a:pt x="3888" y="4995"/>
                    </a:lnTo>
                    <a:lnTo>
                      <a:pt x="3859" y="5009"/>
                    </a:lnTo>
                    <a:lnTo>
                      <a:pt x="3830" y="5022"/>
                    </a:lnTo>
                    <a:lnTo>
                      <a:pt x="3801" y="5033"/>
                    </a:lnTo>
                    <a:lnTo>
                      <a:pt x="3770" y="5043"/>
                    </a:lnTo>
                    <a:lnTo>
                      <a:pt x="3740" y="5050"/>
                    </a:lnTo>
                    <a:lnTo>
                      <a:pt x="3709" y="5058"/>
                    </a:lnTo>
                    <a:lnTo>
                      <a:pt x="3678" y="5062"/>
                    </a:lnTo>
                    <a:lnTo>
                      <a:pt x="3647" y="5067"/>
                    </a:lnTo>
                    <a:lnTo>
                      <a:pt x="3616" y="5069"/>
                    </a:lnTo>
                    <a:lnTo>
                      <a:pt x="3584" y="5070"/>
                    </a:lnTo>
                    <a:lnTo>
                      <a:pt x="3553" y="5069"/>
                    </a:lnTo>
                    <a:lnTo>
                      <a:pt x="3522" y="5067"/>
                    </a:lnTo>
                    <a:lnTo>
                      <a:pt x="3490" y="5062"/>
                    </a:lnTo>
                    <a:lnTo>
                      <a:pt x="3460" y="5058"/>
                    </a:lnTo>
                    <a:lnTo>
                      <a:pt x="3429" y="5050"/>
                    </a:lnTo>
                    <a:lnTo>
                      <a:pt x="3398" y="5043"/>
                    </a:lnTo>
                    <a:lnTo>
                      <a:pt x="3369" y="5033"/>
                    </a:lnTo>
                    <a:lnTo>
                      <a:pt x="3339" y="5022"/>
                    </a:lnTo>
                    <a:lnTo>
                      <a:pt x="3310" y="5009"/>
                    </a:lnTo>
                    <a:lnTo>
                      <a:pt x="3282" y="4995"/>
                    </a:lnTo>
                    <a:lnTo>
                      <a:pt x="3254" y="4979"/>
                    </a:lnTo>
                    <a:lnTo>
                      <a:pt x="3225" y="4963"/>
                    </a:lnTo>
                    <a:lnTo>
                      <a:pt x="3199" y="4943"/>
                    </a:lnTo>
                    <a:lnTo>
                      <a:pt x="3173" y="4924"/>
                    </a:lnTo>
                    <a:lnTo>
                      <a:pt x="3148" y="4902"/>
                    </a:lnTo>
                    <a:lnTo>
                      <a:pt x="3124" y="4879"/>
                    </a:lnTo>
                    <a:lnTo>
                      <a:pt x="190" y="1944"/>
                    </a:lnTo>
                    <a:lnTo>
                      <a:pt x="168" y="1919"/>
                    </a:lnTo>
                    <a:lnTo>
                      <a:pt x="146" y="1894"/>
                    </a:lnTo>
                    <a:lnTo>
                      <a:pt x="125" y="1868"/>
                    </a:lnTo>
                    <a:lnTo>
                      <a:pt x="107" y="1841"/>
                    </a:lnTo>
                    <a:lnTo>
                      <a:pt x="90" y="1814"/>
                    </a:lnTo>
                    <a:lnTo>
                      <a:pt x="75" y="1786"/>
                    </a:lnTo>
                    <a:lnTo>
                      <a:pt x="61" y="1757"/>
                    </a:lnTo>
                    <a:lnTo>
                      <a:pt x="48" y="1728"/>
                    </a:lnTo>
                    <a:lnTo>
                      <a:pt x="37" y="1699"/>
                    </a:lnTo>
                    <a:lnTo>
                      <a:pt x="27" y="1668"/>
                    </a:lnTo>
                    <a:lnTo>
                      <a:pt x="18" y="1638"/>
                    </a:lnTo>
                    <a:lnTo>
                      <a:pt x="12" y="1608"/>
                    </a:lnTo>
                    <a:lnTo>
                      <a:pt x="7" y="1576"/>
                    </a:lnTo>
                    <a:lnTo>
                      <a:pt x="3" y="1545"/>
                    </a:lnTo>
                    <a:lnTo>
                      <a:pt x="1" y="1514"/>
                    </a:lnTo>
                    <a:lnTo>
                      <a:pt x="0" y="1482"/>
                    </a:lnTo>
                    <a:lnTo>
                      <a:pt x="1" y="1451"/>
                    </a:lnTo>
                    <a:lnTo>
                      <a:pt x="3" y="1421"/>
                    </a:lnTo>
                    <a:lnTo>
                      <a:pt x="7" y="1389"/>
                    </a:lnTo>
                    <a:lnTo>
                      <a:pt x="12" y="1358"/>
                    </a:lnTo>
                    <a:lnTo>
                      <a:pt x="18" y="1328"/>
                    </a:lnTo>
                    <a:lnTo>
                      <a:pt x="27" y="1297"/>
                    </a:lnTo>
                    <a:lnTo>
                      <a:pt x="37" y="1267"/>
                    </a:lnTo>
                    <a:lnTo>
                      <a:pt x="48" y="1237"/>
                    </a:lnTo>
                    <a:lnTo>
                      <a:pt x="61" y="1207"/>
                    </a:lnTo>
                    <a:lnTo>
                      <a:pt x="75" y="1179"/>
                    </a:lnTo>
                    <a:lnTo>
                      <a:pt x="90" y="1151"/>
                    </a:lnTo>
                    <a:lnTo>
                      <a:pt x="107" y="1123"/>
                    </a:lnTo>
                    <a:lnTo>
                      <a:pt x="125" y="1097"/>
                    </a:lnTo>
                    <a:lnTo>
                      <a:pt x="146" y="1071"/>
                    </a:lnTo>
                    <a:lnTo>
                      <a:pt x="168" y="1046"/>
                    </a:lnTo>
                    <a:lnTo>
                      <a:pt x="190" y="1021"/>
                    </a:lnTo>
                  </a:path>
                </a:pathLst>
              </a:custGeom>
              <a:solidFill>
                <a:srgbClr val="C00000"/>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7" name="Freeform 6">
                <a:extLst>
                  <a:ext uri="{FF2B5EF4-FFF2-40B4-BE49-F238E27FC236}">
                    <a16:creationId xmlns:a16="http://schemas.microsoft.com/office/drawing/2014/main" id="{F4392E12-C4EA-9196-EF0E-04D3497193AE}"/>
                  </a:ext>
                </a:extLst>
              </p:cNvPr>
              <p:cNvSpPr>
                <a:spLocks/>
              </p:cNvSpPr>
              <p:nvPr/>
            </p:nvSpPr>
            <p:spPr bwMode="auto">
              <a:xfrm>
                <a:off x="5391945" y="3823495"/>
                <a:ext cx="300038" cy="300037"/>
              </a:xfrm>
              <a:custGeom>
                <a:avLst/>
                <a:gdLst/>
                <a:ahLst/>
                <a:cxnLst>
                  <a:cxn ang="0">
                    <a:pos x="0" y="1753"/>
                  </a:cxn>
                  <a:cxn ang="0">
                    <a:pos x="1751" y="0"/>
                  </a:cxn>
                  <a:cxn ang="0">
                    <a:pos x="1888" y="136"/>
                  </a:cxn>
                  <a:cxn ang="0">
                    <a:pos x="136" y="1889"/>
                  </a:cxn>
                  <a:cxn ang="0">
                    <a:pos x="0" y="1753"/>
                  </a:cxn>
                </a:cxnLst>
                <a:rect l="0" t="0" r="r" b="b"/>
                <a:pathLst>
                  <a:path w="1888" h="1889">
                    <a:moveTo>
                      <a:pt x="0" y="1753"/>
                    </a:moveTo>
                    <a:lnTo>
                      <a:pt x="1751" y="0"/>
                    </a:lnTo>
                    <a:lnTo>
                      <a:pt x="1888" y="136"/>
                    </a:lnTo>
                    <a:lnTo>
                      <a:pt x="136" y="1889"/>
                    </a:lnTo>
                    <a:lnTo>
                      <a:pt x="0" y="1753"/>
                    </a:lnTo>
                    <a:close/>
                  </a:path>
                </a:pathLst>
              </a:custGeom>
              <a:solidFill>
                <a:schemeClr val="bg1"/>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8" name="Freeform 7">
                <a:extLst>
                  <a:ext uri="{FF2B5EF4-FFF2-40B4-BE49-F238E27FC236}">
                    <a16:creationId xmlns:a16="http://schemas.microsoft.com/office/drawing/2014/main" id="{F7F7472C-24AA-46EC-9CFB-2D10C1D24395}"/>
                  </a:ext>
                </a:extLst>
              </p:cNvPr>
              <p:cNvSpPr>
                <a:spLocks/>
              </p:cNvSpPr>
              <p:nvPr/>
            </p:nvSpPr>
            <p:spPr bwMode="auto">
              <a:xfrm>
                <a:off x="5841207" y="4271170"/>
                <a:ext cx="298450" cy="300037"/>
              </a:xfrm>
              <a:custGeom>
                <a:avLst/>
                <a:gdLst/>
                <a:ahLst/>
                <a:cxnLst>
                  <a:cxn ang="0">
                    <a:pos x="0" y="1752"/>
                  </a:cxn>
                  <a:cxn ang="0">
                    <a:pos x="1752" y="0"/>
                  </a:cxn>
                  <a:cxn ang="0">
                    <a:pos x="1889" y="136"/>
                  </a:cxn>
                  <a:cxn ang="0">
                    <a:pos x="136" y="1890"/>
                  </a:cxn>
                  <a:cxn ang="0">
                    <a:pos x="0" y="1752"/>
                  </a:cxn>
                </a:cxnLst>
                <a:rect l="0" t="0" r="r" b="b"/>
                <a:pathLst>
                  <a:path w="1889" h="1890">
                    <a:moveTo>
                      <a:pt x="0" y="1752"/>
                    </a:moveTo>
                    <a:lnTo>
                      <a:pt x="1752" y="0"/>
                    </a:lnTo>
                    <a:lnTo>
                      <a:pt x="1889" y="136"/>
                    </a:lnTo>
                    <a:lnTo>
                      <a:pt x="136" y="1890"/>
                    </a:lnTo>
                    <a:lnTo>
                      <a:pt x="0" y="1752"/>
                    </a:lnTo>
                    <a:close/>
                  </a:path>
                </a:pathLst>
              </a:custGeom>
              <a:solidFill>
                <a:schemeClr val="bg1"/>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9" name="Freeform 8">
                <a:extLst>
                  <a:ext uri="{FF2B5EF4-FFF2-40B4-BE49-F238E27FC236}">
                    <a16:creationId xmlns:a16="http://schemas.microsoft.com/office/drawing/2014/main" id="{90E9E7ED-71CD-F22B-5ABC-E6275FD3382F}"/>
                  </a:ext>
                </a:extLst>
              </p:cNvPr>
              <p:cNvSpPr>
                <a:spLocks/>
              </p:cNvSpPr>
              <p:nvPr/>
            </p:nvSpPr>
            <p:spPr bwMode="auto">
              <a:xfrm>
                <a:off x="5045870" y="3477420"/>
                <a:ext cx="481013" cy="481012"/>
              </a:xfrm>
              <a:custGeom>
                <a:avLst/>
                <a:gdLst/>
                <a:ahLst/>
                <a:cxnLst>
                  <a:cxn ang="0">
                    <a:pos x="2174" y="3030"/>
                  </a:cxn>
                  <a:cxn ang="0">
                    <a:pos x="3029" y="2176"/>
                  </a:cxn>
                  <a:cxn ang="0">
                    <a:pos x="854" y="0"/>
                  </a:cxn>
                  <a:cxn ang="0">
                    <a:pos x="0" y="855"/>
                  </a:cxn>
                  <a:cxn ang="0">
                    <a:pos x="2174" y="3030"/>
                  </a:cxn>
                </a:cxnLst>
                <a:rect l="0" t="0" r="r" b="b"/>
                <a:pathLst>
                  <a:path w="3029" h="3030">
                    <a:moveTo>
                      <a:pt x="2174" y="3030"/>
                    </a:moveTo>
                    <a:lnTo>
                      <a:pt x="3029" y="2176"/>
                    </a:lnTo>
                    <a:lnTo>
                      <a:pt x="854" y="0"/>
                    </a:lnTo>
                    <a:lnTo>
                      <a:pt x="0" y="855"/>
                    </a:lnTo>
                    <a:lnTo>
                      <a:pt x="2174" y="3030"/>
                    </a:lnTo>
                    <a:close/>
                  </a:path>
                </a:pathLst>
              </a:custGeom>
              <a:solidFill>
                <a:srgbClr val="FFFFFF">
                  <a:lumMod val="75000"/>
                </a:srgbClr>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0" name="Freeform 9">
                <a:extLst>
                  <a:ext uri="{FF2B5EF4-FFF2-40B4-BE49-F238E27FC236}">
                    <a16:creationId xmlns:a16="http://schemas.microsoft.com/office/drawing/2014/main" id="{EC70DE29-AE01-911A-A8BE-89B4575E4729}"/>
                  </a:ext>
                </a:extLst>
              </p:cNvPr>
              <p:cNvSpPr>
                <a:spLocks/>
              </p:cNvSpPr>
              <p:nvPr/>
            </p:nvSpPr>
            <p:spPr bwMode="auto">
              <a:xfrm>
                <a:off x="5018882" y="3451226"/>
                <a:ext cx="163513" cy="163512"/>
              </a:xfrm>
              <a:custGeom>
                <a:avLst/>
                <a:gdLst/>
                <a:ahLst/>
                <a:cxnLst>
                  <a:cxn ang="0">
                    <a:pos x="0" y="855"/>
                  </a:cxn>
                  <a:cxn ang="0">
                    <a:pos x="854" y="0"/>
                  </a:cxn>
                  <a:cxn ang="0">
                    <a:pos x="1032" y="179"/>
                  </a:cxn>
                  <a:cxn ang="0">
                    <a:pos x="178" y="1034"/>
                  </a:cxn>
                  <a:cxn ang="0">
                    <a:pos x="0" y="855"/>
                  </a:cxn>
                </a:cxnLst>
                <a:rect l="0" t="0" r="r" b="b"/>
                <a:pathLst>
                  <a:path w="1032" h="1034">
                    <a:moveTo>
                      <a:pt x="0" y="855"/>
                    </a:moveTo>
                    <a:lnTo>
                      <a:pt x="854" y="0"/>
                    </a:lnTo>
                    <a:lnTo>
                      <a:pt x="1032" y="179"/>
                    </a:lnTo>
                    <a:lnTo>
                      <a:pt x="178" y="1034"/>
                    </a:lnTo>
                    <a:lnTo>
                      <a:pt x="0" y="855"/>
                    </a:lnTo>
                    <a:close/>
                  </a:path>
                </a:pathLst>
              </a:custGeom>
              <a:solidFill>
                <a:srgbClr val="C00000"/>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1" name="Freeform 10">
                <a:extLst>
                  <a:ext uri="{FF2B5EF4-FFF2-40B4-BE49-F238E27FC236}">
                    <a16:creationId xmlns:a16="http://schemas.microsoft.com/office/drawing/2014/main" id="{368DF199-90DB-7013-C4E2-E0102DBA292E}"/>
                  </a:ext>
                </a:extLst>
              </p:cNvPr>
              <p:cNvSpPr>
                <a:spLocks/>
              </p:cNvSpPr>
              <p:nvPr/>
            </p:nvSpPr>
            <p:spPr bwMode="auto">
              <a:xfrm>
                <a:off x="3429000" y="1858963"/>
                <a:ext cx="1949450" cy="1949450"/>
              </a:xfrm>
              <a:custGeom>
                <a:avLst/>
                <a:gdLst/>
                <a:ahLst/>
                <a:cxnLst>
                  <a:cxn ang="0">
                    <a:pos x="10899" y="10020"/>
                  </a:cxn>
                  <a:cxn ang="0">
                    <a:pos x="11425" y="9264"/>
                  </a:cxn>
                  <a:cxn ang="0">
                    <a:pos x="11824" y="8454"/>
                  </a:cxn>
                  <a:cxn ang="0">
                    <a:pos x="12097" y="7604"/>
                  </a:cxn>
                  <a:cxn ang="0">
                    <a:pos x="12244" y="6730"/>
                  </a:cxn>
                  <a:cxn ang="0">
                    <a:pos x="12266" y="5845"/>
                  </a:cxn>
                  <a:cxn ang="0">
                    <a:pos x="12160" y="4965"/>
                  </a:cxn>
                  <a:cxn ang="0">
                    <a:pos x="11930" y="4105"/>
                  </a:cxn>
                  <a:cxn ang="0">
                    <a:pos x="11572" y="3281"/>
                  </a:cxn>
                  <a:cxn ang="0">
                    <a:pos x="11089" y="2505"/>
                  </a:cxn>
                  <a:cxn ang="0">
                    <a:pos x="10479" y="1795"/>
                  </a:cxn>
                  <a:cxn ang="0">
                    <a:pos x="9768" y="1185"/>
                  </a:cxn>
                  <a:cxn ang="0">
                    <a:pos x="8994" y="701"/>
                  </a:cxn>
                  <a:cxn ang="0">
                    <a:pos x="8169" y="343"/>
                  </a:cxn>
                  <a:cxn ang="0">
                    <a:pos x="7311" y="112"/>
                  </a:cxn>
                  <a:cxn ang="0">
                    <a:pos x="6432" y="7"/>
                  </a:cxn>
                  <a:cxn ang="0">
                    <a:pos x="5547" y="27"/>
                  </a:cxn>
                  <a:cxn ang="0">
                    <a:pos x="4672" y="176"/>
                  </a:cxn>
                  <a:cxn ang="0">
                    <a:pos x="3824" y="448"/>
                  </a:cxn>
                  <a:cxn ang="0">
                    <a:pos x="3014" y="849"/>
                  </a:cxn>
                  <a:cxn ang="0">
                    <a:pos x="2259" y="1374"/>
                  </a:cxn>
                  <a:cxn ang="0">
                    <a:pos x="1577" y="2023"/>
                  </a:cxn>
                  <a:cxn ang="0">
                    <a:pos x="1009" y="2757"/>
                  </a:cxn>
                  <a:cxn ang="0">
                    <a:pos x="567" y="3550"/>
                  </a:cxn>
                  <a:cxn ang="0">
                    <a:pos x="252" y="4388"/>
                  </a:cxn>
                  <a:cxn ang="0">
                    <a:pos x="63" y="5257"/>
                  </a:cxn>
                  <a:cxn ang="0">
                    <a:pos x="0" y="6140"/>
                  </a:cxn>
                  <a:cxn ang="0">
                    <a:pos x="63" y="7023"/>
                  </a:cxn>
                  <a:cxn ang="0">
                    <a:pos x="252" y="7890"/>
                  </a:cxn>
                  <a:cxn ang="0">
                    <a:pos x="567" y="8729"/>
                  </a:cxn>
                  <a:cxn ang="0">
                    <a:pos x="1009" y="9523"/>
                  </a:cxn>
                  <a:cxn ang="0">
                    <a:pos x="1577" y="10257"/>
                  </a:cxn>
                  <a:cxn ang="0">
                    <a:pos x="2259" y="10906"/>
                  </a:cxn>
                  <a:cxn ang="0">
                    <a:pos x="3014" y="11431"/>
                  </a:cxn>
                  <a:cxn ang="0">
                    <a:pos x="3824" y="11831"/>
                  </a:cxn>
                  <a:cxn ang="0">
                    <a:pos x="4672" y="12104"/>
                  </a:cxn>
                  <a:cxn ang="0">
                    <a:pos x="5547" y="12251"/>
                  </a:cxn>
                  <a:cxn ang="0">
                    <a:pos x="6432" y="12273"/>
                  </a:cxn>
                  <a:cxn ang="0">
                    <a:pos x="7311" y="12167"/>
                  </a:cxn>
                  <a:cxn ang="0">
                    <a:pos x="8169" y="11937"/>
                  </a:cxn>
                  <a:cxn ang="0">
                    <a:pos x="8994" y="11579"/>
                  </a:cxn>
                  <a:cxn ang="0">
                    <a:pos x="9768" y="11095"/>
                  </a:cxn>
                  <a:cxn ang="0">
                    <a:pos x="10479" y="10485"/>
                  </a:cxn>
                </a:cxnLst>
                <a:rect l="0" t="0" r="r" b="b"/>
                <a:pathLst>
                  <a:path w="12273" h="12280">
                    <a:moveTo>
                      <a:pt x="10479" y="10485"/>
                    </a:moveTo>
                    <a:lnTo>
                      <a:pt x="10696" y="10257"/>
                    </a:lnTo>
                    <a:lnTo>
                      <a:pt x="10899" y="10020"/>
                    </a:lnTo>
                    <a:lnTo>
                      <a:pt x="11089" y="9774"/>
                    </a:lnTo>
                    <a:lnTo>
                      <a:pt x="11264" y="9523"/>
                    </a:lnTo>
                    <a:lnTo>
                      <a:pt x="11425" y="9264"/>
                    </a:lnTo>
                    <a:lnTo>
                      <a:pt x="11572" y="8999"/>
                    </a:lnTo>
                    <a:lnTo>
                      <a:pt x="11705" y="8729"/>
                    </a:lnTo>
                    <a:lnTo>
                      <a:pt x="11824" y="8454"/>
                    </a:lnTo>
                    <a:lnTo>
                      <a:pt x="11930" y="8174"/>
                    </a:lnTo>
                    <a:lnTo>
                      <a:pt x="12021" y="7890"/>
                    </a:lnTo>
                    <a:lnTo>
                      <a:pt x="12097" y="7604"/>
                    </a:lnTo>
                    <a:lnTo>
                      <a:pt x="12160" y="7315"/>
                    </a:lnTo>
                    <a:lnTo>
                      <a:pt x="12210" y="7023"/>
                    </a:lnTo>
                    <a:lnTo>
                      <a:pt x="12244" y="6730"/>
                    </a:lnTo>
                    <a:lnTo>
                      <a:pt x="12266" y="6435"/>
                    </a:lnTo>
                    <a:lnTo>
                      <a:pt x="12273" y="6140"/>
                    </a:lnTo>
                    <a:lnTo>
                      <a:pt x="12266" y="5845"/>
                    </a:lnTo>
                    <a:lnTo>
                      <a:pt x="12244" y="5550"/>
                    </a:lnTo>
                    <a:lnTo>
                      <a:pt x="12210" y="5257"/>
                    </a:lnTo>
                    <a:lnTo>
                      <a:pt x="12160" y="4965"/>
                    </a:lnTo>
                    <a:lnTo>
                      <a:pt x="12097" y="4675"/>
                    </a:lnTo>
                    <a:lnTo>
                      <a:pt x="12021" y="4388"/>
                    </a:lnTo>
                    <a:lnTo>
                      <a:pt x="11930" y="4105"/>
                    </a:lnTo>
                    <a:lnTo>
                      <a:pt x="11824" y="3826"/>
                    </a:lnTo>
                    <a:lnTo>
                      <a:pt x="11705" y="3550"/>
                    </a:lnTo>
                    <a:lnTo>
                      <a:pt x="11572" y="3281"/>
                    </a:lnTo>
                    <a:lnTo>
                      <a:pt x="11425" y="3016"/>
                    </a:lnTo>
                    <a:lnTo>
                      <a:pt x="11264" y="2757"/>
                    </a:lnTo>
                    <a:lnTo>
                      <a:pt x="11089" y="2505"/>
                    </a:lnTo>
                    <a:lnTo>
                      <a:pt x="10899" y="2260"/>
                    </a:lnTo>
                    <a:lnTo>
                      <a:pt x="10696" y="2023"/>
                    </a:lnTo>
                    <a:lnTo>
                      <a:pt x="10479" y="1795"/>
                    </a:lnTo>
                    <a:lnTo>
                      <a:pt x="10251" y="1578"/>
                    </a:lnTo>
                    <a:lnTo>
                      <a:pt x="10014" y="1374"/>
                    </a:lnTo>
                    <a:lnTo>
                      <a:pt x="9768" y="1185"/>
                    </a:lnTo>
                    <a:lnTo>
                      <a:pt x="9517" y="1010"/>
                    </a:lnTo>
                    <a:lnTo>
                      <a:pt x="9259" y="849"/>
                    </a:lnTo>
                    <a:lnTo>
                      <a:pt x="8994" y="701"/>
                    </a:lnTo>
                    <a:lnTo>
                      <a:pt x="8724" y="567"/>
                    </a:lnTo>
                    <a:lnTo>
                      <a:pt x="8449" y="448"/>
                    </a:lnTo>
                    <a:lnTo>
                      <a:pt x="8169" y="343"/>
                    </a:lnTo>
                    <a:lnTo>
                      <a:pt x="7886" y="252"/>
                    </a:lnTo>
                    <a:lnTo>
                      <a:pt x="7599" y="176"/>
                    </a:lnTo>
                    <a:lnTo>
                      <a:pt x="7311" y="112"/>
                    </a:lnTo>
                    <a:lnTo>
                      <a:pt x="7019" y="63"/>
                    </a:lnTo>
                    <a:lnTo>
                      <a:pt x="6726" y="27"/>
                    </a:lnTo>
                    <a:lnTo>
                      <a:pt x="6432" y="7"/>
                    </a:lnTo>
                    <a:lnTo>
                      <a:pt x="6136" y="0"/>
                    </a:lnTo>
                    <a:lnTo>
                      <a:pt x="5841" y="7"/>
                    </a:lnTo>
                    <a:lnTo>
                      <a:pt x="5547" y="27"/>
                    </a:lnTo>
                    <a:lnTo>
                      <a:pt x="5254" y="63"/>
                    </a:lnTo>
                    <a:lnTo>
                      <a:pt x="4962" y="112"/>
                    </a:lnTo>
                    <a:lnTo>
                      <a:pt x="4672" y="176"/>
                    </a:lnTo>
                    <a:lnTo>
                      <a:pt x="4386" y="252"/>
                    </a:lnTo>
                    <a:lnTo>
                      <a:pt x="4103" y="343"/>
                    </a:lnTo>
                    <a:lnTo>
                      <a:pt x="3824" y="448"/>
                    </a:lnTo>
                    <a:lnTo>
                      <a:pt x="3548" y="567"/>
                    </a:lnTo>
                    <a:lnTo>
                      <a:pt x="3279" y="701"/>
                    </a:lnTo>
                    <a:lnTo>
                      <a:pt x="3014" y="849"/>
                    </a:lnTo>
                    <a:lnTo>
                      <a:pt x="2755" y="1010"/>
                    </a:lnTo>
                    <a:lnTo>
                      <a:pt x="2503" y="1185"/>
                    </a:lnTo>
                    <a:lnTo>
                      <a:pt x="2259" y="1374"/>
                    </a:lnTo>
                    <a:lnTo>
                      <a:pt x="2022" y="1578"/>
                    </a:lnTo>
                    <a:lnTo>
                      <a:pt x="1794" y="1795"/>
                    </a:lnTo>
                    <a:lnTo>
                      <a:pt x="1577" y="2023"/>
                    </a:lnTo>
                    <a:lnTo>
                      <a:pt x="1374" y="2260"/>
                    </a:lnTo>
                    <a:lnTo>
                      <a:pt x="1184" y="2505"/>
                    </a:lnTo>
                    <a:lnTo>
                      <a:pt x="1009" y="2757"/>
                    </a:lnTo>
                    <a:lnTo>
                      <a:pt x="848" y="3016"/>
                    </a:lnTo>
                    <a:lnTo>
                      <a:pt x="701" y="3281"/>
                    </a:lnTo>
                    <a:lnTo>
                      <a:pt x="567" y="3550"/>
                    </a:lnTo>
                    <a:lnTo>
                      <a:pt x="448" y="3826"/>
                    </a:lnTo>
                    <a:lnTo>
                      <a:pt x="343" y="4105"/>
                    </a:lnTo>
                    <a:lnTo>
                      <a:pt x="252" y="4388"/>
                    </a:lnTo>
                    <a:lnTo>
                      <a:pt x="175" y="4675"/>
                    </a:lnTo>
                    <a:lnTo>
                      <a:pt x="112" y="4965"/>
                    </a:lnTo>
                    <a:lnTo>
                      <a:pt x="63" y="5257"/>
                    </a:lnTo>
                    <a:lnTo>
                      <a:pt x="27" y="5550"/>
                    </a:lnTo>
                    <a:lnTo>
                      <a:pt x="7" y="5845"/>
                    </a:lnTo>
                    <a:lnTo>
                      <a:pt x="0" y="6140"/>
                    </a:lnTo>
                    <a:lnTo>
                      <a:pt x="7" y="6435"/>
                    </a:lnTo>
                    <a:lnTo>
                      <a:pt x="27" y="6730"/>
                    </a:lnTo>
                    <a:lnTo>
                      <a:pt x="63" y="7023"/>
                    </a:lnTo>
                    <a:lnTo>
                      <a:pt x="112" y="7315"/>
                    </a:lnTo>
                    <a:lnTo>
                      <a:pt x="175" y="7604"/>
                    </a:lnTo>
                    <a:lnTo>
                      <a:pt x="252" y="7890"/>
                    </a:lnTo>
                    <a:lnTo>
                      <a:pt x="343" y="8174"/>
                    </a:lnTo>
                    <a:lnTo>
                      <a:pt x="448" y="8454"/>
                    </a:lnTo>
                    <a:lnTo>
                      <a:pt x="567" y="8729"/>
                    </a:lnTo>
                    <a:lnTo>
                      <a:pt x="701" y="8999"/>
                    </a:lnTo>
                    <a:lnTo>
                      <a:pt x="848" y="9264"/>
                    </a:lnTo>
                    <a:lnTo>
                      <a:pt x="1009" y="9523"/>
                    </a:lnTo>
                    <a:lnTo>
                      <a:pt x="1184" y="9774"/>
                    </a:lnTo>
                    <a:lnTo>
                      <a:pt x="1374" y="10020"/>
                    </a:lnTo>
                    <a:lnTo>
                      <a:pt x="1577" y="10257"/>
                    </a:lnTo>
                    <a:lnTo>
                      <a:pt x="1794" y="10485"/>
                    </a:lnTo>
                    <a:lnTo>
                      <a:pt x="2022" y="10702"/>
                    </a:lnTo>
                    <a:lnTo>
                      <a:pt x="2259" y="10906"/>
                    </a:lnTo>
                    <a:lnTo>
                      <a:pt x="2503" y="11095"/>
                    </a:lnTo>
                    <a:lnTo>
                      <a:pt x="2755" y="11270"/>
                    </a:lnTo>
                    <a:lnTo>
                      <a:pt x="3014" y="11431"/>
                    </a:lnTo>
                    <a:lnTo>
                      <a:pt x="3279" y="11579"/>
                    </a:lnTo>
                    <a:lnTo>
                      <a:pt x="3548" y="11712"/>
                    </a:lnTo>
                    <a:lnTo>
                      <a:pt x="3824" y="11831"/>
                    </a:lnTo>
                    <a:lnTo>
                      <a:pt x="4103" y="11937"/>
                    </a:lnTo>
                    <a:lnTo>
                      <a:pt x="4386" y="12028"/>
                    </a:lnTo>
                    <a:lnTo>
                      <a:pt x="4672" y="12104"/>
                    </a:lnTo>
                    <a:lnTo>
                      <a:pt x="4962" y="12167"/>
                    </a:lnTo>
                    <a:lnTo>
                      <a:pt x="5254" y="12217"/>
                    </a:lnTo>
                    <a:lnTo>
                      <a:pt x="5547" y="12251"/>
                    </a:lnTo>
                    <a:lnTo>
                      <a:pt x="5841" y="12273"/>
                    </a:lnTo>
                    <a:lnTo>
                      <a:pt x="6136" y="12280"/>
                    </a:lnTo>
                    <a:lnTo>
                      <a:pt x="6432" y="12273"/>
                    </a:lnTo>
                    <a:lnTo>
                      <a:pt x="6726" y="12251"/>
                    </a:lnTo>
                    <a:lnTo>
                      <a:pt x="7019" y="12217"/>
                    </a:lnTo>
                    <a:lnTo>
                      <a:pt x="7311" y="12167"/>
                    </a:lnTo>
                    <a:lnTo>
                      <a:pt x="7599" y="12104"/>
                    </a:lnTo>
                    <a:lnTo>
                      <a:pt x="7886" y="12028"/>
                    </a:lnTo>
                    <a:lnTo>
                      <a:pt x="8169" y="11937"/>
                    </a:lnTo>
                    <a:lnTo>
                      <a:pt x="8449" y="11831"/>
                    </a:lnTo>
                    <a:lnTo>
                      <a:pt x="8724" y="11712"/>
                    </a:lnTo>
                    <a:lnTo>
                      <a:pt x="8994" y="11579"/>
                    </a:lnTo>
                    <a:lnTo>
                      <a:pt x="9259" y="11431"/>
                    </a:lnTo>
                    <a:lnTo>
                      <a:pt x="9517" y="11270"/>
                    </a:lnTo>
                    <a:lnTo>
                      <a:pt x="9768" y="11095"/>
                    </a:lnTo>
                    <a:lnTo>
                      <a:pt x="10014" y="10906"/>
                    </a:lnTo>
                    <a:lnTo>
                      <a:pt x="10251" y="10702"/>
                    </a:lnTo>
                    <a:lnTo>
                      <a:pt x="10479" y="10485"/>
                    </a:lnTo>
                  </a:path>
                </a:pathLst>
              </a:custGeom>
              <a:solidFill>
                <a:srgbClr val="FFFFFF"/>
              </a:solidFill>
              <a:ln w="38100" cap="flat" cmpd="sng" algn="ctr">
                <a:solidFill>
                  <a:srgbClr val="A6A6A6"/>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ar-SA" sz="1200" b="0" i="0" u="none" strike="noStrike" kern="0" cap="none" spc="0" normalizeH="0" baseline="0" noProof="0" dirty="0">
                  <a:ln>
                    <a:noFill/>
                  </a:ln>
                  <a:solidFill>
                    <a:prstClr val="white"/>
                  </a:solidFill>
                  <a:effectLst/>
                  <a:uLnTx/>
                  <a:uFillTx/>
                  <a:cs typeface="+mn-ea"/>
                  <a:sym typeface="+mn-lt"/>
                </a:endParaRPr>
              </a:p>
            </p:txBody>
          </p:sp>
          <p:sp>
            <p:nvSpPr>
              <p:cNvPr id="12" name="Freeform 11">
                <a:extLst>
                  <a:ext uri="{FF2B5EF4-FFF2-40B4-BE49-F238E27FC236}">
                    <a16:creationId xmlns:a16="http://schemas.microsoft.com/office/drawing/2014/main" id="{1E3C0B7F-16F0-4868-F731-0E06120A4501}"/>
                  </a:ext>
                </a:extLst>
              </p:cNvPr>
              <p:cNvSpPr>
                <a:spLocks/>
              </p:cNvSpPr>
              <p:nvPr/>
            </p:nvSpPr>
            <p:spPr bwMode="auto">
              <a:xfrm>
                <a:off x="3578225" y="2008188"/>
                <a:ext cx="1651000" cy="1652587"/>
              </a:xfrm>
              <a:custGeom>
                <a:avLst/>
                <a:gdLst/>
                <a:ahLst/>
                <a:cxnLst>
                  <a:cxn ang="0">
                    <a:pos x="9237" y="8491"/>
                  </a:cxn>
                  <a:cxn ang="0">
                    <a:pos x="9682" y="7851"/>
                  </a:cxn>
                  <a:cxn ang="0">
                    <a:pos x="10021" y="7164"/>
                  </a:cxn>
                  <a:cxn ang="0">
                    <a:pos x="10252" y="6445"/>
                  </a:cxn>
                  <a:cxn ang="0">
                    <a:pos x="10376" y="5704"/>
                  </a:cxn>
                  <a:cxn ang="0">
                    <a:pos x="10395" y="4954"/>
                  </a:cxn>
                  <a:cxn ang="0">
                    <a:pos x="10305" y="4209"/>
                  </a:cxn>
                  <a:cxn ang="0">
                    <a:pos x="10109" y="3479"/>
                  </a:cxn>
                  <a:cxn ang="0">
                    <a:pos x="9807" y="2781"/>
                  </a:cxn>
                  <a:cxn ang="0">
                    <a:pos x="9397" y="2124"/>
                  </a:cxn>
                  <a:cxn ang="0">
                    <a:pos x="8880" y="1521"/>
                  </a:cxn>
                  <a:cxn ang="0">
                    <a:pos x="8279" y="1005"/>
                  </a:cxn>
                  <a:cxn ang="0">
                    <a:pos x="7622" y="595"/>
                  </a:cxn>
                  <a:cxn ang="0">
                    <a:pos x="6923" y="292"/>
                  </a:cxn>
                  <a:cxn ang="0">
                    <a:pos x="6195" y="95"/>
                  </a:cxn>
                  <a:cxn ang="0">
                    <a:pos x="5450" y="7"/>
                  </a:cxn>
                  <a:cxn ang="0">
                    <a:pos x="4701" y="24"/>
                  </a:cxn>
                  <a:cxn ang="0">
                    <a:pos x="3960" y="149"/>
                  </a:cxn>
                  <a:cxn ang="0">
                    <a:pos x="3240" y="381"/>
                  </a:cxn>
                  <a:cxn ang="0">
                    <a:pos x="2555" y="720"/>
                  </a:cxn>
                  <a:cxn ang="0">
                    <a:pos x="1915" y="1165"/>
                  </a:cxn>
                  <a:cxn ang="0">
                    <a:pos x="1336" y="1716"/>
                  </a:cxn>
                  <a:cxn ang="0">
                    <a:pos x="855" y="2337"/>
                  </a:cxn>
                  <a:cxn ang="0">
                    <a:pos x="481" y="3010"/>
                  </a:cxn>
                  <a:cxn ang="0">
                    <a:pos x="214" y="3720"/>
                  </a:cxn>
                  <a:cxn ang="0">
                    <a:pos x="54" y="4455"/>
                  </a:cxn>
                  <a:cxn ang="0">
                    <a:pos x="0" y="5204"/>
                  </a:cxn>
                  <a:cxn ang="0">
                    <a:pos x="54" y="5952"/>
                  </a:cxn>
                  <a:cxn ang="0">
                    <a:pos x="214" y="6687"/>
                  </a:cxn>
                  <a:cxn ang="0">
                    <a:pos x="481" y="7398"/>
                  </a:cxn>
                  <a:cxn ang="0">
                    <a:pos x="855" y="8070"/>
                  </a:cxn>
                  <a:cxn ang="0">
                    <a:pos x="1336" y="8692"/>
                  </a:cxn>
                  <a:cxn ang="0">
                    <a:pos x="1915" y="9243"/>
                  </a:cxn>
                  <a:cxn ang="0">
                    <a:pos x="2555" y="9688"/>
                  </a:cxn>
                  <a:cxn ang="0">
                    <a:pos x="3240" y="10027"/>
                  </a:cxn>
                  <a:cxn ang="0">
                    <a:pos x="3960" y="10258"/>
                  </a:cxn>
                  <a:cxn ang="0">
                    <a:pos x="4701" y="10383"/>
                  </a:cxn>
                  <a:cxn ang="0">
                    <a:pos x="5450" y="10401"/>
                  </a:cxn>
                  <a:cxn ang="0">
                    <a:pos x="6195" y="10312"/>
                  </a:cxn>
                  <a:cxn ang="0">
                    <a:pos x="6923" y="10116"/>
                  </a:cxn>
                  <a:cxn ang="0">
                    <a:pos x="7622" y="9813"/>
                  </a:cxn>
                  <a:cxn ang="0">
                    <a:pos x="8279" y="9403"/>
                  </a:cxn>
                  <a:cxn ang="0">
                    <a:pos x="8880" y="8886"/>
                  </a:cxn>
                </a:cxnLst>
                <a:rect l="0" t="0" r="r" b="b"/>
                <a:pathLst>
                  <a:path w="10400" h="10407">
                    <a:moveTo>
                      <a:pt x="8880" y="8886"/>
                    </a:moveTo>
                    <a:lnTo>
                      <a:pt x="9064" y="8692"/>
                    </a:lnTo>
                    <a:lnTo>
                      <a:pt x="9237" y="8491"/>
                    </a:lnTo>
                    <a:lnTo>
                      <a:pt x="9397" y="8284"/>
                    </a:lnTo>
                    <a:lnTo>
                      <a:pt x="9545" y="8070"/>
                    </a:lnTo>
                    <a:lnTo>
                      <a:pt x="9682" y="7851"/>
                    </a:lnTo>
                    <a:lnTo>
                      <a:pt x="9807" y="7627"/>
                    </a:lnTo>
                    <a:lnTo>
                      <a:pt x="9919" y="7398"/>
                    </a:lnTo>
                    <a:lnTo>
                      <a:pt x="10021" y="7164"/>
                    </a:lnTo>
                    <a:lnTo>
                      <a:pt x="10109" y="6927"/>
                    </a:lnTo>
                    <a:lnTo>
                      <a:pt x="10186" y="6687"/>
                    </a:lnTo>
                    <a:lnTo>
                      <a:pt x="10252" y="6445"/>
                    </a:lnTo>
                    <a:lnTo>
                      <a:pt x="10305" y="6199"/>
                    </a:lnTo>
                    <a:lnTo>
                      <a:pt x="10347" y="5952"/>
                    </a:lnTo>
                    <a:lnTo>
                      <a:pt x="10376" y="5704"/>
                    </a:lnTo>
                    <a:lnTo>
                      <a:pt x="10395" y="5454"/>
                    </a:lnTo>
                    <a:lnTo>
                      <a:pt x="10400" y="5204"/>
                    </a:lnTo>
                    <a:lnTo>
                      <a:pt x="10395" y="4954"/>
                    </a:lnTo>
                    <a:lnTo>
                      <a:pt x="10376" y="4704"/>
                    </a:lnTo>
                    <a:lnTo>
                      <a:pt x="10347" y="4455"/>
                    </a:lnTo>
                    <a:lnTo>
                      <a:pt x="10305" y="4209"/>
                    </a:lnTo>
                    <a:lnTo>
                      <a:pt x="10252" y="3963"/>
                    </a:lnTo>
                    <a:lnTo>
                      <a:pt x="10186" y="3720"/>
                    </a:lnTo>
                    <a:lnTo>
                      <a:pt x="10109" y="3479"/>
                    </a:lnTo>
                    <a:lnTo>
                      <a:pt x="10021" y="3243"/>
                    </a:lnTo>
                    <a:lnTo>
                      <a:pt x="9919" y="3010"/>
                    </a:lnTo>
                    <a:lnTo>
                      <a:pt x="9807" y="2781"/>
                    </a:lnTo>
                    <a:lnTo>
                      <a:pt x="9682" y="2557"/>
                    </a:lnTo>
                    <a:lnTo>
                      <a:pt x="9545" y="2337"/>
                    </a:lnTo>
                    <a:lnTo>
                      <a:pt x="9397" y="2124"/>
                    </a:lnTo>
                    <a:lnTo>
                      <a:pt x="9237" y="1916"/>
                    </a:lnTo>
                    <a:lnTo>
                      <a:pt x="9064" y="1716"/>
                    </a:lnTo>
                    <a:lnTo>
                      <a:pt x="8880" y="1521"/>
                    </a:lnTo>
                    <a:lnTo>
                      <a:pt x="8686" y="1337"/>
                    </a:lnTo>
                    <a:lnTo>
                      <a:pt x="8485" y="1165"/>
                    </a:lnTo>
                    <a:lnTo>
                      <a:pt x="8279" y="1005"/>
                    </a:lnTo>
                    <a:lnTo>
                      <a:pt x="8065" y="856"/>
                    </a:lnTo>
                    <a:lnTo>
                      <a:pt x="7846" y="720"/>
                    </a:lnTo>
                    <a:lnTo>
                      <a:pt x="7622" y="595"/>
                    </a:lnTo>
                    <a:lnTo>
                      <a:pt x="7393" y="482"/>
                    </a:lnTo>
                    <a:lnTo>
                      <a:pt x="7160" y="381"/>
                    </a:lnTo>
                    <a:lnTo>
                      <a:pt x="6923" y="292"/>
                    </a:lnTo>
                    <a:lnTo>
                      <a:pt x="6683" y="214"/>
                    </a:lnTo>
                    <a:lnTo>
                      <a:pt x="6441" y="149"/>
                    </a:lnTo>
                    <a:lnTo>
                      <a:pt x="6195" y="95"/>
                    </a:lnTo>
                    <a:lnTo>
                      <a:pt x="5948" y="54"/>
                    </a:lnTo>
                    <a:lnTo>
                      <a:pt x="5700" y="24"/>
                    </a:lnTo>
                    <a:lnTo>
                      <a:pt x="5450" y="7"/>
                    </a:lnTo>
                    <a:lnTo>
                      <a:pt x="5200" y="0"/>
                    </a:lnTo>
                    <a:lnTo>
                      <a:pt x="4951" y="7"/>
                    </a:lnTo>
                    <a:lnTo>
                      <a:pt x="4701" y="24"/>
                    </a:lnTo>
                    <a:lnTo>
                      <a:pt x="4452" y="54"/>
                    </a:lnTo>
                    <a:lnTo>
                      <a:pt x="4206" y="95"/>
                    </a:lnTo>
                    <a:lnTo>
                      <a:pt x="3960" y="149"/>
                    </a:lnTo>
                    <a:lnTo>
                      <a:pt x="3717" y="214"/>
                    </a:lnTo>
                    <a:lnTo>
                      <a:pt x="3477" y="292"/>
                    </a:lnTo>
                    <a:lnTo>
                      <a:pt x="3240" y="381"/>
                    </a:lnTo>
                    <a:lnTo>
                      <a:pt x="3008" y="482"/>
                    </a:lnTo>
                    <a:lnTo>
                      <a:pt x="2778" y="595"/>
                    </a:lnTo>
                    <a:lnTo>
                      <a:pt x="2555" y="720"/>
                    </a:lnTo>
                    <a:lnTo>
                      <a:pt x="2335" y="856"/>
                    </a:lnTo>
                    <a:lnTo>
                      <a:pt x="2122" y="1005"/>
                    </a:lnTo>
                    <a:lnTo>
                      <a:pt x="1915" y="1165"/>
                    </a:lnTo>
                    <a:lnTo>
                      <a:pt x="1714" y="1337"/>
                    </a:lnTo>
                    <a:lnTo>
                      <a:pt x="1520" y="1521"/>
                    </a:lnTo>
                    <a:lnTo>
                      <a:pt x="1336" y="1716"/>
                    </a:lnTo>
                    <a:lnTo>
                      <a:pt x="1164" y="1916"/>
                    </a:lnTo>
                    <a:lnTo>
                      <a:pt x="1004" y="2124"/>
                    </a:lnTo>
                    <a:lnTo>
                      <a:pt x="855" y="2337"/>
                    </a:lnTo>
                    <a:lnTo>
                      <a:pt x="719" y="2557"/>
                    </a:lnTo>
                    <a:lnTo>
                      <a:pt x="594" y="2781"/>
                    </a:lnTo>
                    <a:lnTo>
                      <a:pt x="481" y="3010"/>
                    </a:lnTo>
                    <a:lnTo>
                      <a:pt x="380" y="3243"/>
                    </a:lnTo>
                    <a:lnTo>
                      <a:pt x="292" y="3479"/>
                    </a:lnTo>
                    <a:lnTo>
                      <a:pt x="214" y="3720"/>
                    </a:lnTo>
                    <a:lnTo>
                      <a:pt x="149" y="3963"/>
                    </a:lnTo>
                    <a:lnTo>
                      <a:pt x="95" y="4209"/>
                    </a:lnTo>
                    <a:lnTo>
                      <a:pt x="54" y="4455"/>
                    </a:lnTo>
                    <a:lnTo>
                      <a:pt x="23" y="4704"/>
                    </a:lnTo>
                    <a:lnTo>
                      <a:pt x="6" y="4954"/>
                    </a:lnTo>
                    <a:lnTo>
                      <a:pt x="0" y="5204"/>
                    </a:lnTo>
                    <a:lnTo>
                      <a:pt x="6" y="5454"/>
                    </a:lnTo>
                    <a:lnTo>
                      <a:pt x="23" y="5704"/>
                    </a:lnTo>
                    <a:lnTo>
                      <a:pt x="54" y="5952"/>
                    </a:lnTo>
                    <a:lnTo>
                      <a:pt x="95" y="6199"/>
                    </a:lnTo>
                    <a:lnTo>
                      <a:pt x="149" y="6445"/>
                    </a:lnTo>
                    <a:lnTo>
                      <a:pt x="214" y="6687"/>
                    </a:lnTo>
                    <a:lnTo>
                      <a:pt x="292" y="6927"/>
                    </a:lnTo>
                    <a:lnTo>
                      <a:pt x="380" y="7164"/>
                    </a:lnTo>
                    <a:lnTo>
                      <a:pt x="481" y="7398"/>
                    </a:lnTo>
                    <a:lnTo>
                      <a:pt x="594" y="7627"/>
                    </a:lnTo>
                    <a:lnTo>
                      <a:pt x="719" y="7851"/>
                    </a:lnTo>
                    <a:lnTo>
                      <a:pt x="855" y="8070"/>
                    </a:lnTo>
                    <a:lnTo>
                      <a:pt x="1004" y="8284"/>
                    </a:lnTo>
                    <a:lnTo>
                      <a:pt x="1164" y="8491"/>
                    </a:lnTo>
                    <a:lnTo>
                      <a:pt x="1336" y="8692"/>
                    </a:lnTo>
                    <a:lnTo>
                      <a:pt x="1520" y="8886"/>
                    </a:lnTo>
                    <a:lnTo>
                      <a:pt x="1714" y="9070"/>
                    </a:lnTo>
                    <a:lnTo>
                      <a:pt x="1915" y="9243"/>
                    </a:lnTo>
                    <a:lnTo>
                      <a:pt x="2122" y="9403"/>
                    </a:lnTo>
                    <a:lnTo>
                      <a:pt x="2335" y="9551"/>
                    </a:lnTo>
                    <a:lnTo>
                      <a:pt x="2555" y="9688"/>
                    </a:lnTo>
                    <a:lnTo>
                      <a:pt x="2778" y="9813"/>
                    </a:lnTo>
                    <a:lnTo>
                      <a:pt x="3008" y="9925"/>
                    </a:lnTo>
                    <a:lnTo>
                      <a:pt x="3240" y="10027"/>
                    </a:lnTo>
                    <a:lnTo>
                      <a:pt x="3477" y="10116"/>
                    </a:lnTo>
                    <a:lnTo>
                      <a:pt x="3717" y="10192"/>
                    </a:lnTo>
                    <a:lnTo>
                      <a:pt x="3960" y="10258"/>
                    </a:lnTo>
                    <a:lnTo>
                      <a:pt x="4206" y="10312"/>
                    </a:lnTo>
                    <a:lnTo>
                      <a:pt x="4452" y="10354"/>
                    </a:lnTo>
                    <a:lnTo>
                      <a:pt x="4701" y="10383"/>
                    </a:lnTo>
                    <a:lnTo>
                      <a:pt x="4951" y="10401"/>
                    </a:lnTo>
                    <a:lnTo>
                      <a:pt x="5200" y="10407"/>
                    </a:lnTo>
                    <a:lnTo>
                      <a:pt x="5450" y="10401"/>
                    </a:lnTo>
                    <a:lnTo>
                      <a:pt x="5700" y="10383"/>
                    </a:lnTo>
                    <a:lnTo>
                      <a:pt x="5948" y="10354"/>
                    </a:lnTo>
                    <a:lnTo>
                      <a:pt x="6195" y="10312"/>
                    </a:lnTo>
                    <a:lnTo>
                      <a:pt x="6441" y="10258"/>
                    </a:lnTo>
                    <a:lnTo>
                      <a:pt x="6683" y="10192"/>
                    </a:lnTo>
                    <a:lnTo>
                      <a:pt x="6923" y="10116"/>
                    </a:lnTo>
                    <a:lnTo>
                      <a:pt x="7160" y="10027"/>
                    </a:lnTo>
                    <a:lnTo>
                      <a:pt x="7393" y="9925"/>
                    </a:lnTo>
                    <a:lnTo>
                      <a:pt x="7622" y="9813"/>
                    </a:lnTo>
                    <a:lnTo>
                      <a:pt x="7846" y="9688"/>
                    </a:lnTo>
                    <a:lnTo>
                      <a:pt x="8065" y="9551"/>
                    </a:lnTo>
                    <a:lnTo>
                      <a:pt x="8279" y="9403"/>
                    </a:lnTo>
                    <a:lnTo>
                      <a:pt x="8485" y="9243"/>
                    </a:lnTo>
                    <a:lnTo>
                      <a:pt x="8686" y="9070"/>
                    </a:lnTo>
                    <a:lnTo>
                      <a:pt x="8880" y="8886"/>
                    </a:lnTo>
                  </a:path>
                </a:pathLst>
              </a:custGeom>
              <a:gradFill flip="none" rotWithShape="1">
                <a:gsLst>
                  <a:gs pos="0">
                    <a:srgbClr val="FFFFFF"/>
                  </a:gs>
                  <a:gs pos="50000">
                    <a:srgbClr val="FFFFFF"/>
                  </a:gs>
                  <a:gs pos="100000">
                    <a:srgbClr val="FFFFFF">
                      <a:lumMod val="85000"/>
                    </a:srgbClr>
                  </a:gs>
                </a:gsLst>
                <a:path path="circle">
                  <a:fillToRect l="50000" t="50000" r="50000" b="50000"/>
                </a:path>
                <a:tileRect/>
              </a:gra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grpSp>
        <p:sp>
          <p:nvSpPr>
            <p:cNvPr id="5" name="Freeform 196">
              <a:extLst>
                <a:ext uri="{FF2B5EF4-FFF2-40B4-BE49-F238E27FC236}">
                  <a16:creationId xmlns:a16="http://schemas.microsoft.com/office/drawing/2014/main" id="{F3A05176-14C2-0632-BC34-BBEA226861B3}"/>
                </a:ext>
              </a:extLst>
            </p:cNvPr>
            <p:cNvSpPr>
              <a:spLocks/>
            </p:cNvSpPr>
            <p:nvPr/>
          </p:nvSpPr>
          <p:spPr bwMode="auto">
            <a:xfrm>
              <a:off x="2476106" y="2830864"/>
              <a:ext cx="1424708" cy="926056"/>
            </a:xfrm>
            <a:custGeom>
              <a:avLst/>
              <a:gdLst>
                <a:gd name="T0" fmla="*/ 242 w 319"/>
                <a:gd name="T1" fmla="*/ 58 h 207"/>
                <a:gd name="T2" fmla="*/ 229 w 319"/>
                <a:gd name="T3" fmla="*/ 59 h 207"/>
                <a:gd name="T4" fmla="*/ 218 w 319"/>
                <a:gd name="T5" fmla="*/ 35 h 207"/>
                <a:gd name="T6" fmla="*/ 199 w 319"/>
                <a:gd name="T7" fmla="*/ 16 h 207"/>
                <a:gd name="T8" fmla="*/ 175 w 319"/>
                <a:gd name="T9" fmla="*/ 4 h 207"/>
                <a:gd name="T10" fmla="*/ 148 w 319"/>
                <a:gd name="T11" fmla="*/ 0 h 207"/>
                <a:gd name="T12" fmla="*/ 140 w 319"/>
                <a:gd name="T13" fmla="*/ 0 h 207"/>
                <a:gd name="T14" fmla="*/ 124 w 319"/>
                <a:gd name="T15" fmla="*/ 4 h 207"/>
                <a:gd name="T16" fmla="*/ 108 w 319"/>
                <a:gd name="T17" fmla="*/ 10 h 207"/>
                <a:gd name="T18" fmla="*/ 95 w 319"/>
                <a:gd name="T19" fmla="*/ 18 h 207"/>
                <a:gd name="T20" fmla="*/ 83 w 319"/>
                <a:gd name="T21" fmla="*/ 30 h 207"/>
                <a:gd name="T22" fmla="*/ 74 w 319"/>
                <a:gd name="T23" fmla="*/ 43 h 207"/>
                <a:gd name="T24" fmla="*/ 68 w 319"/>
                <a:gd name="T25" fmla="*/ 58 h 207"/>
                <a:gd name="T26" fmla="*/ 64 w 319"/>
                <a:gd name="T27" fmla="*/ 74 h 207"/>
                <a:gd name="T28" fmla="*/ 64 w 319"/>
                <a:gd name="T29" fmla="*/ 83 h 207"/>
                <a:gd name="T30" fmla="*/ 65 w 319"/>
                <a:gd name="T31" fmla="*/ 95 h 207"/>
                <a:gd name="T32" fmla="*/ 57 w 319"/>
                <a:gd name="T33" fmla="*/ 94 h 207"/>
                <a:gd name="T34" fmla="*/ 36 w 319"/>
                <a:gd name="T35" fmla="*/ 99 h 207"/>
                <a:gd name="T36" fmla="*/ 17 w 319"/>
                <a:gd name="T37" fmla="*/ 111 h 207"/>
                <a:gd name="T38" fmla="*/ 5 w 319"/>
                <a:gd name="T39" fmla="*/ 128 h 207"/>
                <a:gd name="T40" fmla="*/ 0 w 319"/>
                <a:gd name="T41" fmla="*/ 151 h 207"/>
                <a:gd name="T42" fmla="*/ 1 w 319"/>
                <a:gd name="T43" fmla="*/ 162 h 207"/>
                <a:gd name="T44" fmla="*/ 10 w 319"/>
                <a:gd name="T45" fmla="*/ 182 h 207"/>
                <a:gd name="T46" fmla="*/ 25 w 319"/>
                <a:gd name="T47" fmla="*/ 197 h 207"/>
                <a:gd name="T48" fmla="*/ 46 w 319"/>
                <a:gd name="T49" fmla="*/ 206 h 207"/>
                <a:gd name="T50" fmla="*/ 137 w 319"/>
                <a:gd name="T51" fmla="*/ 207 h 207"/>
                <a:gd name="T52" fmla="*/ 104 w 319"/>
                <a:gd name="T53" fmla="*/ 147 h 207"/>
                <a:gd name="T54" fmla="*/ 216 w 319"/>
                <a:gd name="T55" fmla="*/ 147 h 207"/>
                <a:gd name="T56" fmla="*/ 181 w 319"/>
                <a:gd name="T57" fmla="*/ 207 h 207"/>
                <a:gd name="T58" fmla="*/ 242 w 319"/>
                <a:gd name="T59" fmla="*/ 207 h 207"/>
                <a:gd name="T60" fmla="*/ 258 w 319"/>
                <a:gd name="T61" fmla="*/ 206 h 207"/>
                <a:gd name="T62" fmla="*/ 272 w 319"/>
                <a:gd name="T63" fmla="*/ 201 h 207"/>
                <a:gd name="T64" fmla="*/ 285 w 319"/>
                <a:gd name="T65" fmla="*/ 194 h 207"/>
                <a:gd name="T66" fmla="*/ 296 w 319"/>
                <a:gd name="T67" fmla="*/ 185 h 207"/>
                <a:gd name="T68" fmla="*/ 306 w 319"/>
                <a:gd name="T69" fmla="*/ 174 h 207"/>
                <a:gd name="T70" fmla="*/ 313 w 319"/>
                <a:gd name="T71" fmla="*/ 161 h 207"/>
                <a:gd name="T72" fmla="*/ 317 w 319"/>
                <a:gd name="T73" fmla="*/ 148 h 207"/>
                <a:gd name="T74" fmla="*/ 319 w 319"/>
                <a:gd name="T75" fmla="*/ 132 h 207"/>
                <a:gd name="T76" fmla="*/ 318 w 319"/>
                <a:gd name="T77" fmla="*/ 125 h 207"/>
                <a:gd name="T78" fmla="*/ 315 w 319"/>
                <a:gd name="T79" fmla="*/ 111 h 207"/>
                <a:gd name="T80" fmla="*/ 310 w 319"/>
                <a:gd name="T81" fmla="*/ 97 h 207"/>
                <a:gd name="T82" fmla="*/ 301 w 319"/>
                <a:gd name="T83" fmla="*/ 85 h 207"/>
                <a:gd name="T84" fmla="*/ 291 w 319"/>
                <a:gd name="T85" fmla="*/ 74 h 207"/>
                <a:gd name="T86" fmla="*/ 279 w 319"/>
                <a:gd name="T87" fmla="*/ 67 h 207"/>
                <a:gd name="T88" fmla="*/ 265 w 319"/>
                <a:gd name="T89" fmla="*/ 61 h 207"/>
                <a:gd name="T90" fmla="*/ 250 w 319"/>
                <a:gd name="T91" fmla="*/ 58 h 207"/>
                <a:gd name="T92" fmla="*/ 242 w 319"/>
                <a:gd name="T93" fmla="*/ 5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207">
                  <a:moveTo>
                    <a:pt x="242" y="58"/>
                  </a:moveTo>
                  <a:lnTo>
                    <a:pt x="242" y="58"/>
                  </a:lnTo>
                  <a:lnTo>
                    <a:pt x="229" y="59"/>
                  </a:lnTo>
                  <a:lnTo>
                    <a:pt x="229" y="59"/>
                  </a:lnTo>
                  <a:lnTo>
                    <a:pt x="225" y="46"/>
                  </a:lnTo>
                  <a:lnTo>
                    <a:pt x="218" y="35"/>
                  </a:lnTo>
                  <a:lnTo>
                    <a:pt x="209" y="25"/>
                  </a:lnTo>
                  <a:lnTo>
                    <a:pt x="199" y="16"/>
                  </a:lnTo>
                  <a:lnTo>
                    <a:pt x="188" y="9"/>
                  </a:lnTo>
                  <a:lnTo>
                    <a:pt x="175" y="4"/>
                  </a:lnTo>
                  <a:lnTo>
                    <a:pt x="163" y="1"/>
                  </a:lnTo>
                  <a:lnTo>
                    <a:pt x="148" y="0"/>
                  </a:lnTo>
                  <a:lnTo>
                    <a:pt x="148" y="0"/>
                  </a:lnTo>
                  <a:lnTo>
                    <a:pt x="140" y="0"/>
                  </a:lnTo>
                  <a:lnTo>
                    <a:pt x="131" y="2"/>
                  </a:lnTo>
                  <a:lnTo>
                    <a:pt x="124" y="4"/>
                  </a:lnTo>
                  <a:lnTo>
                    <a:pt x="115" y="6"/>
                  </a:lnTo>
                  <a:lnTo>
                    <a:pt x="108" y="10"/>
                  </a:lnTo>
                  <a:lnTo>
                    <a:pt x="101" y="14"/>
                  </a:lnTo>
                  <a:lnTo>
                    <a:pt x="95" y="18"/>
                  </a:lnTo>
                  <a:lnTo>
                    <a:pt x="88" y="24"/>
                  </a:lnTo>
                  <a:lnTo>
                    <a:pt x="83" y="30"/>
                  </a:lnTo>
                  <a:lnTo>
                    <a:pt x="78" y="36"/>
                  </a:lnTo>
                  <a:lnTo>
                    <a:pt x="74" y="43"/>
                  </a:lnTo>
                  <a:lnTo>
                    <a:pt x="70" y="51"/>
                  </a:lnTo>
                  <a:lnTo>
                    <a:pt x="68" y="58"/>
                  </a:lnTo>
                  <a:lnTo>
                    <a:pt x="66" y="66"/>
                  </a:lnTo>
                  <a:lnTo>
                    <a:pt x="64" y="74"/>
                  </a:lnTo>
                  <a:lnTo>
                    <a:pt x="64" y="83"/>
                  </a:lnTo>
                  <a:lnTo>
                    <a:pt x="64" y="83"/>
                  </a:lnTo>
                  <a:lnTo>
                    <a:pt x="65" y="95"/>
                  </a:lnTo>
                  <a:lnTo>
                    <a:pt x="65" y="95"/>
                  </a:lnTo>
                  <a:lnTo>
                    <a:pt x="57" y="94"/>
                  </a:lnTo>
                  <a:lnTo>
                    <a:pt x="57" y="94"/>
                  </a:lnTo>
                  <a:lnTo>
                    <a:pt x="46" y="95"/>
                  </a:lnTo>
                  <a:lnTo>
                    <a:pt x="36" y="99"/>
                  </a:lnTo>
                  <a:lnTo>
                    <a:pt x="25" y="104"/>
                  </a:lnTo>
                  <a:lnTo>
                    <a:pt x="17" y="111"/>
                  </a:lnTo>
                  <a:lnTo>
                    <a:pt x="10" y="119"/>
                  </a:lnTo>
                  <a:lnTo>
                    <a:pt x="5" y="128"/>
                  </a:lnTo>
                  <a:lnTo>
                    <a:pt x="1" y="139"/>
                  </a:lnTo>
                  <a:lnTo>
                    <a:pt x="0" y="151"/>
                  </a:lnTo>
                  <a:lnTo>
                    <a:pt x="0" y="151"/>
                  </a:lnTo>
                  <a:lnTo>
                    <a:pt x="1" y="162"/>
                  </a:lnTo>
                  <a:lnTo>
                    <a:pt x="5" y="173"/>
                  </a:lnTo>
                  <a:lnTo>
                    <a:pt x="10" y="182"/>
                  </a:lnTo>
                  <a:lnTo>
                    <a:pt x="17" y="190"/>
                  </a:lnTo>
                  <a:lnTo>
                    <a:pt x="25" y="197"/>
                  </a:lnTo>
                  <a:lnTo>
                    <a:pt x="36" y="203"/>
                  </a:lnTo>
                  <a:lnTo>
                    <a:pt x="46" y="206"/>
                  </a:lnTo>
                  <a:lnTo>
                    <a:pt x="57" y="207"/>
                  </a:lnTo>
                  <a:lnTo>
                    <a:pt x="137" y="207"/>
                  </a:lnTo>
                  <a:lnTo>
                    <a:pt x="137" y="147"/>
                  </a:lnTo>
                  <a:lnTo>
                    <a:pt x="104" y="147"/>
                  </a:lnTo>
                  <a:lnTo>
                    <a:pt x="160" y="73"/>
                  </a:lnTo>
                  <a:lnTo>
                    <a:pt x="216" y="147"/>
                  </a:lnTo>
                  <a:lnTo>
                    <a:pt x="181" y="147"/>
                  </a:lnTo>
                  <a:lnTo>
                    <a:pt x="181" y="207"/>
                  </a:lnTo>
                  <a:lnTo>
                    <a:pt x="242" y="207"/>
                  </a:lnTo>
                  <a:lnTo>
                    <a:pt x="242" y="207"/>
                  </a:lnTo>
                  <a:lnTo>
                    <a:pt x="250" y="207"/>
                  </a:lnTo>
                  <a:lnTo>
                    <a:pt x="258" y="206"/>
                  </a:lnTo>
                  <a:lnTo>
                    <a:pt x="265" y="204"/>
                  </a:lnTo>
                  <a:lnTo>
                    <a:pt x="272" y="201"/>
                  </a:lnTo>
                  <a:lnTo>
                    <a:pt x="279" y="197"/>
                  </a:lnTo>
                  <a:lnTo>
                    <a:pt x="285" y="194"/>
                  </a:lnTo>
                  <a:lnTo>
                    <a:pt x="291" y="190"/>
                  </a:lnTo>
                  <a:lnTo>
                    <a:pt x="296" y="185"/>
                  </a:lnTo>
                  <a:lnTo>
                    <a:pt x="301" y="180"/>
                  </a:lnTo>
                  <a:lnTo>
                    <a:pt x="306" y="174"/>
                  </a:lnTo>
                  <a:lnTo>
                    <a:pt x="310" y="167"/>
                  </a:lnTo>
                  <a:lnTo>
                    <a:pt x="313" y="161"/>
                  </a:lnTo>
                  <a:lnTo>
                    <a:pt x="315" y="154"/>
                  </a:lnTo>
                  <a:lnTo>
                    <a:pt x="317" y="148"/>
                  </a:lnTo>
                  <a:lnTo>
                    <a:pt x="318" y="139"/>
                  </a:lnTo>
                  <a:lnTo>
                    <a:pt x="319" y="132"/>
                  </a:lnTo>
                  <a:lnTo>
                    <a:pt x="319" y="132"/>
                  </a:lnTo>
                  <a:lnTo>
                    <a:pt x="318" y="125"/>
                  </a:lnTo>
                  <a:lnTo>
                    <a:pt x="317" y="118"/>
                  </a:lnTo>
                  <a:lnTo>
                    <a:pt x="315" y="111"/>
                  </a:lnTo>
                  <a:lnTo>
                    <a:pt x="313" y="103"/>
                  </a:lnTo>
                  <a:lnTo>
                    <a:pt x="310" y="97"/>
                  </a:lnTo>
                  <a:lnTo>
                    <a:pt x="306" y="91"/>
                  </a:lnTo>
                  <a:lnTo>
                    <a:pt x="301" y="85"/>
                  </a:lnTo>
                  <a:lnTo>
                    <a:pt x="296" y="79"/>
                  </a:lnTo>
                  <a:lnTo>
                    <a:pt x="291" y="74"/>
                  </a:lnTo>
                  <a:lnTo>
                    <a:pt x="285" y="70"/>
                  </a:lnTo>
                  <a:lnTo>
                    <a:pt x="279" y="67"/>
                  </a:lnTo>
                  <a:lnTo>
                    <a:pt x="272" y="64"/>
                  </a:lnTo>
                  <a:lnTo>
                    <a:pt x="265" y="61"/>
                  </a:lnTo>
                  <a:lnTo>
                    <a:pt x="258" y="59"/>
                  </a:lnTo>
                  <a:lnTo>
                    <a:pt x="250" y="58"/>
                  </a:lnTo>
                  <a:lnTo>
                    <a:pt x="242" y="58"/>
                  </a:lnTo>
                  <a:lnTo>
                    <a:pt x="242" y="58"/>
                  </a:ln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000000">
                    <a:lumMod val="65000"/>
                    <a:lumOff val="35000"/>
                  </a:srgbClr>
                </a:solidFill>
                <a:effectLst/>
                <a:uLnTx/>
                <a:uFillTx/>
                <a:cs typeface="+mn-ea"/>
                <a:sym typeface="+mn-lt"/>
              </a:endParaRPr>
            </a:p>
          </p:txBody>
        </p:sp>
      </p:grpSp>
      <p:sp>
        <p:nvSpPr>
          <p:cNvPr id="13" name="矩形 51">
            <a:extLst>
              <a:ext uri="{FF2B5EF4-FFF2-40B4-BE49-F238E27FC236}">
                <a16:creationId xmlns:a16="http://schemas.microsoft.com/office/drawing/2014/main" id="{D9A33E97-2758-273D-9FCE-B2D37D737232}"/>
              </a:ext>
            </a:extLst>
          </p:cNvPr>
          <p:cNvSpPr/>
          <p:nvPr/>
        </p:nvSpPr>
        <p:spPr>
          <a:xfrm>
            <a:off x="5866323" y="1101696"/>
            <a:ext cx="5653238" cy="5577937"/>
          </a:xfrm>
          <a:prstGeom prst="rect">
            <a:avLst/>
          </a:prstGeom>
        </p:spPr>
        <p:txBody>
          <a:bodyPr wrap="square">
            <a:spAutoFit/>
          </a:bodyPr>
          <a:lstStyle/>
          <a:p>
            <a:pPr lvl="0">
              <a:lnSpc>
                <a:spcPct val="150000"/>
              </a:lnSpc>
              <a:defRPr/>
            </a:pPr>
            <a:r>
              <a:rPr lang="pt-BR" altLang="zh-CN" sz="2000" kern="0" dirty="0">
                <a:solidFill>
                  <a:sysClr val="windowText" lastClr="000000"/>
                </a:solidFill>
                <a:cs typeface="+mn-ea"/>
                <a:sym typeface="+mn-lt"/>
              </a:rPr>
              <a:t>O trabalho com explosivos envolve riscos significativos e, portanto, é fundamental utilizar Equipamentos de Proteção Individual (EPIs) adequados para garantir a segurança dos trabalhadores envolvidos. </a:t>
            </a:r>
          </a:p>
          <a:p>
            <a:pPr lvl="0">
              <a:lnSpc>
                <a:spcPct val="150000"/>
              </a:lnSpc>
              <a:defRPr/>
            </a:pPr>
            <a:endParaRPr lang="pt-BR" altLang="zh-CN" sz="2000" kern="0" dirty="0">
              <a:solidFill>
                <a:sysClr val="windowText" lastClr="000000"/>
              </a:solidFill>
              <a:cs typeface="+mn-ea"/>
              <a:sym typeface="+mn-lt"/>
            </a:endParaRPr>
          </a:p>
          <a:p>
            <a:pPr lvl="0">
              <a:lnSpc>
                <a:spcPct val="150000"/>
              </a:lnSpc>
              <a:defRPr/>
            </a:pPr>
            <a:r>
              <a:rPr lang="pt-BR" altLang="zh-CN" sz="2000" kern="0" dirty="0">
                <a:solidFill>
                  <a:sysClr val="windowText" lastClr="000000"/>
                </a:solidFill>
                <a:cs typeface="+mn-ea"/>
                <a:sym typeface="+mn-lt"/>
              </a:rPr>
              <a:t>Esses equipamentos desempenham um papel crucial na prevenção de acidentes e na minimização dos danos em caso de incidentes. Confira alguns essenciais que devem estar disponibilizados aos colaboradores: </a:t>
            </a:r>
            <a:endParaRPr lang="pt-BR" altLang="zh-CN" sz="2000" kern="0" dirty="0">
              <a:solidFill>
                <a:srgbClr val="C00000"/>
              </a:solidFill>
              <a:cs typeface="+mn-ea"/>
              <a:sym typeface="+mn-lt"/>
            </a:endParaRPr>
          </a:p>
        </p:txBody>
      </p:sp>
      <p:sp>
        <p:nvSpPr>
          <p:cNvPr id="14" name="矩形 50">
            <a:extLst>
              <a:ext uri="{FF2B5EF4-FFF2-40B4-BE49-F238E27FC236}">
                <a16:creationId xmlns:a16="http://schemas.microsoft.com/office/drawing/2014/main" id="{3851F504-48E4-DF83-906E-97BD971F664A}"/>
              </a:ext>
            </a:extLst>
          </p:cNvPr>
          <p:cNvSpPr/>
          <p:nvPr/>
        </p:nvSpPr>
        <p:spPr>
          <a:xfrm>
            <a:off x="5974600" y="1022441"/>
            <a:ext cx="511629" cy="62435"/>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5" name="矩形 53">
            <a:extLst>
              <a:ext uri="{FF2B5EF4-FFF2-40B4-BE49-F238E27FC236}">
                <a16:creationId xmlns:a16="http://schemas.microsoft.com/office/drawing/2014/main" id="{F618731E-C96D-94ED-3AA5-E1895B7F70C8}"/>
              </a:ext>
            </a:extLst>
          </p:cNvPr>
          <p:cNvSpPr/>
          <p:nvPr/>
        </p:nvSpPr>
        <p:spPr>
          <a:xfrm>
            <a:off x="5974600" y="3763716"/>
            <a:ext cx="511629" cy="62435"/>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pic>
        <p:nvPicPr>
          <p:cNvPr id="16" name="Imagem 15">
            <a:extLst>
              <a:ext uri="{FF2B5EF4-FFF2-40B4-BE49-F238E27FC236}">
                <a16:creationId xmlns:a16="http://schemas.microsoft.com/office/drawing/2014/main" id="{8E9550C5-CDB5-13F0-098E-075C0A4CF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41885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3" presetClass="entr" presetSubtype="288" decel="100000" fill="hold" grpId="0" nodeType="withEffect">
                                  <p:stCondLst>
                                    <p:cond delay="0"/>
                                  </p:stCondLst>
                                  <p:iterate type="lt">
                                    <p:tmPct val="15000"/>
                                  </p:iterate>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strVal val="8/3*#ppt_w"/>
                                          </p:val>
                                        </p:tav>
                                        <p:tav tm="100000">
                                          <p:val>
                                            <p:strVal val="#ppt_w"/>
                                          </p:val>
                                        </p:tav>
                                      </p:tavLst>
                                    </p:anim>
                                    <p:anim calcmode="lin" valueType="num">
                                      <p:cBhvr>
                                        <p:cTn id="12" dur="500" fill="hold"/>
                                        <p:tgtEl>
                                          <p:spTgt spid="13"/>
                                        </p:tgtEl>
                                        <p:attrNameLst>
                                          <p:attrName>ppt_h</p:attrName>
                                        </p:attrNameLst>
                                      </p:cBhvr>
                                      <p:tavLst>
                                        <p:tav tm="0">
                                          <p:val>
                                            <p:strVal val="12/3*#ppt_h"/>
                                          </p:val>
                                        </p:tav>
                                        <p:tav tm="100000">
                                          <p:val>
                                            <p:strVal val="#ppt_h"/>
                                          </p:val>
                                        </p:tav>
                                      </p:tavLst>
                                    </p:anim>
                                  </p:childTnLst>
                                </p:cTn>
                              </p:par>
                              <p:par>
                                <p:cTn id="13" presetID="10" presetClass="entr" presetSubtype="0" fill="hold" grpId="1" nodeType="withEffect">
                                  <p:stCondLst>
                                    <p:cond delay="0"/>
                                  </p:stCondLst>
                                  <p:iterate type="lt">
                                    <p:tmPct val="15000"/>
                                  </p:iterate>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26675"/>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7175"/>
                            </p:stCondLst>
                            <p:childTnLst>
                              <p:par>
                                <p:cTn id="21" presetID="22" presetClass="entr" presetSubtype="8"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animBg="1"/>
      <p:bldP spid="1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93D0D046-E395-CCF5-C160-25F360560A1B}"/>
              </a:ext>
            </a:extLst>
          </p:cNvPr>
          <p:cNvPicPr>
            <a:picLocks noChangeAspect="1"/>
          </p:cNvPicPr>
          <p:nvPr/>
        </p:nvPicPr>
        <p:blipFill rotWithShape="1">
          <a:blip r:embed="rId2"/>
          <a:srcRect l="27422" r="26677"/>
          <a:stretch/>
        </p:blipFill>
        <p:spPr>
          <a:xfrm>
            <a:off x="0" y="0"/>
            <a:ext cx="3911600" cy="6858000"/>
          </a:xfrm>
          <a:prstGeom prst="rect">
            <a:avLst/>
          </a:prstGeom>
        </p:spPr>
      </p:pic>
      <p:sp>
        <p:nvSpPr>
          <p:cNvPr id="20" name="Arrow: Pentagon 10">
            <a:extLst>
              <a:ext uri="{FF2B5EF4-FFF2-40B4-BE49-F238E27FC236}">
                <a16:creationId xmlns:a16="http://schemas.microsoft.com/office/drawing/2014/main" id="{4EEDC2C9-FD99-A62A-F7A7-4157A17CDD26}"/>
              </a:ext>
            </a:extLst>
          </p:cNvPr>
          <p:cNvSpPr/>
          <p:nvPr/>
        </p:nvSpPr>
        <p:spPr>
          <a:xfrm>
            <a:off x="2819400" y="1104901"/>
            <a:ext cx="1816100" cy="622299"/>
          </a:xfrm>
          <a:prstGeom prst="homePlate">
            <a:avLst>
              <a:gd name="adj" fmla="val 41472"/>
            </a:avLst>
          </a:prstGeom>
          <a:solidFill>
            <a:srgbClr val="C00000"/>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a:ln>
                <a:noFill/>
              </a:ln>
              <a:solidFill>
                <a:prstClr val="white"/>
              </a:solidFill>
              <a:effectLst/>
              <a:uLnTx/>
              <a:uFillTx/>
              <a:cs typeface="+mn-ea"/>
              <a:sym typeface="+mn-lt"/>
            </a:endParaRPr>
          </a:p>
        </p:txBody>
      </p:sp>
      <p:pic>
        <p:nvPicPr>
          <p:cNvPr id="3" name="图片 64" descr="7.png">
            <a:extLst>
              <a:ext uri="{FF2B5EF4-FFF2-40B4-BE49-F238E27FC236}">
                <a16:creationId xmlns:a16="http://schemas.microsoft.com/office/drawing/2014/main" id="{1CDC17A1-3C04-7127-B815-8E6428BEAF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4431"/>
          <a:stretch/>
        </p:blipFill>
        <p:spPr>
          <a:xfrm>
            <a:off x="2566970" y="101601"/>
            <a:ext cx="2068530" cy="1003300"/>
          </a:xfrm>
          <a:prstGeom prst="rect">
            <a:avLst/>
          </a:prstGeom>
        </p:spPr>
      </p:pic>
      <p:sp>
        <p:nvSpPr>
          <p:cNvPr id="18" name="TextBox 13">
            <a:extLst>
              <a:ext uri="{FF2B5EF4-FFF2-40B4-BE49-F238E27FC236}">
                <a16:creationId xmlns:a16="http://schemas.microsoft.com/office/drawing/2014/main" id="{7BC0A6B4-BF95-17A2-D5D3-EDABB8FCFF96}"/>
              </a:ext>
            </a:extLst>
          </p:cNvPr>
          <p:cNvSpPr txBox="1"/>
          <p:nvPr/>
        </p:nvSpPr>
        <p:spPr>
          <a:xfrm>
            <a:off x="4733334" y="587954"/>
            <a:ext cx="7001466" cy="5871223"/>
          </a:xfrm>
          <a:prstGeom prst="rect">
            <a:avLst/>
          </a:prstGeom>
          <a:noFill/>
        </p:spPr>
        <p:txBody>
          <a:bodyPr wrap="square" rtlCol="0">
            <a:spAutoFit/>
          </a:bodyPr>
          <a:lstStyle/>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pt-BR" altLang="zh-CN" sz="1400" b="1" i="0" u="none" strike="noStrike" kern="0" cap="none" spc="0" normalizeH="0" baseline="0" noProof="0" dirty="0">
                <a:ln>
                  <a:noFill/>
                </a:ln>
                <a:solidFill>
                  <a:schemeClr val="tx1">
                    <a:lumMod val="75000"/>
                    <a:lumOff val="25000"/>
                  </a:schemeClr>
                </a:solidFill>
                <a:uLnTx/>
                <a:uFillTx/>
                <a:cs typeface="+mn-ea"/>
                <a:sym typeface="+mn-lt"/>
              </a:rPr>
              <a:t>Óculos de segurança: </a:t>
            </a:r>
            <a:r>
              <a:rPr kumimoji="0" lang="pt-BR" altLang="zh-CN" sz="1400" i="0" u="none" strike="noStrike" kern="0" cap="none" spc="0" normalizeH="0" baseline="0" noProof="0" dirty="0">
                <a:ln>
                  <a:noFill/>
                </a:ln>
                <a:solidFill>
                  <a:schemeClr val="tx1">
                    <a:lumMod val="75000"/>
                    <a:lumOff val="25000"/>
                  </a:schemeClr>
                </a:solidFill>
                <a:uLnTx/>
                <a:uFillTx/>
                <a:cs typeface="+mn-ea"/>
                <a:sym typeface="+mn-lt"/>
              </a:rPr>
              <a:t>Proteção para os olhos contra partículas, respingos, fragmentos e radiação.</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pt-BR" altLang="zh-CN" sz="1400" b="1" i="0" u="none" strike="noStrike" kern="0" cap="none" spc="0" normalizeH="0" baseline="0" noProof="0" dirty="0">
                <a:ln>
                  <a:noFill/>
                </a:ln>
                <a:solidFill>
                  <a:schemeClr val="tx1">
                    <a:lumMod val="75000"/>
                    <a:lumOff val="25000"/>
                  </a:schemeClr>
                </a:solidFill>
                <a:uLnTx/>
                <a:uFillTx/>
                <a:cs typeface="+mn-ea"/>
                <a:sym typeface="+mn-lt"/>
              </a:rPr>
              <a:t>Protetor auricular: </a:t>
            </a:r>
            <a:r>
              <a:rPr kumimoji="0" lang="pt-BR" altLang="zh-CN" sz="1400" i="0" u="none" strike="noStrike" kern="0" cap="none" spc="0" normalizeH="0" baseline="0" noProof="0" dirty="0">
                <a:ln>
                  <a:noFill/>
                </a:ln>
                <a:solidFill>
                  <a:schemeClr val="tx1">
                    <a:lumMod val="75000"/>
                    <a:lumOff val="25000"/>
                  </a:schemeClr>
                </a:solidFill>
                <a:uLnTx/>
                <a:uFillTx/>
                <a:cs typeface="+mn-ea"/>
                <a:sym typeface="+mn-lt"/>
              </a:rPr>
              <a:t>Proteção auditiva adequada contra o ruído gerado pela detonação dos explosivos.</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pt-BR" altLang="zh-CN" sz="1400" b="1" i="0" u="none" strike="noStrike" kern="0" cap="none" spc="0" normalizeH="0" baseline="0" noProof="0" dirty="0">
                <a:ln>
                  <a:noFill/>
                </a:ln>
                <a:solidFill>
                  <a:schemeClr val="tx1">
                    <a:lumMod val="75000"/>
                    <a:lumOff val="25000"/>
                  </a:schemeClr>
                </a:solidFill>
                <a:uLnTx/>
                <a:uFillTx/>
                <a:cs typeface="+mn-ea"/>
                <a:sym typeface="+mn-lt"/>
              </a:rPr>
              <a:t>Capacete de segurança:</a:t>
            </a:r>
            <a:r>
              <a:rPr kumimoji="0" lang="pt-BR" altLang="zh-CN" sz="1400" i="0" u="none" strike="noStrike" kern="0" cap="none" spc="0" normalizeH="0" baseline="0" noProof="0" dirty="0">
                <a:ln>
                  <a:noFill/>
                </a:ln>
                <a:solidFill>
                  <a:schemeClr val="tx1">
                    <a:lumMod val="75000"/>
                    <a:lumOff val="25000"/>
                  </a:schemeClr>
                </a:solidFill>
                <a:uLnTx/>
                <a:uFillTx/>
                <a:cs typeface="+mn-ea"/>
                <a:sym typeface="+mn-lt"/>
              </a:rPr>
              <a:t> Proteção para a cabeça contra impactos e queda de objetos.</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pt-BR" altLang="zh-CN" sz="1400" b="1" i="0" u="none" strike="noStrike" kern="0" cap="none" spc="0" normalizeH="0" baseline="0" noProof="0" dirty="0">
                <a:ln>
                  <a:noFill/>
                </a:ln>
                <a:solidFill>
                  <a:schemeClr val="tx1">
                    <a:lumMod val="75000"/>
                    <a:lumOff val="25000"/>
                  </a:schemeClr>
                </a:solidFill>
                <a:uLnTx/>
                <a:uFillTx/>
                <a:cs typeface="+mn-ea"/>
                <a:sym typeface="+mn-lt"/>
              </a:rPr>
              <a:t>Luvas de proteção:</a:t>
            </a:r>
            <a:r>
              <a:rPr kumimoji="0" lang="pt-BR" altLang="zh-CN" sz="1400" i="0" u="none" strike="noStrike" kern="0" cap="none" spc="0" normalizeH="0" baseline="0" noProof="0" dirty="0">
                <a:ln>
                  <a:noFill/>
                </a:ln>
                <a:solidFill>
                  <a:schemeClr val="tx1">
                    <a:lumMod val="75000"/>
                    <a:lumOff val="25000"/>
                  </a:schemeClr>
                </a:solidFill>
                <a:uLnTx/>
                <a:uFillTx/>
                <a:cs typeface="+mn-ea"/>
                <a:sym typeface="+mn-lt"/>
              </a:rPr>
              <a:t> Luvas resistentes para proteger as mãos contra cortes, abrasões e contato com substâncias químicas.</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pt-BR" altLang="zh-CN" sz="1400" b="1" i="0" u="none" strike="noStrike" kern="0" cap="none" spc="0" normalizeH="0" baseline="0" noProof="0" dirty="0">
                <a:ln>
                  <a:noFill/>
                </a:ln>
                <a:solidFill>
                  <a:schemeClr val="tx1">
                    <a:lumMod val="75000"/>
                    <a:lumOff val="25000"/>
                  </a:schemeClr>
                </a:solidFill>
                <a:uLnTx/>
                <a:uFillTx/>
                <a:cs typeface="+mn-ea"/>
                <a:sym typeface="+mn-lt"/>
              </a:rPr>
              <a:t>Roupas de proteção: </a:t>
            </a:r>
            <a:r>
              <a:rPr kumimoji="0" lang="pt-BR" altLang="zh-CN" sz="1400" i="0" u="none" strike="noStrike" kern="0" cap="none" spc="0" normalizeH="0" baseline="0" noProof="0" dirty="0">
                <a:ln>
                  <a:noFill/>
                </a:ln>
                <a:solidFill>
                  <a:schemeClr val="tx1">
                    <a:lumMod val="75000"/>
                    <a:lumOff val="25000"/>
                  </a:schemeClr>
                </a:solidFill>
                <a:uLnTx/>
                <a:uFillTx/>
                <a:cs typeface="+mn-ea"/>
                <a:sym typeface="+mn-lt"/>
              </a:rPr>
              <a:t>Uniformes resistentes ao fogo, antichamas, que ofereçam proteção contra respingos de substâncias químicas e partículas.</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pt-BR" altLang="zh-CN" sz="1400" b="1" i="0" u="none" strike="noStrike" kern="0" cap="none" spc="0" normalizeH="0" baseline="0" noProof="0" dirty="0">
                <a:ln>
                  <a:noFill/>
                </a:ln>
                <a:solidFill>
                  <a:schemeClr val="tx1">
                    <a:lumMod val="75000"/>
                    <a:lumOff val="25000"/>
                  </a:schemeClr>
                </a:solidFill>
                <a:uLnTx/>
                <a:uFillTx/>
                <a:cs typeface="+mn-ea"/>
                <a:sym typeface="+mn-lt"/>
              </a:rPr>
              <a:t>Botas de segurança:</a:t>
            </a:r>
            <a:r>
              <a:rPr kumimoji="0" lang="pt-BR" altLang="zh-CN" sz="1400" i="0" u="none" strike="noStrike" kern="0" cap="none" spc="0" normalizeH="0" baseline="0" noProof="0" dirty="0">
                <a:ln>
                  <a:noFill/>
                </a:ln>
                <a:solidFill>
                  <a:schemeClr val="tx1">
                    <a:lumMod val="75000"/>
                    <a:lumOff val="25000"/>
                  </a:schemeClr>
                </a:solidFill>
                <a:uLnTx/>
                <a:uFillTx/>
                <a:cs typeface="+mn-ea"/>
                <a:sym typeface="+mn-lt"/>
              </a:rPr>
              <a:t> Botas com solado antiderrapante, biqueira de aço e resistência a produtos químicos para proteger os pés contra impactos, perfurações e substâncias perigosas.</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pt-BR" altLang="zh-CN" sz="1400" b="1" i="0" u="none" strike="noStrike" kern="0" cap="none" spc="0" normalizeH="0" baseline="0" noProof="0" dirty="0">
                <a:ln>
                  <a:noFill/>
                </a:ln>
                <a:solidFill>
                  <a:schemeClr val="tx1">
                    <a:lumMod val="75000"/>
                    <a:lumOff val="25000"/>
                  </a:schemeClr>
                </a:solidFill>
                <a:uLnTx/>
                <a:uFillTx/>
                <a:cs typeface="+mn-ea"/>
                <a:sym typeface="+mn-lt"/>
              </a:rPr>
              <a:t>Respirador ou máscara de proteção respiratória: </a:t>
            </a:r>
            <a:r>
              <a:rPr kumimoji="0" lang="pt-BR" altLang="zh-CN" sz="1400" i="0" u="none" strike="noStrike" kern="0" cap="none" spc="0" normalizeH="0" baseline="0" noProof="0" dirty="0">
                <a:ln>
                  <a:noFill/>
                </a:ln>
                <a:solidFill>
                  <a:schemeClr val="tx1">
                    <a:lumMod val="75000"/>
                    <a:lumOff val="25000"/>
                  </a:schemeClr>
                </a:solidFill>
                <a:uLnTx/>
                <a:uFillTx/>
                <a:cs typeface="+mn-ea"/>
                <a:sym typeface="+mn-lt"/>
              </a:rPr>
              <a:t>Utilizado quando há exposição a gases, vapores, fumos ou poeiras presentes durante o manuseio de explosivos.</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pt-BR" altLang="zh-CN" sz="1400" b="1" i="0" u="none" strike="noStrike" kern="0" cap="none" spc="0" normalizeH="0" baseline="0" noProof="0" dirty="0">
                <a:ln>
                  <a:noFill/>
                </a:ln>
                <a:solidFill>
                  <a:schemeClr val="tx1">
                    <a:lumMod val="75000"/>
                    <a:lumOff val="25000"/>
                  </a:schemeClr>
                </a:solidFill>
                <a:uLnTx/>
                <a:uFillTx/>
                <a:cs typeface="+mn-ea"/>
                <a:sym typeface="+mn-lt"/>
              </a:rPr>
              <a:t>Vestimenta de segurança: </a:t>
            </a:r>
            <a:r>
              <a:rPr kumimoji="0" lang="pt-BR" altLang="zh-CN" sz="1400" i="0" u="none" strike="noStrike" kern="0" cap="none" spc="0" normalizeH="0" baseline="0" noProof="0" dirty="0">
                <a:ln>
                  <a:noFill/>
                </a:ln>
                <a:solidFill>
                  <a:schemeClr val="tx1">
                    <a:lumMod val="75000"/>
                    <a:lumOff val="25000"/>
                  </a:schemeClr>
                </a:solidFill>
                <a:uLnTx/>
                <a:uFillTx/>
                <a:cs typeface="+mn-ea"/>
                <a:sym typeface="+mn-lt"/>
              </a:rPr>
              <a:t>Vestimenta adequada para proteção do corpo contra partículas e radiação.</a:t>
            </a:r>
            <a:endParaRPr kumimoji="0" lang="zh-CN" altLang="en-US" sz="1400" i="0" u="none" strike="noStrike" kern="0" cap="none" spc="0" normalizeH="0" baseline="0" noProof="0" dirty="0">
              <a:ln>
                <a:noFill/>
              </a:ln>
              <a:solidFill>
                <a:schemeClr val="tx1">
                  <a:lumMod val="75000"/>
                  <a:lumOff val="25000"/>
                </a:schemeClr>
              </a:solidFill>
              <a:uLnTx/>
              <a:uFillTx/>
              <a:cs typeface="+mn-ea"/>
              <a:sym typeface="+mn-lt"/>
            </a:endParaRPr>
          </a:p>
        </p:txBody>
      </p:sp>
      <p:pic>
        <p:nvPicPr>
          <p:cNvPr id="4" name="Imagem 3">
            <a:extLst>
              <a:ext uri="{FF2B5EF4-FFF2-40B4-BE49-F238E27FC236}">
                <a16:creationId xmlns:a16="http://schemas.microsoft.com/office/drawing/2014/main" id="{0BC5B80C-720D-0A9F-165C-7D5DC666C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4748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4" name="矩形 8">
            <a:extLst>
              <a:ext uri="{FF2B5EF4-FFF2-40B4-BE49-F238E27FC236}">
                <a16:creationId xmlns:a16="http://schemas.microsoft.com/office/drawing/2014/main" id="{13F90A32-36AE-8468-90AD-0B72BE0C683E}"/>
              </a:ext>
            </a:extLst>
          </p:cNvPr>
          <p:cNvSpPr/>
          <p:nvPr/>
        </p:nvSpPr>
        <p:spPr>
          <a:xfrm>
            <a:off x="-8962" y="1261345"/>
            <a:ext cx="12191999" cy="4898307"/>
          </a:xfrm>
          <a:prstGeom prst="rect">
            <a:avLst/>
          </a:prstGeom>
          <a:solidFill>
            <a:srgbClr val="D91D3C"/>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grpSp>
        <p:nvGrpSpPr>
          <p:cNvPr id="64" name="Agrupar 63">
            <a:extLst>
              <a:ext uri="{FF2B5EF4-FFF2-40B4-BE49-F238E27FC236}">
                <a16:creationId xmlns:a16="http://schemas.microsoft.com/office/drawing/2014/main" id="{97A056DD-CA36-0E3B-6354-F6BA10E0BA6A}"/>
              </a:ext>
            </a:extLst>
          </p:cNvPr>
          <p:cNvGrpSpPr/>
          <p:nvPr/>
        </p:nvGrpSpPr>
        <p:grpSpPr>
          <a:xfrm>
            <a:off x="3334648" y="342900"/>
            <a:ext cx="5464212" cy="6173274"/>
            <a:chOff x="3011086" y="628172"/>
            <a:chExt cx="4068616" cy="5843680"/>
          </a:xfrm>
        </p:grpSpPr>
        <p:sp>
          <p:nvSpPr>
            <p:cNvPr id="6" name="圆角矩形 2">
              <a:extLst>
                <a:ext uri="{FF2B5EF4-FFF2-40B4-BE49-F238E27FC236}">
                  <a16:creationId xmlns:a16="http://schemas.microsoft.com/office/drawing/2014/main" id="{BCE66103-F6A6-987F-3D68-EF687196A098}"/>
                </a:ext>
              </a:extLst>
            </p:cNvPr>
            <p:cNvSpPr/>
            <p:nvPr/>
          </p:nvSpPr>
          <p:spPr>
            <a:xfrm>
              <a:off x="3011086" y="862429"/>
              <a:ext cx="4068616" cy="5609423"/>
            </a:xfrm>
            <a:prstGeom prst="roundRect">
              <a:avLst>
                <a:gd name="adj" fmla="val 5421"/>
              </a:avLst>
            </a:prstGeom>
            <a:gradFill flip="none" rotWithShape="1">
              <a:gsLst>
                <a:gs pos="50000">
                  <a:schemeClr val="accent3"/>
                </a:gs>
                <a:gs pos="0">
                  <a:schemeClr val="accent3">
                    <a:lumMod val="60000"/>
                    <a:lumOff val="40000"/>
                  </a:schemeClr>
                </a:gs>
              </a:gsLst>
              <a:path path="circle">
                <a:fillToRect l="100000" t="100000"/>
              </a:path>
              <a:tileRect r="-100000" b="-100000"/>
            </a:gradFill>
            <a:ln>
              <a:noFill/>
            </a:ln>
            <a:effectLst>
              <a:outerShdw blurRad="12700" dist="12700" dir="2700000" algn="tl" rotWithShape="0">
                <a:prstClr val="black">
                  <a:alpha val="40000"/>
                </a:prstClr>
              </a:outerShdw>
            </a:effectLst>
            <a:scene3d>
              <a:camera prst="orthographicFront"/>
              <a:lightRig rig="threePt" dir="t"/>
            </a:scene3d>
            <a:sp3d>
              <a:bevelT w="1905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useBgFill="1">
          <p:nvSpPr>
            <p:cNvPr id="7" name="圆角矩形 17">
              <a:extLst>
                <a:ext uri="{FF2B5EF4-FFF2-40B4-BE49-F238E27FC236}">
                  <a16:creationId xmlns:a16="http://schemas.microsoft.com/office/drawing/2014/main" id="{7F9516F9-2456-49BA-1BAD-A1FFB206DA88}"/>
                </a:ext>
              </a:extLst>
            </p:cNvPr>
            <p:cNvSpPr/>
            <p:nvPr/>
          </p:nvSpPr>
          <p:spPr>
            <a:xfrm>
              <a:off x="3223170" y="1052529"/>
              <a:ext cx="3644447" cy="5024618"/>
            </a:xfrm>
            <a:prstGeom prst="roundRect">
              <a:avLst>
                <a:gd name="adj" fmla="val 2201"/>
              </a:avLst>
            </a:prstGeom>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8" name="组合 22">
              <a:extLst>
                <a:ext uri="{FF2B5EF4-FFF2-40B4-BE49-F238E27FC236}">
                  <a16:creationId xmlns:a16="http://schemas.microsoft.com/office/drawing/2014/main" id="{6D46B46D-8485-9451-ACCD-97ECD9663014}"/>
                </a:ext>
              </a:extLst>
            </p:cNvPr>
            <p:cNvGrpSpPr/>
            <p:nvPr/>
          </p:nvGrpSpPr>
          <p:grpSpPr>
            <a:xfrm>
              <a:off x="3586666" y="628172"/>
              <a:ext cx="2917456" cy="773310"/>
              <a:chOff x="3734206" y="1430045"/>
              <a:chExt cx="2262617" cy="599736"/>
            </a:xfrm>
          </p:grpSpPr>
          <p:grpSp>
            <p:nvGrpSpPr>
              <p:cNvPr id="9" name="组合 23">
                <a:extLst>
                  <a:ext uri="{FF2B5EF4-FFF2-40B4-BE49-F238E27FC236}">
                    <a16:creationId xmlns:a16="http://schemas.microsoft.com/office/drawing/2014/main" id="{820B40C5-29FF-3A51-8F16-491F5ECABB46}"/>
                  </a:ext>
                </a:extLst>
              </p:cNvPr>
              <p:cNvGrpSpPr/>
              <p:nvPr/>
            </p:nvGrpSpPr>
            <p:grpSpPr>
              <a:xfrm>
                <a:off x="4244699" y="1430045"/>
                <a:ext cx="220646" cy="599736"/>
                <a:chOff x="4621429" y="1440947"/>
                <a:chExt cx="220646" cy="599736"/>
              </a:xfrm>
            </p:grpSpPr>
            <p:sp>
              <p:nvSpPr>
                <p:cNvPr id="30" name="椭圆 57">
                  <a:extLst>
                    <a:ext uri="{FF2B5EF4-FFF2-40B4-BE49-F238E27FC236}">
                      <a16:creationId xmlns:a16="http://schemas.microsoft.com/office/drawing/2014/main" id="{2D4D56B7-1CE9-82A9-E826-BDE1CB13A836}"/>
                    </a:ext>
                  </a:extLst>
                </p:cNvPr>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31" name="椭圆 58">
                  <a:extLst>
                    <a:ext uri="{FF2B5EF4-FFF2-40B4-BE49-F238E27FC236}">
                      <a16:creationId xmlns:a16="http://schemas.microsoft.com/office/drawing/2014/main" id="{744917BA-7A06-4256-E923-B641BFFE85B3}"/>
                    </a:ext>
                  </a:extLst>
                </p:cNvPr>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32" name="圆角矩形 23">
                  <a:extLst>
                    <a:ext uri="{FF2B5EF4-FFF2-40B4-BE49-F238E27FC236}">
                      <a16:creationId xmlns:a16="http://schemas.microsoft.com/office/drawing/2014/main" id="{299D3DB7-A627-6EB7-0005-057B6768D3FC}"/>
                    </a:ext>
                  </a:extLst>
                </p:cNvPr>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prstClr val="white"/>
                    </a:solidFill>
                    <a:cs typeface="+mn-ea"/>
                    <a:sym typeface="+mn-lt"/>
                  </a:endParaRPr>
                </a:p>
              </p:txBody>
            </p:sp>
            <p:sp>
              <p:nvSpPr>
                <p:cNvPr id="33" name="圆角矩形 24">
                  <a:extLst>
                    <a:ext uri="{FF2B5EF4-FFF2-40B4-BE49-F238E27FC236}">
                      <a16:creationId xmlns:a16="http://schemas.microsoft.com/office/drawing/2014/main" id="{CECF821D-5C01-3809-F27B-617474279F37}"/>
                    </a:ext>
                  </a:extLst>
                </p:cNvPr>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prstClr val="white"/>
                    </a:solidFill>
                    <a:cs typeface="+mn-ea"/>
                    <a:sym typeface="+mn-lt"/>
                  </a:endParaRPr>
                </a:p>
              </p:txBody>
            </p:sp>
          </p:grpSp>
          <p:grpSp>
            <p:nvGrpSpPr>
              <p:cNvPr id="10" name="组合 24">
                <a:extLst>
                  <a:ext uri="{FF2B5EF4-FFF2-40B4-BE49-F238E27FC236}">
                    <a16:creationId xmlns:a16="http://schemas.microsoft.com/office/drawing/2014/main" id="{ADE9B59A-F68F-E991-0600-D23FDA6F789A}"/>
                  </a:ext>
                </a:extLst>
              </p:cNvPr>
              <p:cNvGrpSpPr/>
              <p:nvPr/>
            </p:nvGrpSpPr>
            <p:grpSpPr>
              <a:xfrm>
                <a:off x="3734206" y="1430045"/>
                <a:ext cx="220646" cy="599736"/>
                <a:chOff x="4339321" y="1440947"/>
                <a:chExt cx="220646" cy="599736"/>
              </a:xfrm>
            </p:grpSpPr>
            <p:sp>
              <p:nvSpPr>
                <p:cNvPr id="26" name="椭圆 53">
                  <a:extLst>
                    <a:ext uri="{FF2B5EF4-FFF2-40B4-BE49-F238E27FC236}">
                      <a16:creationId xmlns:a16="http://schemas.microsoft.com/office/drawing/2014/main" id="{6188DB54-BCB7-1384-2CCD-26F6340C05FA}"/>
                    </a:ext>
                  </a:extLst>
                </p:cNvPr>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27" name="椭圆 54">
                  <a:extLst>
                    <a:ext uri="{FF2B5EF4-FFF2-40B4-BE49-F238E27FC236}">
                      <a16:creationId xmlns:a16="http://schemas.microsoft.com/office/drawing/2014/main" id="{0C07D0F5-C4C6-3CF4-B720-62B27C332723}"/>
                    </a:ext>
                  </a:extLst>
                </p:cNvPr>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28" name="圆角矩形 25">
                  <a:extLst>
                    <a:ext uri="{FF2B5EF4-FFF2-40B4-BE49-F238E27FC236}">
                      <a16:creationId xmlns:a16="http://schemas.microsoft.com/office/drawing/2014/main" id="{C8733F04-84BB-BBAE-56C3-FA4ABF199CF2}"/>
                    </a:ext>
                  </a:extLst>
                </p:cNvPr>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prstClr val="white"/>
                    </a:solidFill>
                    <a:cs typeface="+mn-ea"/>
                    <a:sym typeface="+mn-lt"/>
                  </a:endParaRPr>
                </a:p>
              </p:txBody>
            </p:sp>
            <p:sp>
              <p:nvSpPr>
                <p:cNvPr id="29" name="圆角矩形 26">
                  <a:extLst>
                    <a:ext uri="{FF2B5EF4-FFF2-40B4-BE49-F238E27FC236}">
                      <a16:creationId xmlns:a16="http://schemas.microsoft.com/office/drawing/2014/main" id="{DA7B087D-6E91-FE49-2D35-99BE935CEE76}"/>
                    </a:ext>
                  </a:extLst>
                </p:cNvPr>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grpSp>
          <p:grpSp>
            <p:nvGrpSpPr>
              <p:cNvPr id="11" name="组合 25">
                <a:extLst>
                  <a:ext uri="{FF2B5EF4-FFF2-40B4-BE49-F238E27FC236}">
                    <a16:creationId xmlns:a16="http://schemas.microsoft.com/office/drawing/2014/main" id="{6E64FF9F-FCD8-04AE-B62F-1070FAECF549}"/>
                  </a:ext>
                </a:extLst>
              </p:cNvPr>
              <p:cNvGrpSpPr/>
              <p:nvPr/>
            </p:nvGrpSpPr>
            <p:grpSpPr>
              <a:xfrm>
                <a:off x="5265685" y="1430045"/>
                <a:ext cx="220646" cy="599736"/>
                <a:chOff x="5670727" y="1440947"/>
                <a:chExt cx="220646" cy="599736"/>
              </a:xfrm>
            </p:grpSpPr>
            <p:sp>
              <p:nvSpPr>
                <p:cNvPr id="22" name="椭圆 49">
                  <a:extLst>
                    <a:ext uri="{FF2B5EF4-FFF2-40B4-BE49-F238E27FC236}">
                      <a16:creationId xmlns:a16="http://schemas.microsoft.com/office/drawing/2014/main" id="{116C0B48-F0D2-0A44-CFC1-5299CE6EAAA7}"/>
                    </a:ext>
                  </a:extLst>
                </p:cNvPr>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23" name="椭圆 50">
                  <a:extLst>
                    <a:ext uri="{FF2B5EF4-FFF2-40B4-BE49-F238E27FC236}">
                      <a16:creationId xmlns:a16="http://schemas.microsoft.com/office/drawing/2014/main" id="{B2475FC2-8A7C-43B9-2058-1FB085217958}"/>
                    </a:ext>
                  </a:extLst>
                </p:cNvPr>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24" name="圆角矩形 32">
                  <a:extLst>
                    <a:ext uri="{FF2B5EF4-FFF2-40B4-BE49-F238E27FC236}">
                      <a16:creationId xmlns:a16="http://schemas.microsoft.com/office/drawing/2014/main" id="{D8DF4C46-1914-FAE0-692B-12DD7617DC1A}"/>
                    </a:ext>
                  </a:extLst>
                </p:cNvPr>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prstClr val="white"/>
                    </a:solidFill>
                    <a:cs typeface="+mn-ea"/>
                    <a:sym typeface="+mn-lt"/>
                  </a:endParaRPr>
                </a:p>
              </p:txBody>
            </p:sp>
            <p:sp>
              <p:nvSpPr>
                <p:cNvPr id="25" name="圆角矩形 33">
                  <a:extLst>
                    <a:ext uri="{FF2B5EF4-FFF2-40B4-BE49-F238E27FC236}">
                      <a16:creationId xmlns:a16="http://schemas.microsoft.com/office/drawing/2014/main" id="{4656ECC6-8F77-83A9-2DA6-A5487C5746A8}"/>
                    </a:ext>
                  </a:extLst>
                </p:cNvPr>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prstClr val="white"/>
                    </a:solidFill>
                    <a:cs typeface="+mn-ea"/>
                    <a:sym typeface="+mn-lt"/>
                  </a:endParaRPr>
                </a:p>
              </p:txBody>
            </p:sp>
          </p:grpSp>
          <p:grpSp>
            <p:nvGrpSpPr>
              <p:cNvPr id="12" name="组合 28">
                <a:extLst>
                  <a:ext uri="{FF2B5EF4-FFF2-40B4-BE49-F238E27FC236}">
                    <a16:creationId xmlns:a16="http://schemas.microsoft.com/office/drawing/2014/main" id="{51E9E3EB-2A46-CA5C-8E53-705DECEEFD80}"/>
                  </a:ext>
                </a:extLst>
              </p:cNvPr>
              <p:cNvGrpSpPr/>
              <p:nvPr/>
            </p:nvGrpSpPr>
            <p:grpSpPr>
              <a:xfrm>
                <a:off x="4755192" y="1430045"/>
                <a:ext cx="220646" cy="599736"/>
                <a:chOff x="5388619" y="1440947"/>
                <a:chExt cx="220646" cy="599736"/>
              </a:xfrm>
            </p:grpSpPr>
            <p:sp>
              <p:nvSpPr>
                <p:cNvPr id="18" name="椭圆 44">
                  <a:extLst>
                    <a:ext uri="{FF2B5EF4-FFF2-40B4-BE49-F238E27FC236}">
                      <a16:creationId xmlns:a16="http://schemas.microsoft.com/office/drawing/2014/main" id="{48B752C3-3860-6B39-FCC1-E76C29DB41F6}"/>
                    </a:ext>
                  </a:extLst>
                </p:cNvPr>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19" name="椭圆 45">
                  <a:extLst>
                    <a:ext uri="{FF2B5EF4-FFF2-40B4-BE49-F238E27FC236}">
                      <a16:creationId xmlns:a16="http://schemas.microsoft.com/office/drawing/2014/main" id="{E1077FE0-699E-738E-D901-4339580E4851}"/>
                    </a:ext>
                  </a:extLst>
                </p:cNvPr>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20" name="圆角矩形 34">
                  <a:extLst>
                    <a:ext uri="{FF2B5EF4-FFF2-40B4-BE49-F238E27FC236}">
                      <a16:creationId xmlns:a16="http://schemas.microsoft.com/office/drawing/2014/main" id="{C03102EF-5557-1C8E-2638-1AC0CB415720}"/>
                    </a:ext>
                  </a:extLst>
                </p:cNvPr>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prstClr val="white"/>
                    </a:solidFill>
                    <a:cs typeface="+mn-ea"/>
                    <a:sym typeface="+mn-lt"/>
                  </a:endParaRPr>
                </a:p>
              </p:txBody>
            </p:sp>
            <p:sp>
              <p:nvSpPr>
                <p:cNvPr id="21" name="圆角矩形 35">
                  <a:extLst>
                    <a:ext uri="{FF2B5EF4-FFF2-40B4-BE49-F238E27FC236}">
                      <a16:creationId xmlns:a16="http://schemas.microsoft.com/office/drawing/2014/main" id="{6AE89B08-BD32-AD66-0D80-4F0335A1F314}"/>
                    </a:ext>
                  </a:extLst>
                </p:cNvPr>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grpSp>
          <p:grpSp>
            <p:nvGrpSpPr>
              <p:cNvPr id="13" name="组合 29">
                <a:extLst>
                  <a:ext uri="{FF2B5EF4-FFF2-40B4-BE49-F238E27FC236}">
                    <a16:creationId xmlns:a16="http://schemas.microsoft.com/office/drawing/2014/main" id="{4A1E9B3A-CDCA-3D7A-2998-EA82B2CD10E6}"/>
                  </a:ext>
                </a:extLst>
              </p:cNvPr>
              <p:cNvGrpSpPr/>
              <p:nvPr/>
            </p:nvGrpSpPr>
            <p:grpSpPr>
              <a:xfrm>
                <a:off x="5776177" y="1430045"/>
                <a:ext cx="220646" cy="599736"/>
                <a:chOff x="6720025" y="1419143"/>
                <a:chExt cx="220646" cy="599736"/>
              </a:xfrm>
            </p:grpSpPr>
            <p:sp>
              <p:nvSpPr>
                <p:cNvPr id="14" name="椭圆 30">
                  <a:extLst>
                    <a:ext uri="{FF2B5EF4-FFF2-40B4-BE49-F238E27FC236}">
                      <a16:creationId xmlns:a16="http://schemas.microsoft.com/office/drawing/2014/main" id="{323302C5-00B5-F16F-6A42-ED172FA4388F}"/>
                    </a:ext>
                  </a:extLst>
                </p:cNvPr>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15" name="椭圆 33">
                  <a:extLst>
                    <a:ext uri="{FF2B5EF4-FFF2-40B4-BE49-F238E27FC236}">
                      <a16:creationId xmlns:a16="http://schemas.microsoft.com/office/drawing/2014/main" id="{29F66A2F-79D1-4D7D-213F-7966FE60C443}"/>
                    </a:ext>
                  </a:extLst>
                </p:cNvPr>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16" name="圆角矩形 41">
                  <a:extLst>
                    <a:ext uri="{FF2B5EF4-FFF2-40B4-BE49-F238E27FC236}">
                      <a16:creationId xmlns:a16="http://schemas.microsoft.com/office/drawing/2014/main" id="{0559762E-25EF-8048-7B4E-84C64F033622}"/>
                    </a:ext>
                  </a:extLst>
                </p:cNvPr>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prstClr val="white"/>
                    </a:solidFill>
                    <a:cs typeface="+mn-ea"/>
                    <a:sym typeface="+mn-lt"/>
                  </a:endParaRPr>
                </a:p>
              </p:txBody>
            </p:sp>
            <p:sp>
              <p:nvSpPr>
                <p:cNvPr id="17" name="圆角矩形 42">
                  <a:extLst>
                    <a:ext uri="{FF2B5EF4-FFF2-40B4-BE49-F238E27FC236}">
                      <a16:creationId xmlns:a16="http://schemas.microsoft.com/office/drawing/2014/main" id="{A3866E9D-FFDB-DED3-70A6-FF9CAD78E1EF}"/>
                    </a:ext>
                  </a:extLst>
                </p:cNvPr>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prstClr val="white"/>
                    </a:solidFill>
                    <a:cs typeface="+mn-ea"/>
                    <a:sym typeface="+mn-lt"/>
                  </a:endParaRPr>
                </a:p>
              </p:txBody>
            </p:sp>
          </p:grpSp>
        </p:grpSp>
        <p:sp>
          <p:nvSpPr>
            <p:cNvPr id="55" name="文本框 56">
              <a:extLst>
                <a:ext uri="{FF2B5EF4-FFF2-40B4-BE49-F238E27FC236}">
                  <a16:creationId xmlns:a16="http://schemas.microsoft.com/office/drawing/2014/main" id="{78F33C3A-B594-21B8-C295-6FAB92AB2691}"/>
                </a:ext>
              </a:extLst>
            </p:cNvPr>
            <p:cNvSpPr txBox="1"/>
            <p:nvPr/>
          </p:nvSpPr>
          <p:spPr>
            <a:xfrm>
              <a:off x="3393601" y="1612924"/>
              <a:ext cx="3474017" cy="4406096"/>
            </a:xfrm>
            <a:prstGeom prst="rect">
              <a:avLst/>
            </a:prstGeom>
            <a:noFill/>
          </p:spPr>
          <p:txBody>
            <a:bodyPr wrap="square" rtlCol="0">
              <a:spAutoFit/>
            </a:bodyPr>
            <a:lstStyle/>
            <a:p>
              <a:pPr>
                <a:lnSpc>
                  <a:spcPct val="150000"/>
                </a:lnSpc>
              </a:pPr>
              <a:r>
                <a:rPr lang="pt-BR" altLang="zh-CN" sz="2000" dirty="0">
                  <a:solidFill>
                    <a:schemeClr val="tx1">
                      <a:lumMod val="75000"/>
                      <a:lumOff val="25000"/>
                    </a:schemeClr>
                  </a:solidFill>
                  <a:cs typeface="+mn-ea"/>
                  <a:sym typeface="+mn-lt"/>
                </a:rPr>
                <a:t>No geral, estes são alguns equipamentos para mitigar riscos e diminuir os danos aos funcionários em caso de acidentes com explosivos. </a:t>
              </a:r>
            </a:p>
            <a:p>
              <a:pPr>
                <a:lnSpc>
                  <a:spcPct val="150000"/>
                </a:lnSpc>
              </a:pPr>
              <a:r>
                <a:rPr lang="pt-BR" altLang="zh-CN" sz="2000" b="1" dirty="0">
                  <a:solidFill>
                    <a:schemeClr val="tx1">
                      <a:lumMod val="75000"/>
                      <a:lumOff val="25000"/>
                    </a:schemeClr>
                  </a:solidFill>
                  <a:cs typeface="+mn-ea"/>
                  <a:sym typeface="+mn-lt"/>
                </a:rPr>
                <a:t>Porém, cada empresa deve estar adaptada conforme às necessidades do ambiente, do trabalhador e do setor especificado. </a:t>
              </a:r>
              <a:endParaRPr lang="zh-CN" altLang="en-US" sz="2000" b="1" dirty="0">
                <a:solidFill>
                  <a:schemeClr val="tx1">
                    <a:lumMod val="75000"/>
                    <a:lumOff val="25000"/>
                  </a:schemeClr>
                </a:solidFill>
                <a:cs typeface="+mn-ea"/>
                <a:sym typeface="+mn-lt"/>
              </a:endParaRPr>
            </a:p>
          </p:txBody>
        </p:sp>
      </p:grpSp>
      <p:pic>
        <p:nvPicPr>
          <p:cNvPr id="3" name="Imagem 2">
            <a:extLst>
              <a:ext uri="{FF2B5EF4-FFF2-40B4-BE49-F238E27FC236}">
                <a16:creationId xmlns:a16="http://schemas.microsoft.com/office/drawing/2014/main" id="{E5771A3C-B4F1-9D05-6837-6EDDEF5F3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45722947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13B7D5B-A0C3-4F28-BB88-2DBEACB7A6AF}"/>
              </a:ext>
            </a:extLst>
          </p:cNvPr>
          <p:cNvSpPr/>
          <p:nvPr/>
        </p:nvSpPr>
        <p:spPr>
          <a:xfrm>
            <a:off x="0" y="1606102"/>
            <a:ext cx="12115800" cy="1569660"/>
          </a:xfrm>
          <a:prstGeom prst="rect">
            <a:avLst/>
          </a:prstGeom>
        </p:spPr>
        <p:txBody>
          <a:bodyPr vert="horz" wrap="square">
            <a:spAutoFit/>
          </a:bodyPr>
          <a:lstStyle/>
          <a:p>
            <a:pPr algn="ctr"/>
            <a:r>
              <a:rPr lang="en-US" altLang="zh-CN" sz="9600" b="1" spc="-300" dirty="0" err="1">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rPr>
              <a:t>Parte</a:t>
            </a:r>
            <a:r>
              <a:rPr lang="en-US" altLang="zh-CN" sz="9600" b="1" spc="-300" dirty="0">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rPr>
              <a:t> 10</a:t>
            </a:r>
            <a:endParaRPr lang="zh-CN" altLang="en-US" sz="9600" b="1" spc="-300" dirty="0">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endParaRPr>
          </a:p>
        </p:txBody>
      </p:sp>
      <p:sp>
        <p:nvSpPr>
          <p:cNvPr id="3" name="文本框 41">
            <a:extLst>
              <a:ext uri="{FF2B5EF4-FFF2-40B4-BE49-F238E27FC236}">
                <a16:creationId xmlns:a16="http://schemas.microsoft.com/office/drawing/2014/main" id="{00E40353-443C-F642-4A50-2562C58152E5}"/>
              </a:ext>
            </a:extLst>
          </p:cNvPr>
          <p:cNvSpPr txBox="1"/>
          <p:nvPr/>
        </p:nvSpPr>
        <p:spPr>
          <a:xfrm>
            <a:off x="622301" y="4335326"/>
            <a:ext cx="10731500" cy="1938992"/>
          </a:xfrm>
          <a:prstGeom prst="rect">
            <a:avLst/>
          </a:prstGeom>
          <a:noFill/>
        </p:spPr>
        <p:txBody>
          <a:bodyPr wrap="square" rtlCol="0">
            <a:spAutoFit/>
          </a:bodyPr>
          <a:lstStyle>
            <a:defPPr>
              <a:defRPr lang="zh-CN"/>
            </a:defPPr>
            <a:lvl1pPr algn="dist">
              <a:defRPr sz="28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algn="ctr"/>
            <a:r>
              <a:rPr lang="pt-BR" altLang="zh-CN" sz="6000" dirty="0">
                <a:solidFill>
                  <a:srgbClr val="FA9576"/>
                </a:solidFill>
                <a:effectLst/>
                <a:latin typeface="+mn-lt"/>
                <a:ea typeface="+mn-ea"/>
                <a:cs typeface="+mn-ea"/>
                <a:sym typeface="+mn-lt"/>
              </a:rPr>
              <a:t>Importância da conformidade com a NR 19</a:t>
            </a:r>
            <a:endParaRPr lang="zh-CN" altLang="en-US" sz="6000" dirty="0">
              <a:solidFill>
                <a:srgbClr val="FA9576"/>
              </a:solidFill>
              <a:effectLst/>
              <a:latin typeface="+mn-lt"/>
              <a:ea typeface="+mn-ea"/>
              <a:cs typeface="+mn-ea"/>
              <a:sym typeface="+mn-lt"/>
            </a:endParaRPr>
          </a:p>
        </p:txBody>
      </p:sp>
      <p:pic>
        <p:nvPicPr>
          <p:cNvPr id="2" name="Imagem 1">
            <a:extLst>
              <a:ext uri="{FF2B5EF4-FFF2-40B4-BE49-F238E27FC236}">
                <a16:creationId xmlns:a16="http://schemas.microsoft.com/office/drawing/2014/main" id="{3CA7A724-2BA5-A785-C007-BFC6CD939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448888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2000">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14:bounceEnd="62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62000">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950"/>
                                </p:stCondLst>
                                <p:childTnLst>
                                  <p:par>
                                    <p:cTn id="10" presetID="2" presetClass="entr" presetSubtype="4"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par>
                                    <p:cTn id="14" presetID="26" presetClass="emph" presetSubtype="0" fill="hold" grpId="1" nodeType="withEffect">
                                      <p:stCondLst>
                                        <p:cond delay="500"/>
                                      </p:stCondLst>
                                      <p:iterate type="lt">
                                        <p:tmPct val="10000"/>
                                      </p:iterate>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950"/>
                                </p:stCondLst>
                                <p:childTnLst>
                                  <p:par>
                                    <p:cTn id="10" presetID="2" presetClass="entr" presetSubtype="4"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par>
                                    <p:cTn id="14" presetID="26" presetClass="emph" presetSubtype="0" fill="hold" grpId="1" nodeType="withEffect">
                                      <p:stCondLst>
                                        <p:cond delay="500"/>
                                      </p:stCondLst>
                                      <p:iterate type="lt">
                                        <p:tmPct val="10000"/>
                                      </p:iterate>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Agrupar 13">
            <a:extLst>
              <a:ext uri="{FF2B5EF4-FFF2-40B4-BE49-F238E27FC236}">
                <a16:creationId xmlns:a16="http://schemas.microsoft.com/office/drawing/2014/main" id="{39745DB4-DFBD-2BD5-530D-1B6CB8AD5914}"/>
              </a:ext>
            </a:extLst>
          </p:cNvPr>
          <p:cNvGrpSpPr/>
          <p:nvPr/>
        </p:nvGrpSpPr>
        <p:grpSpPr>
          <a:xfrm>
            <a:off x="583903" y="792164"/>
            <a:ext cx="5259243" cy="5273671"/>
            <a:chOff x="1155403" y="1549400"/>
            <a:chExt cx="2436904" cy="4029071"/>
          </a:xfrm>
        </p:grpSpPr>
        <p:sp>
          <p:nvSpPr>
            <p:cNvPr id="6" name="Google Shape;547;p23">
              <a:extLst>
                <a:ext uri="{FF2B5EF4-FFF2-40B4-BE49-F238E27FC236}">
                  <a16:creationId xmlns:a16="http://schemas.microsoft.com/office/drawing/2014/main" id="{01C7A9E6-5051-A6B8-285A-DBB90A587A7F}"/>
                </a:ext>
              </a:extLst>
            </p:cNvPr>
            <p:cNvSpPr/>
            <p:nvPr/>
          </p:nvSpPr>
          <p:spPr>
            <a:xfrm>
              <a:off x="1155403" y="2195662"/>
              <a:ext cx="500016" cy="458184"/>
            </a:xfrm>
            <a:custGeom>
              <a:avLst/>
              <a:gdLst/>
              <a:ahLst/>
              <a:cxnLst/>
              <a:rect l="l" t="t" r="r" b="b"/>
              <a:pathLst>
                <a:path w="19739" h="23677" extrusionOk="0">
                  <a:moveTo>
                    <a:pt x="0" y="0"/>
                  </a:moveTo>
                  <a:lnTo>
                    <a:pt x="19739" y="23677"/>
                  </a:lnTo>
                  <a:lnTo>
                    <a:pt x="19739" y="0"/>
                  </a:lnTo>
                  <a:close/>
                </a:path>
              </a:pathLst>
            </a:custGeom>
            <a:solidFill>
              <a:srgbClr val="AC2F31"/>
            </a:solidFill>
            <a:ln>
              <a:noFill/>
            </a:ln>
          </p:spPr>
          <p:txBody>
            <a:bodyPr spcFirstLastPara="1" wrap="square" lIns="121900" tIns="121900" rIns="121900" bIns="121900" anchor="ctr" anchorCtr="0">
              <a:noAutofit/>
            </a:bodyPr>
            <a:lstStyle/>
            <a:p>
              <a:pPr defTabSz="1219200">
                <a:buClr>
                  <a:srgbClr val="000000"/>
                </a:buClr>
              </a:pPr>
              <a:endParaRPr sz="1865" b="1" kern="0" dirty="0">
                <a:solidFill>
                  <a:srgbClr val="000000"/>
                </a:solidFill>
                <a:latin typeface="Arial"/>
                <a:ea typeface="微软雅黑"/>
                <a:cs typeface="字魂105号-简雅黑" panose="00000500000000000000" pitchFamily="2" charset="-122"/>
                <a:sym typeface="Arial"/>
              </a:endParaRPr>
            </a:p>
          </p:txBody>
        </p:sp>
        <p:sp>
          <p:nvSpPr>
            <p:cNvPr id="7" name="Google Shape;544;p23">
              <a:extLst>
                <a:ext uri="{FF2B5EF4-FFF2-40B4-BE49-F238E27FC236}">
                  <a16:creationId xmlns:a16="http://schemas.microsoft.com/office/drawing/2014/main" id="{85F70CA3-81D9-900C-0044-89926591D060}"/>
                </a:ext>
              </a:extLst>
            </p:cNvPr>
            <p:cNvSpPr/>
            <p:nvPr/>
          </p:nvSpPr>
          <p:spPr>
            <a:xfrm>
              <a:off x="1426344" y="4157609"/>
              <a:ext cx="2165962" cy="1420862"/>
            </a:xfrm>
            <a:custGeom>
              <a:avLst/>
              <a:gdLst/>
              <a:ahLst/>
              <a:cxnLst/>
              <a:rect l="l" t="t" r="r" b="b"/>
              <a:pathLst>
                <a:path w="76463" h="73424" extrusionOk="0">
                  <a:moveTo>
                    <a:pt x="1" y="1"/>
                  </a:moveTo>
                  <a:lnTo>
                    <a:pt x="76463" y="1"/>
                  </a:lnTo>
                  <a:lnTo>
                    <a:pt x="76463" y="39927"/>
                  </a:lnTo>
                  <a:cubicBezTo>
                    <a:pt x="76463" y="58420"/>
                    <a:pt x="61460" y="73423"/>
                    <a:pt x="42967" y="73423"/>
                  </a:cubicBezTo>
                  <a:lnTo>
                    <a:pt x="33497" y="73423"/>
                  </a:lnTo>
                  <a:cubicBezTo>
                    <a:pt x="15004" y="73423"/>
                    <a:pt x="1" y="58420"/>
                    <a:pt x="1" y="39927"/>
                  </a:cubicBezTo>
                  <a:close/>
                </a:path>
              </a:pathLst>
            </a:custGeom>
            <a:solidFill>
              <a:srgbClr val="D91D3C"/>
            </a:solidFill>
            <a:ln>
              <a:no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Arial"/>
                <a:ea typeface="微软雅黑"/>
                <a:cs typeface="字魂105号-简雅黑" panose="00000500000000000000" pitchFamily="2" charset="-122"/>
                <a:sym typeface="Arial"/>
              </a:endParaRPr>
            </a:p>
          </p:txBody>
        </p:sp>
        <p:sp>
          <p:nvSpPr>
            <p:cNvPr id="8" name="Google Shape;545;p23">
              <a:extLst>
                <a:ext uri="{FF2B5EF4-FFF2-40B4-BE49-F238E27FC236}">
                  <a16:creationId xmlns:a16="http://schemas.microsoft.com/office/drawing/2014/main" id="{DB1C0F90-A5A9-A3EC-08FD-D0F9EB056BB8}"/>
                </a:ext>
              </a:extLst>
            </p:cNvPr>
            <p:cNvSpPr/>
            <p:nvPr/>
          </p:nvSpPr>
          <p:spPr>
            <a:xfrm>
              <a:off x="1424928" y="1610163"/>
              <a:ext cx="2167379" cy="3482160"/>
            </a:xfrm>
            <a:custGeom>
              <a:avLst/>
              <a:gdLst/>
              <a:ahLst/>
              <a:cxnLst/>
              <a:rect l="l" t="t" r="r" b="b"/>
              <a:pathLst>
                <a:path w="76513" h="179943" extrusionOk="0">
                  <a:moveTo>
                    <a:pt x="51" y="0"/>
                  </a:moveTo>
                  <a:lnTo>
                    <a:pt x="76513" y="0"/>
                  </a:lnTo>
                  <a:lnTo>
                    <a:pt x="76513" y="141711"/>
                  </a:lnTo>
                  <a:cubicBezTo>
                    <a:pt x="76513" y="162795"/>
                    <a:pt x="59366" y="179942"/>
                    <a:pt x="38282" y="179942"/>
                  </a:cubicBezTo>
                  <a:lnTo>
                    <a:pt x="38282" y="179942"/>
                  </a:lnTo>
                  <a:cubicBezTo>
                    <a:pt x="17147" y="179942"/>
                    <a:pt x="1" y="162795"/>
                    <a:pt x="1" y="141661"/>
                  </a:cubicBezTo>
                  <a:lnTo>
                    <a:pt x="1" y="0"/>
                  </a:lnTo>
                  <a:close/>
                </a:path>
              </a:pathLst>
            </a:custGeom>
            <a:solidFill>
              <a:schemeClr val="bg2"/>
            </a:solidFill>
            <a:ln>
              <a:noFill/>
            </a:ln>
          </p:spPr>
          <p:txBody>
            <a:bodyPr spcFirstLastPara="1" wrap="square" lIns="121900" tIns="121900" rIns="121900" bIns="121900" anchor="ctr" anchorCtr="0">
              <a:noAutofit/>
            </a:bodyPr>
            <a:lstStyle/>
            <a:p>
              <a:pPr algn="ctr" defTabSz="1219200">
                <a:buClr>
                  <a:srgbClr val="000000"/>
                </a:buClr>
              </a:pPr>
              <a:endParaRPr sz="1865" kern="0" dirty="0">
                <a:solidFill>
                  <a:srgbClr val="000000"/>
                </a:solidFill>
                <a:latin typeface="Arial"/>
                <a:ea typeface="微软雅黑"/>
                <a:cs typeface="字魂105号-简雅黑" panose="00000500000000000000" pitchFamily="2" charset="-122"/>
                <a:sym typeface="Arial"/>
              </a:endParaRPr>
            </a:p>
          </p:txBody>
        </p:sp>
        <p:sp>
          <p:nvSpPr>
            <p:cNvPr id="9" name="Google Shape;546;p23">
              <a:extLst>
                <a:ext uri="{FF2B5EF4-FFF2-40B4-BE49-F238E27FC236}">
                  <a16:creationId xmlns:a16="http://schemas.microsoft.com/office/drawing/2014/main" id="{0E168B1F-06CF-5CE7-469C-E139DCD9653B}"/>
                </a:ext>
              </a:extLst>
            </p:cNvPr>
            <p:cNvSpPr/>
            <p:nvPr/>
          </p:nvSpPr>
          <p:spPr>
            <a:xfrm>
              <a:off x="1155403" y="1549400"/>
              <a:ext cx="2436904" cy="646281"/>
            </a:xfrm>
            <a:custGeom>
              <a:avLst/>
              <a:gdLst/>
              <a:ahLst/>
              <a:cxnLst/>
              <a:rect l="l" t="t" r="r" b="b"/>
              <a:pathLst>
                <a:path w="96201" h="33397" extrusionOk="0">
                  <a:moveTo>
                    <a:pt x="26966" y="0"/>
                  </a:moveTo>
                  <a:lnTo>
                    <a:pt x="96201" y="0"/>
                  </a:lnTo>
                  <a:lnTo>
                    <a:pt x="96201" y="7228"/>
                  </a:lnTo>
                  <a:cubicBezTo>
                    <a:pt x="96201" y="21683"/>
                    <a:pt x="84487" y="33396"/>
                    <a:pt x="70032" y="33396"/>
                  </a:cubicBezTo>
                  <a:lnTo>
                    <a:pt x="0" y="33396"/>
                  </a:lnTo>
                  <a:lnTo>
                    <a:pt x="0" y="26966"/>
                  </a:lnTo>
                  <a:cubicBezTo>
                    <a:pt x="0" y="12063"/>
                    <a:pt x="12063" y="0"/>
                    <a:pt x="26966" y="0"/>
                  </a:cubicBezTo>
                  <a:close/>
                </a:path>
              </a:pathLst>
            </a:custGeom>
            <a:solidFill>
              <a:srgbClr val="D91D3C"/>
            </a:solidFill>
            <a:ln>
              <a:noFill/>
            </a:ln>
            <a:effectLst>
              <a:outerShdw blurRad="57150" dist="19050" dir="5400000" algn="bl" rotWithShape="0">
                <a:srgbClr val="000000">
                  <a:alpha val="16000"/>
                </a:srgbClr>
              </a:outerShdw>
            </a:effectLst>
          </p:spPr>
          <p:txBody>
            <a:bodyPr spcFirstLastPara="1" wrap="square" lIns="121900" tIns="121900" rIns="121900" bIns="121900" anchor="ctr" anchorCtr="0">
              <a:noAutofit/>
            </a:bodyPr>
            <a:lstStyle/>
            <a:p>
              <a:pPr algn="ctr" defTabSz="1219200">
                <a:buClr>
                  <a:srgbClr val="000000"/>
                </a:buClr>
              </a:pPr>
              <a:endParaRPr sz="2665" kern="0" dirty="0">
                <a:solidFill>
                  <a:srgbClr val="FFFFFF"/>
                </a:solidFill>
                <a:latin typeface="Arial"/>
                <a:ea typeface="微软雅黑"/>
                <a:cs typeface="字魂105号-简雅黑" panose="00000500000000000000" pitchFamily="2" charset="-122"/>
                <a:sym typeface="Arial"/>
              </a:endParaRPr>
            </a:p>
          </p:txBody>
        </p:sp>
        <p:sp>
          <p:nvSpPr>
            <p:cNvPr id="10" name="Google Shape;548;p23">
              <a:extLst>
                <a:ext uri="{FF2B5EF4-FFF2-40B4-BE49-F238E27FC236}">
                  <a16:creationId xmlns:a16="http://schemas.microsoft.com/office/drawing/2014/main" id="{40334EEC-6B61-3B13-D1EB-684DC9281CEA}"/>
                </a:ext>
              </a:extLst>
            </p:cNvPr>
            <p:cNvSpPr/>
            <p:nvPr/>
          </p:nvSpPr>
          <p:spPr>
            <a:xfrm>
              <a:off x="2356005" y="1680892"/>
              <a:ext cx="200078" cy="369622"/>
            </a:xfrm>
            <a:custGeom>
              <a:avLst/>
              <a:gdLst/>
              <a:ahLst/>
              <a:cxnLst/>
              <a:rect l="l" t="t" r="r" b="b"/>
              <a:pathLst>
                <a:path w="11909" h="11847" extrusionOk="0">
                  <a:moveTo>
                    <a:pt x="3560" y="2647"/>
                  </a:moveTo>
                  <a:lnTo>
                    <a:pt x="3560" y="3561"/>
                  </a:lnTo>
                  <a:lnTo>
                    <a:pt x="2615" y="3561"/>
                  </a:lnTo>
                  <a:lnTo>
                    <a:pt x="3560" y="2647"/>
                  </a:lnTo>
                  <a:close/>
                  <a:moveTo>
                    <a:pt x="6616" y="4222"/>
                  </a:moveTo>
                  <a:cubicBezTo>
                    <a:pt x="7971" y="4285"/>
                    <a:pt x="9074" y="5325"/>
                    <a:pt x="9074" y="6680"/>
                  </a:cubicBezTo>
                  <a:cubicBezTo>
                    <a:pt x="9074" y="8003"/>
                    <a:pt x="7971" y="9106"/>
                    <a:pt x="6616" y="9106"/>
                  </a:cubicBezTo>
                  <a:cubicBezTo>
                    <a:pt x="5293" y="9106"/>
                    <a:pt x="4190" y="8003"/>
                    <a:pt x="4190" y="6680"/>
                  </a:cubicBezTo>
                  <a:cubicBezTo>
                    <a:pt x="4190" y="5325"/>
                    <a:pt x="5293" y="4222"/>
                    <a:pt x="6616" y="4222"/>
                  </a:cubicBezTo>
                  <a:close/>
                  <a:moveTo>
                    <a:pt x="7687" y="757"/>
                  </a:moveTo>
                  <a:lnTo>
                    <a:pt x="7687" y="1513"/>
                  </a:lnTo>
                  <a:lnTo>
                    <a:pt x="3875" y="1513"/>
                  </a:lnTo>
                  <a:cubicBezTo>
                    <a:pt x="3781" y="1513"/>
                    <a:pt x="3655" y="1544"/>
                    <a:pt x="3623" y="1639"/>
                  </a:cubicBezTo>
                  <a:lnTo>
                    <a:pt x="1512" y="3718"/>
                  </a:lnTo>
                  <a:cubicBezTo>
                    <a:pt x="1418" y="3813"/>
                    <a:pt x="1386" y="3876"/>
                    <a:pt x="1386" y="3939"/>
                  </a:cubicBezTo>
                  <a:lnTo>
                    <a:pt x="1386" y="9862"/>
                  </a:lnTo>
                  <a:lnTo>
                    <a:pt x="662" y="9862"/>
                  </a:lnTo>
                  <a:lnTo>
                    <a:pt x="662" y="757"/>
                  </a:lnTo>
                  <a:close/>
                  <a:moveTo>
                    <a:pt x="8380" y="2175"/>
                  </a:moveTo>
                  <a:lnTo>
                    <a:pt x="8380" y="4128"/>
                  </a:lnTo>
                  <a:cubicBezTo>
                    <a:pt x="7876" y="3813"/>
                    <a:pt x="7278" y="3592"/>
                    <a:pt x="6648" y="3592"/>
                  </a:cubicBezTo>
                  <a:cubicBezTo>
                    <a:pt x="4915" y="3592"/>
                    <a:pt x="3560" y="5010"/>
                    <a:pt x="3560" y="6711"/>
                  </a:cubicBezTo>
                  <a:cubicBezTo>
                    <a:pt x="3560" y="8444"/>
                    <a:pt x="4946" y="9830"/>
                    <a:pt x="6648" y="9830"/>
                  </a:cubicBezTo>
                  <a:cubicBezTo>
                    <a:pt x="7120" y="9830"/>
                    <a:pt x="7593" y="9704"/>
                    <a:pt x="8002" y="9515"/>
                  </a:cubicBezTo>
                  <a:lnTo>
                    <a:pt x="8380" y="9893"/>
                  </a:lnTo>
                  <a:lnTo>
                    <a:pt x="8380" y="10492"/>
                  </a:lnTo>
                  <a:lnTo>
                    <a:pt x="2079" y="10492"/>
                  </a:lnTo>
                  <a:lnTo>
                    <a:pt x="2079" y="4285"/>
                  </a:lnTo>
                  <a:lnTo>
                    <a:pt x="3875" y="4285"/>
                  </a:lnTo>
                  <a:cubicBezTo>
                    <a:pt x="4064" y="4285"/>
                    <a:pt x="4222" y="4128"/>
                    <a:pt x="4222" y="3907"/>
                  </a:cubicBezTo>
                  <a:lnTo>
                    <a:pt x="4222" y="2175"/>
                  </a:lnTo>
                  <a:close/>
                  <a:moveTo>
                    <a:pt x="9074" y="8633"/>
                  </a:moveTo>
                  <a:lnTo>
                    <a:pt x="11027" y="10618"/>
                  </a:lnTo>
                  <a:cubicBezTo>
                    <a:pt x="11153" y="10744"/>
                    <a:pt x="11153" y="10964"/>
                    <a:pt x="11027" y="11090"/>
                  </a:cubicBezTo>
                  <a:cubicBezTo>
                    <a:pt x="10964" y="11153"/>
                    <a:pt x="10877" y="11185"/>
                    <a:pt x="10791" y="11185"/>
                  </a:cubicBezTo>
                  <a:cubicBezTo>
                    <a:pt x="10704" y="11185"/>
                    <a:pt x="10617" y="11153"/>
                    <a:pt x="10554" y="11090"/>
                  </a:cubicBezTo>
                  <a:lnTo>
                    <a:pt x="8601" y="9106"/>
                  </a:lnTo>
                  <a:cubicBezTo>
                    <a:pt x="8790" y="9011"/>
                    <a:pt x="8948" y="8791"/>
                    <a:pt x="9074" y="8633"/>
                  </a:cubicBezTo>
                  <a:close/>
                  <a:moveTo>
                    <a:pt x="347" y="1"/>
                  </a:moveTo>
                  <a:cubicBezTo>
                    <a:pt x="158" y="1"/>
                    <a:pt x="0" y="190"/>
                    <a:pt x="0" y="379"/>
                  </a:cubicBezTo>
                  <a:lnTo>
                    <a:pt x="0" y="10145"/>
                  </a:lnTo>
                  <a:cubicBezTo>
                    <a:pt x="0" y="10334"/>
                    <a:pt x="158" y="10492"/>
                    <a:pt x="347" y="10492"/>
                  </a:cubicBezTo>
                  <a:lnTo>
                    <a:pt x="1386" y="10492"/>
                  </a:lnTo>
                  <a:lnTo>
                    <a:pt x="1386" y="10838"/>
                  </a:lnTo>
                  <a:cubicBezTo>
                    <a:pt x="1386" y="11059"/>
                    <a:pt x="1544" y="11216"/>
                    <a:pt x="1733" y="11216"/>
                  </a:cubicBezTo>
                  <a:lnTo>
                    <a:pt x="8695" y="11216"/>
                  </a:lnTo>
                  <a:cubicBezTo>
                    <a:pt x="8916" y="11216"/>
                    <a:pt x="9074" y="11059"/>
                    <a:pt x="9074" y="10838"/>
                  </a:cubicBezTo>
                  <a:lnTo>
                    <a:pt x="9074" y="10586"/>
                  </a:lnTo>
                  <a:lnTo>
                    <a:pt x="10050" y="11563"/>
                  </a:lnTo>
                  <a:cubicBezTo>
                    <a:pt x="10239" y="11752"/>
                    <a:pt x="10507" y="11847"/>
                    <a:pt x="10775" y="11847"/>
                  </a:cubicBezTo>
                  <a:cubicBezTo>
                    <a:pt x="11043" y="11847"/>
                    <a:pt x="11310" y="11752"/>
                    <a:pt x="11499" y="11563"/>
                  </a:cubicBezTo>
                  <a:cubicBezTo>
                    <a:pt x="11909" y="11153"/>
                    <a:pt x="11909" y="10492"/>
                    <a:pt x="11499" y="10114"/>
                  </a:cubicBezTo>
                  <a:lnTo>
                    <a:pt x="9420" y="8003"/>
                  </a:lnTo>
                  <a:cubicBezTo>
                    <a:pt x="9609" y="7625"/>
                    <a:pt x="9735" y="7152"/>
                    <a:pt x="9735" y="6680"/>
                  </a:cubicBezTo>
                  <a:cubicBezTo>
                    <a:pt x="9735" y="5924"/>
                    <a:pt x="9452" y="5262"/>
                    <a:pt x="9011" y="4695"/>
                  </a:cubicBezTo>
                  <a:lnTo>
                    <a:pt x="9011" y="1828"/>
                  </a:lnTo>
                  <a:cubicBezTo>
                    <a:pt x="9011" y="1639"/>
                    <a:pt x="8853" y="1481"/>
                    <a:pt x="8664" y="1481"/>
                  </a:cubicBezTo>
                  <a:lnTo>
                    <a:pt x="8317" y="1481"/>
                  </a:lnTo>
                  <a:lnTo>
                    <a:pt x="8317" y="379"/>
                  </a:lnTo>
                  <a:cubicBezTo>
                    <a:pt x="8317" y="190"/>
                    <a:pt x="8160" y="1"/>
                    <a:pt x="7971" y="1"/>
                  </a:cubicBezTo>
                  <a:close/>
                </a:path>
              </a:pathLst>
            </a:custGeom>
            <a:solidFill>
              <a:schemeClr val="bg1"/>
            </a:solidFill>
            <a:ln>
              <a:no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Arial"/>
                <a:ea typeface="微软雅黑"/>
                <a:cs typeface="字魂105号-简雅黑" panose="00000500000000000000" pitchFamily="2" charset="-122"/>
                <a:sym typeface="Arial"/>
              </a:endParaRPr>
            </a:p>
          </p:txBody>
        </p:sp>
        <p:sp>
          <p:nvSpPr>
            <p:cNvPr id="11" name="Google Shape;549;p23">
              <a:extLst>
                <a:ext uri="{FF2B5EF4-FFF2-40B4-BE49-F238E27FC236}">
                  <a16:creationId xmlns:a16="http://schemas.microsoft.com/office/drawing/2014/main" id="{B79D1431-0D92-4E61-E099-CB0BED70AB92}"/>
                </a:ext>
              </a:extLst>
            </p:cNvPr>
            <p:cNvSpPr txBox="1"/>
            <p:nvPr/>
          </p:nvSpPr>
          <p:spPr>
            <a:xfrm>
              <a:off x="1876687" y="5092323"/>
              <a:ext cx="1158365" cy="458279"/>
            </a:xfrm>
            <a:prstGeom prst="rect">
              <a:avLst/>
            </a:prstGeom>
            <a:noFill/>
            <a:ln>
              <a:noFill/>
            </a:ln>
          </p:spPr>
          <p:txBody>
            <a:bodyPr spcFirstLastPara="1" wrap="square" lIns="121900" tIns="121900" rIns="121900" bIns="121900" anchor="ctr" anchorCtr="0">
              <a:noAutofit/>
            </a:bodyPr>
            <a:lstStyle/>
            <a:p>
              <a:pPr algn="ctr" defTabSz="1219200">
                <a:buClr>
                  <a:srgbClr val="000000"/>
                </a:buClr>
              </a:pPr>
              <a:endParaRPr sz="2665" kern="0" dirty="0">
                <a:solidFill>
                  <a:srgbClr val="FFFFFF"/>
                </a:solidFill>
                <a:latin typeface="Arial"/>
                <a:ea typeface="微软雅黑"/>
                <a:cs typeface="字魂105号-简雅黑" panose="00000500000000000000" pitchFamily="2" charset="-122"/>
                <a:sym typeface="Arial"/>
              </a:endParaRPr>
            </a:p>
          </p:txBody>
        </p:sp>
        <p:sp>
          <p:nvSpPr>
            <p:cNvPr id="12" name="文本框 62">
              <a:extLst>
                <a:ext uri="{FF2B5EF4-FFF2-40B4-BE49-F238E27FC236}">
                  <a16:creationId xmlns:a16="http://schemas.microsoft.com/office/drawing/2014/main" id="{3AA0B4B4-26C4-0E92-0F60-F092889315BB}"/>
                </a:ext>
              </a:extLst>
            </p:cNvPr>
            <p:cNvSpPr txBox="1"/>
            <p:nvPr/>
          </p:nvSpPr>
          <p:spPr>
            <a:xfrm>
              <a:off x="1637966" y="2308431"/>
              <a:ext cx="1700985" cy="2890122"/>
            </a:xfrm>
            <a:prstGeom prst="rect">
              <a:avLst/>
            </a:prstGeom>
            <a:solidFill>
              <a:srgbClr val="000000"/>
            </a:solidFill>
          </p:spPr>
          <p:txBody>
            <a:bodyPr wrap="square" rtlCol="0">
              <a:spAutoFit/>
            </a:bodyPr>
            <a:lstStyle/>
            <a:p>
              <a:pPr algn="ctr">
                <a:lnSpc>
                  <a:spcPct val="150000"/>
                </a:lnSpc>
              </a:pPr>
              <a:r>
                <a:rPr lang="pt-BR" altLang="zh-CN" dirty="0">
                  <a:solidFill>
                    <a:schemeClr val="tx1">
                      <a:lumMod val="75000"/>
                      <a:lumOff val="25000"/>
                    </a:schemeClr>
                  </a:solidFill>
                  <a:latin typeface="+mj-lt"/>
                  <a:ea typeface="微软雅黑"/>
                  <a:sym typeface="Arial"/>
                </a:rPr>
                <a:t>Conforme mencionado superficialmente ao longo dos tópicos anteriores, a conformidade com a Norma Regulamentadora 19 (NR-19) é de extrema importância quando se trata de trabalhar com explosivos. </a:t>
              </a:r>
            </a:p>
            <a:p>
              <a:pPr algn="ctr">
                <a:lnSpc>
                  <a:spcPct val="150000"/>
                </a:lnSpc>
              </a:pPr>
              <a:endParaRPr lang="pt-BR" altLang="zh-CN" dirty="0">
                <a:solidFill>
                  <a:schemeClr val="tx1">
                    <a:lumMod val="75000"/>
                    <a:lumOff val="25000"/>
                  </a:schemeClr>
                </a:solidFill>
                <a:latin typeface="+mj-lt"/>
                <a:ea typeface="微软雅黑"/>
                <a:sym typeface="Arial"/>
              </a:endParaRPr>
            </a:p>
          </p:txBody>
        </p:sp>
      </p:grpSp>
      <p:pic>
        <p:nvPicPr>
          <p:cNvPr id="16" name="Imagem 15">
            <a:extLst>
              <a:ext uri="{FF2B5EF4-FFF2-40B4-BE49-F238E27FC236}">
                <a16:creationId xmlns:a16="http://schemas.microsoft.com/office/drawing/2014/main" id="{5510F965-D23C-9AAF-A570-AC35DFA95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40283490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122" name="Picture 2" descr="NR 19 atualizada: o que é e o que diz a norma em 2023">
            <a:extLst>
              <a:ext uri="{FF2B5EF4-FFF2-40B4-BE49-F238E27FC236}">
                <a16:creationId xmlns:a16="http://schemas.microsoft.com/office/drawing/2014/main" id="{6AA61834-C8D1-0B91-74E1-3DA22481B5B2}"/>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9CD6254F-E6F3-06E9-3306-C9281D4A93F3}"/>
              </a:ext>
            </a:extLst>
          </p:cNvPr>
          <p:cNvSpPr/>
          <p:nvPr/>
        </p:nvSpPr>
        <p:spPr>
          <a:xfrm>
            <a:off x="0" y="0"/>
            <a:ext cx="12192000" cy="6858000"/>
          </a:xfrm>
          <a:prstGeom prst="rect">
            <a:avLst/>
          </a:prstGeom>
          <a:solidFill>
            <a:srgbClr val="691D1F">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 name="Group 1" descr="e7d195523061f1c029d8a470330beef7eecbf578a74c67be34E755975358C32C42B60046E65E5AB2B817CFACDA70963A03272FA99D31C85E250EFEC4061BFB07F05F931B289192FCB8E0285A555C1F230D307BE5C25C0A02A148102A1BAEDB15DE6D17ED4C2D37AAA815CC83B2760056FB7B5D8A8CA70F565F2C860F89DCA49999B2685C267E514B43EFE53A5B803607">
            <a:extLst>
              <a:ext uri="{FF2B5EF4-FFF2-40B4-BE49-F238E27FC236}">
                <a16:creationId xmlns:a16="http://schemas.microsoft.com/office/drawing/2014/main" id="{D34661B9-5410-9291-36CD-05628588F989}"/>
              </a:ext>
            </a:extLst>
          </p:cNvPr>
          <p:cNvGrpSpPr/>
          <p:nvPr/>
        </p:nvGrpSpPr>
        <p:grpSpPr>
          <a:xfrm>
            <a:off x="5340443" y="2647672"/>
            <a:ext cx="1891654" cy="1891654"/>
            <a:chOff x="13040668" y="3768916"/>
            <a:chExt cx="3026646" cy="3026646"/>
          </a:xfrm>
        </p:grpSpPr>
        <p:sp>
          <p:nvSpPr>
            <p:cNvPr id="6" name="Oval 6">
              <a:extLst>
                <a:ext uri="{FF2B5EF4-FFF2-40B4-BE49-F238E27FC236}">
                  <a16:creationId xmlns:a16="http://schemas.microsoft.com/office/drawing/2014/main" id="{7B52ACA0-2DD9-920B-5EB6-442911826332}"/>
                </a:ext>
              </a:extLst>
            </p:cNvPr>
            <p:cNvSpPr/>
            <p:nvPr/>
          </p:nvSpPr>
          <p:spPr>
            <a:xfrm>
              <a:off x="13040668" y="3768916"/>
              <a:ext cx="3026646" cy="3026646"/>
            </a:xfrm>
            <a:prstGeom prst="ellipse">
              <a:avLst/>
            </a:prstGeom>
            <a:solidFill>
              <a:srgbClr val="C00000"/>
            </a:solidFill>
            <a:ln w="12700" cap="flat" cmpd="sng" algn="ctr">
              <a:noFill/>
              <a:prstDash val="solid"/>
              <a:miter lim="800000"/>
            </a:ln>
            <a:effectLst>
              <a:outerShdw blurRad="1270000" sx="90000" sy="90000" algn="ctr"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id-ID" sz="1125" b="0" i="0" u="none" strike="noStrike" kern="0" cap="none" spc="0" normalizeH="0" baseline="0" noProof="0">
                <a:ln>
                  <a:noFill/>
                </a:ln>
                <a:effectLst/>
                <a:uLnTx/>
                <a:uFillTx/>
                <a:cs typeface="+mn-ea"/>
                <a:sym typeface="+mn-lt"/>
              </a:endParaRPr>
            </a:p>
          </p:txBody>
        </p:sp>
        <p:grpSp>
          <p:nvGrpSpPr>
            <p:cNvPr id="7" name="Group 12">
              <a:extLst>
                <a:ext uri="{FF2B5EF4-FFF2-40B4-BE49-F238E27FC236}">
                  <a16:creationId xmlns:a16="http://schemas.microsoft.com/office/drawing/2014/main" id="{7B920F01-DF81-500A-CC0D-8783CD20C799}"/>
                </a:ext>
              </a:extLst>
            </p:cNvPr>
            <p:cNvGrpSpPr/>
            <p:nvPr/>
          </p:nvGrpSpPr>
          <p:grpSpPr>
            <a:xfrm>
              <a:off x="14263395" y="4858634"/>
              <a:ext cx="581192" cy="847210"/>
              <a:chOff x="3582988" y="3510757"/>
              <a:chExt cx="319088" cy="465138"/>
            </a:xfrm>
            <a:solidFill>
              <a:sysClr val="window" lastClr="FFFFFF"/>
            </a:solidFill>
          </p:grpSpPr>
          <p:sp>
            <p:nvSpPr>
              <p:cNvPr id="8" name="AutoShape 113">
                <a:extLst>
                  <a:ext uri="{FF2B5EF4-FFF2-40B4-BE49-F238E27FC236}">
                    <a16:creationId xmlns:a16="http://schemas.microsoft.com/office/drawing/2014/main" id="{B935B5CA-FEAF-3AB8-B7A9-260AF6C22A65}"/>
                  </a:ext>
                </a:extLst>
              </p:cNvPr>
              <p:cNvSpPr>
                <a:spLocks/>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effectLst>
                    <a:outerShdw blurRad="38100" dist="38100" dir="2700000" algn="tl">
                      <a:srgbClr val="000000"/>
                    </a:outerShdw>
                  </a:effectLst>
                  <a:uLnTx/>
                  <a:uFillTx/>
                  <a:cs typeface="+mn-ea"/>
                  <a:sym typeface="+mn-lt"/>
                </a:endParaRPr>
              </a:p>
            </p:txBody>
          </p:sp>
          <p:sp>
            <p:nvSpPr>
              <p:cNvPr id="9" name="AutoShape 114">
                <a:extLst>
                  <a:ext uri="{FF2B5EF4-FFF2-40B4-BE49-F238E27FC236}">
                    <a16:creationId xmlns:a16="http://schemas.microsoft.com/office/drawing/2014/main" id="{4C2D448A-FB4D-B681-342F-6AB370576481}"/>
                  </a:ext>
                </a:extLst>
              </p:cNvPr>
              <p:cNvSpPr>
                <a:spLocks/>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effectLst>
                    <a:outerShdw blurRad="38100" dist="38100" dir="2700000" algn="tl">
                      <a:srgbClr val="000000"/>
                    </a:outerShdw>
                  </a:effectLst>
                  <a:uLnTx/>
                  <a:uFillTx/>
                  <a:cs typeface="+mn-ea"/>
                  <a:sym typeface="+mn-lt"/>
                </a:endParaRPr>
              </a:p>
            </p:txBody>
          </p:sp>
        </p:grpSp>
      </p:grpSp>
      <p:sp>
        <p:nvSpPr>
          <p:cNvPr id="10" name="TextBox 13">
            <a:extLst>
              <a:ext uri="{FF2B5EF4-FFF2-40B4-BE49-F238E27FC236}">
                <a16:creationId xmlns:a16="http://schemas.microsoft.com/office/drawing/2014/main" id="{567CECA1-11BB-D32B-B10E-ED7A63C001B2}"/>
              </a:ext>
            </a:extLst>
          </p:cNvPr>
          <p:cNvSpPr txBox="1"/>
          <p:nvPr/>
        </p:nvSpPr>
        <p:spPr>
          <a:xfrm>
            <a:off x="614937" y="1192100"/>
            <a:ext cx="4725506" cy="5116272"/>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000" b="1" i="0" u="none" strike="noStrike" kern="0" cap="none" spc="0" normalizeH="0" baseline="0" noProof="0" dirty="0">
                <a:ln>
                  <a:noFill/>
                </a:ln>
                <a:effectLst/>
                <a:uLnTx/>
                <a:uFillTx/>
                <a:cs typeface="+mn-ea"/>
                <a:sym typeface="+mn-lt"/>
              </a:rPr>
              <a:t>Proteção dos trabalhadores</a:t>
            </a:r>
          </a:p>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000" i="0" u="none" strike="noStrike" kern="0" cap="none" spc="0" normalizeH="0" baseline="0" noProof="0" dirty="0">
                <a:ln>
                  <a:noFill/>
                </a:ln>
                <a:effectLst/>
                <a:uLnTx/>
                <a:uFillTx/>
                <a:cs typeface="+mn-ea"/>
                <a:sym typeface="+mn-lt"/>
              </a:rPr>
              <a:t>A NR-19 visa proteger os trabalhadores que lidam com explosivos, reduzindo os riscos de acidentes e danos à saúde. </a:t>
            </a:r>
          </a:p>
          <a:p>
            <a:pPr marL="0" marR="0" lvl="0" indent="0" defTabSz="914400" eaLnBrk="1" fontAlgn="auto" latinLnBrk="0" hangingPunct="1">
              <a:lnSpc>
                <a:spcPct val="150000"/>
              </a:lnSpc>
              <a:spcBef>
                <a:spcPts val="0"/>
              </a:spcBef>
              <a:spcAft>
                <a:spcPts val="0"/>
              </a:spcAft>
              <a:buClrTx/>
              <a:buSzTx/>
              <a:buFontTx/>
              <a:buNone/>
              <a:tabLst/>
              <a:defRPr/>
            </a:pPr>
            <a:endParaRPr lang="pt-BR" altLang="zh-CN" sz="2000" kern="0" dirty="0">
              <a:cs typeface="+mn-ea"/>
              <a:sym typeface="+mn-lt"/>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000" i="0" u="none" strike="noStrike" kern="0" cap="none" spc="0" normalizeH="0" baseline="0" noProof="0" dirty="0">
                <a:ln>
                  <a:noFill/>
                </a:ln>
                <a:effectLst/>
                <a:uLnTx/>
                <a:uFillTx/>
                <a:cs typeface="+mn-ea"/>
                <a:sym typeface="+mn-lt"/>
              </a:rPr>
              <a:t>Ao cumprir as diretrizes da norma, é possível minimizar os perigos associados ao manuseio de explosivos e garantir um ambiente de trabalho seguro.</a:t>
            </a:r>
            <a:endParaRPr kumimoji="0" lang="zh-CN" altLang="en-US" sz="2000" b="1" i="0" u="none" strike="noStrike" kern="0" cap="none" spc="0" normalizeH="0" baseline="0" noProof="0" dirty="0">
              <a:ln>
                <a:noFill/>
              </a:ln>
              <a:effectLst/>
              <a:uLnTx/>
              <a:uFillTx/>
              <a:cs typeface="+mn-ea"/>
              <a:sym typeface="+mn-lt"/>
            </a:endParaRPr>
          </a:p>
        </p:txBody>
      </p:sp>
      <p:sp>
        <p:nvSpPr>
          <p:cNvPr id="11" name="Rectangle 21" descr="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
            <a:extLst>
              <a:ext uri="{FF2B5EF4-FFF2-40B4-BE49-F238E27FC236}">
                <a16:creationId xmlns:a16="http://schemas.microsoft.com/office/drawing/2014/main" id="{3BB01964-7136-6D90-3390-7410CDF94891}"/>
              </a:ext>
            </a:extLst>
          </p:cNvPr>
          <p:cNvSpPr/>
          <p:nvPr/>
        </p:nvSpPr>
        <p:spPr>
          <a:xfrm>
            <a:off x="11385503" y="243481"/>
            <a:ext cx="514350" cy="5715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12" name="Right Triangle 22" descr="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
            <a:extLst>
              <a:ext uri="{FF2B5EF4-FFF2-40B4-BE49-F238E27FC236}">
                <a16:creationId xmlns:a16="http://schemas.microsoft.com/office/drawing/2014/main" id="{1AE7A01F-0332-0B93-34AC-FC3502DAFBF0}"/>
              </a:ext>
            </a:extLst>
          </p:cNvPr>
          <p:cNvSpPr/>
          <p:nvPr/>
        </p:nvSpPr>
        <p:spPr>
          <a:xfrm rot="5400000">
            <a:off x="380540" y="999989"/>
            <a:ext cx="384222" cy="384222"/>
          </a:xfrm>
          <a:prstGeom prst="rtTriangle">
            <a:avLst/>
          </a:prstGeom>
          <a:solidFill>
            <a:srgbClr val="DB1D1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pic>
        <p:nvPicPr>
          <p:cNvPr id="13" name="Imagem 12">
            <a:extLst>
              <a:ext uri="{FF2B5EF4-FFF2-40B4-BE49-F238E27FC236}">
                <a16:creationId xmlns:a16="http://schemas.microsoft.com/office/drawing/2014/main" id="{14B07E88-67A2-84F3-7B7D-210314189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81815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1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2500"/>
                            </p:stCondLst>
                            <p:childTnLst>
                              <p:par>
                                <p:cTn id="14" presetID="2" presetClass="entr" presetSubtype="4" decel="10000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750" fill="hold"/>
                                        <p:tgtEl>
                                          <p:spTgt spid="12"/>
                                        </p:tgtEl>
                                        <p:attrNameLst>
                                          <p:attrName>ppt_x</p:attrName>
                                        </p:attrNameLst>
                                      </p:cBhvr>
                                      <p:tavLst>
                                        <p:tav tm="0">
                                          <p:val>
                                            <p:strVal val="#ppt_x"/>
                                          </p:val>
                                        </p:tav>
                                        <p:tav tm="100000">
                                          <p:val>
                                            <p:strVal val="#ppt_x"/>
                                          </p:val>
                                        </p:tav>
                                      </p:tavLst>
                                    </p:anim>
                                    <p:anim calcmode="lin" valueType="num">
                                      <p:cBhvr additive="base">
                                        <p:cTn id="17"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R 19: entenda mais sobre segurança do trabalho com explosivos - Volk do  Brasil">
            <a:extLst>
              <a:ext uri="{FF2B5EF4-FFF2-40B4-BE49-F238E27FC236}">
                <a16:creationId xmlns:a16="http://schemas.microsoft.com/office/drawing/2014/main" id="{32BC58EA-1C6F-E9F5-7D5A-1B7F5DA2ACC3}"/>
              </a:ext>
            </a:extLst>
          </p:cNvPr>
          <p:cNvPicPr>
            <a:picLocks noChangeAspect="1" noChangeArrowheads="1"/>
          </p:cNvPicPr>
          <p:nvPr/>
        </p:nvPicPr>
        <p:blipFill rotWithShape="1">
          <a:blip r:embed="rId2">
            <a:alphaModFix/>
            <a:duotone>
              <a:prstClr val="black"/>
              <a:schemeClr val="tx2">
                <a:tint val="45000"/>
                <a:satMod val="400000"/>
              </a:schemeClr>
            </a:duotone>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t="37938"/>
          <a:stretch/>
        </p:blipFill>
        <p:spPr bwMode="auto">
          <a:xfrm>
            <a:off x="-46696" y="1"/>
            <a:ext cx="12238696" cy="6858000"/>
          </a:xfrm>
          <a:prstGeom prst="rect">
            <a:avLst/>
          </a:prstGeom>
          <a:extLst>
            <a:ext uri="{909E8E84-426E-40DD-AFC4-6F175D3DCCD1}">
              <a14:hiddenFill xmlns:a14="http://schemas.microsoft.com/office/drawing/2010/main">
                <a:solidFill>
                  <a:srgbClr val="FFFFFF"/>
                </a:solidFill>
              </a14:hiddenFill>
            </a:ext>
          </a:extLst>
        </p:spPr>
      </p:pic>
      <p:sp>
        <p:nvSpPr>
          <p:cNvPr id="4" name="Rectangle: Rounded Corners 17" descr="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
            <a:extLst>
              <a:ext uri="{FF2B5EF4-FFF2-40B4-BE49-F238E27FC236}">
                <a16:creationId xmlns:a16="http://schemas.microsoft.com/office/drawing/2014/main" id="{C30E623D-D729-70D2-70DA-61B47FA8D726}"/>
              </a:ext>
            </a:extLst>
          </p:cNvPr>
          <p:cNvSpPr/>
          <p:nvPr/>
        </p:nvSpPr>
        <p:spPr>
          <a:xfrm>
            <a:off x="3388387" y="203199"/>
            <a:ext cx="1569123" cy="1619972"/>
          </a:xfrm>
          <a:prstGeom prst="roundRect">
            <a:avLst>
              <a:gd name="adj" fmla="val 11631"/>
            </a:avLst>
          </a:prstGeom>
          <a:solidFill>
            <a:srgbClr val="D91D3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2" name="Retângulo: Cantos Superiores Arredondados 1">
            <a:extLst>
              <a:ext uri="{FF2B5EF4-FFF2-40B4-BE49-F238E27FC236}">
                <a16:creationId xmlns:a16="http://schemas.microsoft.com/office/drawing/2014/main" id="{B60CFEB9-518D-99FB-899D-7C82B3A35D4A}"/>
              </a:ext>
            </a:extLst>
          </p:cNvPr>
          <p:cNvSpPr/>
          <p:nvPr/>
        </p:nvSpPr>
        <p:spPr>
          <a:xfrm>
            <a:off x="3683000" y="495300"/>
            <a:ext cx="7454900" cy="6362700"/>
          </a:xfrm>
          <a:prstGeom prst="round2SameRect">
            <a:avLst>
              <a:gd name="adj1" fmla="val 438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文本框 36">
            <a:extLst>
              <a:ext uri="{FF2B5EF4-FFF2-40B4-BE49-F238E27FC236}">
                <a16:creationId xmlns:a16="http://schemas.microsoft.com/office/drawing/2014/main" id="{D65FAF7F-F15B-7AC6-6249-89D3C5CED6F6}"/>
              </a:ext>
            </a:extLst>
          </p:cNvPr>
          <p:cNvSpPr txBox="1"/>
          <p:nvPr/>
        </p:nvSpPr>
        <p:spPr>
          <a:xfrm>
            <a:off x="3984136" y="789444"/>
            <a:ext cx="6878027" cy="5539465"/>
          </a:xfrm>
          <a:prstGeom prst="rect">
            <a:avLst/>
          </a:prstGeom>
          <a:noFill/>
        </p:spPr>
        <p:txBody>
          <a:bodyPr wrap="square" rtlCol="0">
            <a:spAutoFit/>
          </a:bodyPr>
          <a:lstStyle/>
          <a:p>
            <a:pPr marL="342900" indent="-342900">
              <a:lnSpc>
                <a:spcPct val="200000"/>
              </a:lnSpc>
              <a:buFont typeface="Wingdings" panose="05000000000000000000" pitchFamily="2" charset="2"/>
              <a:buChar char="Ø"/>
            </a:pPr>
            <a:r>
              <a:rPr lang="pt-BR" altLang="zh-CN" sz="2000" b="1" dirty="0">
                <a:solidFill>
                  <a:srgbClr val="D91D3C"/>
                </a:solidFill>
                <a:cs typeface="+mn-ea"/>
                <a:sym typeface="+mn-lt"/>
              </a:rPr>
              <a:t>Prevenção de acidentes</a:t>
            </a:r>
          </a:p>
          <a:p>
            <a:pPr marL="342900" indent="-342900">
              <a:lnSpc>
                <a:spcPct val="200000"/>
              </a:lnSpc>
              <a:buFont typeface="Wingdings" panose="05000000000000000000" pitchFamily="2" charset="2"/>
              <a:buChar char="Ø"/>
            </a:pPr>
            <a:endParaRPr lang="pt-BR" altLang="zh-CN" sz="2000" b="1" dirty="0">
              <a:solidFill>
                <a:schemeClr val="tx1">
                  <a:lumMod val="75000"/>
                  <a:lumOff val="25000"/>
                </a:schemeClr>
              </a:solidFill>
              <a:cs typeface="+mn-ea"/>
              <a:sym typeface="+mn-lt"/>
            </a:endParaRPr>
          </a:p>
          <a:p>
            <a:pPr>
              <a:lnSpc>
                <a:spcPct val="200000"/>
              </a:lnSpc>
            </a:pPr>
            <a:r>
              <a:rPr lang="pt-BR" altLang="zh-CN" sz="2000" dirty="0">
                <a:solidFill>
                  <a:schemeClr val="tx1">
                    <a:lumMod val="75000"/>
                    <a:lumOff val="25000"/>
                  </a:schemeClr>
                </a:solidFill>
                <a:cs typeface="+mn-ea"/>
                <a:sym typeface="+mn-lt"/>
              </a:rPr>
              <a:t>Os explosivos apresentam um alto potencial de risco. Ao seguir as orientações da NR-19, como o armazenamento adequado, o uso correto dos EPIs e a manipulação segura, é possível prevenir acidentes graves, como explosões, incêndios e lesões pessoais. A conformidade com a norma ajuda a mitigar os riscos e a promover práticas seguras.</a:t>
            </a:r>
            <a:endParaRPr lang="zh-CN" altLang="en-US" sz="2000" dirty="0">
              <a:solidFill>
                <a:schemeClr val="tx1">
                  <a:lumMod val="75000"/>
                  <a:lumOff val="25000"/>
                </a:schemeClr>
              </a:solidFill>
              <a:cs typeface="+mn-ea"/>
              <a:sym typeface="+mn-lt"/>
            </a:endParaRPr>
          </a:p>
        </p:txBody>
      </p:sp>
      <p:sp>
        <p:nvSpPr>
          <p:cNvPr id="7" name="Rectangle: Rounded Corners 17" descr="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
            <a:extLst>
              <a:ext uri="{FF2B5EF4-FFF2-40B4-BE49-F238E27FC236}">
                <a16:creationId xmlns:a16="http://schemas.microsoft.com/office/drawing/2014/main" id="{05F52976-243E-AA0C-D7F7-0FEA9871FAC1}"/>
              </a:ext>
            </a:extLst>
          </p:cNvPr>
          <p:cNvSpPr/>
          <p:nvPr/>
        </p:nvSpPr>
        <p:spPr>
          <a:xfrm>
            <a:off x="10298337" y="6038963"/>
            <a:ext cx="563826" cy="579892"/>
          </a:xfrm>
          <a:prstGeom prst="roundRect">
            <a:avLst>
              <a:gd name="adj" fmla="val 11631"/>
            </a:avLst>
          </a:prstGeom>
          <a:solidFill>
            <a:srgbClr val="D91D3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pic>
        <p:nvPicPr>
          <p:cNvPr id="5" name="Imagem 4">
            <a:extLst>
              <a:ext uri="{FF2B5EF4-FFF2-40B4-BE49-F238E27FC236}">
                <a16:creationId xmlns:a16="http://schemas.microsoft.com/office/drawing/2014/main" id="{A53882D2-4C1E-2E88-E621-FAFAEDDD18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0263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4" name="Group 1" descr="e7d195523061f1c029d8a470330beef7eecbf578a74c67be34E755975358C32C42B60046E65E5AB2B817CFACDA70963A03272FA99D31C85E250EFEC4061BFB07F05F931B289192FCB8E0285A555C1F230D307BE5C25C0A02A148102A1BAEDB15DE6D17ED4C2D37AAA815CC83B2760056FB7B5D8A8CA70F565F2C860F89DCA49999B2685C267E514B43EFE53A5B803607">
            <a:extLst>
              <a:ext uri="{FF2B5EF4-FFF2-40B4-BE49-F238E27FC236}">
                <a16:creationId xmlns:a16="http://schemas.microsoft.com/office/drawing/2014/main" id="{C03DD169-B46C-5ED9-92CE-5FC57714924B}"/>
              </a:ext>
            </a:extLst>
          </p:cNvPr>
          <p:cNvGrpSpPr/>
          <p:nvPr/>
        </p:nvGrpSpPr>
        <p:grpSpPr>
          <a:xfrm>
            <a:off x="3325936" y="915570"/>
            <a:ext cx="1383654" cy="1383654"/>
            <a:chOff x="13447068" y="4175316"/>
            <a:chExt cx="2213846" cy="2213846"/>
          </a:xfrm>
        </p:grpSpPr>
        <p:sp>
          <p:nvSpPr>
            <p:cNvPr id="5" name="Oval 6">
              <a:extLst>
                <a:ext uri="{FF2B5EF4-FFF2-40B4-BE49-F238E27FC236}">
                  <a16:creationId xmlns:a16="http://schemas.microsoft.com/office/drawing/2014/main" id="{995F5F01-941B-8C15-198B-3E5C22F16037}"/>
                </a:ext>
              </a:extLst>
            </p:cNvPr>
            <p:cNvSpPr/>
            <p:nvPr/>
          </p:nvSpPr>
          <p:spPr>
            <a:xfrm>
              <a:off x="13447068" y="4175316"/>
              <a:ext cx="2213846" cy="2213846"/>
            </a:xfrm>
            <a:prstGeom prst="ellipse">
              <a:avLst/>
            </a:prstGeom>
            <a:solidFill>
              <a:srgbClr val="C00000"/>
            </a:solidFill>
            <a:ln w="12700" cap="flat" cmpd="sng" algn="ctr">
              <a:noFill/>
              <a:prstDash val="solid"/>
              <a:miter lim="800000"/>
            </a:ln>
            <a:effectLst>
              <a:outerShdw blurRad="1270000" sx="90000" sy="90000" algn="ctr"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id-ID" sz="1125" b="0" i="0" u="none" strike="noStrike" kern="0" cap="none" spc="0" normalizeH="0" baseline="0" noProof="0" dirty="0">
                <a:ln>
                  <a:noFill/>
                </a:ln>
                <a:effectLst/>
                <a:uLnTx/>
                <a:uFillTx/>
                <a:cs typeface="+mn-ea"/>
                <a:sym typeface="+mn-lt"/>
              </a:endParaRPr>
            </a:p>
          </p:txBody>
        </p:sp>
        <p:grpSp>
          <p:nvGrpSpPr>
            <p:cNvPr id="6" name="Group 12">
              <a:extLst>
                <a:ext uri="{FF2B5EF4-FFF2-40B4-BE49-F238E27FC236}">
                  <a16:creationId xmlns:a16="http://schemas.microsoft.com/office/drawing/2014/main" id="{1D7457C7-132E-1981-10B5-FEFBBEBBDF9A}"/>
                </a:ext>
              </a:extLst>
            </p:cNvPr>
            <p:cNvGrpSpPr/>
            <p:nvPr/>
          </p:nvGrpSpPr>
          <p:grpSpPr>
            <a:xfrm>
              <a:off x="14263395" y="4858634"/>
              <a:ext cx="581192" cy="847210"/>
              <a:chOff x="3582988" y="3510757"/>
              <a:chExt cx="319088" cy="465138"/>
            </a:xfrm>
            <a:solidFill>
              <a:sysClr val="window" lastClr="FFFFFF"/>
            </a:solidFill>
          </p:grpSpPr>
          <p:sp>
            <p:nvSpPr>
              <p:cNvPr id="7" name="AutoShape 113">
                <a:extLst>
                  <a:ext uri="{FF2B5EF4-FFF2-40B4-BE49-F238E27FC236}">
                    <a16:creationId xmlns:a16="http://schemas.microsoft.com/office/drawing/2014/main" id="{5E60963B-A4A0-460C-1FEF-68912610848E}"/>
                  </a:ext>
                </a:extLst>
              </p:cNvPr>
              <p:cNvSpPr>
                <a:spLocks/>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effectLst>
                    <a:outerShdw blurRad="38100" dist="38100" dir="2700000" algn="tl">
                      <a:srgbClr val="000000"/>
                    </a:outerShdw>
                  </a:effectLst>
                  <a:uLnTx/>
                  <a:uFillTx/>
                  <a:cs typeface="+mn-ea"/>
                  <a:sym typeface="+mn-lt"/>
                </a:endParaRPr>
              </a:p>
            </p:txBody>
          </p:sp>
          <p:sp>
            <p:nvSpPr>
              <p:cNvPr id="8" name="AutoShape 114">
                <a:extLst>
                  <a:ext uri="{FF2B5EF4-FFF2-40B4-BE49-F238E27FC236}">
                    <a16:creationId xmlns:a16="http://schemas.microsoft.com/office/drawing/2014/main" id="{A08AEA1B-7663-384A-DAD4-FC61BF7EF263}"/>
                  </a:ext>
                </a:extLst>
              </p:cNvPr>
              <p:cNvSpPr>
                <a:spLocks/>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effectLst>
                    <a:outerShdw blurRad="38100" dist="38100" dir="2700000" algn="tl">
                      <a:srgbClr val="000000"/>
                    </a:outerShdw>
                  </a:effectLst>
                  <a:uLnTx/>
                  <a:uFillTx/>
                  <a:cs typeface="+mn-ea"/>
                  <a:sym typeface="+mn-lt"/>
                </a:endParaRPr>
              </a:p>
            </p:txBody>
          </p:sp>
        </p:grpSp>
      </p:grpSp>
      <p:sp>
        <p:nvSpPr>
          <p:cNvPr id="9" name="矩形 51">
            <a:extLst>
              <a:ext uri="{FF2B5EF4-FFF2-40B4-BE49-F238E27FC236}">
                <a16:creationId xmlns:a16="http://schemas.microsoft.com/office/drawing/2014/main" id="{800A9871-5E02-214E-DCF5-7305C1781C9F}"/>
              </a:ext>
            </a:extLst>
          </p:cNvPr>
          <p:cNvSpPr/>
          <p:nvPr/>
        </p:nvSpPr>
        <p:spPr>
          <a:xfrm>
            <a:off x="5058590" y="450998"/>
            <a:ext cx="6598175" cy="6121035"/>
          </a:xfrm>
          <a:prstGeom prst="rect">
            <a:avLst/>
          </a:prstGeom>
        </p:spPr>
        <p:txBody>
          <a:bodyPr wrap="square">
            <a:spAutoFit/>
          </a:bodyPr>
          <a:lstStyle/>
          <a:p>
            <a:pPr lvl="0">
              <a:lnSpc>
                <a:spcPct val="150000"/>
              </a:lnSpc>
              <a:defRPr/>
            </a:pPr>
            <a:r>
              <a:rPr lang="pt-BR" altLang="zh-CN" sz="2400" b="1" kern="0" dirty="0">
                <a:solidFill>
                  <a:sysClr val="windowText" lastClr="000000"/>
                </a:solidFill>
                <a:cs typeface="+mn-ea"/>
                <a:sym typeface="+mn-lt"/>
              </a:rPr>
              <a:t>Redução de danos materiais</a:t>
            </a:r>
          </a:p>
          <a:p>
            <a:pPr lvl="0">
              <a:lnSpc>
                <a:spcPct val="150000"/>
              </a:lnSpc>
              <a:defRPr/>
            </a:pPr>
            <a:endParaRPr lang="pt-BR" altLang="zh-CN" sz="2400" b="1" kern="0" dirty="0">
              <a:solidFill>
                <a:sysClr val="windowText" lastClr="000000"/>
              </a:solidFill>
              <a:cs typeface="+mn-ea"/>
              <a:sym typeface="+mn-lt"/>
            </a:endParaRPr>
          </a:p>
          <a:p>
            <a:pPr lvl="0">
              <a:lnSpc>
                <a:spcPct val="150000"/>
              </a:lnSpc>
              <a:defRPr/>
            </a:pPr>
            <a:r>
              <a:rPr lang="pt-BR" altLang="zh-CN" sz="2400" kern="0" dirty="0">
                <a:solidFill>
                  <a:sysClr val="windowText" lastClr="000000"/>
                </a:solidFill>
                <a:cs typeface="+mn-ea"/>
                <a:sym typeface="+mn-lt"/>
              </a:rPr>
              <a:t>A manipulação inadequada de explosivos pode resultar em danos materiais significativos, como destruição de estruturas, equipamentos e propriedades. A NR-19 estabelece requisitos para minimizar esses danos, garantindo a segurança não apenas dos trabalhadores, mas também do ambiente de trabalho e das instalações circundantes.</a:t>
            </a:r>
          </a:p>
        </p:txBody>
      </p:sp>
      <p:grpSp>
        <p:nvGrpSpPr>
          <p:cNvPr id="10" name="Group 8">
            <a:extLst>
              <a:ext uri="{FF2B5EF4-FFF2-40B4-BE49-F238E27FC236}">
                <a16:creationId xmlns:a16="http://schemas.microsoft.com/office/drawing/2014/main" id="{E9A25296-D903-E674-D03D-278ADD265EFD}"/>
              </a:ext>
            </a:extLst>
          </p:cNvPr>
          <p:cNvGrpSpPr>
            <a:grpSpLocks/>
          </p:cNvGrpSpPr>
          <p:nvPr/>
        </p:nvGrpSpPr>
        <p:grpSpPr bwMode="auto">
          <a:xfrm>
            <a:off x="505829" y="2667000"/>
            <a:ext cx="2811408" cy="4731457"/>
            <a:chOff x="0" y="0"/>
            <a:chExt cx="2819400" cy="4856162"/>
          </a:xfrm>
        </p:grpSpPr>
        <p:sp>
          <p:nvSpPr>
            <p:cNvPr id="11" name="AutoShape 3">
              <a:extLst>
                <a:ext uri="{FF2B5EF4-FFF2-40B4-BE49-F238E27FC236}">
                  <a16:creationId xmlns:a16="http://schemas.microsoft.com/office/drawing/2014/main" id="{0E2DB99E-FCEC-430D-BE8B-296B9C2824EA}"/>
                </a:ext>
              </a:extLst>
            </p:cNvPr>
            <p:cNvSpPr>
              <a:spLocks noChangeAspect="1" noChangeArrowheads="1" noTextEdit="1"/>
            </p:cNvSpPr>
            <p:nvPr/>
          </p:nvSpPr>
          <p:spPr bwMode="auto">
            <a:xfrm>
              <a:off x="0" y="0"/>
              <a:ext cx="2819400"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lstStyle/>
            <a:p>
              <a:endParaRPr lang="zh-CN" altLang="en-US">
                <a:cs typeface="+mn-ea"/>
                <a:sym typeface="+mn-lt"/>
              </a:endParaRPr>
            </a:p>
          </p:txBody>
        </p:sp>
        <p:sp>
          <p:nvSpPr>
            <p:cNvPr id="12" name="Freeform 5">
              <a:extLst>
                <a:ext uri="{FF2B5EF4-FFF2-40B4-BE49-F238E27FC236}">
                  <a16:creationId xmlns:a16="http://schemas.microsoft.com/office/drawing/2014/main" id="{3EC4D1A3-0033-327F-6E23-AD97D12FA16A}"/>
                </a:ext>
              </a:extLst>
            </p:cNvPr>
            <p:cNvSpPr>
              <a:spLocks noChangeArrowheads="1"/>
            </p:cNvSpPr>
            <p:nvPr/>
          </p:nvSpPr>
          <p:spPr bwMode="auto">
            <a:xfrm>
              <a:off x="1371600" y="1685925"/>
              <a:ext cx="1443038" cy="776287"/>
            </a:xfrm>
            <a:custGeom>
              <a:avLst/>
              <a:gdLst>
                <a:gd name="T0" fmla="*/ 1443038 w 298"/>
                <a:gd name="T1" fmla="*/ 0 h 160"/>
                <a:gd name="T2" fmla="*/ 1443038 w 298"/>
                <a:gd name="T3" fmla="*/ 776287 h 160"/>
                <a:gd name="T4" fmla="*/ 1244499 w 298"/>
                <a:gd name="T5" fmla="*/ 776287 h 160"/>
                <a:gd name="T6" fmla="*/ 67794 w 298"/>
                <a:gd name="T7" fmla="*/ 776287 h 160"/>
                <a:gd name="T8" fmla="*/ 0 w 298"/>
                <a:gd name="T9" fmla="*/ 776287 h 160"/>
                <a:gd name="T10" fmla="*/ 0 w 298"/>
                <a:gd name="T11" fmla="*/ 0 h 160"/>
                <a:gd name="T12" fmla="*/ 290545 w 298"/>
                <a:gd name="T13" fmla="*/ 0 h 160"/>
                <a:gd name="T14" fmla="*/ 435817 w 298"/>
                <a:gd name="T15" fmla="*/ 0 h 160"/>
                <a:gd name="T16" fmla="*/ 1186390 w 298"/>
                <a:gd name="T17" fmla="*/ 0 h 160"/>
                <a:gd name="T18" fmla="*/ 1186390 w 298"/>
                <a:gd name="T19" fmla="*/ 4852 h 160"/>
                <a:gd name="T20" fmla="*/ 1196075 w 298"/>
                <a:gd name="T21" fmla="*/ 29111 h 160"/>
                <a:gd name="T22" fmla="*/ 1220287 w 298"/>
                <a:gd name="T23" fmla="*/ 38814 h 160"/>
                <a:gd name="T24" fmla="*/ 1254184 w 298"/>
                <a:gd name="T25" fmla="*/ 4852 h 160"/>
                <a:gd name="T26" fmla="*/ 1254184 w 298"/>
                <a:gd name="T27" fmla="*/ 0 h 160"/>
                <a:gd name="T28" fmla="*/ 1443038 w 298"/>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8"/>
                <a:gd name="T46" fmla="*/ 0 h 160"/>
                <a:gd name="T47" fmla="*/ 298 w 298"/>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8" h="160">
                  <a:moveTo>
                    <a:pt x="298" y="0"/>
                  </a:moveTo>
                  <a:cubicBezTo>
                    <a:pt x="298" y="160"/>
                    <a:pt x="298" y="160"/>
                    <a:pt x="298" y="160"/>
                  </a:cubicBezTo>
                  <a:cubicBezTo>
                    <a:pt x="257" y="160"/>
                    <a:pt x="257" y="160"/>
                    <a:pt x="257" y="160"/>
                  </a:cubicBezTo>
                  <a:cubicBezTo>
                    <a:pt x="14" y="160"/>
                    <a:pt x="14" y="160"/>
                    <a:pt x="14" y="160"/>
                  </a:cubicBezTo>
                  <a:cubicBezTo>
                    <a:pt x="0" y="160"/>
                    <a:pt x="0" y="160"/>
                    <a:pt x="0" y="160"/>
                  </a:cubicBezTo>
                  <a:cubicBezTo>
                    <a:pt x="0" y="0"/>
                    <a:pt x="0" y="0"/>
                    <a:pt x="0" y="0"/>
                  </a:cubicBezTo>
                  <a:cubicBezTo>
                    <a:pt x="60" y="0"/>
                    <a:pt x="60" y="0"/>
                    <a:pt x="60" y="0"/>
                  </a:cubicBezTo>
                  <a:cubicBezTo>
                    <a:pt x="90" y="0"/>
                    <a:pt x="90" y="0"/>
                    <a:pt x="90" y="0"/>
                  </a:cubicBezTo>
                  <a:cubicBezTo>
                    <a:pt x="245" y="0"/>
                    <a:pt x="245" y="0"/>
                    <a:pt x="245" y="0"/>
                  </a:cubicBezTo>
                  <a:cubicBezTo>
                    <a:pt x="245" y="1"/>
                    <a:pt x="245" y="1"/>
                    <a:pt x="245" y="1"/>
                  </a:cubicBezTo>
                  <a:cubicBezTo>
                    <a:pt x="245" y="3"/>
                    <a:pt x="246" y="4"/>
                    <a:pt x="247" y="6"/>
                  </a:cubicBezTo>
                  <a:cubicBezTo>
                    <a:pt x="248" y="7"/>
                    <a:pt x="250" y="8"/>
                    <a:pt x="252" y="8"/>
                  </a:cubicBezTo>
                  <a:cubicBezTo>
                    <a:pt x="256" y="8"/>
                    <a:pt x="259" y="4"/>
                    <a:pt x="259" y="1"/>
                  </a:cubicBezTo>
                  <a:cubicBezTo>
                    <a:pt x="259" y="0"/>
                    <a:pt x="259" y="0"/>
                    <a:pt x="259" y="0"/>
                  </a:cubicBezTo>
                  <a:lnTo>
                    <a:pt x="298" y="0"/>
                  </a:lnTo>
                  <a:close/>
                </a:path>
              </a:pathLst>
            </a:custGeom>
            <a:solidFill>
              <a:schemeClr val="tx1">
                <a:lumMod val="85000"/>
                <a:lumOff val="15000"/>
              </a:scheme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sp>
          <p:nvSpPr>
            <p:cNvPr id="13" name="Freeform 6">
              <a:extLst>
                <a:ext uri="{FF2B5EF4-FFF2-40B4-BE49-F238E27FC236}">
                  <a16:creationId xmlns:a16="http://schemas.microsoft.com/office/drawing/2014/main" id="{D60A10AC-6910-8DA7-46EF-BE2A31973455}"/>
                </a:ext>
              </a:extLst>
            </p:cNvPr>
            <p:cNvSpPr>
              <a:spLocks noChangeArrowheads="1"/>
            </p:cNvSpPr>
            <p:nvPr/>
          </p:nvSpPr>
          <p:spPr bwMode="auto">
            <a:xfrm>
              <a:off x="2436813" y="1046162"/>
              <a:ext cx="377825" cy="271462"/>
            </a:xfrm>
            <a:custGeom>
              <a:avLst/>
              <a:gdLst>
                <a:gd name="T0" fmla="*/ 319698 w 78"/>
                <a:gd name="T1" fmla="*/ 96951 h 56"/>
                <a:gd name="T2" fmla="*/ 358449 w 78"/>
                <a:gd name="T3" fmla="*/ 208444 h 56"/>
                <a:gd name="T4" fmla="*/ 247039 w 78"/>
                <a:gd name="T5" fmla="*/ 252072 h 56"/>
                <a:gd name="T6" fmla="*/ 188913 w 78"/>
                <a:gd name="T7" fmla="*/ 222987 h 56"/>
                <a:gd name="T8" fmla="*/ 188913 w 78"/>
                <a:gd name="T9" fmla="*/ 164816 h 56"/>
                <a:gd name="T10" fmla="*/ 179225 w 78"/>
                <a:gd name="T11" fmla="*/ 140579 h 56"/>
                <a:gd name="T12" fmla="*/ 155005 w 78"/>
                <a:gd name="T13" fmla="*/ 130883 h 56"/>
                <a:gd name="T14" fmla="*/ 121098 w 78"/>
                <a:gd name="T15" fmla="*/ 164816 h 56"/>
                <a:gd name="T16" fmla="*/ 121098 w 78"/>
                <a:gd name="T17" fmla="*/ 193901 h 56"/>
                <a:gd name="T18" fmla="*/ 58127 w 78"/>
                <a:gd name="T19" fmla="*/ 159969 h 56"/>
                <a:gd name="T20" fmla="*/ 19376 w 78"/>
                <a:gd name="T21" fmla="*/ 48475 h 56"/>
                <a:gd name="T22" fmla="*/ 96878 w 78"/>
                <a:gd name="T23" fmla="*/ 0 h 56"/>
                <a:gd name="T24" fmla="*/ 130786 w 78"/>
                <a:gd name="T25" fmla="*/ 9695 h 56"/>
                <a:gd name="T26" fmla="*/ 319698 w 78"/>
                <a:gd name="T27" fmla="*/ 96951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8"/>
                <a:gd name="T43" fmla="*/ 0 h 56"/>
                <a:gd name="T44" fmla="*/ 78 w 78"/>
                <a:gd name="T45" fmla="*/ 56 h 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8" h="56">
                  <a:moveTo>
                    <a:pt x="66" y="20"/>
                  </a:moveTo>
                  <a:cubicBezTo>
                    <a:pt x="74" y="24"/>
                    <a:pt x="78" y="35"/>
                    <a:pt x="74" y="43"/>
                  </a:cubicBezTo>
                  <a:cubicBezTo>
                    <a:pt x="70" y="52"/>
                    <a:pt x="59" y="56"/>
                    <a:pt x="51" y="52"/>
                  </a:cubicBezTo>
                  <a:cubicBezTo>
                    <a:pt x="39" y="46"/>
                    <a:pt x="39" y="46"/>
                    <a:pt x="39" y="46"/>
                  </a:cubicBezTo>
                  <a:cubicBezTo>
                    <a:pt x="39" y="34"/>
                    <a:pt x="39" y="34"/>
                    <a:pt x="39" y="34"/>
                  </a:cubicBezTo>
                  <a:cubicBezTo>
                    <a:pt x="39" y="32"/>
                    <a:pt x="38" y="30"/>
                    <a:pt x="37" y="29"/>
                  </a:cubicBezTo>
                  <a:cubicBezTo>
                    <a:pt x="36" y="27"/>
                    <a:pt x="34" y="27"/>
                    <a:pt x="32" y="27"/>
                  </a:cubicBezTo>
                  <a:cubicBezTo>
                    <a:pt x="28" y="27"/>
                    <a:pt x="25" y="30"/>
                    <a:pt x="25" y="34"/>
                  </a:cubicBezTo>
                  <a:cubicBezTo>
                    <a:pt x="25" y="40"/>
                    <a:pt x="25" y="40"/>
                    <a:pt x="25" y="40"/>
                  </a:cubicBezTo>
                  <a:cubicBezTo>
                    <a:pt x="12" y="33"/>
                    <a:pt x="12" y="33"/>
                    <a:pt x="12" y="33"/>
                  </a:cubicBezTo>
                  <a:cubicBezTo>
                    <a:pt x="3" y="29"/>
                    <a:pt x="0" y="19"/>
                    <a:pt x="4" y="10"/>
                  </a:cubicBezTo>
                  <a:cubicBezTo>
                    <a:pt x="7" y="4"/>
                    <a:pt x="13" y="0"/>
                    <a:pt x="20" y="0"/>
                  </a:cubicBezTo>
                  <a:cubicBezTo>
                    <a:pt x="22" y="0"/>
                    <a:pt x="25" y="1"/>
                    <a:pt x="27" y="2"/>
                  </a:cubicBezTo>
                  <a:lnTo>
                    <a:pt x="66" y="20"/>
                  </a:lnTo>
                  <a:close/>
                </a:path>
              </a:pathLst>
            </a:custGeom>
            <a:solidFill>
              <a:srgbClr val="9A000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sp>
          <p:nvSpPr>
            <p:cNvPr id="14" name="Freeform 7">
              <a:extLst>
                <a:ext uri="{FF2B5EF4-FFF2-40B4-BE49-F238E27FC236}">
                  <a16:creationId xmlns:a16="http://schemas.microsoft.com/office/drawing/2014/main" id="{0A769B04-9133-71BF-2E39-AA1254AB17AC}"/>
                </a:ext>
              </a:extLst>
            </p:cNvPr>
            <p:cNvSpPr>
              <a:spLocks noChangeArrowheads="1"/>
            </p:cNvSpPr>
            <p:nvPr/>
          </p:nvSpPr>
          <p:spPr bwMode="auto">
            <a:xfrm>
              <a:off x="1371600" y="2554287"/>
              <a:ext cx="1336675" cy="2301875"/>
            </a:xfrm>
            <a:custGeom>
              <a:avLst/>
              <a:gdLst>
                <a:gd name="T0" fmla="*/ 1249363 w 842"/>
                <a:gd name="T1" fmla="*/ 0 h 1450"/>
                <a:gd name="T2" fmla="*/ 1336675 w 842"/>
                <a:gd name="T3" fmla="*/ 1812925 h 1450"/>
                <a:gd name="T4" fmla="*/ 66675 w 842"/>
                <a:gd name="T5" fmla="*/ 2301875 h 1450"/>
                <a:gd name="T6" fmla="*/ 0 w 842"/>
                <a:gd name="T7" fmla="*/ 2268538 h 1450"/>
                <a:gd name="T8" fmla="*/ 0 w 842"/>
                <a:gd name="T9" fmla="*/ 0 h 1450"/>
                <a:gd name="T10" fmla="*/ 1249363 w 842"/>
                <a:gd name="T11" fmla="*/ 0 h 1450"/>
                <a:gd name="T12" fmla="*/ 0 60000 65536"/>
                <a:gd name="T13" fmla="*/ 0 60000 65536"/>
                <a:gd name="T14" fmla="*/ 0 60000 65536"/>
                <a:gd name="T15" fmla="*/ 0 60000 65536"/>
                <a:gd name="T16" fmla="*/ 0 60000 65536"/>
                <a:gd name="T17" fmla="*/ 0 60000 65536"/>
                <a:gd name="T18" fmla="*/ 0 w 842"/>
                <a:gd name="T19" fmla="*/ 0 h 1450"/>
                <a:gd name="T20" fmla="*/ 842 w 842"/>
                <a:gd name="T21" fmla="*/ 1450 h 1450"/>
              </a:gdLst>
              <a:ahLst/>
              <a:cxnLst>
                <a:cxn ang="T12">
                  <a:pos x="T0" y="T1"/>
                </a:cxn>
                <a:cxn ang="T13">
                  <a:pos x="T2" y="T3"/>
                </a:cxn>
                <a:cxn ang="T14">
                  <a:pos x="T4" y="T5"/>
                </a:cxn>
                <a:cxn ang="T15">
                  <a:pos x="T6" y="T7"/>
                </a:cxn>
                <a:cxn ang="T16">
                  <a:pos x="T8" y="T9"/>
                </a:cxn>
                <a:cxn ang="T17">
                  <a:pos x="T10" y="T11"/>
                </a:cxn>
              </a:cxnLst>
              <a:rect l="T18" t="T19" r="T20" b="T21"/>
              <a:pathLst>
                <a:path w="842" h="1450">
                  <a:moveTo>
                    <a:pt x="787" y="0"/>
                  </a:moveTo>
                  <a:lnTo>
                    <a:pt x="842" y="1142"/>
                  </a:lnTo>
                  <a:lnTo>
                    <a:pt x="42" y="1450"/>
                  </a:lnTo>
                  <a:lnTo>
                    <a:pt x="0" y="1429"/>
                  </a:lnTo>
                  <a:lnTo>
                    <a:pt x="0" y="0"/>
                  </a:lnTo>
                  <a:lnTo>
                    <a:pt x="787" y="0"/>
                  </a:lnTo>
                  <a:close/>
                </a:path>
              </a:pathLst>
            </a:custGeom>
            <a:solidFill>
              <a:schemeClr val="tx1">
                <a:lumMod val="85000"/>
                <a:lumOff val="15000"/>
              </a:scheme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sp>
          <p:nvSpPr>
            <p:cNvPr id="15" name="Freeform 8">
              <a:extLst>
                <a:ext uri="{FF2B5EF4-FFF2-40B4-BE49-F238E27FC236}">
                  <a16:creationId xmlns:a16="http://schemas.microsoft.com/office/drawing/2014/main" id="{C0A96218-FA89-208B-208B-411326B43FEC}"/>
                </a:ext>
              </a:extLst>
            </p:cNvPr>
            <p:cNvSpPr>
              <a:spLocks noChangeArrowheads="1"/>
            </p:cNvSpPr>
            <p:nvPr/>
          </p:nvSpPr>
          <p:spPr bwMode="auto">
            <a:xfrm>
              <a:off x="2557463" y="1241425"/>
              <a:ext cx="68263" cy="444500"/>
            </a:xfrm>
            <a:custGeom>
              <a:avLst/>
              <a:gdLst>
                <a:gd name="T0" fmla="*/ 68263 w 43"/>
                <a:gd name="T1" fmla="*/ 28575 h 280"/>
                <a:gd name="T2" fmla="*/ 68263 w 43"/>
                <a:gd name="T3" fmla="*/ 444500 h 280"/>
                <a:gd name="T4" fmla="*/ 0 w 43"/>
                <a:gd name="T5" fmla="*/ 444500 h 280"/>
                <a:gd name="T6" fmla="*/ 0 w 43"/>
                <a:gd name="T7" fmla="*/ 0 h 280"/>
                <a:gd name="T8" fmla="*/ 68263 w 43"/>
                <a:gd name="T9" fmla="*/ 28575 h 280"/>
                <a:gd name="T10" fmla="*/ 0 60000 65536"/>
                <a:gd name="T11" fmla="*/ 0 60000 65536"/>
                <a:gd name="T12" fmla="*/ 0 60000 65536"/>
                <a:gd name="T13" fmla="*/ 0 60000 65536"/>
                <a:gd name="T14" fmla="*/ 0 60000 65536"/>
                <a:gd name="T15" fmla="*/ 0 w 43"/>
                <a:gd name="T16" fmla="*/ 0 h 280"/>
                <a:gd name="T17" fmla="*/ 43 w 43"/>
                <a:gd name="T18" fmla="*/ 280 h 280"/>
              </a:gdLst>
              <a:ahLst/>
              <a:cxnLst>
                <a:cxn ang="T10">
                  <a:pos x="T0" y="T1"/>
                </a:cxn>
                <a:cxn ang="T11">
                  <a:pos x="T2" y="T3"/>
                </a:cxn>
                <a:cxn ang="T12">
                  <a:pos x="T4" y="T5"/>
                </a:cxn>
                <a:cxn ang="T13">
                  <a:pos x="T6" y="T7"/>
                </a:cxn>
                <a:cxn ang="T14">
                  <a:pos x="T8" y="T9"/>
                </a:cxn>
              </a:cxnLst>
              <a:rect l="T15" t="T16" r="T17" b="T18"/>
              <a:pathLst>
                <a:path w="43" h="280">
                  <a:moveTo>
                    <a:pt x="43" y="18"/>
                  </a:moveTo>
                  <a:lnTo>
                    <a:pt x="43" y="280"/>
                  </a:lnTo>
                  <a:lnTo>
                    <a:pt x="0" y="280"/>
                  </a:lnTo>
                  <a:lnTo>
                    <a:pt x="0" y="0"/>
                  </a:lnTo>
                  <a:lnTo>
                    <a:pt x="43" y="18"/>
                  </a:lnTo>
                  <a:close/>
                </a:path>
              </a:pathLst>
            </a:custGeom>
            <a:solidFill>
              <a:srgbClr val="9A000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sp>
          <p:nvSpPr>
            <p:cNvPr id="16" name="Freeform 9">
              <a:extLst>
                <a:ext uri="{FF2B5EF4-FFF2-40B4-BE49-F238E27FC236}">
                  <a16:creationId xmlns:a16="http://schemas.microsoft.com/office/drawing/2014/main" id="{2F2D9A99-5602-3CDA-0CB5-42CE4D927011}"/>
                </a:ext>
              </a:extLst>
            </p:cNvPr>
            <p:cNvSpPr>
              <a:spLocks noChangeArrowheads="1"/>
            </p:cNvSpPr>
            <p:nvPr/>
          </p:nvSpPr>
          <p:spPr bwMode="auto">
            <a:xfrm>
              <a:off x="2557463" y="1177925"/>
              <a:ext cx="68263" cy="92075"/>
            </a:xfrm>
            <a:custGeom>
              <a:avLst/>
              <a:gdLst>
                <a:gd name="T0" fmla="*/ 68263 w 14"/>
                <a:gd name="T1" fmla="*/ 33922 h 19"/>
                <a:gd name="T2" fmla="*/ 68263 w 14"/>
                <a:gd name="T3" fmla="*/ 92075 h 19"/>
                <a:gd name="T4" fmla="*/ 0 w 14"/>
                <a:gd name="T5" fmla="*/ 62999 h 19"/>
                <a:gd name="T6" fmla="*/ 0 w 14"/>
                <a:gd name="T7" fmla="*/ 33922 h 19"/>
                <a:gd name="T8" fmla="*/ 34132 w 14"/>
                <a:gd name="T9" fmla="*/ 0 h 19"/>
                <a:gd name="T10" fmla="*/ 58511 w 14"/>
                <a:gd name="T11" fmla="*/ 9692 h 19"/>
                <a:gd name="T12" fmla="*/ 68263 w 14"/>
                <a:gd name="T13" fmla="*/ 33922 h 19"/>
                <a:gd name="T14" fmla="*/ 0 60000 65536"/>
                <a:gd name="T15" fmla="*/ 0 60000 65536"/>
                <a:gd name="T16" fmla="*/ 0 60000 65536"/>
                <a:gd name="T17" fmla="*/ 0 60000 65536"/>
                <a:gd name="T18" fmla="*/ 0 60000 65536"/>
                <a:gd name="T19" fmla="*/ 0 60000 65536"/>
                <a:gd name="T20" fmla="*/ 0 60000 65536"/>
                <a:gd name="T21" fmla="*/ 0 w 14"/>
                <a:gd name="T22" fmla="*/ 0 h 19"/>
                <a:gd name="T23" fmla="*/ 14 w 14"/>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9">
                  <a:moveTo>
                    <a:pt x="14" y="7"/>
                  </a:moveTo>
                  <a:cubicBezTo>
                    <a:pt x="14" y="19"/>
                    <a:pt x="14" y="19"/>
                    <a:pt x="14" y="19"/>
                  </a:cubicBezTo>
                  <a:cubicBezTo>
                    <a:pt x="0" y="13"/>
                    <a:pt x="0" y="13"/>
                    <a:pt x="0" y="13"/>
                  </a:cubicBezTo>
                  <a:cubicBezTo>
                    <a:pt x="0" y="7"/>
                    <a:pt x="0" y="7"/>
                    <a:pt x="0" y="7"/>
                  </a:cubicBezTo>
                  <a:cubicBezTo>
                    <a:pt x="0" y="3"/>
                    <a:pt x="3" y="0"/>
                    <a:pt x="7" y="0"/>
                  </a:cubicBezTo>
                  <a:cubicBezTo>
                    <a:pt x="9" y="0"/>
                    <a:pt x="11" y="0"/>
                    <a:pt x="12" y="2"/>
                  </a:cubicBezTo>
                  <a:cubicBezTo>
                    <a:pt x="13" y="3"/>
                    <a:pt x="14" y="5"/>
                    <a:pt x="14" y="7"/>
                  </a:cubicBezTo>
                  <a:close/>
                </a:path>
              </a:pathLst>
            </a:custGeom>
            <a:solidFill>
              <a:srgbClr val="9A000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sp>
          <p:nvSpPr>
            <p:cNvPr id="17" name="Freeform 10">
              <a:extLst>
                <a:ext uri="{FF2B5EF4-FFF2-40B4-BE49-F238E27FC236}">
                  <a16:creationId xmlns:a16="http://schemas.microsoft.com/office/drawing/2014/main" id="{94EB3B45-3541-5D8F-A453-899014140DEF}"/>
                </a:ext>
              </a:extLst>
            </p:cNvPr>
            <p:cNvSpPr>
              <a:spLocks noChangeArrowheads="1"/>
            </p:cNvSpPr>
            <p:nvPr/>
          </p:nvSpPr>
          <p:spPr bwMode="auto">
            <a:xfrm>
              <a:off x="2557463" y="1685925"/>
              <a:ext cx="68263" cy="39687"/>
            </a:xfrm>
            <a:custGeom>
              <a:avLst/>
              <a:gdLst>
                <a:gd name="T0" fmla="*/ 68263 w 14"/>
                <a:gd name="T1" fmla="*/ 4961 h 8"/>
                <a:gd name="T2" fmla="*/ 34132 w 14"/>
                <a:gd name="T3" fmla="*/ 39687 h 8"/>
                <a:gd name="T4" fmla="*/ 9752 w 14"/>
                <a:gd name="T5" fmla="*/ 29765 h 8"/>
                <a:gd name="T6" fmla="*/ 0 w 14"/>
                <a:gd name="T7" fmla="*/ 4961 h 8"/>
                <a:gd name="T8" fmla="*/ 0 w 14"/>
                <a:gd name="T9" fmla="*/ 0 h 8"/>
                <a:gd name="T10" fmla="*/ 68263 w 14"/>
                <a:gd name="T11" fmla="*/ 0 h 8"/>
                <a:gd name="T12" fmla="*/ 68263 w 14"/>
                <a:gd name="T13" fmla="*/ 4961 h 8"/>
                <a:gd name="T14" fmla="*/ 0 60000 65536"/>
                <a:gd name="T15" fmla="*/ 0 60000 65536"/>
                <a:gd name="T16" fmla="*/ 0 60000 65536"/>
                <a:gd name="T17" fmla="*/ 0 60000 65536"/>
                <a:gd name="T18" fmla="*/ 0 60000 65536"/>
                <a:gd name="T19" fmla="*/ 0 60000 65536"/>
                <a:gd name="T20" fmla="*/ 0 60000 65536"/>
                <a:gd name="T21" fmla="*/ 0 w 14"/>
                <a:gd name="T22" fmla="*/ 0 h 8"/>
                <a:gd name="T23" fmla="*/ 14 w 14"/>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8">
                  <a:moveTo>
                    <a:pt x="14" y="1"/>
                  </a:moveTo>
                  <a:cubicBezTo>
                    <a:pt x="14" y="4"/>
                    <a:pt x="11" y="8"/>
                    <a:pt x="7" y="8"/>
                  </a:cubicBezTo>
                  <a:cubicBezTo>
                    <a:pt x="5" y="8"/>
                    <a:pt x="3" y="7"/>
                    <a:pt x="2" y="6"/>
                  </a:cubicBezTo>
                  <a:cubicBezTo>
                    <a:pt x="1" y="4"/>
                    <a:pt x="0" y="3"/>
                    <a:pt x="0" y="1"/>
                  </a:cubicBezTo>
                  <a:cubicBezTo>
                    <a:pt x="0" y="0"/>
                    <a:pt x="0" y="0"/>
                    <a:pt x="0" y="0"/>
                  </a:cubicBezTo>
                  <a:cubicBezTo>
                    <a:pt x="14" y="0"/>
                    <a:pt x="14" y="0"/>
                    <a:pt x="14" y="0"/>
                  </a:cubicBezTo>
                  <a:lnTo>
                    <a:pt x="14" y="1"/>
                  </a:lnTo>
                  <a:close/>
                </a:path>
              </a:pathLst>
            </a:custGeom>
            <a:solidFill>
              <a:srgbClr val="FF990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sp>
          <p:nvSpPr>
            <p:cNvPr id="18" name="Freeform 11">
              <a:extLst>
                <a:ext uri="{FF2B5EF4-FFF2-40B4-BE49-F238E27FC236}">
                  <a16:creationId xmlns:a16="http://schemas.microsoft.com/office/drawing/2014/main" id="{F67C6CF2-06AF-515D-F578-594AA5096B2C}"/>
                </a:ext>
              </a:extLst>
            </p:cNvPr>
            <p:cNvSpPr>
              <a:spLocks noChangeArrowheads="1"/>
            </p:cNvSpPr>
            <p:nvPr/>
          </p:nvSpPr>
          <p:spPr bwMode="auto">
            <a:xfrm>
              <a:off x="1100138" y="866775"/>
              <a:ext cx="1355725" cy="819150"/>
            </a:xfrm>
            <a:custGeom>
              <a:avLst/>
              <a:gdLst>
                <a:gd name="T0" fmla="*/ 1355725 w 280"/>
                <a:gd name="T1" fmla="*/ 159952 h 169"/>
                <a:gd name="T2" fmla="*/ 706914 w 280"/>
                <a:gd name="T3" fmla="*/ 819150 h 169"/>
                <a:gd name="T4" fmla="*/ 561658 w 280"/>
                <a:gd name="T5" fmla="*/ 819150 h 169"/>
                <a:gd name="T6" fmla="*/ 348615 w 280"/>
                <a:gd name="T7" fmla="*/ 518633 h 169"/>
                <a:gd name="T8" fmla="*/ 295354 w 280"/>
                <a:gd name="T9" fmla="*/ 727056 h 169"/>
                <a:gd name="T10" fmla="*/ 0 w 280"/>
                <a:gd name="T11" fmla="*/ 819150 h 169"/>
                <a:gd name="T12" fmla="*/ 130731 w 280"/>
                <a:gd name="T13" fmla="*/ 659198 h 169"/>
                <a:gd name="T14" fmla="*/ 43577 w 280"/>
                <a:gd name="T15" fmla="*/ 218117 h 169"/>
                <a:gd name="T16" fmla="*/ 130731 w 280"/>
                <a:gd name="T17" fmla="*/ 19388 h 169"/>
                <a:gd name="T18" fmla="*/ 518081 w 280"/>
                <a:gd name="T19" fmla="*/ 159952 h 169"/>
                <a:gd name="T20" fmla="*/ 706914 w 280"/>
                <a:gd name="T21" fmla="*/ 436234 h 169"/>
                <a:gd name="T22" fmla="*/ 1186259 w 280"/>
                <a:gd name="T23" fmla="*/ 0 h 169"/>
                <a:gd name="T24" fmla="*/ 1355725 w 280"/>
                <a:gd name="T25" fmla="*/ 159952 h 1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
                <a:gd name="T40" fmla="*/ 0 h 169"/>
                <a:gd name="T41" fmla="*/ 280 w 280"/>
                <a:gd name="T42" fmla="*/ 169 h 1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 h="169">
                  <a:moveTo>
                    <a:pt x="280" y="33"/>
                  </a:moveTo>
                  <a:cubicBezTo>
                    <a:pt x="146" y="169"/>
                    <a:pt x="146" y="169"/>
                    <a:pt x="146" y="169"/>
                  </a:cubicBezTo>
                  <a:cubicBezTo>
                    <a:pt x="116" y="169"/>
                    <a:pt x="116" y="169"/>
                    <a:pt x="116" y="169"/>
                  </a:cubicBezTo>
                  <a:cubicBezTo>
                    <a:pt x="72" y="107"/>
                    <a:pt x="72" y="107"/>
                    <a:pt x="72" y="107"/>
                  </a:cubicBezTo>
                  <a:cubicBezTo>
                    <a:pt x="61" y="150"/>
                    <a:pt x="61" y="150"/>
                    <a:pt x="61" y="150"/>
                  </a:cubicBezTo>
                  <a:cubicBezTo>
                    <a:pt x="0" y="169"/>
                    <a:pt x="0" y="169"/>
                    <a:pt x="0" y="169"/>
                  </a:cubicBezTo>
                  <a:cubicBezTo>
                    <a:pt x="27" y="136"/>
                    <a:pt x="27" y="136"/>
                    <a:pt x="27" y="136"/>
                  </a:cubicBezTo>
                  <a:cubicBezTo>
                    <a:pt x="9" y="45"/>
                    <a:pt x="9" y="45"/>
                    <a:pt x="9" y="45"/>
                  </a:cubicBezTo>
                  <a:cubicBezTo>
                    <a:pt x="55" y="53"/>
                    <a:pt x="28" y="6"/>
                    <a:pt x="27" y="4"/>
                  </a:cubicBezTo>
                  <a:cubicBezTo>
                    <a:pt x="57" y="8"/>
                    <a:pt x="93" y="17"/>
                    <a:pt x="107" y="33"/>
                  </a:cubicBezTo>
                  <a:cubicBezTo>
                    <a:pt x="134" y="64"/>
                    <a:pt x="146" y="90"/>
                    <a:pt x="146" y="90"/>
                  </a:cubicBezTo>
                  <a:cubicBezTo>
                    <a:pt x="245" y="0"/>
                    <a:pt x="245" y="0"/>
                    <a:pt x="245" y="0"/>
                  </a:cubicBezTo>
                  <a:lnTo>
                    <a:pt x="280" y="33"/>
                  </a:lnTo>
                  <a:close/>
                </a:path>
              </a:pathLst>
            </a:custGeom>
            <a:solidFill>
              <a:schemeClr val="tx1">
                <a:lumMod val="65000"/>
                <a:lumOff val="35000"/>
              </a:scheme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sp>
          <p:nvSpPr>
            <p:cNvPr id="19" name="Oval 12">
              <a:extLst>
                <a:ext uri="{FF2B5EF4-FFF2-40B4-BE49-F238E27FC236}">
                  <a16:creationId xmlns:a16="http://schemas.microsoft.com/office/drawing/2014/main" id="{77556E61-C462-3F0E-92B6-0B81BCA9D979}"/>
                </a:ext>
              </a:extLst>
            </p:cNvPr>
            <p:cNvSpPr>
              <a:spLocks noChangeArrowheads="1"/>
            </p:cNvSpPr>
            <p:nvPr/>
          </p:nvSpPr>
          <p:spPr bwMode="auto">
            <a:xfrm>
              <a:off x="765175" y="4762"/>
              <a:ext cx="809625" cy="809625"/>
            </a:xfrm>
            <a:prstGeom prst="ellipse">
              <a:avLst/>
            </a:prstGeom>
            <a:solidFill>
              <a:schemeClr val="tx1">
                <a:lumMod val="65000"/>
                <a:lumOff val="35000"/>
              </a:schemeClr>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a:solidFill>
                  <a:srgbClr val="000000"/>
                </a:solidFill>
                <a:cs typeface="+mn-ea"/>
                <a:sym typeface="+mn-lt"/>
              </a:endParaRPr>
            </a:p>
          </p:txBody>
        </p:sp>
        <p:sp>
          <p:nvSpPr>
            <p:cNvPr id="20" name="Freeform 13">
              <a:extLst>
                <a:ext uri="{FF2B5EF4-FFF2-40B4-BE49-F238E27FC236}">
                  <a16:creationId xmlns:a16="http://schemas.microsoft.com/office/drawing/2014/main" id="{540BF145-9358-F562-67CA-5A9C47779CBE}"/>
                </a:ext>
              </a:extLst>
            </p:cNvPr>
            <p:cNvSpPr>
              <a:spLocks noChangeArrowheads="1"/>
            </p:cNvSpPr>
            <p:nvPr/>
          </p:nvSpPr>
          <p:spPr bwMode="auto">
            <a:xfrm>
              <a:off x="620713" y="2554287"/>
              <a:ext cx="647700" cy="2219325"/>
            </a:xfrm>
            <a:custGeom>
              <a:avLst/>
              <a:gdLst>
                <a:gd name="T0" fmla="*/ 647700 w 408"/>
                <a:gd name="T1" fmla="*/ 0 h 1398"/>
                <a:gd name="T2" fmla="*/ 647700 w 408"/>
                <a:gd name="T3" fmla="*/ 2219325 h 1398"/>
                <a:gd name="T4" fmla="*/ 0 w 408"/>
                <a:gd name="T5" fmla="*/ 1914525 h 1398"/>
                <a:gd name="T6" fmla="*/ 0 w 408"/>
                <a:gd name="T7" fmla="*/ 0 h 1398"/>
                <a:gd name="T8" fmla="*/ 647700 w 408"/>
                <a:gd name="T9" fmla="*/ 0 h 1398"/>
                <a:gd name="T10" fmla="*/ 0 60000 65536"/>
                <a:gd name="T11" fmla="*/ 0 60000 65536"/>
                <a:gd name="T12" fmla="*/ 0 60000 65536"/>
                <a:gd name="T13" fmla="*/ 0 60000 65536"/>
                <a:gd name="T14" fmla="*/ 0 60000 65536"/>
                <a:gd name="T15" fmla="*/ 0 w 408"/>
                <a:gd name="T16" fmla="*/ 0 h 1398"/>
                <a:gd name="T17" fmla="*/ 408 w 408"/>
                <a:gd name="T18" fmla="*/ 1398 h 1398"/>
              </a:gdLst>
              <a:ahLst/>
              <a:cxnLst>
                <a:cxn ang="T10">
                  <a:pos x="T0" y="T1"/>
                </a:cxn>
                <a:cxn ang="T11">
                  <a:pos x="T2" y="T3"/>
                </a:cxn>
                <a:cxn ang="T12">
                  <a:pos x="T4" y="T5"/>
                </a:cxn>
                <a:cxn ang="T13">
                  <a:pos x="T6" y="T7"/>
                </a:cxn>
                <a:cxn ang="T14">
                  <a:pos x="T8" y="T9"/>
                </a:cxn>
              </a:cxnLst>
              <a:rect l="T15" t="T16" r="T17" b="T18"/>
              <a:pathLst>
                <a:path w="408" h="1398">
                  <a:moveTo>
                    <a:pt x="408" y="0"/>
                  </a:moveTo>
                  <a:lnTo>
                    <a:pt x="408" y="1398"/>
                  </a:lnTo>
                  <a:lnTo>
                    <a:pt x="0" y="1206"/>
                  </a:lnTo>
                  <a:lnTo>
                    <a:pt x="0" y="0"/>
                  </a:lnTo>
                  <a:lnTo>
                    <a:pt x="408" y="0"/>
                  </a:lnTo>
                  <a:close/>
                </a:path>
              </a:pathLst>
            </a:custGeom>
            <a:solidFill>
              <a:schemeClr val="tx1">
                <a:lumMod val="85000"/>
                <a:lumOff val="15000"/>
              </a:scheme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sp>
          <p:nvSpPr>
            <p:cNvPr id="21" name="Freeform 14">
              <a:extLst>
                <a:ext uri="{FF2B5EF4-FFF2-40B4-BE49-F238E27FC236}">
                  <a16:creationId xmlns:a16="http://schemas.microsoft.com/office/drawing/2014/main" id="{8AEF1DE7-2695-A231-DDCB-0001A07D2083}"/>
                </a:ext>
              </a:extLst>
            </p:cNvPr>
            <p:cNvSpPr>
              <a:spLocks noChangeArrowheads="1"/>
            </p:cNvSpPr>
            <p:nvPr/>
          </p:nvSpPr>
          <p:spPr bwMode="auto">
            <a:xfrm>
              <a:off x="455613" y="1725612"/>
              <a:ext cx="812800" cy="736600"/>
            </a:xfrm>
            <a:custGeom>
              <a:avLst/>
              <a:gdLst>
                <a:gd name="T0" fmla="*/ 812800 w 512"/>
                <a:gd name="T1" fmla="*/ 0 h 464"/>
                <a:gd name="T2" fmla="*/ 812800 w 512"/>
                <a:gd name="T3" fmla="*/ 736600 h 464"/>
                <a:gd name="T4" fmla="*/ 165100 w 512"/>
                <a:gd name="T5" fmla="*/ 736600 h 464"/>
                <a:gd name="T6" fmla="*/ 0 w 512"/>
                <a:gd name="T7" fmla="*/ 736600 h 464"/>
                <a:gd name="T8" fmla="*/ 0 w 512"/>
                <a:gd name="T9" fmla="*/ 276225 h 464"/>
                <a:gd name="T10" fmla="*/ 77788 w 512"/>
                <a:gd name="T11" fmla="*/ 247650 h 464"/>
                <a:gd name="T12" fmla="*/ 812800 w 512"/>
                <a:gd name="T13" fmla="*/ 0 h 464"/>
                <a:gd name="T14" fmla="*/ 0 60000 65536"/>
                <a:gd name="T15" fmla="*/ 0 60000 65536"/>
                <a:gd name="T16" fmla="*/ 0 60000 65536"/>
                <a:gd name="T17" fmla="*/ 0 60000 65536"/>
                <a:gd name="T18" fmla="*/ 0 60000 65536"/>
                <a:gd name="T19" fmla="*/ 0 60000 65536"/>
                <a:gd name="T20" fmla="*/ 0 60000 65536"/>
                <a:gd name="T21" fmla="*/ 0 w 512"/>
                <a:gd name="T22" fmla="*/ 0 h 464"/>
                <a:gd name="T23" fmla="*/ 512 w 512"/>
                <a:gd name="T24" fmla="*/ 464 h 4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2" h="464">
                  <a:moveTo>
                    <a:pt x="512" y="0"/>
                  </a:moveTo>
                  <a:lnTo>
                    <a:pt x="512" y="464"/>
                  </a:lnTo>
                  <a:lnTo>
                    <a:pt x="104" y="464"/>
                  </a:lnTo>
                  <a:lnTo>
                    <a:pt x="0" y="464"/>
                  </a:lnTo>
                  <a:lnTo>
                    <a:pt x="0" y="174"/>
                  </a:lnTo>
                  <a:lnTo>
                    <a:pt x="49" y="156"/>
                  </a:lnTo>
                  <a:lnTo>
                    <a:pt x="512" y="0"/>
                  </a:lnTo>
                  <a:close/>
                </a:path>
              </a:pathLst>
            </a:custGeom>
            <a:solidFill>
              <a:schemeClr val="tx1">
                <a:lumMod val="85000"/>
                <a:lumOff val="15000"/>
              </a:scheme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sp>
          <p:nvSpPr>
            <p:cNvPr id="22" name="Freeform 15">
              <a:extLst>
                <a:ext uri="{FF2B5EF4-FFF2-40B4-BE49-F238E27FC236}">
                  <a16:creationId xmlns:a16="http://schemas.microsoft.com/office/drawing/2014/main" id="{AF6F9F26-861B-9827-CD1C-915228A5233D}"/>
                </a:ext>
              </a:extLst>
            </p:cNvPr>
            <p:cNvSpPr>
              <a:spLocks noChangeArrowheads="1"/>
            </p:cNvSpPr>
            <p:nvPr/>
          </p:nvSpPr>
          <p:spPr bwMode="auto">
            <a:xfrm>
              <a:off x="1012825" y="1085850"/>
              <a:ext cx="217488" cy="600075"/>
            </a:xfrm>
            <a:custGeom>
              <a:avLst/>
              <a:gdLst>
                <a:gd name="T0" fmla="*/ 130175 w 137"/>
                <a:gd name="T1" fmla="*/ 0 h 378"/>
                <a:gd name="T2" fmla="*/ 217488 w 137"/>
                <a:gd name="T3" fmla="*/ 441325 h 378"/>
                <a:gd name="T4" fmla="*/ 87313 w 137"/>
                <a:gd name="T5" fmla="*/ 600075 h 378"/>
                <a:gd name="T6" fmla="*/ 87313 w 137"/>
                <a:gd name="T7" fmla="*/ 600075 h 378"/>
                <a:gd name="T8" fmla="*/ 0 w 137"/>
                <a:gd name="T9" fmla="*/ 441325 h 378"/>
                <a:gd name="T10" fmla="*/ 130175 w 137"/>
                <a:gd name="T11" fmla="*/ 0 h 378"/>
                <a:gd name="T12" fmla="*/ 0 60000 65536"/>
                <a:gd name="T13" fmla="*/ 0 60000 65536"/>
                <a:gd name="T14" fmla="*/ 0 60000 65536"/>
                <a:gd name="T15" fmla="*/ 0 60000 65536"/>
                <a:gd name="T16" fmla="*/ 0 60000 65536"/>
                <a:gd name="T17" fmla="*/ 0 60000 65536"/>
                <a:gd name="T18" fmla="*/ 0 w 137"/>
                <a:gd name="T19" fmla="*/ 0 h 378"/>
                <a:gd name="T20" fmla="*/ 137 w 137"/>
                <a:gd name="T21" fmla="*/ 378 h 378"/>
              </a:gdLst>
              <a:ahLst/>
              <a:cxnLst>
                <a:cxn ang="T12">
                  <a:pos x="T0" y="T1"/>
                </a:cxn>
                <a:cxn ang="T13">
                  <a:pos x="T2" y="T3"/>
                </a:cxn>
                <a:cxn ang="T14">
                  <a:pos x="T4" y="T5"/>
                </a:cxn>
                <a:cxn ang="T15">
                  <a:pos x="T6" y="T7"/>
                </a:cxn>
                <a:cxn ang="T16">
                  <a:pos x="T8" y="T9"/>
                </a:cxn>
                <a:cxn ang="T17">
                  <a:pos x="T10" y="T11"/>
                </a:cxn>
              </a:cxnLst>
              <a:rect l="T18" t="T19" r="T20" b="T21"/>
              <a:pathLst>
                <a:path w="137" h="378">
                  <a:moveTo>
                    <a:pt x="82" y="0"/>
                  </a:moveTo>
                  <a:lnTo>
                    <a:pt x="137" y="278"/>
                  </a:lnTo>
                  <a:lnTo>
                    <a:pt x="55" y="378"/>
                  </a:lnTo>
                  <a:lnTo>
                    <a:pt x="0" y="278"/>
                  </a:lnTo>
                  <a:lnTo>
                    <a:pt x="82" y="0"/>
                  </a:lnTo>
                  <a:close/>
                </a:path>
              </a:pathLst>
            </a:custGeom>
            <a:solidFill>
              <a:schemeClr val="bg1">
                <a:lumMod val="85000"/>
              </a:scheme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dirty="0">
                <a:cs typeface="+mn-ea"/>
                <a:sym typeface="+mn-lt"/>
              </a:endParaRPr>
            </a:p>
          </p:txBody>
        </p:sp>
        <p:sp>
          <p:nvSpPr>
            <p:cNvPr id="23" name="Freeform 16">
              <a:extLst>
                <a:ext uri="{FF2B5EF4-FFF2-40B4-BE49-F238E27FC236}">
                  <a16:creationId xmlns:a16="http://schemas.microsoft.com/office/drawing/2014/main" id="{8353BBAD-FB16-8E5D-EBD1-B16D807CF2E1}"/>
                </a:ext>
              </a:extLst>
            </p:cNvPr>
            <p:cNvSpPr>
              <a:spLocks noChangeArrowheads="1"/>
            </p:cNvSpPr>
            <p:nvPr/>
          </p:nvSpPr>
          <p:spPr bwMode="auto">
            <a:xfrm>
              <a:off x="4763" y="857250"/>
              <a:ext cx="1138238" cy="1697037"/>
            </a:xfrm>
            <a:custGeom>
              <a:avLst/>
              <a:gdLst>
                <a:gd name="T0" fmla="*/ 1138238 w 235"/>
                <a:gd name="T1" fmla="*/ 227888 h 350"/>
                <a:gd name="T2" fmla="*/ 1007462 w 235"/>
                <a:gd name="T3" fmla="*/ 669117 h 350"/>
                <a:gd name="T4" fmla="*/ 1094646 w 235"/>
                <a:gd name="T5" fmla="*/ 829124 h 350"/>
                <a:gd name="T6" fmla="*/ 547323 w 235"/>
                <a:gd name="T7" fmla="*/ 1008525 h 350"/>
                <a:gd name="T8" fmla="*/ 615133 w 235"/>
                <a:gd name="T9" fmla="*/ 567295 h 350"/>
                <a:gd name="T10" fmla="*/ 329362 w 235"/>
                <a:gd name="T11" fmla="*/ 916400 h 350"/>
                <a:gd name="T12" fmla="*/ 387485 w 235"/>
                <a:gd name="T13" fmla="*/ 1658248 h 350"/>
                <a:gd name="T14" fmla="*/ 188899 w 235"/>
                <a:gd name="T15" fmla="*/ 1697037 h 350"/>
                <a:gd name="T16" fmla="*/ 0 w 235"/>
                <a:gd name="T17" fmla="*/ 998827 h 350"/>
                <a:gd name="T18" fmla="*/ 319675 w 235"/>
                <a:gd name="T19" fmla="*/ 300618 h 350"/>
                <a:gd name="T20" fmla="*/ 876685 w 235"/>
                <a:gd name="T21" fmla="*/ 0 h 350"/>
                <a:gd name="T22" fmla="*/ 1138238 w 235"/>
                <a:gd name="T23" fmla="*/ 227888 h 3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350"/>
                <a:gd name="T38" fmla="*/ 235 w 235"/>
                <a:gd name="T39" fmla="*/ 350 h 3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350">
                  <a:moveTo>
                    <a:pt x="235" y="47"/>
                  </a:moveTo>
                  <a:cubicBezTo>
                    <a:pt x="208" y="138"/>
                    <a:pt x="208" y="138"/>
                    <a:pt x="208" y="138"/>
                  </a:cubicBezTo>
                  <a:cubicBezTo>
                    <a:pt x="226" y="171"/>
                    <a:pt x="226" y="171"/>
                    <a:pt x="226" y="171"/>
                  </a:cubicBezTo>
                  <a:cubicBezTo>
                    <a:pt x="113" y="208"/>
                    <a:pt x="113" y="208"/>
                    <a:pt x="113" y="208"/>
                  </a:cubicBezTo>
                  <a:cubicBezTo>
                    <a:pt x="127" y="117"/>
                    <a:pt x="127" y="117"/>
                    <a:pt x="127" y="117"/>
                  </a:cubicBezTo>
                  <a:cubicBezTo>
                    <a:pt x="127" y="117"/>
                    <a:pt x="84" y="158"/>
                    <a:pt x="68" y="189"/>
                  </a:cubicBezTo>
                  <a:cubicBezTo>
                    <a:pt x="53" y="220"/>
                    <a:pt x="80" y="342"/>
                    <a:pt x="80" y="342"/>
                  </a:cubicBezTo>
                  <a:cubicBezTo>
                    <a:pt x="39" y="350"/>
                    <a:pt x="39" y="350"/>
                    <a:pt x="39" y="350"/>
                  </a:cubicBezTo>
                  <a:cubicBezTo>
                    <a:pt x="0" y="206"/>
                    <a:pt x="0" y="206"/>
                    <a:pt x="0" y="206"/>
                  </a:cubicBezTo>
                  <a:cubicBezTo>
                    <a:pt x="0" y="206"/>
                    <a:pt x="22" y="140"/>
                    <a:pt x="66" y="62"/>
                  </a:cubicBezTo>
                  <a:cubicBezTo>
                    <a:pt x="97" y="9"/>
                    <a:pt x="150" y="1"/>
                    <a:pt x="181" y="0"/>
                  </a:cubicBezTo>
                  <a:cubicBezTo>
                    <a:pt x="181" y="0"/>
                    <a:pt x="189" y="39"/>
                    <a:pt x="235" y="47"/>
                  </a:cubicBezTo>
                  <a:close/>
                </a:path>
              </a:pathLst>
            </a:custGeom>
            <a:solidFill>
              <a:schemeClr val="tx1">
                <a:lumMod val="65000"/>
                <a:lumOff val="35000"/>
              </a:scheme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sp>
          <p:nvSpPr>
            <p:cNvPr id="24" name="Freeform 17">
              <a:extLst>
                <a:ext uri="{FF2B5EF4-FFF2-40B4-BE49-F238E27FC236}">
                  <a16:creationId xmlns:a16="http://schemas.microsoft.com/office/drawing/2014/main" id="{DD33B2FD-8233-7C32-8E03-CE243C4720D7}"/>
                </a:ext>
              </a:extLst>
            </p:cNvPr>
            <p:cNvSpPr>
              <a:spLocks noChangeArrowheads="1"/>
            </p:cNvSpPr>
            <p:nvPr/>
          </p:nvSpPr>
          <p:spPr bwMode="auto">
            <a:xfrm>
              <a:off x="96838" y="2592387"/>
              <a:ext cx="455613" cy="1725612"/>
            </a:xfrm>
            <a:custGeom>
              <a:avLst/>
              <a:gdLst>
                <a:gd name="T0" fmla="*/ 455613 w 287"/>
                <a:gd name="T1" fmla="*/ 0 h 1087"/>
                <a:gd name="T2" fmla="*/ 450850 w 287"/>
                <a:gd name="T3" fmla="*/ 950912 h 1087"/>
                <a:gd name="T4" fmla="*/ 222250 w 287"/>
                <a:gd name="T5" fmla="*/ 1725612 h 1087"/>
                <a:gd name="T6" fmla="*/ 0 w 287"/>
                <a:gd name="T7" fmla="*/ 1725612 h 1087"/>
                <a:gd name="T8" fmla="*/ 290513 w 287"/>
                <a:gd name="T9" fmla="*/ 708025 h 1087"/>
                <a:gd name="T10" fmla="*/ 373063 w 287"/>
                <a:gd name="T11" fmla="*/ 0 h 1087"/>
                <a:gd name="T12" fmla="*/ 455613 w 287"/>
                <a:gd name="T13" fmla="*/ 0 h 1087"/>
                <a:gd name="T14" fmla="*/ 0 60000 65536"/>
                <a:gd name="T15" fmla="*/ 0 60000 65536"/>
                <a:gd name="T16" fmla="*/ 0 60000 65536"/>
                <a:gd name="T17" fmla="*/ 0 60000 65536"/>
                <a:gd name="T18" fmla="*/ 0 60000 65536"/>
                <a:gd name="T19" fmla="*/ 0 60000 65536"/>
                <a:gd name="T20" fmla="*/ 0 60000 65536"/>
                <a:gd name="T21" fmla="*/ 0 w 287"/>
                <a:gd name="T22" fmla="*/ 0 h 1087"/>
                <a:gd name="T23" fmla="*/ 287 w 287"/>
                <a:gd name="T24" fmla="*/ 1087 h 10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7" h="1087">
                  <a:moveTo>
                    <a:pt x="287" y="0"/>
                  </a:moveTo>
                  <a:lnTo>
                    <a:pt x="284" y="599"/>
                  </a:lnTo>
                  <a:lnTo>
                    <a:pt x="140" y="1087"/>
                  </a:lnTo>
                  <a:lnTo>
                    <a:pt x="0" y="1087"/>
                  </a:lnTo>
                  <a:lnTo>
                    <a:pt x="183" y="446"/>
                  </a:lnTo>
                  <a:lnTo>
                    <a:pt x="235" y="0"/>
                  </a:lnTo>
                  <a:lnTo>
                    <a:pt x="287" y="0"/>
                  </a:lnTo>
                  <a:close/>
                </a:path>
              </a:pathLst>
            </a:custGeom>
            <a:solidFill>
              <a:schemeClr val="tx1">
                <a:lumMod val="65000"/>
                <a:lumOff val="35000"/>
              </a:scheme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grpSp>
      <p:pic>
        <p:nvPicPr>
          <p:cNvPr id="3" name="Imagem 2">
            <a:extLst>
              <a:ext uri="{FF2B5EF4-FFF2-40B4-BE49-F238E27FC236}">
                <a16:creationId xmlns:a16="http://schemas.microsoft.com/office/drawing/2014/main" id="{7B1AE34B-523B-7206-5830-54FA75C72A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86407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1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3" presetClass="entr" presetSubtype="288" decel="100000" fill="hold" grpId="0" nodeType="withEffect">
                                  <p:stCondLst>
                                    <p:cond delay="0"/>
                                  </p:stCondLst>
                                  <p:iterate type="lt">
                                    <p:tmPct val="15000"/>
                                  </p:iterate>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strVal val="8/3*#ppt_w"/>
                                          </p:val>
                                        </p:tav>
                                        <p:tav tm="100000">
                                          <p:val>
                                            <p:strVal val="#ppt_w"/>
                                          </p:val>
                                        </p:tav>
                                      </p:tavLst>
                                    </p:anim>
                                    <p:anim calcmode="lin" valueType="num">
                                      <p:cBhvr>
                                        <p:cTn id="12" dur="500" fill="hold"/>
                                        <p:tgtEl>
                                          <p:spTgt spid="9"/>
                                        </p:tgtEl>
                                        <p:attrNameLst>
                                          <p:attrName>ppt_h</p:attrName>
                                        </p:attrNameLst>
                                      </p:cBhvr>
                                      <p:tavLst>
                                        <p:tav tm="0">
                                          <p:val>
                                            <p:strVal val="12/3*#ppt_h"/>
                                          </p:val>
                                        </p:tav>
                                        <p:tav tm="100000">
                                          <p:val>
                                            <p:strVal val="#ppt_h"/>
                                          </p:val>
                                        </p:tav>
                                      </p:tavLst>
                                    </p:anim>
                                  </p:childTnLst>
                                </p:cTn>
                              </p:par>
                              <p:par>
                                <p:cTn id="13" presetID="10" presetClass="entr" presetSubtype="0" fill="hold" grpId="1" nodeType="withEffect">
                                  <p:stCondLst>
                                    <p:cond delay="0"/>
                                  </p:stCondLst>
                                  <p:iterate type="lt">
                                    <p:tmPct val="15000"/>
                                  </p:iterate>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3375"/>
                            </p:stCondLst>
                            <p:childTnLst>
                              <p:par>
                                <p:cTn id="17" presetID="26"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p:cBhvr>
                                        <p:cTn id="19" dur="580">
                                          <p:stCondLst>
                                            <p:cond delay="0"/>
                                          </p:stCondLst>
                                        </p:cTn>
                                        <p:tgtEl>
                                          <p:spTgt spid="10"/>
                                        </p:tgtEl>
                                      </p:cBhvr>
                                    </p:animEffect>
                                    <p:anim calcmode="lin" valueType="num">
                                      <p:cBhvr>
                                        <p:cTn id="2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5" dur="26">
                                          <p:stCondLst>
                                            <p:cond delay="650"/>
                                          </p:stCondLst>
                                        </p:cTn>
                                        <p:tgtEl>
                                          <p:spTgt spid="10"/>
                                        </p:tgtEl>
                                      </p:cBhvr>
                                      <p:to x="100000" y="60000"/>
                                    </p:animScale>
                                    <p:animScale>
                                      <p:cBhvr>
                                        <p:cTn id="26" dur="166" decel="50000">
                                          <p:stCondLst>
                                            <p:cond delay="676"/>
                                          </p:stCondLst>
                                        </p:cTn>
                                        <p:tgtEl>
                                          <p:spTgt spid="10"/>
                                        </p:tgtEl>
                                      </p:cBhvr>
                                      <p:to x="100000" y="100000"/>
                                    </p:animScale>
                                    <p:animScale>
                                      <p:cBhvr>
                                        <p:cTn id="27" dur="26">
                                          <p:stCondLst>
                                            <p:cond delay="1312"/>
                                          </p:stCondLst>
                                        </p:cTn>
                                        <p:tgtEl>
                                          <p:spTgt spid="10"/>
                                        </p:tgtEl>
                                      </p:cBhvr>
                                      <p:to x="100000" y="80000"/>
                                    </p:animScale>
                                    <p:animScale>
                                      <p:cBhvr>
                                        <p:cTn id="28" dur="166" decel="50000">
                                          <p:stCondLst>
                                            <p:cond delay="1338"/>
                                          </p:stCondLst>
                                        </p:cTn>
                                        <p:tgtEl>
                                          <p:spTgt spid="10"/>
                                        </p:tgtEl>
                                      </p:cBhvr>
                                      <p:to x="100000" y="100000"/>
                                    </p:animScale>
                                    <p:animScale>
                                      <p:cBhvr>
                                        <p:cTn id="29" dur="26">
                                          <p:stCondLst>
                                            <p:cond delay="1642"/>
                                          </p:stCondLst>
                                        </p:cTn>
                                        <p:tgtEl>
                                          <p:spTgt spid="10"/>
                                        </p:tgtEl>
                                      </p:cBhvr>
                                      <p:to x="100000" y="90000"/>
                                    </p:animScale>
                                    <p:animScale>
                                      <p:cBhvr>
                                        <p:cTn id="30" dur="166" decel="50000">
                                          <p:stCondLst>
                                            <p:cond delay="1668"/>
                                          </p:stCondLst>
                                        </p:cTn>
                                        <p:tgtEl>
                                          <p:spTgt spid="10"/>
                                        </p:tgtEl>
                                      </p:cBhvr>
                                      <p:to x="100000" y="100000"/>
                                    </p:animScale>
                                    <p:animScale>
                                      <p:cBhvr>
                                        <p:cTn id="31" dur="26">
                                          <p:stCondLst>
                                            <p:cond delay="1808"/>
                                          </p:stCondLst>
                                        </p:cTn>
                                        <p:tgtEl>
                                          <p:spTgt spid="10"/>
                                        </p:tgtEl>
                                      </p:cBhvr>
                                      <p:to x="100000" y="95000"/>
                                    </p:animScale>
                                    <p:animScale>
                                      <p:cBhvr>
                                        <p:cTn id="3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descr="e7d195523061f1c029d8a470330beef7eecbf578a74c67be34E755975358C32C42B60046E65E5AB2B817CFACDA70963A03272FA99D31C85E250EFEC4061BFB07F05F931B289192FCB8E0285A555C1F230D307BE5C25C0A02A148102A1BAEDB15DE6D17ED4C2D37AAA815CC83B2760056FB7B5D8A8CA70F565F2C860F89DCA49999B2685C267E514B43EFE53A5B803607">
            <a:extLst>
              <a:ext uri="{FF2B5EF4-FFF2-40B4-BE49-F238E27FC236}">
                <a16:creationId xmlns:a16="http://schemas.microsoft.com/office/drawing/2014/main" id="{C03DD169-B46C-5ED9-92CE-5FC57714924B}"/>
              </a:ext>
            </a:extLst>
          </p:cNvPr>
          <p:cNvGrpSpPr/>
          <p:nvPr/>
        </p:nvGrpSpPr>
        <p:grpSpPr>
          <a:xfrm>
            <a:off x="4376819" y="2439570"/>
            <a:ext cx="1383654" cy="1383654"/>
            <a:chOff x="13447068" y="4175316"/>
            <a:chExt cx="2213846" cy="2213846"/>
          </a:xfrm>
        </p:grpSpPr>
        <p:sp>
          <p:nvSpPr>
            <p:cNvPr id="5" name="Oval 6">
              <a:extLst>
                <a:ext uri="{FF2B5EF4-FFF2-40B4-BE49-F238E27FC236}">
                  <a16:creationId xmlns:a16="http://schemas.microsoft.com/office/drawing/2014/main" id="{995F5F01-941B-8C15-198B-3E5C22F16037}"/>
                </a:ext>
              </a:extLst>
            </p:cNvPr>
            <p:cNvSpPr/>
            <p:nvPr/>
          </p:nvSpPr>
          <p:spPr>
            <a:xfrm>
              <a:off x="13447068" y="4175316"/>
              <a:ext cx="2213846" cy="2213846"/>
            </a:xfrm>
            <a:prstGeom prst="ellipse">
              <a:avLst/>
            </a:prstGeom>
            <a:solidFill>
              <a:srgbClr val="C00000"/>
            </a:solidFill>
            <a:ln w="12700" cap="flat" cmpd="sng" algn="ctr">
              <a:noFill/>
              <a:prstDash val="solid"/>
              <a:miter lim="800000"/>
            </a:ln>
            <a:effectLst>
              <a:outerShdw blurRad="1270000" sx="90000" sy="90000" algn="ctr"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id-ID" sz="1125" b="0" i="0" u="none" strike="noStrike" kern="0" cap="none" spc="0" normalizeH="0" baseline="0" noProof="0" dirty="0">
                <a:ln>
                  <a:noFill/>
                </a:ln>
                <a:effectLst/>
                <a:uLnTx/>
                <a:uFillTx/>
                <a:cs typeface="+mn-ea"/>
                <a:sym typeface="+mn-lt"/>
              </a:endParaRPr>
            </a:p>
          </p:txBody>
        </p:sp>
        <p:grpSp>
          <p:nvGrpSpPr>
            <p:cNvPr id="6" name="Group 12">
              <a:extLst>
                <a:ext uri="{FF2B5EF4-FFF2-40B4-BE49-F238E27FC236}">
                  <a16:creationId xmlns:a16="http://schemas.microsoft.com/office/drawing/2014/main" id="{1D7457C7-132E-1981-10B5-FEFBBEBBDF9A}"/>
                </a:ext>
              </a:extLst>
            </p:cNvPr>
            <p:cNvGrpSpPr/>
            <p:nvPr/>
          </p:nvGrpSpPr>
          <p:grpSpPr>
            <a:xfrm>
              <a:off x="14263395" y="4858634"/>
              <a:ext cx="581192" cy="847210"/>
              <a:chOff x="3582988" y="3510757"/>
              <a:chExt cx="319088" cy="465138"/>
            </a:xfrm>
            <a:solidFill>
              <a:sysClr val="window" lastClr="FFFFFF"/>
            </a:solidFill>
          </p:grpSpPr>
          <p:sp>
            <p:nvSpPr>
              <p:cNvPr id="7" name="AutoShape 113">
                <a:extLst>
                  <a:ext uri="{FF2B5EF4-FFF2-40B4-BE49-F238E27FC236}">
                    <a16:creationId xmlns:a16="http://schemas.microsoft.com/office/drawing/2014/main" id="{5E60963B-A4A0-460C-1FEF-68912610848E}"/>
                  </a:ext>
                </a:extLst>
              </p:cNvPr>
              <p:cNvSpPr>
                <a:spLocks/>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effectLst>
                    <a:outerShdw blurRad="38100" dist="38100" dir="2700000" algn="tl">
                      <a:srgbClr val="000000"/>
                    </a:outerShdw>
                  </a:effectLst>
                  <a:uLnTx/>
                  <a:uFillTx/>
                  <a:cs typeface="+mn-ea"/>
                  <a:sym typeface="+mn-lt"/>
                </a:endParaRPr>
              </a:p>
            </p:txBody>
          </p:sp>
          <p:sp>
            <p:nvSpPr>
              <p:cNvPr id="8" name="AutoShape 114">
                <a:extLst>
                  <a:ext uri="{FF2B5EF4-FFF2-40B4-BE49-F238E27FC236}">
                    <a16:creationId xmlns:a16="http://schemas.microsoft.com/office/drawing/2014/main" id="{A08AEA1B-7663-384A-DAD4-FC61BF7EF263}"/>
                  </a:ext>
                </a:extLst>
              </p:cNvPr>
              <p:cNvSpPr>
                <a:spLocks/>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effectLst>
                    <a:outerShdw blurRad="38100" dist="38100" dir="2700000" algn="tl">
                      <a:srgbClr val="000000"/>
                    </a:outerShdw>
                  </a:effectLst>
                  <a:uLnTx/>
                  <a:uFillTx/>
                  <a:cs typeface="+mn-ea"/>
                  <a:sym typeface="+mn-lt"/>
                </a:endParaRPr>
              </a:p>
            </p:txBody>
          </p:sp>
        </p:grpSp>
      </p:grpSp>
      <p:sp>
        <p:nvSpPr>
          <p:cNvPr id="9" name="矩形 51">
            <a:extLst>
              <a:ext uri="{FF2B5EF4-FFF2-40B4-BE49-F238E27FC236}">
                <a16:creationId xmlns:a16="http://schemas.microsoft.com/office/drawing/2014/main" id="{800A9871-5E02-214E-DCF5-7305C1781C9F}"/>
              </a:ext>
            </a:extLst>
          </p:cNvPr>
          <p:cNvSpPr/>
          <p:nvPr/>
        </p:nvSpPr>
        <p:spPr>
          <a:xfrm>
            <a:off x="6212752" y="1932251"/>
            <a:ext cx="5356948" cy="2243050"/>
          </a:xfrm>
          <a:prstGeom prst="rect">
            <a:avLst/>
          </a:prstGeom>
        </p:spPr>
        <p:txBody>
          <a:bodyPr wrap="square">
            <a:spAutoFit/>
          </a:bodyPr>
          <a:lstStyle/>
          <a:p>
            <a:pPr lvl="0">
              <a:lnSpc>
                <a:spcPct val="150000"/>
              </a:lnSpc>
              <a:defRPr/>
            </a:pPr>
            <a:r>
              <a:rPr lang="pt-BR" altLang="zh-CN" sz="2400" b="1" kern="0" dirty="0">
                <a:solidFill>
                  <a:srgbClr val="FF0000"/>
                </a:solidFill>
                <a:cs typeface="+mn-ea"/>
                <a:sym typeface="+mn-lt"/>
              </a:rPr>
              <a:t>Ela se aplica a todas as empresas e estabelecimentos que lidam com explosivos, visando garantir a segurança nesse contexto.</a:t>
            </a:r>
          </a:p>
        </p:txBody>
      </p:sp>
      <p:grpSp>
        <p:nvGrpSpPr>
          <p:cNvPr id="10" name="Group 8">
            <a:extLst>
              <a:ext uri="{FF2B5EF4-FFF2-40B4-BE49-F238E27FC236}">
                <a16:creationId xmlns:a16="http://schemas.microsoft.com/office/drawing/2014/main" id="{E9A25296-D903-E674-D03D-278ADD265EFD}"/>
              </a:ext>
            </a:extLst>
          </p:cNvPr>
          <p:cNvGrpSpPr>
            <a:grpSpLocks/>
          </p:cNvGrpSpPr>
          <p:nvPr/>
        </p:nvGrpSpPr>
        <p:grpSpPr bwMode="auto">
          <a:xfrm>
            <a:off x="505829" y="2667000"/>
            <a:ext cx="2811408" cy="4731457"/>
            <a:chOff x="0" y="0"/>
            <a:chExt cx="2819400" cy="4856162"/>
          </a:xfrm>
        </p:grpSpPr>
        <p:sp>
          <p:nvSpPr>
            <p:cNvPr id="11" name="AutoShape 3">
              <a:extLst>
                <a:ext uri="{FF2B5EF4-FFF2-40B4-BE49-F238E27FC236}">
                  <a16:creationId xmlns:a16="http://schemas.microsoft.com/office/drawing/2014/main" id="{0E2DB99E-FCEC-430D-BE8B-296B9C2824EA}"/>
                </a:ext>
              </a:extLst>
            </p:cNvPr>
            <p:cNvSpPr>
              <a:spLocks noChangeAspect="1" noChangeArrowheads="1" noTextEdit="1"/>
            </p:cNvSpPr>
            <p:nvPr/>
          </p:nvSpPr>
          <p:spPr bwMode="auto">
            <a:xfrm>
              <a:off x="0" y="0"/>
              <a:ext cx="2819400"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lstStyle/>
            <a:p>
              <a:endParaRPr lang="zh-CN" altLang="en-US">
                <a:cs typeface="+mn-ea"/>
                <a:sym typeface="+mn-lt"/>
              </a:endParaRPr>
            </a:p>
          </p:txBody>
        </p:sp>
        <p:sp>
          <p:nvSpPr>
            <p:cNvPr id="12" name="Freeform 5">
              <a:extLst>
                <a:ext uri="{FF2B5EF4-FFF2-40B4-BE49-F238E27FC236}">
                  <a16:creationId xmlns:a16="http://schemas.microsoft.com/office/drawing/2014/main" id="{3EC4D1A3-0033-327F-6E23-AD97D12FA16A}"/>
                </a:ext>
              </a:extLst>
            </p:cNvPr>
            <p:cNvSpPr>
              <a:spLocks noChangeArrowheads="1"/>
            </p:cNvSpPr>
            <p:nvPr/>
          </p:nvSpPr>
          <p:spPr bwMode="auto">
            <a:xfrm>
              <a:off x="1371600" y="1685925"/>
              <a:ext cx="1443038" cy="776287"/>
            </a:xfrm>
            <a:custGeom>
              <a:avLst/>
              <a:gdLst>
                <a:gd name="T0" fmla="*/ 1443038 w 298"/>
                <a:gd name="T1" fmla="*/ 0 h 160"/>
                <a:gd name="T2" fmla="*/ 1443038 w 298"/>
                <a:gd name="T3" fmla="*/ 776287 h 160"/>
                <a:gd name="T4" fmla="*/ 1244499 w 298"/>
                <a:gd name="T5" fmla="*/ 776287 h 160"/>
                <a:gd name="T6" fmla="*/ 67794 w 298"/>
                <a:gd name="T7" fmla="*/ 776287 h 160"/>
                <a:gd name="T8" fmla="*/ 0 w 298"/>
                <a:gd name="T9" fmla="*/ 776287 h 160"/>
                <a:gd name="T10" fmla="*/ 0 w 298"/>
                <a:gd name="T11" fmla="*/ 0 h 160"/>
                <a:gd name="T12" fmla="*/ 290545 w 298"/>
                <a:gd name="T13" fmla="*/ 0 h 160"/>
                <a:gd name="T14" fmla="*/ 435817 w 298"/>
                <a:gd name="T15" fmla="*/ 0 h 160"/>
                <a:gd name="T16" fmla="*/ 1186390 w 298"/>
                <a:gd name="T17" fmla="*/ 0 h 160"/>
                <a:gd name="T18" fmla="*/ 1186390 w 298"/>
                <a:gd name="T19" fmla="*/ 4852 h 160"/>
                <a:gd name="T20" fmla="*/ 1196075 w 298"/>
                <a:gd name="T21" fmla="*/ 29111 h 160"/>
                <a:gd name="T22" fmla="*/ 1220287 w 298"/>
                <a:gd name="T23" fmla="*/ 38814 h 160"/>
                <a:gd name="T24" fmla="*/ 1254184 w 298"/>
                <a:gd name="T25" fmla="*/ 4852 h 160"/>
                <a:gd name="T26" fmla="*/ 1254184 w 298"/>
                <a:gd name="T27" fmla="*/ 0 h 160"/>
                <a:gd name="T28" fmla="*/ 1443038 w 298"/>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8"/>
                <a:gd name="T46" fmla="*/ 0 h 160"/>
                <a:gd name="T47" fmla="*/ 298 w 298"/>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8" h="160">
                  <a:moveTo>
                    <a:pt x="298" y="0"/>
                  </a:moveTo>
                  <a:cubicBezTo>
                    <a:pt x="298" y="160"/>
                    <a:pt x="298" y="160"/>
                    <a:pt x="298" y="160"/>
                  </a:cubicBezTo>
                  <a:cubicBezTo>
                    <a:pt x="257" y="160"/>
                    <a:pt x="257" y="160"/>
                    <a:pt x="257" y="160"/>
                  </a:cubicBezTo>
                  <a:cubicBezTo>
                    <a:pt x="14" y="160"/>
                    <a:pt x="14" y="160"/>
                    <a:pt x="14" y="160"/>
                  </a:cubicBezTo>
                  <a:cubicBezTo>
                    <a:pt x="0" y="160"/>
                    <a:pt x="0" y="160"/>
                    <a:pt x="0" y="160"/>
                  </a:cubicBezTo>
                  <a:cubicBezTo>
                    <a:pt x="0" y="0"/>
                    <a:pt x="0" y="0"/>
                    <a:pt x="0" y="0"/>
                  </a:cubicBezTo>
                  <a:cubicBezTo>
                    <a:pt x="60" y="0"/>
                    <a:pt x="60" y="0"/>
                    <a:pt x="60" y="0"/>
                  </a:cubicBezTo>
                  <a:cubicBezTo>
                    <a:pt x="90" y="0"/>
                    <a:pt x="90" y="0"/>
                    <a:pt x="90" y="0"/>
                  </a:cubicBezTo>
                  <a:cubicBezTo>
                    <a:pt x="245" y="0"/>
                    <a:pt x="245" y="0"/>
                    <a:pt x="245" y="0"/>
                  </a:cubicBezTo>
                  <a:cubicBezTo>
                    <a:pt x="245" y="1"/>
                    <a:pt x="245" y="1"/>
                    <a:pt x="245" y="1"/>
                  </a:cubicBezTo>
                  <a:cubicBezTo>
                    <a:pt x="245" y="3"/>
                    <a:pt x="246" y="4"/>
                    <a:pt x="247" y="6"/>
                  </a:cubicBezTo>
                  <a:cubicBezTo>
                    <a:pt x="248" y="7"/>
                    <a:pt x="250" y="8"/>
                    <a:pt x="252" y="8"/>
                  </a:cubicBezTo>
                  <a:cubicBezTo>
                    <a:pt x="256" y="8"/>
                    <a:pt x="259" y="4"/>
                    <a:pt x="259" y="1"/>
                  </a:cubicBezTo>
                  <a:cubicBezTo>
                    <a:pt x="259" y="0"/>
                    <a:pt x="259" y="0"/>
                    <a:pt x="259" y="0"/>
                  </a:cubicBezTo>
                  <a:lnTo>
                    <a:pt x="298" y="0"/>
                  </a:lnTo>
                  <a:close/>
                </a:path>
              </a:pathLst>
            </a:custGeom>
            <a:solidFill>
              <a:schemeClr val="tx1">
                <a:lumMod val="85000"/>
                <a:lumOff val="15000"/>
              </a:scheme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sp>
          <p:nvSpPr>
            <p:cNvPr id="13" name="Freeform 6">
              <a:extLst>
                <a:ext uri="{FF2B5EF4-FFF2-40B4-BE49-F238E27FC236}">
                  <a16:creationId xmlns:a16="http://schemas.microsoft.com/office/drawing/2014/main" id="{D60A10AC-6910-8DA7-46EF-BE2A31973455}"/>
                </a:ext>
              </a:extLst>
            </p:cNvPr>
            <p:cNvSpPr>
              <a:spLocks noChangeArrowheads="1"/>
            </p:cNvSpPr>
            <p:nvPr/>
          </p:nvSpPr>
          <p:spPr bwMode="auto">
            <a:xfrm>
              <a:off x="2436813" y="1046162"/>
              <a:ext cx="377825" cy="271462"/>
            </a:xfrm>
            <a:custGeom>
              <a:avLst/>
              <a:gdLst>
                <a:gd name="T0" fmla="*/ 319698 w 78"/>
                <a:gd name="T1" fmla="*/ 96951 h 56"/>
                <a:gd name="T2" fmla="*/ 358449 w 78"/>
                <a:gd name="T3" fmla="*/ 208444 h 56"/>
                <a:gd name="T4" fmla="*/ 247039 w 78"/>
                <a:gd name="T5" fmla="*/ 252072 h 56"/>
                <a:gd name="T6" fmla="*/ 188913 w 78"/>
                <a:gd name="T7" fmla="*/ 222987 h 56"/>
                <a:gd name="T8" fmla="*/ 188913 w 78"/>
                <a:gd name="T9" fmla="*/ 164816 h 56"/>
                <a:gd name="T10" fmla="*/ 179225 w 78"/>
                <a:gd name="T11" fmla="*/ 140579 h 56"/>
                <a:gd name="T12" fmla="*/ 155005 w 78"/>
                <a:gd name="T13" fmla="*/ 130883 h 56"/>
                <a:gd name="T14" fmla="*/ 121098 w 78"/>
                <a:gd name="T15" fmla="*/ 164816 h 56"/>
                <a:gd name="T16" fmla="*/ 121098 w 78"/>
                <a:gd name="T17" fmla="*/ 193901 h 56"/>
                <a:gd name="T18" fmla="*/ 58127 w 78"/>
                <a:gd name="T19" fmla="*/ 159969 h 56"/>
                <a:gd name="T20" fmla="*/ 19376 w 78"/>
                <a:gd name="T21" fmla="*/ 48475 h 56"/>
                <a:gd name="T22" fmla="*/ 96878 w 78"/>
                <a:gd name="T23" fmla="*/ 0 h 56"/>
                <a:gd name="T24" fmla="*/ 130786 w 78"/>
                <a:gd name="T25" fmla="*/ 9695 h 56"/>
                <a:gd name="T26" fmla="*/ 319698 w 78"/>
                <a:gd name="T27" fmla="*/ 96951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8"/>
                <a:gd name="T43" fmla="*/ 0 h 56"/>
                <a:gd name="T44" fmla="*/ 78 w 78"/>
                <a:gd name="T45" fmla="*/ 56 h 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8" h="56">
                  <a:moveTo>
                    <a:pt x="66" y="20"/>
                  </a:moveTo>
                  <a:cubicBezTo>
                    <a:pt x="74" y="24"/>
                    <a:pt x="78" y="35"/>
                    <a:pt x="74" y="43"/>
                  </a:cubicBezTo>
                  <a:cubicBezTo>
                    <a:pt x="70" y="52"/>
                    <a:pt x="59" y="56"/>
                    <a:pt x="51" y="52"/>
                  </a:cubicBezTo>
                  <a:cubicBezTo>
                    <a:pt x="39" y="46"/>
                    <a:pt x="39" y="46"/>
                    <a:pt x="39" y="46"/>
                  </a:cubicBezTo>
                  <a:cubicBezTo>
                    <a:pt x="39" y="34"/>
                    <a:pt x="39" y="34"/>
                    <a:pt x="39" y="34"/>
                  </a:cubicBezTo>
                  <a:cubicBezTo>
                    <a:pt x="39" y="32"/>
                    <a:pt x="38" y="30"/>
                    <a:pt x="37" y="29"/>
                  </a:cubicBezTo>
                  <a:cubicBezTo>
                    <a:pt x="36" y="27"/>
                    <a:pt x="34" y="27"/>
                    <a:pt x="32" y="27"/>
                  </a:cubicBezTo>
                  <a:cubicBezTo>
                    <a:pt x="28" y="27"/>
                    <a:pt x="25" y="30"/>
                    <a:pt x="25" y="34"/>
                  </a:cubicBezTo>
                  <a:cubicBezTo>
                    <a:pt x="25" y="40"/>
                    <a:pt x="25" y="40"/>
                    <a:pt x="25" y="40"/>
                  </a:cubicBezTo>
                  <a:cubicBezTo>
                    <a:pt x="12" y="33"/>
                    <a:pt x="12" y="33"/>
                    <a:pt x="12" y="33"/>
                  </a:cubicBezTo>
                  <a:cubicBezTo>
                    <a:pt x="3" y="29"/>
                    <a:pt x="0" y="19"/>
                    <a:pt x="4" y="10"/>
                  </a:cubicBezTo>
                  <a:cubicBezTo>
                    <a:pt x="7" y="4"/>
                    <a:pt x="13" y="0"/>
                    <a:pt x="20" y="0"/>
                  </a:cubicBezTo>
                  <a:cubicBezTo>
                    <a:pt x="22" y="0"/>
                    <a:pt x="25" y="1"/>
                    <a:pt x="27" y="2"/>
                  </a:cubicBezTo>
                  <a:lnTo>
                    <a:pt x="66" y="20"/>
                  </a:lnTo>
                  <a:close/>
                </a:path>
              </a:pathLst>
            </a:custGeom>
            <a:solidFill>
              <a:srgbClr val="9A000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sp>
          <p:nvSpPr>
            <p:cNvPr id="14" name="Freeform 7">
              <a:extLst>
                <a:ext uri="{FF2B5EF4-FFF2-40B4-BE49-F238E27FC236}">
                  <a16:creationId xmlns:a16="http://schemas.microsoft.com/office/drawing/2014/main" id="{0A769B04-9133-71BF-2E39-AA1254AB17AC}"/>
                </a:ext>
              </a:extLst>
            </p:cNvPr>
            <p:cNvSpPr>
              <a:spLocks noChangeArrowheads="1"/>
            </p:cNvSpPr>
            <p:nvPr/>
          </p:nvSpPr>
          <p:spPr bwMode="auto">
            <a:xfrm>
              <a:off x="1371600" y="2554287"/>
              <a:ext cx="1336675" cy="2301875"/>
            </a:xfrm>
            <a:custGeom>
              <a:avLst/>
              <a:gdLst>
                <a:gd name="T0" fmla="*/ 1249363 w 842"/>
                <a:gd name="T1" fmla="*/ 0 h 1450"/>
                <a:gd name="T2" fmla="*/ 1336675 w 842"/>
                <a:gd name="T3" fmla="*/ 1812925 h 1450"/>
                <a:gd name="T4" fmla="*/ 66675 w 842"/>
                <a:gd name="T5" fmla="*/ 2301875 h 1450"/>
                <a:gd name="T6" fmla="*/ 0 w 842"/>
                <a:gd name="T7" fmla="*/ 2268538 h 1450"/>
                <a:gd name="T8" fmla="*/ 0 w 842"/>
                <a:gd name="T9" fmla="*/ 0 h 1450"/>
                <a:gd name="T10" fmla="*/ 1249363 w 842"/>
                <a:gd name="T11" fmla="*/ 0 h 1450"/>
                <a:gd name="T12" fmla="*/ 0 60000 65536"/>
                <a:gd name="T13" fmla="*/ 0 60000 65536"/>
                <a:gd name="T14" fmla="*/ 0 60000 65536"/>
                <a:gd name="T15" fmla="*/ 0 60000 65536"/>
                <a:gd name="T16" fmla="*/ 0 60000 65536"/>
                <a:gd name="T17" fmla="*/ 0 60000 65536"/>
                <a:gd name="T18" fmla="*/ 0 w 842"/>
                <a:gd name="T19" fmla="*/ 0 h 1450"/>
                <a:gd name="T20" fmla="*/ 842 w 842"/>
                <a:gd name="T21" fmla="*/ 1450 h 1450"/>
              </a:gdLst>
              <a:ahLst/>
              <a:cxnLst>
                <a:cxn ang="T12">
                  <a:pos x="T0" y="T1"/>
                </a:cxn>
                <a:cxn ang="T13">
                  <a:pos x="T2" y="T3"/>
                </a:cxn>
                <a:cxn ang="T14">
                  <a:pos x="T4" y="T5"/>
                </a:cxn>
                <a:cxn ang="T15">
                  <a:pos x="T6" y="T7"/>
                </a:cxn>
                <a:cxn ang="T16">
                  <a:pos x="T8" y="T9"/>
                </a:cxn>
                <a:cxn ang="T17">
                  <a:pos x="T10" y="T11"/>
                </a:cxn>
              </a:cxnLst>
              <a:rect l="T18" t="T19" r="T20" b="T21"/>
              <a:pathLst>
                <a:path w="842" h="1450">
                  <a:moveTo>
                    <a:pt x="787" y="0"/>
                  </a:moveTo>
                  <a:lnTo>
                    <a:pt x="842" y="1142"/>
                  </a:lnTo>
                  <a:lnTo>
                    <a:pt x="42" y="1450"/>
                  </a:lnTo>
                  <a:lnTo>
                    <a:pt x="0" y="1429"/>
                  </a:lnTo>
                  <a:lnTo>
                    <a:pt x="0" y="0"/>
                  </a:lnTo>
                  <a:lnTo>
                    <a:pt x="787" y="0"/>
                  </a:lnTo>
                  <a:close/>
                </a:path>
              </a:pathLst>
            </a:custGeom>
            <a:solidFill>
              <a:schemeClr val="tx1">
                <a:lumMod val="85000"/>
                <a:lumOff val="15000"/>
              </a:scheme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sp>
          <p:nvSpPr>
            <p:cNvPr id="15" name="Freeform 8">
              <a:extLst>
                <a:ext uri="{FF2B5EF4-FFF2-40B4-BE49-F238E27FC236}">
                  <a16:creationId xmlns:a16="http://schemas.microsoft.com/office/drawing/2014/main" id="{C0A96218-FA89-208B-208B-411326B43FEC}"/>
                </a:ext>
              </a:extLst>
            </p:cNvPr>
            <p:cNvSpPr>
              <a:spLocks noChangeArrowheads="1"/>
            </p:cNvSpPr>
            <p:nvPr/>
          </p:nvSpPr>
          <p:spPr bwMode="auto">
            <a:xfrm>
              <a:off x="2557463" y="1241425"/>
              <a:ext cx="68263" cy="444500"/>
            </a:xfrm>
            <a:custGeom>
              <a:avLst/>
              <a:gdLst>
                <a:gd name="T0" fmla="*/ 68263 w 43"/>
                <a:gd name="T1" fmla="*/ 28575 h 280"/>
                <a:gd name="T2" fmla="*/ 68263 w 43"/>
                <a:gd name="T3" fmla="*/ 444500 h 280"/>
                <a:gd name="T4" fmla="*/ 0 w 43"/>
                <a:gd name="T5" fmla="*/ 444500 h 280"/>
                <a:gd name="T6" fmla="*/ 0 w 43"/>
                <a:gd name="T7" fmla="*/ 0 h 280"/>
                <a:gd name="T8" fmla="*/ 68263 w 43"/>
                <a:gd name="T9" fmla="*/ 28575 h 280"/>
                <a:gd name="T10" fmla="*/ 0 60000 65536"/>
                <a:gd name="T11" fmla="*/ 0 60000 65536"/>
                <a:gd name="T12" fmla="*/ 0 60000 65536"/>
                <a:gd name="T13" fmla="*/ 0 60000 65536"/>
                <a:gd name="T14" fmla="*/ 0 60000 65536"/>
                <a:gd name="T15" fmla="*/ 0 w 43"/>
                <a:gd name="T16" fmla="*/ 0 h 280"/>
                <a:gd name="T17" fmla="*/ 43 w 43"/>
                <a:gd name="T18" fmla="*/ 280 h 280"/>
              </a:gdLst>
              <a:ahLst/>
              <a:cxnLst>
                <a:cxn ang="T10">
                  <a:pos x="T0" y="T1"/>
                </a:cxn>
                <a:cxn ang="T11">
                  <a:pos x="T2" y="T3"/>
                </a:cxn>
                <a:cxn ang="T12">
                  <a:pos x="T4" y="T5"/>
                </a:cxn>
                <a:cxn ang="T13">
                  <a:pos x="T6" y="T7"/>
                </a:cxn>
                <a:cxn ang="T14">
                  <a:pos x="T8" y="T9"/>
                </a:cxn>
              </a:cxnLst>
              <a:rect l="T15" t="T16" r="T17" b="T18"/>
              <a:pathLst>
                <a:path w="43" h="280">
                  <a:moveTo>
                    <a:pt x="43" y="18"/>
                  </a:moveTo>
                  <a:lnTo>
                    <a:pt x="43" y="280"/>
                  </a:lnTo>
                  <a:lnTo>
                    <a:pt x="0" y="280"/>
                  </a:lnTo>
                  <a:lnTo>
                    <a:pt x="0" y="0"/>
                  </a:lnTo>
                  <a:lnTo>
                    <a:pt x="43" y="18"/>
                  </a:lnTo>
                  <a:close/>
                </a:path>
              </a:pathLst>
            </a:custGeom>
            <a:solidFill>
              <a:srgbClr val="9A000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sp>
          <p:nvSpPr>
            <p:cNvPr id="16" name="Freeform 9">
              <a:extLst>
                <a:ext uri="{FF2B5EF4-FFF2-40B4-BE49-F238E27FC236}">
                  <a16:creationId xmlns:a16="http://schemas.microsoft.com/office/drawing/2014/main" id="{2F2D9A99-5602-3CDA-0CB5-42CE4D927011}"/>
                </a:ext>
              </a:extLst>
            </p:cNvPr>
            <p:cNvSpPr>
              <a:spLocks noChangeArrowheads="1"/>
            </p:cNvSpPr>
            <p:nvPr/>
          </p:nvSpPr>
          <p:spPr bwMode="auto">
            <a:xfrm>
              <a:off x="2557463" y="1177925"/>
              <a:ext cx="68263" cy="92075"/>
            </a:xfrm>
            <a:custGeom>
              <a:avLst/>
              <a:gdLst>
                <a:gd name="T0" fmla="*/ 68263 w 14"/>
                <a:gd name="T1" fmla="*/ 33922 h 19"/>
                <a:gd name="T2" fmla="*/ 68263 w 14"/>
                <a:gd name="T3" fmla="*/ 92075 h 19"/>
                <a:gd name="T4" fmla="*/ 0 w 14"/>
                <a:gd name="T5" fmla="*/ 62999 h 19"/>
                <a:gd name="T6" fmla="*/ 0 w 14"/>
                <a:gd name="T7" fmla="*/ 33922 h 19"/>
                <a:gd name="T8" fmla="*/ 34132 w 14"/>
                <a:gd name="T9" fmla="*/ 0 h 19"/>
                <a:gd name="T10" fmla="*/ 58511 w 14"/>
                <a:gd name="T11" fmla="*/ 9692 h 19"/>
                <a:gd name="T12" fmla="*/ 68263 w 14"/>
                <a:gd name="T13" fmla="*/ 33922 h 19"/>
                <a:gd name="T14" fmla="*/ 0 60000 65536"/>
                <a:gd name="T15" fmla="*/ 0 60000 65536"/>
                <a:gd name="T16" fmla="*/ 0 60000 65536"/>
                <a:gd name="T17" fmla="*/ 0 60000 65536"/>
                <a:gd name="T18" fmla="*/ 0 60000 65536"/>
                <a:gd name="T19" fmla="*/ 0 60000 65536"/>
                <a:gd name="T20" fmla="*/ 0 60000 65536"/>
                <a:gd name="T21" fmla="*/ 0 w 14"/>
                <a:gd name="T22" fmla="*/ 0 h 19"/>
                <a:gd name="T23" fmla="*/ 14 w 14"/>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9">
                  <a:moveTo>
                    <a:pt x="14" y="7"/>
                  </a:moveTo>
                  <a:cubicBezTo>
                    <a:pt x="14" y="19"/>
                    <a:pt x="14" y="19"/>
                    <a:pt x="14" y="19"/>
                  </a:cubicBezTo>
                  <a:cubicBezTo>
                    <a:pt x="0" y="13"/>
                    <a:pt x="0" y="13"/>
                    <a:pt x="0" y="13"/>
                  </a:cubicBezTo>
                  <a:cubicBezTo>
                    <a:pt x="0" y="7"/>
                    <a:pt x="0" y="7"/>
                    <a:pt x="0" y="7"/>
                  </a:cubicBezTo>
                  <a:cubicBezTo>
                    <a:pt x="0" y="3"/>
                    <a:pt x="3" y="0"/>
                    <a:pt x="7" y="0"/>
                  </a:cubicBezTo>
                  <a:cubicBezTo>
                    <a:pt x="9" y="0"/>
                    <a:pt x="11" y="0"/>
                    <a:pt x="12" y="2"/>
                  </a:cubicBezTo>
                  <a:cubicBezTo>
                    <a:pt x="13" y="3"/>
                    <a:pt x="14" y="5"/>
                    <a:pt x="14" y="7"/>
                  </a:cubicBezTo>
                  <a:close/>
                </a:path>
              </a:pathLst>
            </a:custGeom>
            <a:solidFill>
              <a:srgbClr val="9A000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sp>
          <p:nvSpPr>
            <p:cNvPr id="17" name="Freeform 10">
              <a:extLst>
                <a:ext uri="{FF2B5EF4-FFF2-40B4-BE49-F238E27FC236}">
                  <a16:creationId xmlns:a16="http://schemas.microsoft.com/office/drawing/2014/main" id="{94EB3B45-3541-5D8F-A453-899014140DEF}"/>
                </a:ext>
              </a:extLst>
            </p:cNvPr>
            <p:cNvSpPr>
              <a:spLocks noChangeArrowheads="1"/>
            </p:cNvSpPr>
            <p:nvPr/>
          </p:nvSpPr>
          <p:spPr bwMode="auto">
            <a:xfrm>
              <a:off x="2557463" y="1685925"/>
              <a:ext cx="68263" cy="39687"/>
            </a:xfrm>
            <a:custGeom>
              <a:avLst/>
              <a:gdLst>
                <a:gd name="T0" fmla="*/ 68263 w 14"/>
                <a:gd name="T1" fmla="*/ 4961 h 8"/>
                <a:gd name="T2" fmla="*/ 34132 w 14"/>
                <a:gd name="T3" fmla="*/ 39687 h 8"/>
                <a:gd name="T4" fmla="*/ 9752 w 14"/>
                <a:gd name="T5" fmla="*/ 29765 h 8"/>
                <a:gd name="T6" fmla="*/ 0 w 14"/>
                <a:gd name="T7" fmla="*/ 4961 h 8"/>
                <a:gd name="T8" fmla="*/ 0 w 14"/>
                <a:gd name="T9" fmla="*/ 0 h 8"/>
                <a:gd name="T10" fmla="*/ 68263 w 14"/>
                <a:gd name="T11" fmla="*/ 0 h 8"/>
                <a:gd name="T12" fmla="*/ 68263 w 14"/>
                <a:gd name="T13" fmla="*/ 4961 h 8"/>
                <a:gd name="T14" fmla="*/ 0 60000 65536"/>
                <a:gd name="T15" fmla="*/ 0 60000 65536"/>
                <a:gd name="T16" fmla="*/ 0 60000 65536"/>
                <a:gd name="T17" fmla="*/ 0 60000 65536"/>
                <a:gd name="T18" fmla="*/ 0 60000 65536"/>
                <a:gd name="T19" fmla="*/ 0 60000 65536"/>
                <a:gd name="T20" fmla="*/ 0 60000 65536"/>
                <a:gd name="T21" fmla="*/ 0 w 14"/>
                <a:gd name="T22" fmla="*/ 0 h 8"/>
                <a:gd name="T23" fmla="*/ 14 w 14"/>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8">
                  <a:moveTo>
                    <a:pt x="14" y="1"/>
                  </a:moveTo>
                  <a:cubicBezTo>
                    <a:pt x="14" y="4"/>
                    <a:pt x="11" y="8"/>
                    <a:pt x="7" y="8"/>
                  </a:cubicBezTo>
                  <a:cubicBezTo>
                    <a:pt x="5" y="8"/>
                    <a:pt x="3" y="7"/>
                    <a:pt x="2" y="6"/>
                  </a:cubicBezTo>
                  <a:cubicBezTo>
                    <a:pt x="1" y="4"/>
                    <a:pt x="0" y="3"/>
                    <a:pt x="0" y="1"/>
                  </a:cubicBezTo>
                  <a:cubicBezTo>
                    <a:pt x="0" y="0"/>
                    <a:pt x="0" y="0"/>
                    <a:pt x="0" y="0"/>
                  </a:cubicBezTo>
                  <a:cubicBezTo>
                    <a:pt x="14" y="0"/>
                    <a:pt x="14" y="0"/>
                    <a:pt x="14" y="0"/>
                  </a:cubicBezTo>
                  <a:lnTo>
                    <a:pt x="14" y="1"/>
                  </a:lnTo>
                  <a:close/>
                </a:path>
              </a:pathLst>
            </a:custGeom>
            <a:solidFill>
              <a:srgbClr val="FF990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sp>
          <p:nvSpPr>
            <p:cNvPr id="18" name="Freeform 11">
              <a:extLst>
                <a:ext uri="{FF2B5EF4-FFF2-40B4-BE49-F238E27FC236}">
                  <a16:creationId xmlns:a16="http://schemas.microsoft.com/office/drawing/2014/main" id="{F67C6CF2-06AF-515D-F578-594AA5096B2C}"/>
                </a:ext>
              </a:extLst>
            </p:cNvPr>
            <p:cNvSpPr>
              <a:spLocks noChangeArrowheads="1"/>
            </p:cNvSpPr>
            <p:nvPr/>
          </p:nvSpPr>
          <p:spPr bwMode="auto">
            <a:xfrm>
              <a:off x="1100138" y="866775"/>
              <a:ext cx="1355725" cy="819150"/>
            </a:xfrm>
            <a:custGeom>
              <a:avLst/>
              <a:gdLst>
                <a:gd name="T0" fmla="*/ 1355725 w 280"/>
                <a:gd name="T1" fmla="*/ 159952 h 169"/>
                <a:gd name="T2" fmla="*/ 706914 w 280"/>
                <a:gd name="T3" fmla="*/ 819150 h 169"/>
                <a:gd name="T4" fmla="*/ 561658 w 280"/>
                <a:gd name="T5" fmla="*/ 819150 h 169"/>
                <a:gd name="T6" fmla="*/ 348615 w 280"/>
                <a:gd name="T7" fmla="*/ 518633 h 169"/>
                <a:gd name="T8" fmla="*/ 295354 w 280"/>
                <a:gd name="T9" fmla="*/ 727056 h 169"/>
                <a:gd name="T10" fmla="*/ 0 w 280"/>
                <a:gd name="T11" fmla="*/ 819150 h 169"/>
                <a:gd name="T12" fmla="*/ 130731 w 280"/>
                <a:gd name="T13" fmla="*/ 659198 h 169"/>
                <a:gd name="T14" fmla="*/ 43577 w 280"/>
                <a:gd name="T15" fmla="*/ 218117 h 169"/>
                <a:gd name="T16" fmla="*/ 130731 w 280"/>
                <a:gd name="T17" fmla="*/ 19388 h 169"/>
                <a:gd name="T18" fmla="*/ 518081 w 280"/>
                <a:gd name="T19" fmla="*/ 159952 h 169"/>
                <a:gd name="T20" fmla="*/ 706914 w 280"/>
                <a:gd name="T21" fmla="*/ 436234 h 169"/>
                <a:gd name="T22" fmla="*/ 1186259 w 280"/>
                <a:gd name="T23" fmla="*/ 0 h 169"/>
                <a:gd name="T24" fmla="*/ 1355725 w 280"/>
                <a:gd name="T25" fmla="*/ 159952 h 1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
                <a:gd name="T40" fmla="*/ 0 h 169"/>
                <a:gd name="T41" fmla="*/ 280 w 280"/>
                <a:gd name="T42" fmla="*/ 169 h 1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 h="169">
                  <a:moveTo>
                    <a:pt x="280" y="33"/>
                  </a:moveTo>
                  <a:cubicBezTo>
                    <a:pt x="146" y="169"/>
                    <a:pt x="146" y="169"/>
                    <a:pt x="146" y="169"/>
                  </a:cubicBezTo>
                  <a:cubicBezTo>
                    <a:pt x="116" y="169"/>
                    <a:pt x="116" y="169"/>
                    <a:pt x="116" y="169"/>
                  </a:cubicBezTo>
                  <a:cubicBezTo>
                    <a:pt x="72" y="107"/>
                    <a:pt x="72" y="107"/>
                    <a:pt x="72" y="107"/>
                  </a:cubicBezTo>
                  <a:cubicBezTo>
                    <a:pt x="61" y="150"/>
                    <a:pt x="61" y="150"/>
                    <a:pt x="61" y="150"/>
                  </a:cubicBezTo>
                  <a:cubicBezTo>
                    <a:pt x="0" y="169"/>
                    <a:pt x="0" y="169"/>
                    <a:pt x="0" y="169"/>
                  </a:cubicBezTo>
                  <a:cubicBezTo>
                    <a:pt x="27" y="136"/>
                    <a:pt x="27" y="136"/>
                    <a:pt x="27" y="136"/>
                  </a:cubicBezTo>
                  <a:cubicBezTo>
                    <a:pt x="9" y="45"/>
                    <a:pt x="9" y="45"/>
                    <a:pt x="9" y="45"/>
                  </a:cubicBezTo>
                  <a:cubicBezTo>
                    <a:pt x="55" y="53"/>
                    <a:pt x="28" y="6"/>
                    <a:pt x="27" y="4"/>
                  </a:cubicBezTo>
                  <a:cubicBezTo>
                    <a:pt x="57" y="8"/>
                    <a:pt x="93" y="17"/>
                    <a:pt x="107" y="33"/>
                  </a:cubicBezTo>
                  <a:cubicBezTo>
                    <a:pt x="134" y="64"/>
                    <a:pt x="146" y="90"/>
                    <a:pt x="146" y="90"/>
                  </a:cubicBezTo>
                  <a:cubicBezTo>
                    <a:pt x="245" y="0"/>
                    <a:pt x="245" y="0"/>
                    <a:pt x="245" y="0"/>
                  </a:cubicBezTo>
                  <a:lnTo>
                    <a:pt x="280" y="33"/>
                  </a:lnTo>
                  <a:close/>
                </a:path>
              </a:pathLst>
            </a:custGeom>
            <a:solidFill>
              <a:schemeClr val="tx1">
                <a:lumMod val="65000"/>
                <a:lumOff val="35000"/>
              </a:scheme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sp>
          <p:nvSpPr>
            <p:cNvPr id="19" name="Oval 12">
              <a:extLst>
                <a:ext uri="{FF2B5EF4-FFF2-40B4-BE49-F238E27FC236}">
                  <a16:creationId xmlns:a16="http://schemas.microsoft.com/office/drawing/2014/main" id="{77556E61-C462-3F0E-92B6-0B81BCA9D979}"/>
                </a:ext>
              </a:extLst>
            </p:cNvPr>
            <p:cNvSpPr>
              <a:spLocks noChangeArrowheads="1"/>
            </p:cNvSpPr>
            <p:nvPr/>
          </p:nvSpPr>
          <p:spPr bwMode="auto">
            <a:xfrm>
              <a:off x="765175" y="4762"/>
              <a:ext cx="809625" cy="809625"/>
            </a:xfrm>
            <a:prstGeom prst="ellipse">
              <a:avLst/>
            </a:prstGeom>
            <a:solidFill>
              <a:schemeClr val="tx1">
                <a:lumMod val="65000"/>
                <a:lumOff val="35000"/>
              </a:schemeClr>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a:solidFill>
                  <a:srgbClr val="000000"/>
                </a:solidFill>
                <a:cs typeface="+mn-ea"/>
                <a:sym typeface="+mn-lt"/>
              </a:endParaRPr>
            </a:p>
          </p:txBody>
        </p:sp>
        <p:sp>
          <p:nvSpPr>
            <p:cNvPr id="20" name="Freeform 13">
              <a:extLst>
                <a:ext uri="{FF2B5EF4-FFF2-40B4-BE49-F238E27FC236}">
                  <a16:creationId xmlns:a16="http://schemas.microsoft.com/office/drawing/2014/main" id="{540BF145-9358-F562-67CA-5A9C47779CBE}"/>
                </a:ext>
              </a:extLst>
            </p:cNvPr>
            <p:cNvSpPr>
              <a:spLocks noChangeArrowheads="1"/>
            </p:cNvSpPr>
            <p:nvPr/>
          </p:nvSpPr>
          <p:spPr bwMode="auto">
            <a:xfrm>
              <a:off x="620713" y="2554287"/>
              <a:ext cx="647700" cy="2219325"/>
            </a:xfrm>
            <a:custGeom>
              <a:avLst/>
              <a:gdLst>
                <a:gd name="T0" fmla="*/ 647700 w 408"/>
                <a:gd name="T1" fmla="*/ 0 h 1398"/>
                <a:gd name="T2" fmla="*/ 647700 w 408"/>
                <a:gd name="T3" fmla="*/ 2219325 h 1398"/>
                <a:gd name="T4" fmla="*/ 0 w 408"/>
                <a:gd name="T5" fmla="*/ 1914525 h 1398"/>
                <a:gd name="T6" fmla="*/ 0 w 408"/>
                <a:gd name="T7" fmla="*/ 0 h 1398"/>
                <a:gd name="T8" fmla="*/ 647700 w 408"/>
                <a:gd name="T9" fmla="*/ 0 h 1398"/>
                <a:gd name="T10" fmla="*/ 0 60000 65536"/>
                <a:gd name="T11" fmla="*/ 0 60000 65536"/>
                <a:gd name="T12" fmla="*/ 0 60000 65536"/>
                <a:gd name="T13" fmla="*/ 0 60000 65536"/>
                <a:gd name="T14" fmla="*/ 0 60000 65536"/>
                <a:gd name="T15" fmla="*/ 0 w 408"/>
                <a:gd name="T16" fmla="*/ 0 h 1398"/>
                <a:gd name="T17" fmla="*/ 408 w 408"/>
                <a:gd name="T18" fmla="*/ 1398 h 1398"/>
              </a:gdLst>
              <a:ahLst/>
              <a:cxnLst>
                <a:cxn ang="T10">
                  <a:pos x="T0" y="T1"/>
                </a:cxn>
                <a:cxn ang="T11">
                  <a:pos x="T2" y="T3"/>
                </a:cxn>
                <a:cxn ang="T12">
                  <a:pos x="T4" y="T5"/>
                </a:cxn>
                <a:cxn ang="T13">
                  <a:pos x="T6" y="T7"/>
                </a:cxn>
                <a:cxn ang="T14">
                  <a:pos x="T8" y="T9"/>
                </a:cxn>
              </a:cxnLst>
              <a:rect l="T15" t="T16" r="T17" b="T18"/>
              <a:pathLst>
                <a:path w="408" h="1398">
                  <a:moveTo>
                    <a:pt x="408" y="0"/>
                  </a:moveTo>
                  <a:lnTo>
                    <a:pt x="408" y="1398"/>
                  </a:lnTo>
                  <a:lnTo>
                    <a:pt x="0" y="1206"/>
                  </a:lnTo>
                  <a:lnTo>
                    <a:pt x="0" y="0"/>
                  </a:lnTo>
                  <a:lnTo>
                    <a:pt x="408" y="0"/>
                  </a:lnTo>
                  <a:close/>
                </a:path>
              </a:pathLst>
            </a:custGeom>
            <a:solidFill>
              <a:schemeClr val="tx1">
                <a:lumMod val="85000"/>
                <a:lumOff val="15000"/>
              </a:scheme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sp>
          <p:nvSpPr>
            <p:cNvPr id="21" name="Freeform 14">
              <a:extLst>
                <a:ext uri="{FF2B5EF4-FFF2-40B4-BE49-F238E27FC236}">
                  <a16:creationId xmlns:a16="http://schemas.microsoft.com/office/drawing/2014/main" id="{8AEF1DE7-2695-A231-DDCB-0001A07D2083}"/>
                </a:ext>
              </a:extLst>
            </p:cNvPr>
            <p:cNvSpPr>
              <a:spLocks noChangeArrowheads="1"/>
            </p:cNvSpPr>
            <p:nvPr/>
          </p:nvSpPr>
          <p:spPr bwMode="auto">
            <a:xfrm>
              <a:off x="455613" y="1725612"/>
              <a:ext cx="812800" cy="736600"/>
            </a:xfrm>
            <a:custGeom>
              <a:avLst/>
              <a:gdLst>
                <a:gd name="T0" fmla="*/ 812800 w 512"/>
                <a:gd name="T1" fmla="*/ 0 h 464"/>
                <a:gd name="T2" fmla="*/ 812800 w 512"/>
                <a:gd name="T3" fmla="*/ 736600 h 464"/>
                <a:gd name="T4" fmla="*/ 165100 w 512"/>
                <a:gd name="T5" fmla="*/ 736600 h 464"/>
                <a:gd name="T6" fmla="*/ 0 w 512"/>
                <a:gd name="T7" fmla="*/ 736600 h 464"/>
                <a:gd name="T8" fmla="*/ 0 w 512"/>
                <a:gd name="T9" fmla="*/ 276225 h 464"/>
                <a:gd name="T10" fmla="*/ 77788 w 512"/>
                <a:gd name="T11" fmla="*/ 247650 h 464"/>
                <a:gd name="T12" fmla="*/ 812800 w 512"/>
                <a:gd name="T13" fmla="*/ 0 h 464"/>
                <a:gd name="T14" fmla="*/ 0 60000 65536"/>
                <a:gd name="T15" fmla="*/ 0 60000 65536"/>
                <a:gd name="T16" fmla="*/ 0 60000 65536"/>
                <a:gd name="T17" fmla="*/ 0 60000 65536"/>
                <a:gd name="T18" fmla="*/ 0 60000 65536"/>
                <a:gd name="T19" fmla="*/ 0 60000 65536"/>
                <a:gd name="T20" fmla="*/ 0 60000 65536"/>
                <a:gd name="T21" fmla="*/ 0 w 512"/>
                <a:gd name="T22" fmla="*/ 0 h 464"/>
                <a:gd name="T23" fmla="*/ 512 w 512"/>
                <a:gd name="T24" fmla="*/ 464 h 4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2" h="464">
                  <a:moveTo>
                    <a:pt x="512" y="0"/>
                  </a:moveTo>
                  <a:lnTo>
                    <a:pt x="512" y="464"/>
                  </a:lnTo>
                  <a:lnTo>
                    <a:pt x="104" y="464"/>
                  </a:lnTo>
                  <a:lnTo>
                    <a:pt x="0" y="464"/>
                  </a:lnTo>
                  <a:lnTo>
                    <a:pt x="0" y="174"/>
                  </a:lnTo>
                  <a:lnTo>
                    <a:pt x="49" y="156"/>
                  </a:lnTo>
                  <a:lnTo>
                    <a:pt x="512" y="0"/>
                  </a:lnTo>
                  <a:close/>
                </a:path>
              </a:pathLst>
            </a:custGeom>
            <a:solidFill>
              <a:schemeClr val="tx1">
                <a:lumMod val="85000"/>
                <a:lumOff val="15000"/>
              </a:scheme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sp>
          <p:nvSpPr>
            <p:cNvPr id="22" name="Freeform 15">
              <a:extLst>
                <a:ext uri="{FF2B5EF4-FFF2-40B4-BE49-F238E27FC236}">
                  <a16:creationId xmlns:a16="http://schemas.microsoft.com/office/drawing/2014/main" id="{AF6F9F26-861B-9827-CD1C-915228A5233D}"/>
                </a:ext>
              </a:extLst>
            </p:cNvPr>
            <p:cNvSpPr>
              <a:spLocks noChangeArrowheads="1"/>
            </p:cNvSpPr>
            <p:nvPr/>
          </p:nvSpPr>
          <p:spPr bwMode="auto">
            <a:xfrm>
              <a:off x="1012825" y="1085850"/>
              <a:ext cx="217488" cy="600075"/>
            </a:xfrm>
            <a:custGeom>
              <a:avLst/>
              <a:gdLst>
                <a:gd name="T0" fmla="*/ 130175 w 137"/>
                <a:gd name="T1" fmla="*/ 0 h 378"/>
                <a:gd name="T2" fmla="*/ 217488 w 137"/>
                <a:gd name="T3" fmla="*/ 441325 h 378"/>
                <a:gd name="T4" fmla="*/ 87313 w 137"/>
                <a:gd name="T5" fmla="*/ 600075 h 378"/>
                <a:gd name="T6" fmla="*/ 87313 w 137"/>
                <a:gd name="T7" fmla="*/ 600075 h 378"/>
                <a:gd name="T8" fmla="*/ 0 w 137"/>
                <a:gd name="T9" fmla="*/ 441325 h 378"/>
                <a:gd name="T10" fmla="*/ 130175 w 137"/>
                <a:gd name="T11" fmla="*/ 0 h 378"/>
                <a:gd name="T12" fmla="*/ 0 60000 65536"/>
                <a:gd name="T13" fmla="*/ 0 60000 65536"/>
                <a:gd name="T14" fmla="*/ 0 60000 65536"/>
                <a:gd name="T15" fmla="*/ 0 60000 65536"/>
                <a:gd name="T16" fmla="*/ 0 60000 65536"/>
                <a:gd name="T17" fmla="*/ 0 60000 65536"/>
                <a:gd name="T18" fmla="*/ 0 w 137"/>
                <a:gd name="T19" fmla="*/ 0 h 378"/>
                <a:gd name="T20" fmla="*/ 137 w 137"/>
                <a:gd name="T21" fmla="*/ 378 h 378"/>
              </a:gdLst>
              <a:ahLst/>
              <a:cxnLst>
                <a:cxn ang="T12">
                  <a:pos x="T0" y="T1"/>
                </a:cxn>
                <a:cxn ang="T13">
                  <a:pos x="T2" y="T3"/>
                </a:cxn>
                <a:cxn ang="T14">
                  <a:pos x="T4" y="T5"/>
                </a:cxn>
                <a:cxn ang="T15">
                  <a:pos x="T6" y="T7"/>
                </a:cxn>
                <a:cxn ang="T16">
                  <a:pos x="T8" y="T9"/>
                </a:cxn>
                <a:cxn ang="T17">
                  <a:pos x="T10" y="T11"/>
                </a:cxn>
              </a:cxnLst>
              <a:rect l="T18" t="T19" r="T20" b="T21"/>
              <a:pathLst>
                <a:path w="137" h="378">
                  <a:moveTo>
                    <a:pt x="82" y="0"/>
                  </a:moveTo>
                  <a:lnTo>
                    <a:pt x="137" y="278"/>
                  </a:lnTo>
                  <a:lnTo>
                    <a:pt x="55" y="378"/>
                  </a:lnTo>
                  <a:lnTo>
                    <a:pt x="0" y="278"/>
                  </a:lnTo>
                  <a:lnTo>
                    <a:pt x="82" y="0"/>
                  </a:lnTo>
                  <a:close/>
                </a:path>
              </a:pathLst>
            </a:custGeom>
            <a:solidFill>
              <a:schemeClr val="bg1">
                <a:lumMod val="85000"/>
              </a:scheme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dirty="0">
                <a:cs typeface="+mn-ea"/>
                <a:sym typeface="+mn-lt"/>
              </a:endParaRPr>
            </a:p>
          </p:txBody>
        </p:sp>
        <p:sp>
          <p:nvSpPr>
            <p:cNvPr id="23" name="Freeform 16">
              <a:extLst>
                <a:ext uri="{FF2B5EF4-FFF2-40B4-BE49-F238E27FC236}">
                  <a16:creationId xmlns:a16="http://schemas.microsoft.com/office/drawing/2014/main" id="{8353BBAD-FB16-8E5D-EBD1-B16D807CF2E1}"/>
                </a:ext>
              </a:extLst>
            </p:cNvPr>
            <p:cNvSpPr>
              <a:spLocks noChangeArrowheads="1"/>
            </p:cNvSpPr>
            <p:nvPr/>
          </p:nvSpPr>
          <p:spPr bwMode="auto">
            <a:xfrm>
              <a:off x="4763" y="857250"/>
              <a:ext cx="1138238" cy="1697037"/>
            </a:xfrm>
            <a:custGeom>
              <a:avLst/>
              <a:gdLst>
                <a:gd name="T0" fmla="*/ 1138238 w 235"/>
                <a:gd name="T1" fmla="*/ 227888 h 350"/>
                <a:gd name="T2" fmla="*/ 1007462 w 235"/>
                <a:gd name="T3" fmla="*/ 669117 h 350"/>
                <a:gd name="T4" fmla="*/ 1094646 w 235"/>
                <a:gd name="T5" fmla="*/ 829124 h 350"/>
                <a:gd name="T6" fmla="*/ 547323 w 235"/>
                <a:gd name="T7" fmla="*/ 1008525 h 350"/>
                <a:gd name="T8" fmla="*/ 615133 w 235"/>
                <a:gd name="T9" fmla="*/ 567295 h 350"/>
                <a:gd name="T10" fmla="*/ 329362 w 235"/>
                <a:gd name="T11" fmla="*/ 916400 h 350"/>
                <a:gd name="T12" fmla="*/ 387485 w 235"/>
                <a:gd name="T13" fmla="*/ 1658248 h 350"/>
                <a:gd name="T14" fmla="*/ 188899 w 235"/>
                <a:gd name="T15" fmla="*/ 1697037 h 350"/>
                <a:gd name="T16" fmla="*/ 0 w 235"/>
                <a:gd name="T17" fmla="*/ 998827 h 350"/>
                <a:gd name="T18" fmla="*/ 319675 w 235"/>
                <a:gd name="T19" fmla="*/ 300618 h 350"/>
                <a:gd name="T20" fmla="*/ 876685 w 235"/>
                <a:gd name="T21" fmla="*/ 0 h 350"/>
                <a:gd name="T22" fmla="*/ 1138238 w 235"/>
                <a:gd name="T23" fmla="*/ 227888 h 3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350"/>
                <a:gd name="T38" fmla="*/ 235 w 235"/>
                <a:gd name="T39" fmla="*/ 350 h 3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350">
                  <a:moveTo>
                    <a:pt x="235" y="47"/>
                  </a:moveTo>
                  <a:cubicBezTo>
                    <a:pt x="208" y="138"/>
                    <a:pt x="208" y="138"/>
                    <a:pt x="208" y="138"/>
                  </a:cubicBezTo>
                  <a:cubicBezTo>
                    <a:pt x="226" y="171"/>
                    <a:pt x="226" y="171"/>
                    <a:pt x="226" y="171"/>
                  </a:cubicBezTo>
                  <a:cubicBezTo>
                    <a:pt x="113" y="208"/>
                    <a:pt x="113" y="208"/>
                    <a:pt x="113" y="208"/>
                  </a:cubicBezTo>
                  <a:cubicBezTo>
                    <a:pt x="127" y="117"/>
                    <a:pt x="127" y="117"/>
                    <a:pt x="127" y="117"/>
                  </a:cubicBezTo>
                  <a:cubicBezTo>
                    <a:pt x="127" y="117"/>
                    <a:pt x="84" y="158"/>
                    <a:pt x="68" y="189"/>
                  </a:cubicBezTo>
                  <a:cubicBezTo>
                    <a:pt x="53" y="220"/>
                    <a:pt x="80" y="342"/>
                    <a:pt x="80" y="342"/>
                  </a:cubicBezTo>
                  <a:cubicBezTo>
                    <a:pt x="39" y="350"/>
                    <a:pt x="39" y="350"/>
                    <a:pt x="39" y="350"/>
                  </a:cubicBezTo>
                  <a:cubicBezTo>
                    <a:pt x="0" y="206"/>
                    <a:pt x="0" y="206"/>
                    <a:pt x="0" y="206"/>
                  </a:cubicBezTo>
                  <a:cubicBezTo>
                    <a:pt x="0" y="206"/>
                    <a:pt x="22" y="140"/>
                    <a:pt x="66" y="62"/>
                  </a:cubicBezTo>
                  <a:cubicBezTo>
                    <a:pt x="97" y="9"/>
                    <a:pt x="150" y="1"/>
                    <a:pt x="181" y="0"/>
                  </a:cubicBezTo>
                  <a:cubicBezTo>
                    <a:pt x="181" y="0"/>
                    <a:pt x="189" y="39"/>
                    <a:pt x="235" y="47"/>
                  </a:cubicBezTo>
                  <a:close/>
                </a:path>
              </a:pathLst>
            </a:custGeom>
            <a:solidFill>
              <a:schemeClr val="tx1">
                <a:lumMod val="65000"/>
                <a:lumOff val="35000"/>
              </a:scheme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sp>
          <p:nvSpPr>
            <p:cNvPr id="24" name="Freeform 17">
              <a:extLst>
                <a:ext uri="{FF2B5EF4-FFF2-40B4-BE49-F238E27FC236}">
                  <a16:creationId xmlns:a16="http://schemas.microsoft.com/office/drawing/2014/main" id="{DD33B2FD-8233-7C32-8E03-CE243C4720D7}"/>
                </a:ext>
              </a:extLst>
            </p:cNvPr>
            <p:cNvSpPr>
              <a:spLocks noChangeArrowheads="1"/>
            </p:cNvSpPr>
            <p:nvPr/>
          </p:nvSpPr>
          <p:spPr bwMode="auto">
            <a:xfrm>
              <a:off x="96838" y="2592387"/>
              <a:ext cx="455613" cy="1725612"/>
            </a:xfrm>
            <a:custGeom>
              <a:avLst/>
              <a:gdLst>
                <a:gd name="T0" fmla="*/ 455613 w 287"/>
                <a:gd name="T1" fmla="*/ 0 h 1087"/>
                <a:gd name="T2" fmla="*/ 450850 w 287"/>
                <a:gd name="T3" fmla="*/ 950912 h 1087"/>
                <a:gd name="T4" fmla="*/ 222250 w 287"/>
                <a:gd name="T5" fmla="*/ 1725612 h 1087"/>
                <a:gd name="T6" fmla="*/ 0 w 287"/>
                <a:gd name="T7" fmla="*/ 1725612 h 1087"/>
                <a:gd name="T8" fmla="*/ 290513 w 287"/>
                <a:gd name="T9" fmla="*/ 708025 h 1087"/>
                <a:gd name="T10" fmla="*/ 373063 w 287"/>
                <a:gd name="T11" fmla="*/ 0 h 1087"/>
                <a:gd name="T12" fmla="*/ 455613 w 287"/>
                <a:gd name="T13" fmla="*/ 0 h 1087"/>
                <a:gd name="T14" fmla="*/ 0 60000 65536"/>
                <a:gd name="T15" fmla="*/ 0 60000 65536"/>
                <a:gd name="T16" fmla="*/ 0 60000 65536"/>
                <a:gd name="T17" fmla="*/ 0 60000 65536"/>
                <a:gd name="T18" fmla="*/ 0 60000 65536"/>
                <a:gd name="T19" fmla="*/ 0 60000 65536"/>
                <a:gd name="T20" fmla="*/ 0 60000 65536"/>
                <a:gd name="T21" fmla="*/ 0 w 287"/>
                <a:gd name="T22" fmla="*/ 0 h 1087"/>
                <a:gd name="T23" fmla="*/ 287 w 287"/>
                <a:gd name="T24" fmla="*/ 1087 h 10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7" h="1087">
                  <a:moveTo>
                    <a:pt x="287" y="0"/>
                  </a:moveTo>
                  <a:lnTo>
                    <a:pt x="284" y="599"/>
                  </a:lnTo>
                  <a:lnTo>
                    <a:pt x="140" y="1087"/>
                  </a:lnTo>
                  <a:lnTo>
                    <a:pt x="0" y="1087"/>
                  </a:lnTo>
                  <a:lnTo>
                    <a:pt x="183" y="446"/>
                  </a:lnTo>
                  <a:lnTo>
                    <a:pt x="235" y="0"/>
                  </a:lnTo>
                  <a:lnTo>
                    <a:pt x="287" y="0"/>
                  </a:lnTo>
                  <a:close/>
                </a:path>
              </a:pathLst>
            </a:custGeom>
            <a:solidFill>
              <a:schemeClr val="tx1">
                <a:lumMod val="65000"/>
                <a:lumOff val="35000"/>
              </a:scheme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grpSp>
      <p:pic>
        <p:nvPicPr>
          <p:cNvPr id="7170" name="Picture 2" descr="NR 19 – Explosivos – Evoluir SST">
            <a:extLst>
              <a:ext uri="{FF2B5EF4-FFF2-40B4-BE49-F238E27FC236}">
                <a16:creationId xmlns:a16="http://schemas.microsoft.com/office/drawing/2014/main" id="{4EE31AF0-2C47-261D-9F5E-458996F4E4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1722" y="5032728"/>
            <a:ext cx="15621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08598634-2C72-CC2C-3CB7-121A2E1535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98853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1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3" presetClass="entr" presetSubtype="288" decel="100000" fill="hold" grpId="0" nodeType="withEffect">
                                  <p:stCondLst>
                                    <p:cond delay="0"/>
                                  </p:stCondLst>
                                  <p:iterate type="lt">
                                    <p:tmPct val="15000"/>
                                  </p:iterate>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strVal val="8/3*#ppt_w"/>
                                          </p:val>
                                        </p:tav>
                                        <p:tav tm="100000">
                                          <p:val>
                                            <p:strVal val="#ppt_w"/>
                                          </p:val>
                                        </p:tav>
                                      </p:tavLst>
                                    </p:anim>
                                    <p:anim calcmode="lin" valueType="num">
                                      <p:cBhvr>
                                        <p:cTn id="12" dur="500" fill="hold"/>
                                        <p:tgtEl>
                                          <p:spTgt spid="9"/>
                                        </p:tgtEl>
                                        <p:attrNameLst>
                                          <p:attrName>ppt_h</p:attrName>
                                        </p:attrNameLst>
                                      </p:cBhvr>
                                      <p:tavLst>
                                        <p:tav tm="0">
                                          <p:val>
                                            <p:strVal val="12/3*#ppt_h"/>
                                          </p:val>
                                        </p:tav>
                                        <p:tav tm="100000">
                                          <p:val>
                                            <p:strVal val="#ppt_h"/>
                                          </p:val>
                                        </p:tav>
                                      </p:tavLst>
                                    </p:anim>
                                  </p:childTnLst>
                                </p:cTn>
                              </p:par>
                              <p:par>
                                <p:cTn id="13" presetID="10" presetClass="entr" presetSubtype="0" fill="hold" grpId="1" nodeType="withEffect">
                                  <p:stCondLst>
                                    <p:cond delay="0"/>
                                  </p:stCondLst>
                                  <p:iterate type="lt">
                                    <p:tmPct val="15000"/>
                                  </p:iterate>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8300"/>
                            </p:stCondLst>
                            <p:childTnLst>
                              <p:par>
                                <p:cTn id="17" presetID="26"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p:cBhvr>
                                        <p:cTn id="19" dur="580">
                                          <p:stCondLst>
                                            <p:cond delay="0"/>
                                          </p:stCondLst>
                                        </p:cTn>
                                        <p:tgtEl>
                                          <p:spTgt spid="10"/>
                                        </p:tgtEl>
                                      </p:cBhvr>
                                    </p:animEffect>
                                    <p:anim calcmode="lin" valueType="num">
                                      <p:cBhvr>
                                        <p:cTn id="2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5" dur="26">
                                          <p:stCondLst>
                                            <p:cond delay="650"/>
                                          </p:stCondLst>
                                        </p:cTn>
                                        <p:tgtEl>
                                          <p:spTgt spid="10"/>
                                        </p:tgtEl>
                                      </p:cBhvr>
                                      <p:to x="100000" y="60000"/>
                                    </p:animScale>
                                    <p:animScale>
                                      <p:cBhvr>
                                        <p:cTn id="26" dur="166" decel="50000">
                                          <p:stCondLst>
                                            <p:cond delay="676"/>
                                          </p:stCondLst>
                                        </p:cTn>
                                        <p:tgtEl>
                                          <p:spTgt spid="10"/>
                                        </p:tgtEl>
                                      </p:cBhvr>
                                      <p:to x="100000" y="100000"/>
                                    </p:animScale>
                                    <p:animScale>
                                      <p:cBhvr>
                                        <p:cTn id="27" dur="26">
                                          <p:stCondLst>
                                            <p:cond delay="1312"/>
                                          </p:stCondLst>
                                        </p:cTn>
                                        <p:tgtEl>
                                          <p:spTgt spid="10"/>
                                        </p:tgtEl>
                                      </p:cBhvr>
                                      <p:to x="100000" y="80000"/>
                                    </p:animScale>
                                    <p:animScale>
                                      <p:cBhvr>
                                        <p:cTn id="28" dur="166" decel="50000">
                                          <p:stCondLst>
                                            <p:cond delay="1338"/>
                                          </p:stCondLst>
                                        </p:cTn>
                                        <p:tgtEl>
                                          <p:spTgt spid="10"/>
                                        </p:tgtEl>
                                      </p:cBhvr>
                                      <p:to x="100000" y="100000"/>
                                    </p:animScale>
                                    <p:animScale>
                                      <p:cBhvr>
                                        <p:cTn id="29" dur="26">
                                          <p:stCondLst>
                                            <p:cond delay="1642"/>
                                          </p:stCondLst>
                                        </p:cTn>
                                        <p:tgtEl>
                                          <p:spTgt spid="10"/>
                                        </p:tgtEl>
                                      </p:cBhvr>
                                      <p:to x="100000" y="90000"/>
                                    </p:animScale>
                                    <p:animScale>
                                      <p:cBhvr>
                                        <p:cTn id="30" dur="166" decel="50000">
                                          <p:stCondLst>
                                            <p:cond delay="1668"/>
                                          </p:stCondLst>
                                        </p:cTn>
                                        <p:tgtEl>
                                          <p:spTgt spid="10"/>
                                        </p:tgtEl>
                                      </p:cBhvr>
                                      <p:to x="100000" y="100000"/>
                                    </p:animScale>
                                    <p:animScale>
                                      <p:cBhvr>
                                        <p:cTn id="31" dur="26">
                                          <p:stCondLst>
                                            <p:cond delay="1808"/>
                                          </p:stCondLst>
                                        </p:cTn>
                                        <p:tgtEl>
                                          <p:spTgt spid="10"/>
                                        </p:tgtEl>
                                      </p:cBhvr>
                                      <p:to x="100000" y="95000"/>
                                    </p:animScale>
                                    <p:animScale>
                                      <p:cBhvr>
                                        <p:cTn id="3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矩形 50">
            <a:extLst>
              <a:ext uri="{FF2B5EF4-FFF2-40B4-BE49-F238E27FC236}">
                <a16:creationId xmlns:a16="http://schemas.microsoft.com/office/drawing/2014/main" id="{6C73FE1F-0CA1-9D9D-9A43-05ABB034F622}"/>
              </a:ext>
            </a:extLst>
          </p:cNvPr>
          <p:cNvSpPr/>
          <p:nvPr/>
        </p:nvSpPr>
        <p:spPr>
          <a:xfrm>
            <a:off x="3802" y="457200"/>
            <a:ext cx="4707898" cy="608330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cs typeface="+mn-ea"/>
              <a:sym typeface="+mn-lt"/>
            </a:endParaRPr>
          </a:p>
        </p:txBody>
      </p:sp>
      <p:sp>
        <p:nvSpPr>
          <p:cNvPr id="4" name="文本框 51">
            <a:extLst>
              <a:ext uri="{FF2B5EF4-FFF2-40B4-BE49-F238E27FC236}">
                <a16:creationId xmlns:a16="http://schemas.microsoft.com/office/drawing/2014/main" id="{6533E042-88D0-B269-7784-35D9269FDC64}"/>
              </a:ext>
            </a:extLst>
          </p:cNvPr>
          <p:cNvSpPr txBox="1"/>
          <p:nvPr/>
        </p:nvSpPr>
        <p:spPr>
          <a:xfrm>
            <a:off x="92702" y="1446936"/>
            <a:ext cx="4542798" cy="4942507"/>
          </a:xfrm>
          <a:prstGeom prst="rect">
            <a:avLst/>
          </a:prstGeom>
          <a:noFill/>
        </p:spPr>
        <p:txBody>
          <a:bodyPr wrap="square" rtlCol="0">
            <a:spAutoFit/>
          </a:bodyPr>
          <a:lstStyle/>
          <a:p>
            <a:pPr>
              <a:lnSpc>
                <a:spcPct val="200000"/>
              </a:lnSpc>
            </a:pPr>
            <a:r>
              <a:rPr lang="pt-BR" altLang="zh-CN" sz="1600" b="1" dirty="0">
                <a:solidFill>
                  <a:prstClr val="white"/>
                </a:solidFill>
                <a:cs typeface="+mn-ea"/>
                <a:sym typeface="+mn-lt"/>
              </a:rPr>
              <a:t>Cumprimento da legislação</a:t>
            </a:r>
          </a:p>
          <a:p>
            <a:pPr>
              <a:lnSpc>
                <a:spcPct val="200000"/>
              </a:lnSpc>
            </a:pPr>
            <a:r>
              <a:rPr lang="pt-BR" altLang="zh-CN" sz="1600" b="1" dirty="0">
                <a:solidFill>
                  <a:prstClr val="white"/>
                </a:solidFill>
                <a:cs typeface="+mn-ea"/>
                <a:sym typeface="+mn-lt"/>
              </a:rPr>
              <a:t>A NR-19 é uma norma regulamentadora emitida pelo Ministério do Trabalho e Emprego do Brasil. O cumprimento dessa norma é obrigatório para todas as empresas que trabalham com explosivos. Portanto, a conformidade com a NR-19 é essencial para atender aos requisitos legais e evitar penalidades e sanções legais.</a:t>
            </a:r>
            <a:endParaRPr lang="zh-CN" altLang="en-US" sz="1600" b="1" dirty="0">
              <a:solidFill>
                <a:prstClr val="white"/>
              </a:solidFill>
              <a:cs typeface="+mn-ea"/>
              <a:sym typeface="+mn-lt"/>
            </a:endParaRPr>
          </a:p>
        </p:txBody>
      </p:sp>
      <p:pic>
        <p:nvPicPr>
          <p:cNvPr id="5" name="图片 53" descr="图片包含 物体&#10;&#10;已生成高可信度的说明">
            <a:extLst>
              <a:ext uri="{FF2B5EF4-FFF2-40B4-BE49-F238E27FC236}">
                <a16:creationId xmlns:a16="http://schemas.microsoft.com/office/drawing/2014/main" id="{5A27C2E0-1CA3-F129-565B-323FA82C81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00356" y="714782"/>
            <a:ext cx="707186" cy="707186"/>
          </a:xfrm>
          <a:prstGeom prst="rect">
            <a:avLst/>
          </a:prstGeom>
        </p:spPr>
      </p:pic>
      <p:pic>
        <p:nvPicPr>
          <p:cNvPr id="9218" name="Picture 2" descr="A NR 19 minimiza os riscos da fabricação de explosivos. Saiba mais sobre  ela aqui! - Blog Preveoeste">
            <a:extLst>
              <a:ext uri="{FF2B5EF4-FFF2-40B4-BE49-F238E27FC236}">
                <a16:creationId xmlns:a16="http://schemas.microsoft.com/office/drawing/2014/main" id="{CDC7EFF4-B7D7-FC19-BB33-C5238CA0D8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07" r="10188"/>
          <a:stretch/>
        </p:blipFill>
        <p:spPr bwMode="auto">
          <a:xfrm>
            <a:off x="4931896" y="457199"/>
            <a:ext cx="7263906" cy="608329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a16="http://schemas.microsoft.com/office/drawing/2014/main" id="{C89E9CC1-2465-7DB3-F5DC-9FBEC57F7B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2702995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R-19 Procedimentos de Segurança">
            <a:extLst>
              <a:ext uri="{FF2B5EF4-FFF2-40B4-BE49-F238E27FC236}">
                <a16:creationId xmlns:a16="http://schemas.microsoft.com/office/drawing/2014/main" id="{9D3C6010-175A-CF7F-47F6-418F154B4150}"/>
              </a:ext>
            </a:extLst>
          </p:cNvPr>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l="-104" r="10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50">
            <a:extLst>
              <a:ext uri="{FF2B5EF4-FFF2-40B4-BE49-F238E27FC236}">
                <a16:creationId xmlns:a16="http://schemas.microsoft.com/office/drawing/2014/main" id="{D7526ABE-87CC-ACC5-7E54-2A6DC392A831}"/>
              </a:ext>
            </a:extLst>
          </p:cNvPr>
          <p:cNvSpPr/>
          <p:nvPr/>
        </p:nvSpPr>
        <p:spPr>
          <a:xfrm>
            <a:off x="6096000" y="0"/>
            <a:ext cx="6096000" cy="6858000"/>
          </a:xfrm>
          <a:prstGeom prst="rect">
            <a:avLst/>
          </a:prstGeom>
          <a:solidFill>
            <a:srgbClr val="C00000">
              <a:alpha val="8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cs typeface="+mn-ea"/>
              <a:sym typeface="+mn-lt"/>
            </a:endParaRPr>
          </a:p>
        </p:txBody>
      </p:sp>
      <p:sp>
        <p:nvSpPr>
          <p:cNvPr id="20" name="TextBox 13">
            <a:extLst>
              <a:ext uri="{FF2B5EF4-FFF2-40B4-BE49-F238E27FC236}">
                <a16:creationId xmlns:a16="http://schemas.microsoft.com/office/drawing/2014/main" id="{06219430-046E-31BB-9E28-341627C8DC30}"/>
              </a:ext>
            </a:extLst>
          </p:cNvPr>
          <p:cNvSpPr txBox="1"/>
          <p:nvPr/>
        </p:nvSpPr>
        <p:spPr>
          <a:xfrm>
            <a:off x="6581026" y="813366"/>
            <a:ext cx="5382374" cy="5116272"/>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0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Imagem corporativa e reputação</a:t>
            </a:r>
          </a:p>
          <a:p>
            <a:pPr marL="0" marR="0" lvl="0" indent="0" defTabSz="914400" eaLnBrk="1" fontAlgn="auto" latinLnBrk="0" hangingPunct="1">
              <a:lnSpc>
                <a:spcPct val="150000"/>
              </a:lnSpc>
              <a:spcBef>
                <a:spcPts val="0"/>
              </a:spcBef>
              <a:spcAft>
                <a:spcPts val="0"/>
              </a:spcAft>
              <a:buClrTx/>
              <a:buSzTx/>
              <a:buFontTx/>
              <a:buNone/>
              <a:tabLst/>
              <a:defRPr/>
            </a:pPr>
            <a:endParaRPr kumimoji="0" lang="pt-BR" altLang="zh-CN" sz="200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00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O cumprimento das normas de segurança, incluindo a NR-19, demonstra o compromisso da empresa com a segurança dos seus trabalhadores e do ambiente em que atua. Isso pode fortalecer a reputação da empresa, aumentar a confiança dos clientes e colaboradores, e atrair novas oportunidades de negócio.</a:t>
            </a:r>
            <a:endParaRPr kumimoji="0" lang="zh-CN" altLang="en-US" sz="200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endParaRPr>
          </a:p>
        </p:txBody>
      </p:sp>
      <p:pic>
        <p:nvPicPr>
          <p:cNvPr id="22" name="Gráfico 21" descr="Aviso com preenchimento sólido">
            <a:extLst>
              <a:ext uri="{FF2B5EF4-FFF2-40B4-BE49-F238E27FC236}">
                <a16:creationId xmlns:a16="http://schemas.microsoft.com/office/drawing/2014/main" id="{F5BE767B-A19C-9BB7-CD51-D7F237B540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4974" y="3362577"/>
            <a:ext cx="485026" cy="485026"/>
          </a:xfrm>
          <a:prstGeom prst="rect">
            <a:avLst/>
          </a:prstGeom>
        </p:spPr>
      </p:pic>
      <p:pic>
        <p:nvPicPr>
          <p:cNvPr id="3" name="Imagem 2">
            <a:extLst>
              <a:ext uri="{FF2B5EF4-FFF2-40B4-BE49-F238E27FC236}">
                <a16:creationId xmlns:a16="http://schemas.microsoft.com/office/drawing/2014/main" id="{96E8245E-18B7-A315-8247-AFEF6717D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46790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 name="组合 24">
            <a:extLst>
              <a:ext uri="{FF2B5EF4-FFF2-40B4-BE49-F238E27FC236}">
                <a16:creationId xmlns:a16="http://schemas.microsoft.com/office/drawing/2014/main" id="{62319961-DD37-AB72-6568-A742167B2556}"/>
              </a:ext>
            </a:extLst>
          </p:cNvPr>
          <p:cNvGrpSpPr/>
          <p:nvPr/>
        </p:nvGrpSpPr>
        <p:grpSpPr>
          <a:xfrm flipH="1">
            <a:off x="990600" y="3175000"/>
            <a:ext cx="3817476" cy="3683000"/>
            <a:chOff x="1869240" y="1695207"/>
            <a:chExt cx="4053990" cy="4056338"/>
          </a:xfrm>
          <a:effectLst>
            <a:outerShdw blurRad="152400" dist="165100" dir="2700000" algn="tl" rotWithShape="0">
              <a:prstClr val="black">
                <a:alpha val="20000"/>
              </a:prstClr>
            </a:outerShdw>
          </a:effectLst>
        </p:grpSpPr>
        <p:grpSp>
          <p:nvGrpSpPr>
            <p:cNvPr id="4" name="Group 3">
              <a:extLst>
                <a:ext uri="{FF2B5EF4-FFF2-40B4-BE49-F238E27FC236}">
                  <a16:creationId xmlns:a16="http://schemas.microsoft.com/office/drawing/2014/main" id="{3853C04D-CCA9-7F1B-87F9-8ECC3D60BE4B}"/>
                </a:ext>
              </a:extLst>
            </p:cNvPr>
            <p:cNvGrpSpPr/>
            <p:nvPr/>
          </p:nvGrpSpPr>
          <p:grpSpPr>
            <a:xfrm rot="20767753">
              <a:off x="1869240" y="1695207"/>
              <a:ext cx="4053990" cy="4056338"/>
              <a:chOff x="3429000" y="1858963"/>
              <a:chExt cx="2739233" cy="2740819"/>
            </a:xfrm>
          </p:grpSpPr>
          <p:sp>
            <p:nvSpPr>
              <p:cNvPr id="6" name="Freeform 5">
                <a:extLst>
                  <a:ext uri="{FF2B5EF4-FFF2-40B4-BE49-F238E27FC236}">
                    <a16:creationId xmlns:a16="http://schemas.microsoft.com/office/drawing/2014/main" id="{A49432E9-7037-FF24-964E-B3E8014BE943}"/>
                  </a:ext>
                </a:extLst>
              </p:cNvPr>
              <p:cNvSpPr>
                <a:spLocks/>
              </p:cNvSpPr>
              <p:nvPr/>
            </p:nvSpPr>
            <p:spPr bwMode="auto">
              <a:xfrm>
                <a:off x="5363370" y="3794920"/>
                <a:ext cx="804863" cy="804862"/>
              </a:xfrm>
              <a:custGeom>
                <a:avLst/>
                <a:gdLst/>
                <a:ahLst/>
                <a:cxnLst>
                  <a:cxn ang="0">
                    <a:pos x="1046" y="168"/>
                  </a:cxn>
                  <a:cxn ang="0">
                    <a:pos x="1122" y="107"/>
                  </a:cxn>
                  <a:cxn ang="0">
                    <a:pos x="1207" y="61"/>
                  </a:cxn>
                  <a:cxn ang="0">
                    <a:pos x="1295" y="27"/>
                  </a:cxn>
                  <a:cxn ang="0">
                    <a:pos x="1388" y="7"/>
                  </a:cxn>
                  <a:cxn ang="0">
                    <a:pos x="1481" y="0"/>
                  </a:cxn>
                  <a:cxn ang="0">
                    <a:pos x="1575" y="7"/>
                  </a:cxn>
                  <a:cxn ang="0">
                    <a:pos x="1667" y="27"/>
                  </a:cxn>
                  <a:cxn ang="0">
                    <a:pos x="1756" y="61"/>
                  </a:cxn>
                  <a:cxn ang="0">
                    <a:pos x="1840" y="107"/>
                  </a:cxn>
                  <a:cxn ang="0">
                    <a:pos x="1918" y="168"/>
                  </a:cxn>
                  <a:cxn ang="0">
                    <a:pos x="4899" y="3149"/>
                  </a:cxn>
                  <a:cxn ang="0">
                    <a:pos x="4960" y="3227"/>
                  </a:cxn>
                  <a:cxn ang="0">
                    <a:pos x="5006" y="3312"/>
                  </a:cxn>
                  <a:cxn ang="0">
                    <a:pos x="5040" y="3400"/>
                  </a:cxn>
                  <a:cxn ang="0">
                    <a:pos x="5059" y="3493"/>
                  </a:cxn>
                  <a:cxn ang="0">
                    <a:pos x="5066" y="3587"/>
                  </a:cxn>
                  <a:cxn ang="0">
                    <a:pos x="5059" y="3681"/>
                  </a:cxn>
                  <a:cxn ang="0">
                    <a:pos x="5040" y="3773"/>
                  </a:cxn>
                  <a:cxn ang="0">
                    <a:pos x="5006" y="3861"/>
                  </a:cxn>
                  <a:cxn ang="0">
                    <a:pos x="4960" y="3946"/>
                  </a:cxn>
                  <a:cxn ang="0">
                    <a:pos x="4899" y="4024"/>
                  </a:cxn>
                  <a:cxn ang="0">
                    <a:pos x="4021" y="4902"/>
                  </a:cxn>
                  <a:cxn ang="0">
                    <a:pos x="3943" y="4963"/>
                  </a:cxn>
                  <a:cxn ang="0">
                    <a:pos x="3859" y="5009"/>
                  </a:cxn>
                  <a:cxn ang="0">
                    <a:pos x="3770" y="5043"/>
                  </a:cxn>
                  <a:cxn ang="0">
                    <a:pos x="3678" y="5062"/>
                  </a:cxn>
                  <a:cxn ang="0">
                    <a:pos x="3584" y="5070"/>
                  </a:cxn>
                  <a:cxn ang="0">
                    <a:pos x="3490" y="5062"/>
                  </a:cxn>
                  <a:cxn ang="0">
                    <a:pos x="3398" y="5043"/>
                  </a:cxn>
                  <a:cxn ang="0">
                    <a:pos x="3310" y="5009"/>
                  </a:cxn>
                  <a:cxn ang="0">
                    <a:pos x="3225" y="4963"/>
                  </a:cxn>
                  <a:cxn ang="0">
                    <a:pos x="3148" y="4902"/>
                  </a:cxn>
                  <a:cxn ang="0">
                    <a:pos x="168" y="1919"/>
                  </a:cxn>
                  <a:cxn ang="0">
                    <a:pos x="107" y="1841"/>
                  </a:cxn>
                  <a:cxn ang="0">
                    <a:pos x="61" y="1757"/>
                  </a:cxn>
                  <a:cxn ang="0">
                    <a:pos x="27" y="1668"/>
                  </a:cxn>
                  <a:cxn ang="0">
                    <a:pos x="7" y="1576"/>
                  </a:cxn>
                  <a:cxn ang="0">
                    <a:pos x="0" y="1482"/>
                  </a:cxn>
                  <a:cxn ang="0">
                    <a:pos x="7" y="1389"/>
                  </a:cxn>
                  <a:cxn ang="0">
                    <a:pos x="27" y="1297"/>
                  </a:cxn>
                  <a:cxn ang="0">
                    <a:pos x="61" y="1207"/>
                  </a:cxn>
                  <a:cxn ang="0">
                    <a:pos x="107" y="1123"/>
                  </a:cxn>
                  <a:cxn ang="0">
                    <a:pos x="168" y="1046"/>
                  </a:cxn>
                </a:cxnLst>
                <a:rect l="0" t="0" r="r" b="b"/>
                <a:pathLst>
                  <a:path w="5066" h="5070">
                    <a:moveTo>
                      <a:pt x="190" y="1021"/>
                    </a:moveTo>
                    <a:lnTo>
                      <a:pt x="1021" y="190"/>
                    </a:lnTo>
                    <a:lnTo>
                      <a:pt x="1046" y="168"/>
                    </a:lnTo>
                    <a:lnTo>
                      <a:pt x="1070" y="146"/>
                    </a:lnTo>
                    <a:lnTo>
                      <a:pt x="1096" y="126"/>
                    </a:lnTo>
                    <a:lnTo>
                      <a:pt x="1122" y="107"/>
                    </a:lnTo>
                    <a:lnTo>
                      <a:pt x="1150" y="90"/>
                    </a:lnTo>
                    <a:lnTo>
                      <a:pt x="1179" y="75"/>
                    </a:lnTo>
                    <a:lnTo>
                      <a:pt x="1207" y="61"/>
                    </a:lnTo>
                    <a:lnTo>
                      <a:pt x="1236" y="48"/>
                    </a:lnTo>
                    <a:lnTo>
                      <a:pt x="1266" y="37"/>
                    </a:lnTo>
                    <a:lnTo>
                      <a:pt x="1295" y="27"/>
                    </a:lnTo>
                    <a:lnTo>
                      <a:pt x="1327" y="18"/>
                    </a:lnTo>
                    <a:lnTo>
                      <a:pt x="1357" y="12"/>
                    </a:lnTo>
                    <a:lnTo>
                      <a:pt x="1388" y="7"/>
                    </a:lnTo>
                    <a:lnTo>
                      <a:pt x="1419" y="3"/>
                    </a:lnTo>
                    <a:lnTo>
                      <a:pt x="1450" y="1"/>
                    </a:lnTo>
                    <a:lnTo>
                      <a:pt x="1481" y="0"/>
                    </a:lnTo>
                    <a:lnTo>
                      <a:pt x="1513" y="1"/>
                    </a:lnTo>
                    <a:lnTo>
                      <a:pt x="1544" y="3"/>
                    </a:lnTo>
                    <a:lnTo>
                      <a:pt x="1575" y="7"/>
                    </a:lnTo>
                    <a:lnTo>
                      <a:pt x="1607" y="12"/>
                    </a:lnTo>
                    <a:lnTo>
                      <a:pt x="1637" y="18"/>
                    </a:lnTo>
                    <a:lnTo>
                      <a:pt x="1667" y="27"/>
                    </a:lnTo>
                    <a:lnTo>
                      <a:pt x="1698" y="37"/>
                    </a:lnTo>
                    <a:lnTo>
                      <a:pt x="1727" y="48"/>
                    </a:lnTo>
                    <a:lnTo>
                      <a:pt x="1756" y="61"/>
                    </a:lnTo>
                    <a:lnTo>
                      <a:pt x="1785" y="75"/>
                    </a:lnTo>
                    <a:lnTo>
                      <a:pt x="1813" y="90"/>
                    </a:lnTo>
                    <a:lnTo>
                      <a:pt x="1840" y="107"/>
                    </a:lnTo>
                    <a:lnTo>
                      <a:pt x="1867" y="126"/>
                    </a:lnTo>
                    <a:lnTo>
                      <a:pt x="1893" y="146"/>
                    </a:lnTo>
                    <a:lnTo>
                      <a:pt x="1918" y="168"/>
                    </a:lnTo>
                    <a:lnTo>
                      <a:pt x="1943" y="190"/>
                    </a:lnTo>
                    <a:lnTo>
                      <a:pt x="4876" y="3126"/>
                    </a:lnTo>
                    <a:lnTo>
                      <a:pt x="4899" y="3149"/>
                    </a:lnTo>
                    <a:lnTo>
                      <a:pt x="4921" y="3175"/>
                    </a:lnTo>
                    <a:lnTo>
                      <a:pt x="4940" y="3201"/>
                    </a:lnTo>
                    <a:lnTo>
                      <a:pt x="4960" y="3227"/>
                    </a:lnTo>
                    <a:lnTo>
                      <a:pt x="4976" y="3255"/>
                    </a:lnTo>
                    <a:lnTo>
                      <a:pt x="4992" y="3284"/>
                    </a:lnTo>
                    <a:lnTo>
                      <a:pt x="5006" y="3312"/>
                    </a:lnTo>
                    <a:lnTo>
                      <a:pt x="5019" y="3341"/>
                    </a:lnTo>
                    <a:lnTo>
                      <a:pt x="5030" y="3371"/>
                    </a:lnTo>
                    <a:lnTo>
                      <a:pt x="5040" y="3400"/>
                    </a:lnTo>
                    <a:lnTo>
                      <a:pt x="5047" y="3431"/>
                    </a:lnTo>
                    <a:lnTo>
                      <a:pt x="5054" y="3462"/>
                    </a:lnTo>
                    <a:lnTo>
                      <a:pt x="5059" y="3493"/>
                    </a:lnTo>
                    <a:lnTo>
                      <a:pt x="5064" y="3524"/>
                    </a:lnTo>
                    <a:lnTo>
                      <a:pt x="5066" y="3555"/>
                    </a:lnTo>
                    <a:lnTo>
                      <a:pt x="5066" y="3587"/>
                    </a:lnTo>
                    <a:lnTo>
                      <a:pt x="5066" y="3618"/>
                    </a:lnTo>
                    <a:lnTo>
                      <a:pt x="5064" y="3649"/>
                    </a:lnTo>
                    <a:lnTo>
                      <a:pt x="5059" y="3681"/>
                    </a:lnTo>
                    <a:lnTo>
                      <a:pt x="5054" y="3711"/>
                    </a:lnTo>
                    <a:lnTo>
                      <a:pt x="5047" y="3742"/>
                    </a:lnTo>
                    <a:lnTo>
                      <a:pt x="5040" y="3773"/>
                    </a:lnTo>
                    <a:lnTo>
                      <a:pt x="5030" y="3803"/>
                    </a:lnTo>
                    <a:lnTo>
                      <a:pt x="5019" y="3832"/>
                    </a:lnTo>
                    <a:lnTo>
                      <a:pt x="5006" y="3861"/>
                    </a:lnTo>
                    <a:lnTo>
                      <a:pt x="4992" y="3891"/>
                    </a:lnTo>
                    <a:lnTo>
                      <a:pt x="4976" y="3919"/>
                    </a:lnTo>
                    <a:lnTo>
                      <a:pt x="4960" y="3946"/>
                    </a:lnTo>
                    <a:lnTo>
                      <a:pt x="4940" y="3973"/>
                    </a:lnTo>
                    <a:lnTo>
                      <a:pt x="4921" y="3999"/>
                    </a:lnTo>
                    <a:lnTo>
                      <a:pt x="4899" y="4024"/>
                    </a:lnTo>
                    <a:lnTo>
                      <a:pt x="4876" y="4047"/>
                    </a:lnTo>
                    <a:lnTo>
                      <a:pt x="4045" y="4879"/>
                    </a:lnTo>
                    <a:lnTo>
                      <a:pt x="4021" y="4902"/>
                    </a:lnTo>
                    <a:lnTo>
                      <a:pt x="3996" y="4924"/>
                    </a:lnTo>
                    <a:lnTo>
                      <a:pt x="3970" y="4943"/>
                    </a:lnTo>
                    <a:lnTo>
                      <a:pt x="3943" y="4963"/>
                    </a:lnTo>
                    <a:lnTo>
                      <a:pt x="3916" y="4979"/>
                    </a:lnTo>
                    <a:lnTo>
                      <a:pt x="3888" y="4995"/>
                    </a:lnTo>
                    <a:lnTo>
                      <a:pt x="3859" y="5009"/>
                    </a:lnTo>
                    <a:lnTo>
                      <a:pt x="3830" y="5022"/>
                    </a:lnTo>
                    <a:lnTo>
                      <a:pt x="3801" y="5033"/>
                    </a:lnTo>
                    <a:lnTo>
                      <a:pt x="3770" y="5043"/>
                    </a:lnTo>
                    <a:lnTo>
                      <a:pt x="3740" y="5050"/>
                    </a:lnTo>
                    <a:lnTo>
                      <a:pt x="3709" y="5058"/>
                    </a:lnTo>
                    <a:lnTo>
                      <a:pt x="3678" y="5062"/>
                    </a:lnTo>
                    <a:lnTo>
                      <a:pt x="3647" y="5067"/>
                    </a:lnTo>
                    <a:lnTo>
                      <a:pt x="3616" y="5069"/>
                    </a:lnTo>
                    <a:lnTo>
                      <a:pt x="3584" y="5070"/>
                    </a:lnTo>
                    <a:lnTo>
                      <a:pt x="3553" y="5069"/>
                    </a:lnTo>
                    <a:lnTo>
                      <a:pt x="3522" y="5067"/>
                    </a:lnTo>
                    <a:lnTo>
                      <a:pt x="3490" y="5062"/>
                    </a:lnTo>
                    <a:lnTo>
                      <a:pt x="3460" y="5058"/>
                    </a:lnTo>
                    <a:lnTo>
                      <a:pt x="3429" y="5050"/>
                    </a:lnTo>
                    <a:lnTo>
                      <a:pt x="3398" y="5043"/>
                    </a:lnTo>
                    <a:lnTo>
                      <a:pt x="3369" y="5033"/>
                    </a:lnTo>
                    <a:lnTo>
                      <a:pt x="3339" y="5022"/>
                    </a:lnTo>
                    <a:lnTo>
                      <a:pt x="3310" y="5009"/>
                    </a:lnTo>
                    <a:lnTo>
                      <a:pt x="3282" y="4995"/>
                    </a:lnTo>
                    <a:lnTo>
                      <a:pt x="3254" y="4979"/>
                    </a:lnTo>
                    <a:lnTo>
                      <a:pt x="3225" y="4963"/>
                    </a:lnTo>
                    <a:lnTo>
                      <a:pt x="3199" y="4943"/>
                    </a:lnTo>
                    <a:lnTo>
                      <a:pt x="3173" y="4924"/>
                    </a:lnTo>
                    <a:lnTo>
                      <a:pt x="3148" y="4902"/>
                    </a:lnTo>
                    <a:lnTo>
                      <a:pt x="3124" y="4879"/>
                    </a:lnTo>
                    <a:lnTo>
                      <a:pt x="190" y="1944"/>
                    </a:lnTo>
                    <a:lnTo>
                      <a:pt x="168" y="1919"/>
                    </a:lnTo>
                    <a:lnTo>
                      <a:pt x="146" y="1894"/>
                    </a:lnTo>
                    <a:lnTo>
                      <a:pt x="125" y="1868"/>
                    </a:lnTo>
                    <a:lnTo>
                      <a:pt x="107" y="1841"/>
                    </a:lnTo>
                    <a:lnTo>
                      <a:pt x="90" y="1814"/>
                    </a:lnTo>
                    <a:lnTo>
                      <a:pt x="75" y="1786"/>
                    </a:lnTo>
                    <a:lnTo>
                      <a:pt x="61" y="1757"/>
                    </a:lnTo>
                    <a:lnTo>
                      <a:pt x="48" y="1728"/>
                    </a:lnTo>
                    <a:lnTo>
                      <a:pt x="37" y="1699"/>
                    </a:lnTo>
                    <a:lnTo>
                      <a:pt x="27" y="1668"/>
                    </a:lnTo>
                    <a:lnTo>
                      <a:pt x="18" y="1638"/>
                    </a:lnTo>
                    <a:lnTo>
                      <a:pt x="12" y="1608"/>
                    </a:lnTo>
                    <a:lnTo>
                      <a:pt x="7" y="1576"/>
                    </a:lnTo>
                    <a:lnTo>
                      <a:pt x="3" y="1545"/>
                    </a:lnTo>
                    <a:lnTo>
                      <a:pt x="1" y="1514"/>
                    </a:lnTo>
                    <a:lnTo>
                      <a:pt x="0" y="1482"/>
                    </a:lnTo>
                    <a:lnTo>
                      <a:pt x="1" y="1451"/>
                    </a:lnTo>
                    <a:lnTo>
                      <a:pt x="3" y="1421"/>
                    </a:lnTo>
                    <a:lnTo>
                      <a:pt x="7" y="1389"/>
                    </a:lnTo>
                    <a:lnTo>
                      <a:pt x="12" y="1358"/>
                    </a:lnTo>
                    <a:lnTo>
                      <a:pt x="18" y="1328"/>
                    </a:lnTo>
                    <a:lnTo>
                      <a:pt x="27" y="1297"/>
                    </a:lnTo>
                    <a:lnTo>
                      <a:pt x="37" y="1267"/>
                    </a:lnTo>
                    <a:lnTo>
                      <a:pt x="48" y="1237"/>
                    </a:lnTo>
                    <a:lnTo>
                      <a:pt x="61" y="1207"/>
                    </a:lnTo>
                    <a:lnTo>
                      <a:pt x="75" y="1179"/>
                    </a:lnTo>
                    <a:lnTo>
                      <a:pt x="90" y="1151"/>
                    </a:lnTo>
                    <a:lnTo>
                      <a:pt x="107" y="1123"/>
                    </a:lnTo>
                    <a:lnTo>
                      <a:pt x="125" y="1097"/>
                    </a:lnTo>
                    <a:lnTo>
                      <a:pt x="146" y="1071"/>
                    </a:lnTo>
                    <a:lnTo>
                      <a:pt x="168" y="1046"/>
                    </a:lnTo>
                    <a:lnTo>
                      <a:pt x="190" y="1021"/>
                    </a:lnTo>
                  </a:path>
                </a:pathLst>
              </a:custGeom>
              <a:solidFill>
                <a:srgbClr val="C00000"/>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7" name="Freeform 6">
                <a:extLst>
                  <a:ext uri="{FF2B5EF4-FFF2-40B4-BE49-F238E27FC236}">
                    <a16:creationId xmlns:a16="http://schemas.microsoft.com/office/drawing/2014/main" id="{F4392E12-C4EA-9196-EF0E-04D3497193AE}"/>
                  </a:ext>
                </a:extLst>
              </p:cNvPr>
              <p:cNvSpPr>
                <a:spLocks/>
              </p:cNvSpPr>
              <p:nvPr/>
            </p:nvSpPr>
            <p:spPr bwMode="auto">
              <a:xfrm>
                <a:off x="5391945" y="3823495"/>
                <a:ext cx="300038" cy="300037"/>
              </a:xfrm>
              <a:custGeom>
                <a:avLst/>
                <a:gdLst/>
                <a:ahLst/>
                <a:cxnLst>
                  <a:cxn ang="0">
                    <a:pos x="0" y="1753"/>
                  </a:cxn>
                  <a:cxn ang="0">
                    <a:pos x="1751" y="0"/>
                  </a:cxn>
                  <a:cxn ang="0">
                    <a:pos x="1888" y="136"/>
                  </a:cxn>
                  <a:cxn ang="0">
                    <a:pos x="136" y="1889"/>
                  </a:cxn>
                  <a:cxn ang="0">
                    <a:pos x="0" y="1753"/>
                  </a:cxn>
                </a:cxnLst>
                <a:rect l="0" t="0" r="r" b="b"/>
                <a:pathLst>
                  <a:path w="1888" h="1889">
                    <a:moveTo>
                      <a:pt x="0" y="1753"/>
                    </a:moveTo>
                    <a:lnTo>
                      <a:pt x="1751" y="0"/>
                    </a:lnTo>
                    <a:lnTo>
                      <a:pt x="1888" y="136"/>
                    </a:lnTo>
                    <a:lnTo>
                      <a:pt x="136" y="1889"/>
                    </a:lnTo>
                    <a:lnTo>
                      <a:pt x="0" y="1753"/>
                    </a:lnTo>
                    <a:close/>
                  </a:path>
                </a:pathLst>
              </a:custGeom>
              <a:solidFill>
                <a:schemeClr val="bg1"/>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8" name="Freeform 7">
                <a:extLst>
                  <a:ext uri="{FF2B5EF4-FFF2-40B4-BE49-F238E27FC236}">
                    <a16:creationId xmlns:a16="http://schemas.microsoft.com/office/drawing/2014/main" id="{F7F7472C-24AA-46EC-9CFB-2D10C1D24395}"/>
                  </a:ext>
                </a:extLst>
              </p:cNvPr>
              <p:cNvSpPr>
                <a:spLocks/>
              </p:cNvSpPr>
              <p:nvPr/>
            </p:nvSpPr>
            <p:spPr bwMode="auto">
              <a:xfrm>
                <a:off x="5841207" y="4271170"/>
                <a:ext cx="298450" cy="300037"/>
              </a:xfrm>
              <a:custGeom>
                <a:avLst/>
                <a:gdLst/>
                <a:ahLst/>
                <a:cxnLst>
                  <a:cxn ang="0">
                    <a:pos x="0" y="1752"/>
                  </a:cxn>
                  <a:cxn ang="0">
                    <a:pos x="1752" y="0"/>
                  </a:cxn>
                  <a:cxn ang="0">
                    <a:pos x="1889" y="136"/>
                  </a:cxn>
                  <a:cxn ang="0">
                    <a:pos x="136" y="1890"/>
                  </a:cxn>
                  <a:cxn ang="0">
                    <a:pos x="0" y="1752"/>
                  </a:cxn>
                </a:cxnLst>
                <a:rect l="0" t="0" r="r" b="b"/>
                <a:pathLst>
                  <a:path w="1889" h="1890">
                    <a:moveTo>
                      <a:pt x="0" y="1752"/>
                    </a:moveTo>
                    <a:lnTo>
                      <a:pt x="1752" y="0"/>
                    </a:lnTo>
                    <a:lnTo>
                      <a:pt x="1889" y="136"/>
                    </a:lnTo>
                    <a:lnTo>
                      <a:pt x="136" y="1890"/>
                    </a:lnTo>
                    <a:lnTo>
                      <a:pt x="0" y="1752"/>
                    </a:lnTo>
                    <a:close/>
                  </a:path>
                </a:pathLst>
              </a:custGeom>
              <a:solidFill>
                <a:schemeClr val="bg1"/>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9" name="Freeform 8">
                <a:extLst>
                  <a:ext uri="{FF2B5EF4-FFF2-40B4-BE49-F238E27FC236}">
                    <a16:creationId xmlns:a16="http://schemas.microsoft.com/office/drawing/2014/main" id="{90E9E7ED-71CD-F22B-5ABC-E6275FD3382F}"/>
                  </a:ext>
                </a:extLst>
              </p:cNvPr>
              <p:cNvSpPr>
                <a:spLocks/>
              </p:cNvSpPr>
              <p:nvPr/>
            </p:nvSpPr>
            <p:spPr bwMode="auto">
              <a:xfrm>
                <a:off x="5045870" y="3477420"/>
                <a:ext cx="481013" cy="481012"/>
              </a:xfrm>
              <a:custGeom>
                <a:avLst/>
                <a:gdLst/>
                <a:ahLst/>
                <a:cxnLst>
                  <a:cxn ang="0">
                    <a:pos x="2174" y="3030"/>
                  </a:cxn>
                  <a:cxn ang="0">
                    <a:pos x="3029" y="2176"/>
                  </a:cxn>
                  <a:cxn ang="0">
                    <a:pos x="854" y="0"/>
                  </a:cxn>
                  <a:cxn ang="0">
                    <a:pos x="0" y="855"/>
                  </a:cxn>
                  <a:cxn ang="0">
                    <a:pos x="2174" y="3030"/>
                  </a:cxn>
                </a:cxnLst>
                <a:rect l="0" t="0" r="r" b="b"/>
                <a:pathLst>
                  <a:path w="3029" h="3030">
                    <a:moveTo>
                      <a:pt x="2174" y="3030"/>
                    </a:moveTo>
                    <a:lnTo>
                      <a:pt x="3029" y="2176"/>
                    </a:lnTo>
                    <a:lnTo>
                      <a:pt x="854" y="0"/>
                    </a:lnTo>
                    <a:lnTo>
                      <a:pt x="0" y="855"/>
                    </a:lnTo>
                    <a:lnTo>
                      <a:pt x="2174" y="3030"/>
                    </a:lnTo>
                    <a:close/>
                  </a:path>
                </a:pathLst>
              </a:custGeom>
              <a:solidFill>
                <a:srgbClr val="FFFFFF">
                  <a:lumMod val="75000"/>
                </a:srgbClr>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0" name="Freeform 9">
                <a:extLst>
                  <a:ext uri="{FF2B5EF4-FFF2-40B4-BE49-F238E27FC236}">
                    <a16:creationId xmlns:a16="http://schemas.microsoft.com/office/drawing/2014/main" id="{EC70DE29-AE01-911A-A8BE-89B4575E4729}"/>
                  </a:ext>
                </a:extLst>
              </p:cNvPr>
              <p:cNvSpPr>
                <a:spLocks/>
              </p:cNvSpPr>
              <p:nvPr/>
            </p:nvSpPr>
            <p:spPr bwMode="auto">
              <a:xfrm>
                <a:off x="5018882" y="3451226"/>
                <a:ext cx="163513" cy="163512"/>
              </a:xfrm>
              <a:custGeom>
                <a:avLst/>
                <a:gdLst/>
                <a:ahLst/>
                <a:cxnLst>
                  <a:cxn ang="0">
                    <a:pos x="0" y="855"/>
                  </a:cxn>
                  <a:cxn ang="0">
                    <a:pos x="854" y="0"/>
                  </a:cxn>
                  <a:cxn ang="0">
                    <a:pos x="1032" y="179"/>
                  </a:cxn>
                  <a:cxn ang="0">
                    <a:pos x="178" y="1034"/>
                  </a:cxn>
                  <a:cxn ang="0">
                    <a:pos x="0" y="855"/>
                  </a:cxn>
                </a:cxnLst>
                <a:rect l="0" t="0" r="r" b="b"/>
                <a:pathLst>
                  <a:path w="1032" h="1034">
                    <a:moveTo>
                      <a:pt x="0" y="855"/>
                    </a:moveTo>
                    <a:lnTo>
                      <a:pt x="854" y="0"/>
                    </a:lnTo>
                    <a:lnTo>
                      <a:pt x="1032" y="179"/>
                    </a:lnTo>
                    <a:lnTo>
                      <a:pt x="178" y="1034"/>
                    </a:lnTo>
                    <a:lnTo>
                      <a:pt x="0" y="855"/>
                    </a:lnTo>
                    <a:close/>
                  </a:path>
                </a:pathLst>
              </a:custGeom>
              <a:solidFill>
                <a:srgbClr val="C00000"/>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1" name="Freeform 10">
                <a:extLst>
                  <a:ext uri="{FF2B5EF4-FFF2-40B4-BE49-F238E27FC236}">
                    <a16:creationId xmlns:a16="http://schemas.microsoft.com/office/drawing/2014/main" id="{368DF199-90DB-7013-C4E2-E0102DBA292E}"/>
                  </a:ext>
                </a:extLst>
              </p:cNvPr>
              <p:cNvSpPr>
                <a:spLocks/>
              </p:cNvSpPr>
              <p:nvPr/>
            </p:nvSpPr>
            <p:spPr bwMode="auto">
              <a:xfrm>
                <a:off x="3429000" y="1858963"/>
                <a:ext cx="1949450" cy="1949450"/>
              </a:xfrm>
              <a:custGeom>
                <a:avLst/>
                <a:gdLst/>
                <a:ahLst/>
                <a:cxnLst>
                  <a:cxn ang="0">
                    <a:pos x="10899" y="10020"/>
                  </a:cxn>
                  <a:cxn ang="0">
                    <a:pos x="11425" y="9264"/>
                  </a:cxn>
                  <a:cxn ang="0">
                    <a:pos x="11824" y="8454"/>
                  </a:cxn>
                  <a:cxn ang="0">
                    <a:pos x="12097" y="7604"/>
                  </a:cxn>
                  <a:cxn ang="0">
                    <a:pos x="12244" y="6730"/>
                  </a:cxn>
                  <a:cxn ang="0">
                    <a:pos x="12266" y="5845"/>
                  </a:cxn>
                  <a:cxn ang="0">
                    <a:pos x="12160" y="4965"/>
                  </a:cxn>
                  <a:cxn ang="0">
                    <a:pos x="11930" y="4105"/>
                  </a:cxn>
                  <a:cxn ang="0">
                    <a:pos x="11572" y="3281"/>
                  </a:cxn>
                  <a:cxn ang="0">
                    <a:pos x="11089" y="2505"/>
                  </a:cxn>
                  <a:cxn ang="0">
                    <a:pos x="10479" y="1795"/>
                  </a:cxn>
                  <a:cxn ang="0">
                    <a:pos x="9768" y="1185"/>
                  </a:cxn>
                  <a:cxn ang="0">
                    <a:pos x="8994" y="701"/>
                  </a:cxn>
                  <a:cxn ang="0">
                    <a:pos x="8169" y="343"/>
                  </a:cxn>
                  <a:cxn ang="0">
                    <a:pos x="7311" y="112"/>
                  </a:cxn>
                  <a:cxn ang="0">
                    <a:pos x="6432" y="7"/>
                  </a:cxn>
                  <a:cxn ang="0">
                    <a:pos x="5547" y="27"/>
                  </a:cxn>
                  <a:cxn ang="0">
                    <a:pos x="4672" y="176"/>
                  </a:cxn>
                  <a:cxn ang="0">
                    <a:pos x="3824" y="448"/>
                  </a:cxn>
                  <a:cxn ang="0">
                    <a:pos x="3014" y="849"/>
                  </a:cxn>
                  <a:cxn ang="0">
                    <a:pos x="2259" y="1374"/>
                  </a:cxn>
                  <a:cxn ang="0">
                    <a:pos x="1577" y="2023"/>
                  </a:cxn>
                  <a:cxn ang="0">
                    <a:pos x="1009" y="2757"/>
                  </a:cxn>
                  <a:cxn ang="0">
                    <a:pos x="567" y="3550"/>
                  </a:cxn>
                  <a:cxn ang="0">
                    <a:pos x="252" y="4388"/>
                  </a:cxn>
                  <a:cxn ang="0">
                    <a:pos x="63" y="5257"/>
                  </a:cxn>
                  <a:cxn ang="0">
                    <a:pos x="0" y="6140"/>
                  </a:cxn>
                  <a:cxn ang="0">
                    <a:pos x="63" y="7023"/>
                  </a:cxn>
                  <a:cxn ang="0">
                    <a:pos x="252" y="7890"/>
                  </a:cxn>
                  <a:cxn ang="0">
                    <a:pos x="567" y="8729"/>
                  </a:cxn>
                  <a:cxn ang="0">
                    <a:pos x="1009" y="9523"/>
                  </a:cxn>
                  <a:cxn ang="0">
                    <a:pos x="1577" y="10257"/>
                  </a:cxn>
                  <a:cxn ang="0">
                    <a:pos x="2259" y="10906"/>
                  </a:cxn>
                  <a:cxn ang="0">
                    <a:pos x="3014" y="11431"/>
                  </a:cxn>
                  <a:cxn ang="0">
                    <a:pos x="3824" y="11831"/>
                  </a:cxn>
                  <a:cxn ang="0">
                    <a:pos x="4672" y="12104"/>
                  </a:cxn>
                  <a:cxn ang="0">
                    <a:pos x="5547" y="12251"/>
                  </a:cxn>
                  <a:cxn ang="0">
                    <a:pos x="6432" y="12273"/>
                  </a:cxn>
                  <a:cxn ang="0">
                    <a:pos x="7311" y="12167"/>
                  </a:cxn>
                  <a:cxn ang="0">
                    <a:pos x="8169" y="11937"/>
                  </a:cxn>
                  <a:cxn ang="0">
                    <a:pos x="8994" y="11579"/>
                  </a:cxn>
                  <a:cxn ang="0">
                    <a:pos x="9768" y="11095"/>
                  </a:cxn>
                  <a:cxn ang="0">
                    <a:pos x="10479" y="10485"/>
                  </a:cxn>
                </a:cxnLst>
                <a:rect l="0" t="0" r="r" b="b"/>
                <a:pathLst>
                  <a:path w="12273" h="12280">
                    <a:moveTo>
                      <a:pt x="10479" y="10485"/>
                    </a:moveTo>
                    <a:lnTo>
                      <a:pt x="10696" y="10257"/>
                    </a:lnTo>
                    <a:lnTo>
                      <a:pt x="10899" y="10020"/>
                    </a:lnTo>
                    <a:lnTo>
                      <a:pt x="11089" y="9774"/>
                    </a:lnTo>
                    <a:lnTo>
                      <a:pt x="11264" y="9523"/>
                    </a:lnTo>
                    <a:lnTo>
                      <a:pt x="11425" y="9264"/>
                    </a:lnTo>
                    <a:lnTo>
                      <a:pt x="11572" y="8999"/>
                    </a:lnTo>
                    <a:lnTo>
                      <a:pt x="11705" y="8729"/>
                    </a:lnTo>
                    <a:lnTo>
                      <a:pt x="11824" y="8454"/>
                    </a:lnTo>
                    <a:lnTo>
                      <a:pt x="11930" y="8174"/>
                    </a:lnTo>
                    <a:lnTo>
                      <a:pt x="12021" y="7890"/>
                    </a:lnTo>
                    <a:lnTo>
                      <a:pt x="12097" y="7604"/>
                    </a:lnTo>
                    <a:lnTo>
                      <a:pt x="12160" y="7315"/>
                    </a:lnTo>
                    <a:lnTo>
                      <a:pt x="12210" y="7023"/>
                    </a:lnTo>
                    <a:lnTo>
                      <a:pt x="12244" y="6730"/>
                    </a:lnTo>
                    <a:lnTo>
                      <a:pt x="12266" y="6435"/>
                    </a:lnTo>
                    <a:lnTo>
                      <a:pt x="12273" y="6140"/>
                    </a:lnTo>
                    <a:lnTo>
                      <a:pt x="12266" y="5845"/>
                    </a:lnTo>
                    <a:lnTo>
                      <a:pt x="12244" y="5550"/>
                    </a:lnTo>
                    <a:lnTo>
                      <a:pt x="12210" y="5257"/>
                    </a:lnTo>
                    <a:lnTo>
                      <a:pt x="12160" y="4965"/>
                    </a:lnTo>
                    <a:lnTo>
                      <a:pt x="12097" y="4675"/>
                    </a:lnTo>
                    <a:lnTo>
                      <a:pt x="12021" y="4388"/>
                    </a:lnTo>
                    <a:lnTo>
                      <a:pt x="11930" y="4105"/>
                    </a:lnTo>
                    <a:lnTo>
                      <a:pt x="11824" y="3826"/>
                    </a:lnTo>
                    <a:lnTo>
                      <a:pt x="11705" y="3550"/>
                    </a:lnTo>
                    <a:lnTo>
                      <a:pt x="11572" y="3281"/>
                    </a:lnTo>
                    <a:lnTo>
                      <a:pt x="11425" y="3016"/>
                    </a:lnTo>
                    <a:lnTo>
                      <a:pt x="11264" y="2757"/>
                    </a:lnTo>
                    <a:lnTo>
                      <a:pt x="11089" y="2505"/>
                    </a:lnTo>
                    <a:lnTo>
                      <a:pt x="10899" y="2260"/>
                    </a:lnTo>
                    <a:lnTo>
                      <a:pt x="10696" y="2023"/>
                    </a:lnTo>
                    <a:lnTo>
                      <a:pt x="10479" y="1795"/>
                    </a:lnTo>
                    <a:lnTo>
                      <a:pt x="10251" y="1578"/>
                    </a:lnTo>
                    <a:lnTo>
                      <a:pt x="10014" y="1374"/>
                    </a:lnTo>
                    <a:lnTo>
                      <a:pt x="9768" y="1185"/>
                    </a:lnTo>
                    <a:lnTo>
                      <a:pt x="9517" y="1010"/>
                    </a:lnTo>
                    <a:lnTo>
                      <a:pt x="9259" y="849"/>
                    </a:lnTo>
                    <a:lnTo>
                      <a:pt x="8994" y="701"/>
                    </a:lnTo>
                    <a:lnTo>
                      <a:pt x="8724" y="567"/>
                    </a:lnTo>
                    <a:lnTo>
                      <a:pt x="8449" y="448"/>
                    </a:lnTo>
                    <a:lnTo>
                      <a:pt x="8169" y="343"/>
                    </a:lnTo>
                    <a:lnTo>
                      <a:pt x="7886" y="252"/>
                    </a:lnTo>
                    <a:lnTo>
                      <a:pt x="7599" y="176"/>
                    </a:lnTo>
                    <a:lnTo>
                      <a:pt x="7311" y="112"/>
                    </a:lnTo>
                    <a:lnTo>
                      <a:pt x="7019" y="63"/>
                    </a:lnTo>
                    <a:lnTo>
                      <a:pt x="6726" y="27"/>
                    </a:lnTo>
                    <a:lnTo>
                      <a:pt x="6432" y="7"/>
                    </a:lnTo>
                    <a:lnTo>
                      <a:pt x="6136" y="0"/>
                    </a:lnTo>
                    <a:lnTo>
                      <a:pt x="5841" y="7"/>
                    </a:lnTo>
                    <a:lnTo>
                      <a:pt x="5547" y="27"/>
                    </a:lnTo>
                    <a:lnTo>
                      <a:pt x="5254" y="63"/>
                    </a:lnTo>
                    <a:lnTo>
                      <a:pt x="4962" y="112"/>
                    </a:lnTo>
                    <a:lnTo>
                      <a:pt x="4672" y="176"/>
                    </a:lnTo>
                    <a:lnTo>
                      <a:pt x="4386" y="252"/>
                    </a:lnTo>
                    <a:lnTo>
                      <a:pt x="4103" y="343"/>
                    </a:lnTo>
                    <a:lnTo>
                      <a:pt x="3824" y="448"/>
                    </a:lnTo>
                    <a:lnTo>
                      <a:pt x="3548" y="567"/>
                    </a:lnTo>
                    <a:lnTo>
                      <a:pt x="3279" y="701"/>
                    </a:lnTo>
                    <a:lnTo>
                      <a:pt x="3014" y="849"/>
                    </a:lnTo>
                    <a:lnTo>
                      <a:pt x="2755" y="1010"/>
                    </a:lnTo>
                    <a:lnTo>
                      <a:pt x="2503" y="1185"/>
                    </a:lnTo>
                    <a:lnTo>
                      <a:pt x="2259" y="1374"/>
                    </a:lnTo>
                    <a:lnTo>
                      <a:pt x="2022" y="1578"/>
                    </a:lnTo>
                    <a:lnTo>
                      <a:pt x="1794" y="1795"/>
                    </a:lnTo>
                    <a:lnTo>
                      <a:pt x="1577" y="2023"/>
                    </a:lnTo>
                    <a:lnTo>
                      <a:pt x="1374" y="2260"/>
                    </a:lnTo>
                    <a:lnTo>
                      <a:pt x="1184" y="2505"/>
                    </a:lnTo>
                    <a:lnTo>
                      <a:pt x="1009" y="2757"/>
                    </a:lnTo>
                    <a:lnTo>
                      <a:pt x="848" y="3016"/>
                    </a:lnTo>
                    <a:lnTo>
                      <a:pt x="701" y="3281"/>
                    </a:lnTo>
                    <a:lnTo>
                      <a:pt x="567" y="3550"/>
                    </a:lnTo>
                    <a:lnTo>
                      <a:pt x="448" y="3826"/>
                    </a:lnTo>
                    <a:lnTo>
                      <a:pt x="343" y="4105"/>
                    </a:lnTo>
                    <a:lnTo>
                      <a:pt x="252" y="4388"/>
                    </a:lnTo>
                    <a:lnTo>
                      <a:pt x="175" y="4675"/>
                    </a:lnTo>
                    <a:lnTo>
                      <a:pt x="112" y="4965"/>
                    </a:lnTo>
                    <a:lnTo>
                      <a:pt x="63" y="5257"/>
                    </a:lnTo>
                    <a:lnTo>
                      <a:pt x="27" y="5550"/>
                    </a:lnTo>
                    <a:lnTo>
                      <a:pt x="7" y="5845"/>
                    </a:lnTo>
                    <a:lnTo>
                      <a:pt x="0" y="6140"/>
                    </a:lnTo>
                    <a:lnTo>
                      <a:pt x="7" y="6435"/>
                    </a:lnTo>
                    <a:lnTo>
                      <a:pt x="27" y="6730"/>
                    </a:lnTo>
                    <a:lnTo>
                      <a:pt x="63" y="7023"/>
                    </a:lnTo>
                    <a:lnTo>
                      <a:pt x="112" y="7315"/>
                    </a:lnTo>
                    <a:lnTo>
                      <a:pt x="175" y="7604"/>
                    </a:lnTo>
                    <a:lnTo>
                      <a:pt x="252" y="7890"/>
                    </a:lnTo>
                    <a:lnTo>
                      <a:pt x="343" y="8174"/>
                    </a:lnTo>
                    <a:lnTo>
                      <a:pt x="448" y="8454"/>
                    </a:lnTo>
                    <a:lnTo>
                      <a:pt x="567" y="8729"/>
                    </a:lnTo>
                    <a:lnTo>
                      <a:pt x="701" y="8999"/>
                    </a:lnTo>
                    <a:lnTo>
                      <a:pt x="848" y="9264"/>
                    </a:lnTo>
                    <a:lnTo>
                      <a:pt x="1009" y="9523"/>
                    </a:lnTo>
                    <a:lnTo>
                      <a:pt x="1184" y="9774"/>
                    </a:lnTo>
                    <a:lnTo>
                      <a:pt x="1374" y="10020"/>
                    </a:lnTo>
                    <a:lnTo>
                      <a:pt x="1577" y="10257"/>
                    </a:lnTo>
                    <a:lnTo>
                      <a:pt x="1794" y="10485"/>
                    </a:lnTo>
                    <a:lnTo>
                      <a:pt x="2022" y="10702"/>
                    </a:lnTo>
                    <a:lnTo>
                      <a:pt x="2259" y="10906"/>
                    </a:lnTo>
                    <a:lnTo>
                      <a:pt x="2503" y="11095"/>
                    </a:lnTo>
                    <a:lnTo>
                      <a:pt x="2755" y="11270"/>
                    </a:lnTo>
                    <a:lnTo>
                      <a:pt x="3014" y="11431"/>
                    </a:lnTo>
                    <a:lnTo>
                      <a:pt x="3279" y="11579"/>
                    </a:lnTo>
                    <a:lnTo>
                      <a:pt x="3548" y="11712"/>
                    </a:lnTo>
                    <a:lnTo>
                      <a:pt x="3824" y="11831"/>
                    </a:lnTo>
                    <a:lnTo>
                      <a:pt x="4103" y="11937"/>
                    </a:lnTo>
                    <a:lnTo>
                      <a:pt x="4386" y="12028"/>
                    </a:lnTo>
                    <a:lnTo>
                      <a:pt x="4672" y="12104"/>
                    </a:lnTo>
                    <a:lnTo>
                      <a:pt x="4962" y="12167"/>
                    </a:lnTo>
                    <a:lnTo>
                      <a:pt x="5254" y="12217"/>
                    </a:lnTo>
                    <a:lnTo>
                      <a:pt x="5547" y="12251"/>
                    </a:lnTo>
                    <a:lnTo>
                      <a:pt x="5841" y="12273"/>
                    </a:lnTo>
                    <a:lnTo>
                      <a:pt x="6136" y="12280"/>
                    </a:lnTo>
                    <a:lnTo>
                      <a:pt x="6432" y="12273"/>
                    </a:lnTo>
                    <a:lnTo>
                      <a:pt x="6726" y="12251"/>
                    </a:lnTo>
                    <a:lnTo>
                      <a:pt x="7019" y="12217"/>
                    </a:lnTo>
                    <a:lnTo>
                      <a:pt x="7311" y="12167"/>
                    </a:lnTo>
                    <a:lnTo>
                      <a:pt x="7599" y="12104"/>
                    </a:lnTo>
                    <a:lnTo>
                      <a:pt x="7886" y="12028"/>
                    </a:lnTo>
                    <a:lnTo>
                      <a:pt x="8169" y="11937"/>
                    </a:lnTo>
                    <a:lnTo>
                      <a:pt x="8449" y="11831"/>
                    </a:lnTo>
                    <a:lnTo>
                      <a:pt x="8724" y="11712"/>
                    </a:lnTo>
                    <a:lnTo>
                      <a:pt x="8994" y="11579"/>
                    </a:lnTo>
                    <a:lnTo>
                      <a:pt x="9259" y="11431"/>
                    </a:lnTo>
                    <a:lnTo>
                      <a:pt x="9517" y="11270"/>
                    </a:lnTo>
                    <a:lnTo>
                      <a:pt x="9768" y="11095"/>
                    </a:lnTo>
                    <a:lnTo>
                      <a:pt x="10014" y="10906"/>
                    </a:lnTo>
                    <a:lnTo>
                      <a:pt x="10251" y="10702"/>
                    </a:lnTo>
                    <a:lnTo>
                      <a:pt x="10479" y="10485"/>
                    </a:lnTo>
                  </a:path>
                </a:pathLst>
              </a:custGeom>
              <a:solidFill>
                <a:srgbClr val="FFFFFF"/>
              </a:solidFill>
              <a:ln w="38100" cap="flat" cmpd="sng" algn="ctr">
                <a:solidFill>
                  <a:srgbClr val="A6A6A6"/>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ar-SA" sz="1200" b="0" i="0" u="none" strike="noStrike" kern="0" cap="none" spc="0" normalizeH="0" baseline="0" noProof="0" dirty="0">
                  <a:ln>
                    <a:noFill/>
                  </a:ln>
                  <a:solidFill>
                    <a:prstClr val="white"/>
                  </a:solidFill>
                  <a:effectLst/>
                  <a:uLnTx/>
                  <a:uFillTx/>
                  <a:cs typeface="+mn-ea"/>
                  <a:sym typeface="+mn-lt"/>
                </a:endParaRPr>
              </a:p>
            </p:txBody>
          </p:sp>
          <p:sp>
            <p:nvSpPr>
              <p:cNvPr id="12" name="Freeform 11">
                <a:extLst>
                  <a:ext uri="{FF2B5EF4-FFF2-40B4-BE49-F238E27FC236}">
                    <a16:creationId xmlns:a16="http://schemas.microsoft.com/office/drawing/2014/main" id="{1E3C0B7F-16F0-4868-F731-0E06120A4501}"/>
                  </a:ext>
                </a:extLst>
              </p:cNvPr>
              <p:cNvSpPr>
                <a:spLocks/>
              </p:cNvSpPr>
              <p:nvPr/>
            </p:nvSpPr>
            <p:spPr bwMode="auto">
              <a:xfrm>
                <a:off x="3578225" y="2008188"/>
                <a:ext cx="1651000" cy="1652587"/>
              </a:xfrm>
              <a:custGeom>
                <a:avLst/>
                <a:gdLst/>
                <a:ahLst/>
                <a:cxnLst>
                  <a:cxn ang="0">
                    <a:pos x="9237" y="8491"/>
                  </a:cxn>
                  <a:cxn ang="0">
                    <a:pos x="9682" y="7851"/>
                  </a:cxn>
                  <a:cxn ang="0">
                    <a:pos x="10021" y="7164"/>
                  </a:cxn>
                  <a:cxn ang="0">
                    <a:pos x="10252" y="6445"/>
                  </a:cxn>
                  <a:cxn ang="0">
                    <a:pos x="10376" y="5704"/>
                  </a:cxn>
                  <a:cxn ang="0">
                    <a:pos x="10395" y="4954"/>
                  </a:cxn>
                  <a:cxn ang="0">
                    <a:pos x="10305" y="4209"/>
                  </a:cxn>
                  <a:cxn ang="0">
                    <a:pos x="10109" y="3479"/>
                  </a:cxn>
                  <a:cxn ang="0">
                    <a:pos x="9807" y="2781"/>
                  </a:cxn>
                  <a:cxn ang="0">
                    <a:pos x="9397" y="2124"/>
                  </a:cxn>
                  <a:cxn ang="0">
                    <a:pos x="8880" y="1521"/>
                  </a:cxn>
                  <a:cxn ang="0">
                    <a:pos x="8279" y="1005"/>
                  </a:cxn>
                  <a:cxn ang="0">
                    <a:pos x="7622" y="595"/>
                  </a:cxn>
                  <a:cxn ang="0">
                    <a:pos x="6923" y="292"/>
                  </a:cxn>
                  <a:cxn ang="0">
                    <a:pos x="6195" y="95"/>
                  </a:cxn>
                  <a:cxn ang="0">
                    <a:pos x="5450" y="7"/>
                  </a:cxn>
                  <a:cxn ang="0">
                    <a:pos x="4701" y="24"/>
                  </a:cxn>
                  <a:cxn ang="0">
                    <a:pos x="3960" y="149"/>
                  </a:cxn>
                  <a:cxn ang="0">
                    <a:pos x="3240" y="381"/>
                  </a:cxn>
                  <a:cxn ang="0">
                    <a:pos x="2555" y="720"/>
                  </a:cxn>
                  <a:cxn ang="0">
                    <a:pos x="1915" y="1165"/>
                  </a:cxn>
                  <a:cxn ang="0">
                    <a:pos x="1336" y="1716"/>
                  </a:cxn>
                  <a:cxn ang="0">
                    <a:pos x="855" y="2337"/>
                  </a:cxn>
                  <a:cxn ang="0">
                    <a:pos x="481" y="3010"/>
                  </a:cxn>
                  <a:cxn ang="0">
                    <a:pos x="214" y="3720"/>
                  </a:cxn>
                  <a:cxn ang="0">
                    <a:pos x="54" y="4455"/>
                  </a:cxn>
                  <a:cxn ang="0">
                    <a:pos x="0" y="5204"/>
                  </a:cxn>
                  <a:cxn ang="0">
                    <a:pos x="54" y="5952"/>
                  </a:cxn>
                  <a:cxn ang="0">
                    <a:pos x="214" y="6687"/>
                  </a:cxn>
                  <a:cxn ang="0">
                    <a:pos x="481" y="7398"/>
                  </a:cxn>
                  <a:cxn ang="0">
                    <a:pos x="855" y="8070"/>
                  </a:cxn>
                  <a:cxn ang="0">
                    <a:pos x="1336" y="8692"/>
                  </a:cxn>
                  <a:cxn ang="0">
                    <a:pos x="1915" y="9243"/>
                  </a:cxn>
                  <a:cxn ang="0">
                    <a:pos x="2555" y="9688"/>
                  </a:cxn>
                  <a:cxn ang="0">
                    <a:pos x="3240" y="10027"/>
                  </a:cxn>
                  <a:cxn ang="0">
                    <a:pos x="3960" y="10258"/>
                  </a:cxn>
                  <a:cxn ang="0">
                    <a:pos x="4701" y="10383"/>
                  </a:cxn>
                  <a:cxn ang="0">
                    <a:pos x="5450" y="10401"/>
                  </a:cxn>
                  <a:cxn ang="0">
                    <a:pos x="6195" y="10312"/>
                  </a:cxn>
                  <a:cxn ang="0">
                    <a:pos x="6923" y="10116"/>
                  </a:cxn>
                  <a:cxn ang="0">
                    <a:pos x="7622" y="9813"/>
                  </a:cxn>
                  <a:cxn ang="0">
                    <a:pos x="8279" y="9403"/>
                  </a:cxn>
                  <a:cxn ang="0">
                    <a:pos x="8880" y="8886"/>
                  </a:cxn>
                </a:cxnLst>
                <a:rect l="0" t="0" r="r" b="b"/>
                <a:pathLst>
                  <a:path w="10400" h="10407">
                    <a:moveTo>
                      <a:pt x="8880" y="8886"/>
                    </a:moveTo>
                    <a:lnTo>
                      <a:pt x="9064" y="8692"/>
                    </a:lnTo>
                    <a:lnTo>
                      <a:pt x="9237" y="8491"/>
                    </a:lnTo>
                    <a:lnTo>
                      <a:pt x="9397" y="8284"/>
                    </a:lnTo>
                    <a:lnTo>
                      <a:pt x="9545" y="8070"/>
                    </a:lnTo>
                    <a:lnTo>
                      <a:pt x="9682" y="7851"/>
                    </a:lnTo>
                    <a:lnTo>
                      <a:pt x="9807" y="7627"/>
                    </a:lnTo>
                    <a:lnTo>
                      <a:pt x="9919" y="7398"/>
                    </a:lnTo>
                    <a:lnTo>
                      <a:pt x="10021" y="7164"/>
                    </a:lnTo>
                    <a:lnTo>
                      <a:pt x="10109" y="6927"/>
                    </a:lnTo>
                    <a:lnTo>
                      <a:pt x="10186" y="6687"/>
                    </a:lnTo>
                    <a:lnTo>
                      <a:pt x="10252" y="6445"/>
                    </a:lnTo>
                    <a:lnTo>
                      <a:pt x="10305" y="6199"/>
                    </a:lnTo>
                    <a:lnTo>
                      <a:pt x="10347" y="5952"/>
                    </a:lnTo>
                    <a:lnTo>
                      <a:pt x="10376" y="5704"/>
                    </a:lnTo>
                    <a:lnTo>
                      <a:pt x="10395" y="5454"/>
                    </a:lnTo>
                    <a:lnTo>
                      <a:pt x="10400" y="5204"/>
                    </a:lnTo>
                    <a:lnTo>
                      <a:pt x="10395" y="4954"/>
                    </a:lnTo>
                    <a:lnTo>
                      <a:pt x="10376" y="4704"/>
                    </a:lnTo>
                    <a:lnTo>
                      <a:pt x="10347" y="4455"/>
                    </a:lnTo>
                    <a:lnTo>
                      <a:pt x="10305" y="4209"/>
                    </a:lnTo>
                    <a:lnTo>
                      <a:pt x="10252" y="3963"/>
                    </a:lnTo>
                    <a:lnTo>
                      <a:pt x="10186" y="3720"/>
                    </a:lnTo>
                    <a:lnTo>
                      <a:pt x="10109" y="3479"/>
                    </a:lnTo>
                    <a:lnTo>
                      <a:pt x="10021" y="3243"/>
                    </a:lnTo>
                    <a:lnTo>
                      <a:pt x="9919" y="3010"/>
                    </a:lnTo>
                    <a:lnTo>
                      <a:pt x="9807" y="2781"/>
                    </a:lnTo>
                    <a:lnTo>
                      <a:pt x="9682" y="2557"/>
                    </a:lnTo>
                    <a:lnTo>
                      <a:pt x="9545" y="2337"/>
                    </a:lnTo>
                    <a:lnTo>
                      <a:pt x="9397" y="2124"/>
                    </a:lnTo>
                    <a:lnTo>
                      <a:pt x="9237" y="1916"/>
                    </a:lnTo>
                    <a:lnTo>
                      <a:pt x="9064" y="1716"/>
                    </a:lnTo>
                    <a:lnTo>
                      <a:pt x="8880" y="1521"/>
                    </a:lnTo>
                    <a:lnTo>
                      <a:pt x="8686" y="1337"/>
                    </a:lnTo>
                    <a:lnTo>
                      <a:pt x="8485" y="1165"/>
                    </a:lnTo>
                    <a:lnTo>
                      <a:pt x="8279" y="1005"/>
                    </a:lnTo>
                    <a:lnTo>
                      <a:pt x="8065" y="856"/>
                    </a:lnTo>
                    <a:lnTo>
                      <a:pt x="7846" y="720"/>
                    </a:lnTo>
                    <a:lnTo>
                      <a:pt x="7622" y="595"/>
                    </a:lnTo>
                    <a:lnTo>
                      <a:pt x="7393" y="482"/>
                    </a:lnTo>
                    <a:lnTo>
                      <a:pt x="7160" y="381"/>
                    </a:lnTo>
                    <a:lnTo>
                      <a:pt x="6923" y="292"/>
                    </a:lnTo>
                    <a:lnTo>
                      <a:pt x="6683" y="214"/>
                    </a:lnTo>
                    <a:lnTo>
                      <a:pt x="6441" y="149"/>
                    </a:lnTo>
                    <a:lnTo>
                      <a:pt x="6195" y="95"/>
                    </a:lnTo>
                    <a:lnTo>
                      <a:pt x="5948" y="54"/>
                    </a:lnTo>
                    <a:lnTo>
                      <a:pt x="5700" y="24"/>
                    </a:lnTo>
                    <a:lnTo>
                      <a:pt x="5450" y="7"/>
                    </a:lnTo>
                    <a:lnTo>
                      <a:pt x="5200" y="0"/>
                    </a:lnTo>
                    <a:lnTo>
                      <a:pt x="4951" y="7"/>
                    </a:lnTo>
                    <a:lnTo>
                      <a:pt x="4701" y="24"/>
                    </a:lnTo>
                    <a:lnTo>
                      <a:pt x="4452" y="54"/>
                    </a:lnTo>
                    <a:lnTo>
                      <a:pt x="4206" y="95"/>
                    </a:lnTo>
                    <a:lnTo>
                      <a:pt x="3960" y="149"/>
                    </a:lnTo>
                    <a:lnTo>
                      <a:pt x="3717" y="214"/>
                    </a:lnTo>
                    <a:lnTo>
                      <a:pt x="3477" y="292"/>
                    </a:lnTo>
                    <a:lnTo>
                      <a:pt x="3240" y="381"/>
                    </a:lnTo>
                    <a:lnTo>
                      <a:pt x="3008" y="482"/>
                    </a:lnTo>
                    <a:lnTo>
                      <a:pt x="2778" y="595"/>
                    </a:lnTo>
                    <a:lnTo>
                      <a:pt x="2555" y="720"/>
                    </a:lnTo>
                    <a:lnTo>
                      <a:pt x="2335" y="856"/>
                    </a:lnTo>
                    <a:lnTo>
                      <a:pt x="2122" y="1005"/>
                    </a:lnTo>
                    <a:lnTo>
                      <a:pt x="1915" y="1165"/>
                    </a:lnTo>
                    <a:lnTo>
                      <a:pt x="1714" y="1337"/>
                    </a:lnTo>
                    <a:lnTo>
                      <a:pt x="1520" y="1521"/>
                    </a:lnTo>
                    <a:lnTo>
                      <a:pt x="1336" y="1716"/>
                    </a:lnTo>
                    <a:lnTo>
                      <a:pt x="1164" y="1916"/>
                    </a:lnTo>
                    <a:lnTo>
                      <a:pt x="1004" y="2124"/>
                    </a:lnTo>
                    <a:lnTo>
                      <a:pt x="855" y="2337"/>
                    </a:lnTo>
                    <a:lnTo>
                      <a:pt x="719" y="2557"/>
                    </a:lnTo>
                    <a:lnTo>
                      <a:pt x="594" y="2781"/>
                    </a:lnTo>
                    <a:lnTo>
                      <a:pt x="481" y="3010"/>
                    </a:lnTo>
                    <a:lnTo>
                      <a:pt x="380" y="3243"/>
                    </a:lnTo>
                    <a:lnTo>
                      <a:pt x="292" y="3479"/>
                    </a:lnTo>
                    <a:lnTo>
                      <a:pt x="214" y="3720"/>
                    </a:lnTo>
                    <a:lnTo>
                      <a:pt x="149" y="3963"/>
                    </a:lnTo>
                    <a:lnTo>
                      <a:pt x="95" y="4209"/>
                    </a:lnTo>
                    <a:lnTo>
                      <a:pt x="54" y="4455"/>
                    </a:lnTo>
                    <a:lnTo>
                      <a:pt x="23" y="4704"/>
                    </a:lnTo>
                    <a:lnTo>
                      <a:pt x="6" y="4954"/>
                    </a:lnTo>
                    <a:lnTo>
                      <a:pt x="0" y="5204"/>
                    </a:lnTo>
                    <a:lnTo>
                      <a:pt x="6" y="5454"/>
                    </a:lnTo>
                    <a:lnTo>
                      <a:pt x="23" y="5704"/>
                    </a:lnTo>
                    <a:lnTo>
                      <a:pt x="54" y="5952"/>
                    </a:lnTo>
                    <a:lnTo>
                      <a:pt x="95" y="6199"/>
                    </a:lnTo>
                    <a:lnTo>
                      <a:pt x="149" y="6445"/>
                    </a:lnTo>
                    <a:lnTo>
                      <a:pt x="214" y="6687"/>
                    </a:lnTo>
                    <a:lnTo>
                      <a:pt x="292" y="6927"/>
                    </a:lnTo>
                    <a:lnTo>
                      <a:pt x="380" y="7164"/>
                    </a:lnTo>
                    <a:lnTo>
                      <a:pt x="481" y="7398"/>
                    </a:lnTo>
                    <a:lnTo>
                      <a:pt x="594" y="7627"/>
                    </a:lnTo>
                    <a:lnTo>
                      <a:pt x="719" y="7851"/>
                    </a:lnTo>
                    <a:lnTo>
                      <a:pt x="855" y="8070"/>
                    </a:lnTo>
                    <a:lnTo>
                      <a:pt x="1004" y="8284"/>
                    </a:lnTo>
                    <a:lnTo>
                      <a:pt x="1164" y="8491"/>
                    </a:lnTo>
                    <a:lnTo>
                      <a:pt x="1336" y="8692"/>
                    </a:lnTo>
                    <a:lnTo>
                      <a:pt x="1520" y="8886"/>
                    </a:lnTo>
                    <a:lnTo>
                      <a:pt x="1714" y="9070"/>
                    </a:lnTo>
                    <a:lnTo>
                      <a:pt x="1915" y="9243"/>
                    </a:lnTo>
                    <a:lnTo>
                      <a:pt x="2122" y="9403"/>
                    </a:lnTo>
                    <a:lnTo>
                      <a:pt x="2335" y="9551"/>
                    </a:lnTo>
                    <a:lnTo>
                      <a:pt x="2555" y="9688"/>
                    </a:lnTo>
                    <a:lnTo>
                      <a:pt x="2778" y="9813"/>
                    </a:lnTo>
                    <a:lnTo>
                      <a:pt x="3008" y="9925"/>
                    </a:lnTo>
                    <a:lnTo>
                      <a:pt x="3240" y="10027"/>
                    </a:lnTo>
                    <a:lnTo>
                      <a:pt x="3477" y="10116"/>
                    </a:lnTo>
                    <a:lnTo>
                      <a:pt x="3717" y="10192"/>
                    </a:lnTo>
                    <a:lnTo>
                      <a:pt x="3960" y="10258"/>
                    </a:lnTo>
                    <a:lnTo>
                      <a:pt x="4206" y="10312"/>
                    </a:lnTo>
                    <a:lnTo>
                      <a:pt x="4452" y="10354"/>
                    </a:lnTo>
                    <a:lnTo>
                      <a:pt x="4701" y="10383"/>
                    </a:lnTo>
                    <a:lnTo>
                      <a:pt x="4951" y="10401"/>
                    </a:lnTo>
                    <a:lnTo>
                      <a:pt x="5200" y="10407"/>
                    </a:lnTo>
                    <a:lnTo>
                      <a:pt x="5450" y="10401"/>
                    </a:lnTo>
                    <a:lnTo>
                      <a:pt x="5700" y="10383"/>
                    </a:lnTo>
                    <a:lnTo>
                      <a:pt x="5948" y="10354"/>
                    </a:lnTo>
                    <a:lnTo>
                      <a:pt x="6195" y="10312"/>
                    </a:lnTo>
                    <a:lnTo>
                      <a:pt x="6441" y="10258"/>
                    </a:lnTo>
                    <a:lnTo>
                      <a:pt x="6683" y="10192"/>
                    </a:lnTo>
                    <a:lnTo>
                      <a:pt x="6923" y="10116"/>
                    </a:lnTo>
                    <a:lnTo>
                      <a:pt x="7160" y="10027"/>
                    </a:lnTo>
                    <a:lnTo>
                      <a:pt x="7393" y="9925"/>
                    </a:lnTo>
                    <a:lnTo>
                      <a:pt x="7622" y="9813"/>
                    </a:lnTo>
                    <a:lnTo>
                      <a:pt x="7846" y="9688"/>
                    </a:lnTo>
                    <a:lnTo>
                      <a:pt x="8065" y="9551"/>
                    </a:lnTo>
                    <a:lnTo>
                      <a:pt x="8279" y="9403"/>
                    </a:lnTo>
                    <a:lnTo>
                      <a:pt x="8485" y="9243"/>
                    </a:lnTo>
                    <a:lnTo>
                      <a:pt x="8686" y="9070"/>
                    </a:lnTo>
                    <a:lnTo>
                      <a:pt x="8880" y="8886"/>
                    </a:lnTo>
                  </a:path>
                </a:pathLst>
              </a:custGeom>
              <a:gradFill flip="none" rotWithShape="1">
                <a:gsLst>
                  <a:gs pos="0">
                    <a:srgbClr val="FFFFFF"/>
                  </a:gs>
                  <a:gs pos="50000">
                    <a:srgbClr val="FFFFFF"/>
                  </a:gs>
                  <a:gs pos="100000">
                    <a:srgbClr val="FFFFFF">
                      <a:lumMod val="85000"/>
                    </a:srgbClr>
                  </a:gs>
                </a:gsLst>
                <a:path path="circle">
                  <a:fillToRect l="50000" t="50000" r="50000" b="50000"/>
                </a:path>
                <a:tileRect/>
              </a:gra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grpSp>
        <p:sp>
          <p:nvSpPr>
            <p:cNvPr id="5" name="Freeform 196">
              <a:extLst>
                <a:ext uri="{FF2B5EF4-FFF2-40B4-BE49-F238E27FC236}">
                  <a16:creationId xmlns:a16="http://schemas.microsoft.com/office/drawing/2014/main" id="{F3A05176-14C2-0632-BC34-BBEA226861B3}"/>
                </a:ext>
              </a:extLst>
            </p:cNvPr>
            <p:cNvSpPr>
              <a:spLocks/>
            </p:cNvSpPr>
            <p:nvPr/>
          </p:nvSpPr>
          <p:spPr bwMode="auto">
            <a:xfrm>
              <a:off x="2476106" y="2830864"/>
              <a:ext cx="1424708" cy="926056"/>
            </a:xfrm>
            <a:custGeom>
              <a:avLst/>
              <a:gdLst>
                <a:gd name="T0" fmla="*/ 242 w 319"/>
                <a:gd name="T1" fmla="*/ 58 h 207"/>
                <a:gd name="T2" fmla="*/ 229 w 319"/>
                <a:gd name="T3" fmla="*/ 59 h 207"/>
                <a:gd name="T4" fmla="*/ 218 w 319"/>
                <a:gd name="T5" fmla="*/ 35 h 207"/>
                <a:gd name="T6" fmla="*/ 199 w 319"/>
                <a:gd name="T7" fmla="*/ 16 h 207"/>
                <a:gd name="T8" fmla="*/ 175 w 319"/>
                <a:gd name="T9" fmla="*/ 4 h 207"/>
                <a:gd name="T10" fmla="*/ 148 w 319"/>
                <a:gd name="T11" fmla="*/ 0 h 207"/>
                <a:gd name="T12" fmla="*/ 140 w 319"/>
                <a:gd name="T13" fmla="*/ 0 h 207"/>
                <a:gd name="T14" fmla="*/ 124 w 319"/>
                <a:gd name="T15" fmla="*/ 4 h 207"/>
                <a:gd name="T16" fmla="*/ 108 w 319"/>
                <a:gd name="T17" fmla="*/ 10 h 207"/>
                <a:gd name="T18" fmla="*/ 95 w 319"/>
                <a:gd name="T19" fmla="*/ 18 h 207"/>
                <a:gd name="T20" fmla="*/ 83 w 319"/>
                <a:gd name="T21" fmla="*/ 30 h 207"/>
                <a:gd name="T22" fmla="*/ 74 w 319"/>
                <a:gd name="T23" fmla="*/ 43 h 207"/>
                <a:gd name="T24" fmla="*/ 68 w 319"/>
                <a:gd name="T25" fmla="*/ 58 h 207"/>
                <a:gd name="T26" fmla="*/ 64 w 319"/>
                <a:gd name="T27" fmla="*/ 74 h 207"/>
                <a:gd name="T28" fmla="*/ 64 w 319"/>
                <a:gd name="T29" fmla="*/ 83 h 207"/>
                <a:gd name="T30" fmla="*/ 65 w 319"/>
                <a:gd name="T31" fmla="*/ 95 h 207"/>
                <a:gd name="T32" fmla="*/ 57 w 319"/>
                <a:gd name="T33" fmla="*/ 94 h 207"/>
                <a:gd name="T34" fmla="*/ 36 w 319"/>
                <a:gd name="T35" fmla="*/ 99 h 207"/>
                <a:gd name="T36" fmla="*/ 17 w 319"/>
                <a:gd name="T37" fmla="*/ 111 h 207"/>
                <a:gd name="T38" fmla="*/ 5 w 319"/>
                <a:gd name="T39" fmla="*/ 128 h 207"/>
                <a:gd name="T40" fmla="*/ 0 w 319"/>
                <a:gd name="T41" fmla="*/ 151 h 207"/>
                <a:gd name="T42" fmla="*/ 1 w 319"/>
                <a:gd name="T43" fmla="*/ 162 h 207"/>
                <a:gd name="T44" fmla="*/ 10 w 319"/>
                <a:gd name="T45" fmla="*/ 182 h 207"/>
                <a:gd name="T46" fmla="*/ 25 w 319"/>
                <a:gd name="T47" fmla="*/ 197 h 207"/>
                <a:gd name="T48" fmla="*/ 46 w 319"/>
                <a:gd name="T49" fmla="*/ 206 h 207"/>
                <a:gd name="T50" fmla="*/ 137 w 319"/>
                <a:gd name="T51" fmla="*/ 207 h 207"/>
                <a:gd name="T52" fmla="*/ 104 w 319"/>
                <a:gd name="T53" fmla="*/ 147 h 207"/>
                <a:gd name="T54" fmla="*/ 216 w 319"/>
                <a:gd name="T55" fmla="*/ 147 h 207"/>
                <a:gd name="T56" fmla="*/ 181 w 319"/>
                <a:gd name="T57" fmla="*/ 207 h 207"/>
                <a:gd name="T58" fmla="*/ 242 w 319"/>
                <a:gd name="T59" fmla="*/ 207 h 207"/>
                <a:gd name="T60" fmla="*/ 258 w 319"/>
                <a:gd name="T61" fmla="*/ 206 h 207"/>
                <a:gd name="T62" fmla="*/ 272 w 319"/>
                <a:gd name="T63" fmla="*/ 201 h 207"/>
                <a:gd name="T64" fmla="*/ 285 w 319"/>
                <a:gd name="T65" fmla="*/ 194 h 207"/>
                <a:gd name="T66" fmla="*/ 296 w 319"/>
                <a:gd name="T67" fmla="*/ 185 h 207"/>
                <a:gd name="T68" fmla="*/ 306 w 319"/>
                <a:gd name="T69" fmla="*/ 174 h 207"/>
                <a:gd name="T70" fmla="*/ 313 w 319"/>
                <a:gd name="T71" fmla="*/ 161 h 207"/>
                <a:gd name="T72" fmla="*/ 317 w 319"/>
                <a:gd name="T73" fmla="*/ 148 h 207"/>
                <a:gd name="T74" fmla="*/ 319 w 319"/>
                <a:gd name="T75" fmla="*/ 132 h 207"/>
                <a:gd name="T76" fmla="*/ 318 w 319"/>
                <a:gd name="T77" fmla="*/ 125 h 207"/>
                <a:gd name="T78" fmla="*/ 315 w 319"/>
                <a:gd name="T79" fmla="*/ 111 h 207"/>
                <a:gd name="T80" fmla="*/ 310 w 319"/>
                <a:gd name="T81" fmla="*/ 97 h 207"/>
                <a:gd name="T82" fmla="*/ 301 w 319"/>
                <a:gd name="T83" fmla="*/ 85 h 207"/>
                <a:gd name="T84" fmla="*/ 291 w 319"/>
                <a:gd name="T85" fmla="*/ 74 h 207"/>
                <a:gd name="T86" fmla="*/ 279 w 319"/>
                <a:gd name="T87" fmla="*/ 67 h 207"/>
                <a:gd name="T88" fmla="*/ 265 w 319"/>
                <a:gd name="T89" fmla="*/ 61 h 207"/>
                <a:gd name="T90" fmla="*/ 250 w 319"/>
                <a:gd name="T91" fmla="*/ 58 h 207"/>
                <a:gd name="T92" fmla="*/ 242 w 319"/>
                <a:gd name="T93" fmla="*/ 5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207">
                  <a:moveTo>
                    <a:pt x="242" y="58"/>
                  </a:moveTo>
                  <a:lnTo>
                    <a:pt x="242" y="58"/>
                  </a:lnTo>
                  <a:lnTo>
                    <a:pt x="229" y="59"/>
                  </a:lnTo>
                  <a:lnTo>
                    <a:pt x="229" y="59"/>
                  </a:lnTo>
                  <a:lnTo>
                    <a:pt x="225" y="46"/>
                  </a:lnTo>
                  <a:lnTo>
                    <a:pt x="218" y="35"/>
                  </a:lnTo>
                  <a:lnTo>
                    <a:pt x="209" y="25"/>
                  </a:lnTo>
                  <a:lnTo>
                    <a:pt x="199" y="16"/>
                  </a:lnTo>
                  <a:lnTo>
                    <a:pt x="188" y="9"/>
                  </a:lnTo>
                  <a:lnTo>
                    <a:pt x="175" y="4"/>
                  </a:lnTo>
                  <a:lnTo>
                    <a:pt x="163" y="1"/>
                  </a:lnTo>
                  <a:lnTo>
                    <a:pt x="148" y="0"/>
                  </a:lnTo>
                  <a:lnTo>
                    <a:pt x="148" y="0"/>
                  </a:lnTo>
                  <a:lnTo>
                    <a:pt x="140" y="0"/>
                  </a:lnTo>
                  <a:lnTo>
                    <a:pt x="131" y="2"/>
                  </a:lnTo>
                  <a:lnTo>
                    <a:pt x="124" y="4"/>
                  </a:lnTo>
                  <a:lnTo>
                    <a:pt x="115" y="6"/>
                  </a:lnTo>
                  <a:lnTo>
                    <a:pt x="108" y="10"/>
                  </a:lnTo>
                  <a:lnTo>
                    <a:pt x="101" y="14"/>
                  </a:lnTo>
                  <a:lnTo>
                    <a:pt x="95" y="18"/>
                  </a:lnTo>
                  <a:lnTo>
                    <a:pt x="88" y="24"/>
                  </a:lnTo>
                  <a:lnTo>
                    <a:pt x="83" y="30"/>
                  </a:lnTo>
                  <a:lnTo>
                    <a:pt x="78" y="36"/>
                  </a:lnTo>
                  <a:lnTo>
                    <a:pt x="74" y="43"/>
                  </a:lnTo>
                  <a:lnTo>
                    <a:pt x="70" y="51"/>
                  </a:lnTo>
                  <a:lnTo>
                    <a:pt x="68" y="58"/>
                  </a:lnTo>
                  <a:lnTo>
                    <a:pt x="66" y="66"/>
                  </a:lnTo>
                  <a:lnTo>
                    <a:pt x="64" y="74"/>
                  </a:lnTo>
                  <a:lnTo>
                    <a:pt x="64" y="83"/>
                  </a:lnTo>
                  <a:lnTo>
                    <a:pt x="64" y="83"/>
                  </a:lnTo>
                  <a:lnTo>
                    <a:pt x="65" y="95"/>
                  </a:lnTo>
                  <a:lnTo>
                    <a:pt x="65" y="95"/>
                  </a:lnTo>
                  <a:lnTo>
                    <a:pt x="57" y="94"/>
                  </a:lnTo>
                  <a:lnTo>
                    <a:pt x="57" y="94"/>
                  </a:lnTo>
                  <a:lnTo>
                    <a:pt x="46" y="95"/>
                  </a:lnTo>
                  <a:lnTo>
                    <a:pt x="36" y="99"/>
                  </a:lnTo>
                  <a:lnTo>
                    <a:pt x="25" y="104"/>
                  </a:lnTo>
                  <a:lnTo>
                    <a:pt x="17" y="111"/>
                  </a:lnTo>
                  <a:lnTo>
                    <a:pt x="10" y="119"/>
                  </a:lnTo>
                  <a:lnTo>
                    <a:pt x="5" y="128"/>
                  </a:lnTo>
                  <a:lnTo>
                    <a:pt x="1" y="139"/>
                  </a:lnTo>
                  <a:lnTo>
                    <a:pt x="0" y="151"/>
                  </a:lnTo>
                  <a:lnTo>
                    <a:pt x="0" y="151"/>
                  </a:lnTo>
                  <a:lnTo>
                    <a:pt x="1" y="162"/>
                  </a:lnTo>
                  <a:lnTo>
                    <a:pt x="5" y="173"/>
                  </a:lnTo>
                  <a:lnTo>
                    <a:pt x="10" y="182"/>
                  </a:lnTo>
                  <a:lnTo>
                    <a:pt x="17" y="190"/>
                  </a:lnTo>
                  <a:lnTo>
                    <a:pt x="25" y="197"/>
                  </a:lnTo>
                  <a:lnTo>
                    <a:pt x="36" y="203"/>
                  </a:lnTo>
                  <a:lnTo>
                    <a:pt x="46" y="206"/>
                  </a:lnTo>
                  <a:lnTo>
                    <a:pt x="57" y="207"/>
                  </a:lnTo>
                  <a:lnTo>
                    <a:pt x="137" y="207"/>
                  </a:lnTo>
                  <a:lnTo>
                    <a:pt x="137" y="147"/>
                  </a:lnTo>
                  <a:lnTo>
                    <a:pt x="104" y="147"/>
                  </a:lnTo>
                  <a:lnTo>
                    <a:pt x="160" y="73"/>
                  </a:lnTo>
                  <a:lnTo>
                    <a:pt x="216" y="147"/>
                  </a:lnTo>
                  <a:lnTo>
                    <a:pt x="181" y="147"/>
                  </a:lnTo>
                  <a:lnTo>
                    <a:pt x="181" y="207"/>
                  </a:lnTo>
                  <a:lnTo>
                    <a:pt x="242" y="207"/>
                  </a:lnTo>
                  <a:lnTo>
                    <a:pt x="242" y="207"/>
                  </a:lnTo>
                  <a:lnTo>
                    <a:pt x="250" y="207"/>
                  </a:lnTo>
                  <a:lnTo>
                    <a:pt x="258" y="206"/>
                  </a:lnTo>
                  <a:lnTo>
                    <a:pt x="265" y="204"/>
                  </a:lnTo>
                  <a:lnTo>
                    <a:pt x="272" y="201"/>
                  </a:lnTo>
                  <a:lnTo>
                    <a:pt x="279" y="197"/>
                  </a:lnTo>
                  <a:lnTo>
                    <a:pt x="285" y="194"/>
                  </a:lnTo>
                  <a:lnTo>
                    <a:pt x="291" y="190"/>
                  </a:lnTo>
                  <a:lnTo>
                    <a:pt x="296" y="185"/>
                  </a:lnTo>
                  <a:lnTo>
                    <a:pt x="301" y="180"/>
                  </a:lnTo>
                  <a:lnTo>
                    <a:pt x="306" y="174"/>
                  </a:lnTo>
                  <a:lnTo>
                    <a:pt x="310" y="167"/>
                  </a:lnTo>
                  <a:lnTo>
                    <a:pt x="313" y="161"/>
                  </a:lnTo>
                  <a:lnTo>
                    <a:pt x="315" y="154"/>
                  </a:lnTo>
                  <a:lnTo>
                    <a:pt x="317" y="148"/>
                  </a:lnTo>
                  <a:lnTo>
                    <a:pt x="318" y="139"/>
                  </a:lnTo>
                  <a:lnTo>
                    <a:pt x="319" y="132"/>
                  </a:lnTo>
                  <a:lnTo>
                    <a:pt x="319" y="132"/>
                  </a:lnTo>
                  <a:lnTo>
                    <a:pt x="318" y="125"/>
                  </a:lnTo>
                  <a:lnTo>
                    <a:pt x="317" y="118"/>
                  </a:lnTo>
                  <a:lnTo>
                    <a:pt x="315" y="111"/>
                  </a:lnTo>
                  <a:lnTo>
                    <a:pt x="313" y="103"/>
                  </a:lnTo>
                  <a:lnTo>
                    <a:pt x="310" y="97"/>
                  </a:lnTo>
                  <a:lnTo>
                    <a:pt x="306" y="91"/>
                  </a:lnTo>
                  <a:lnTo>
                    <a:pt x="301" y="85"/>
                  </a:lnTo>
                  <a:lnTo>
                    <a:pt x="296" y="79"/>
                  </a:lnTo>
                  <a:lnTo>
                    <a:pt x="291" y="74"/>
                  </a:lnTo>
                  <a:lnTo>
                    <a:pt x="285" y="70"/>
                  </a:lnTo>
                  <a:lnTo>
                    <a:pt x="279" y="67"/>
                  </a:lnTo>
                  <a:lnTo>
                    <a:pt x="272" y="64"/>
                  </a:lnTo>
                  <a:lnTo>
                    <a:pt x="265" y="61"/>
                  </a:lnTo>
                  <a:lnTo>
                    <a:pt x="258" y="59"/>
                  </a:lnTo>
                  <a:lnTo>
                    <a:pt x="250" y="58"/>
                  </a:lnTo>
                  <a:lnTo>
                    <a:pt x="242" y="58"/>
                  </a:lnTo>
                  <a:lnTo>
                    <a:pt x="242" y="58"/>
                  </a:ln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000000">
                    <a:lumMod val="65000"/>
                    <a:lumOff val="35000"/>
                  </a:srgbClr>
                </a:solidFill>
                <a:effectLst/>
                <a:uLnTx/>
                <a:uFillTx/>
                <a:cs typeface="+mn-ea"/>
                <a:sym typeface="+mn-lt"/>
              </a:endParaRPr>
            </a:p>
          </p:txBody>
        </p:sp>
      </p:grpSp>
      <p:sp>
        <p:nvSpPr>
          <p:cNvPr id="13" name="矩形 51">
            <a:extLst>
              <a:ext uri="{FF2B5EF4-FFF2-40B4-BE49-F238E27FC236}">
                <a16:creationId xmlns:a16="http://schemas.microsoft.com/office/drawing/2014/main" id="{D9A33E97-2758-273D-9FCE-B2D37D737232}"/>
              </a:ext>
            </a:extLst>
          </p:cNvPr>
          <p:cNvSpPr/>
          <p:nvPr/>
        </p:nvSpPr>
        <p:spPr>
          <a:xfrm>
            <a:off x="5866323" y="1101696"/>
            <a:ext cx="5653238" cy="4192943"/>
          </a:xfrm>
          <a:prstGeom prst="rect">
            <a:avLst/>
          </a:prstGeom>
        </p:spPr>
        <p:txBody>
          <a:bodyPr wrap="square">
            <a:spAutoFit/>
          </a:bodyPr>
          <a:lstStyle/>
          <a:p>
            <a:pPr lvl="0">
              <a:lnSpc>
                <a:spcPct val="150000"/>
              </a:lnSpc>
              <a:defRPr/>
            </a:pPr>
            <a:r>
              <a:rPr lang="pt-BR" altLang="zh-CN" sz="2000" kern="0" dirty="0">
                <a:solidFill>
                  <a:sysClr val="windowText" lastClr="000000"/>
                </a:solidFill>
                <a:cs typeface="+mn-ea"/>
                <a:sym typeface="+mn-lt"/>
              </a:rPr>
              <a:t>Bem-estar dos trabalhadores</a:t>
            </a:r>
          </a:p>
          <a:p>
            <a:pPr lvl="0">
              <a:lnSpc>
                <a:spcPct val="150000"/>
              </a:lnSpc>
              <a:defRPr/>
            </a:pPr>
            <a:r>
              <a:rPr lang="pt-BR" altLang="zh-CN" sz="2000" kern="0" dirty="0">
                <a:solidFill>
                  <a:sysClr val="windowText" lastClr="000000"/>
                </a:solidFill>
                <a:cs typeface="+mn-ea"/>
                <a:sym typeface="+mn-lt"/>
              </a:rPr>
              <a:t>A conformidade com a NR-19 contribui para o bem-estar dos trabalhadores. Ao proporcionar um ambiente de trabalho seguro, a empresa demonstra preocupação com a saúde e a integridade física dos seus colaboradores. Isso pode resultar em maior motivação, satisfação e produtividade no trabalho.</a:t>
            </a:r>
            <a:endParaRPr lang="pt-BR" altLang="zh-CN" sz="2000" kern="0" dirty="0">
              <a:solidFill>
                <a:srgbClr val="C00000"/>
              </a:solidFill>
              <a:cs typeface="+mn-ea"/>
              <a:sym typeface="+mn-lt"/>
            </a:endParaRPr>
          </a:p>
        </p:txBody>
      </p:sp>
      <p:sp>
        <p:nvSpPr>
          <p:cNvPr id="16" name="Rectangle: Rounded Corners 17" descr="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
            <a:extLst>
              <a:ext uri="{FF2B5EF4-FFF2-40B4-BE49-F238E27FC236}">
                <a16:creationId xmlns:a16="http://schemas.microsoft.com/office/drawing/2014/main" id="{7B435BAD-4131-D514-69F1-ED0D52DCF604}"/>
              </a:ext>
            </a:extLst>
          </p:cNvPr>
          <p:cNvSpPr/>
          <p:nvPr/>
        </p:nvSpPr>
        <p:spPr>
          <a:xfrm>
            <a:off x="4301304" y="1211807"/>
            <a:ext cx="1285213" cy="1194660"/>
          </a:xfrm>
          <a:prstGeom prst="roundRect">
            <a:avLst>
              <a:gd name="adj" fmla="val 11631"/>
            </a:avLst>
          </a:prstGeom>
          <a:solidFill>
            <a:srgbClr val="D91D3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cs typeface="+mn-ea"/>
                <a:sym typeface="+mn-lt"/>
              </a:rPr>
              <a:t>NR 19</a:t>
            </a:r>
          </a:p>
        </p:txBody>
      </p:sp>
      <p:pic>
        <p:nvPicPr>
          <p:cNvPr id="14" name="Imagem 13">
            <a:extLst>
              <a:ext uri="{FF2B5EF4-FFF2-40B4-BE49-F238E27FC236}">
                <a16:creationId xmlns:a16="http://schemas.microsoft.com/office/drawing/2014/main" id="{8313CC68-6453-F5EF-DE04-84012EF577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72373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3" presetClass="entr" presetSubtype="288" decel="100000" fill="hold" grpId="0" nodeType="withEffect">
                                  <p:stCondLst>
                                    <p:cond delay="0"/>
                                  </p:stCondLst>
                                  <p:iterate type="lt">
                                    <p:tmPct val="15000"/>
                                  </p:iterate>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strVal val="8/3*#ppt_w"/>
                                          </p:val>
                                        </p:tav>
                                        <p:tav tm="100000">
                                          <p:val>
                                            <p:strVal val="#ppt_w"/>
                                          </p:val>
                                        </p:tav>
                                      </p:tavLst>
                                    </p:anim>
                                    <p:anim calcmode="lin" valueType="num">
                                      <p:cBhvr>
                                        <p:cTn id="12" dur="500" fill="hold"/>
                                        <p:tgtEl>
                                          <p:spTgt spid="13"/>
                                        </p:tgtEl>
                                        <p:attrNameLst>
                                          <p:attrName>ppt_h</p:attrName>
                                        </p:attrNameLst>
                                      </p:cBhvr>
                                      <p:tavLst>
                                        <p:tav tm="0">
                                          <p:val>
                                            <p:strVal val="12/3*#ppt_h"/>
                                          </p:val>
                                        </p:tav>
                                        <p:tav tm="100000">
                                          <p:val>
                                            <p:strVal val="#ppt_h"/>
                                          </p:val>
                                        </p:tav>
                                      </p:tavLst>
                                    </p:anim>
                                  </p:childTnLst>
                                </p:cTn>
                              </p:par>
                              <p:par>
                                <p:cTn id="13" presetID="10" presetClass="entr" presetSubtype="0" fill="hold" grpId="1" nodeType="withEffect">
                                  <p:stCondLst>
                                    <p:cond delay="0"/>
                                  </p:stCondLst>
                                  <p:iterate type="lt">
                                    <p:tmPct val="15000"/>
                                  </p:iterate>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2" presetClass="entr" presetSubtype="8" decel="100000" fill="hold" grpId="0" nodeType="withEffect">
                                  <p:stCondLst>
                                    <p:cond delay="50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1000" fill="hold"/>
                                        <p:tgtEl>
                                          <p:spTgt spid="16"/>
                                        </p:tgtEl>
                                        <p:attrNameLst>
                                          <p:attrName>ppt_x</p:attrName>
                                        </p:attrNameLst>
                                      </p:cBhvr>
                                      <p:tavLst>
                                        <p:tav tm="0">
                                          <p:val>
                                            <p:strVal val="0-#ppt_w/2"/>
                                          </p:val>
                                        </p:tav>
                                        <p:tav tm="100000">
                                          <p:val>
                                            <p:strVal val="#ppt_x"/>
                                          </p:val>
                                        </p:tav>
                                      </p:tavLst>
                                    </p:anim>
                                    <p:anim calcmode="lin" valueType="num">
                                      <p:cBhvr additive="base">
                                        <p:cTn id="19"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13B7D5B-A0C3-4F28-BB88-2DBEACB7A6AF}"/>
              </a:ext>
            </a:extLst>
          </p:cNvPr>
          <p:cNvSpPr/>
          <p:nvPr/>
        </p:nvSpPr>
        <p:spPr>
          <a:xfrm>
            <a:off x="0" y="1606102"/>
            <a:ext cx="12115800" cy="1569660"/>
          </a:xfrm>
          <a:prstGeom prst="rect">
            <a:avLst/>
          </a:prstGeom>
        </p:spPr>
        <p:txBody>
          <a:bodyPr vert="horz" wrap="square">
            <a:spAutoFit/>
          </a:bodyPr>
          <a:lstStyle/>
          <a:p>
            <a:pPr algn="ctr"/>
            <a:r>
              <a:rPr lang="en-US" altLang="zh-CN" sz="9600" b="1" spc="-300" dirty="0" err="1">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rPr>
              <a:t>Parte</a:t>
            </a:r>
            <a:r>
              <a:rPr lang="en-US" altLang="zh-CN" sz="9600" b="1" spc="-300" dirty="0">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rPr>
              <a:t> 11</a:t>
            </a:r>
            <a:endParaRPr lang="zh-CN" altLang="en-US" sz="9600" b="1" spc="-300" dirty="0">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endParaRPr>
          </a:p>
        </p:txBody>
      </p:sp>
      <p:sp>
        <p:nvSpPr>
          <p:cNvPr id="3" name="文本框 41">
            <a:extLst>
              <a:ext uri="{FF2B5EF4-FFF2-40B4-BE49-F238E27FC236}">
                <a16:creationId xmlns:a16="http://schemas.microsoft.com/office/drawing/2014/main" id="{00E40353-443C-F642-4A50-2562C58152E5}"/>
              </a:ext>
            </a:extLst>
          </p:cNvPr>
          <p:cNvSpPr txBox="1"/>
          <p:nvPr/>
        </p:nvSpPr>
        <p:spPr>
          <a:xfrm>
            <a:off x="622301" y="4335326"/>
            <a:ext cx="10731500" cy="1938992"/>
          </a:xfrm>
          <a:prstGeom prst="rect">
            <a:avLst/>
          </a:prstGeom>
          <a:noFill/>
        </p:spPr>
        <p:txBody>
          <a:bodyPr wrap="square" rtlCol="0">
            <a:spAutoFit/>
          </a:bodyPr>
          <a:lstStyle>
            <a:defPPr>
              <a:defRPr lang="zh-CN"/>
            </a:defPPr>
            <a:lvl1pPr algn="dist">
              <a:defRPr sz="28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algn="ctr"/>
            <a:r>
              <a:rPr lang="pt-BR" altLang="zh-CN" sz="6000" dirty="0">
                <a:solidFill>
                  <a:srgbClr val="FA9576"/>
                </a:solidFill>
                <a:effectLst/>
                <a:latin typeface="+mn-lt"/>
                <a:ea typeface="+mn-ea"/>
                <a:cs typeface="+mn-ea"/>
                <a:sym typeface="+mn-lt"/>
              </a:rPr>
              <a:t>Penalidades do não cumprimento da NR-19</a:t>
            </a:r>
            <a:endParaRPr lang="zh-CN" altLang="en-US" sz="6000" dirty="0">
              <a:solidFill>
                <a:srgbClr val="FA9576"/>
              </a:solidFill>
              <a:effectLst/>
              <a:latin typeface="+mn-lt"/>
              <a:ea typeface="+mn-ea"/>
              <a:cs typeface="+mn-ea"/>
              <a:sym typeface="+mn-lt"/>
            </a:endParaRPr>
          </a:p>
        </p:txBody>
      </p:sp>
      <p:pic>
        <p:nvPicPr>
          <p:cNvPr id="2" name="Imagem 1">
            <a:extLst>
              <a:ext uri="{FF2B5EF4-FFF2-40B4-BE49-F238E27FC236}">
                <a16:creationId xmlns:a16="http://schemas.microsoft.com/office/drawing/2014/main" id="{CC63B38C-2640-892F-34E2-FFF8ACE32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4128679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2000">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14:bounceEnd="62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62000">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950"/>
                                </p:stCondLst>
                                <p:childTnLst>
                                  <p:par>
                                    <p:cTn id="10" presetID="2" presetClass="entr" presetSubtype="4"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par>
                                    <p:cTn id="14" presetID="26" presetClass="emph" presetSubtype="0" fill="hold" grpId="1" nodeType="withEffect">
                                      <p:stCondLst>
                                        <p:cond delay="500"/>
                                      </p:stCondLst>
                                      <p:iterate type="lt">
                                        <p:tmPct val="10000"/>
                                      </p:iterate>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950"/>
                                </p:stCondLst>
                                <p:childTnLst>
                                  <p:par>
                                    <p:cTn id="10" presetID="2" presetClass="entr" presetSubtype="4"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par>
                                    <p:cTn id="14" presetID="26" presetClass="emph" presetSubtype="0" fill="hold" grpId="1" nodeType="withEffect">
                                      <p:stCondLst>
                                        <p:cond delay="500"/>
                                      </p:stCondLst>
                                      <p:iterate type="lt">
                                        <p:tmPct val="10000"/>
                                      </p:iterate>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91BF70-484C-CC7A-3700-E44D62C3B596}"/>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矩形 4">
            <a:extLst>
              <a:ext uri="{FF2B5EF4-FFF2-40B4-BE49-F238E27FC236}">
                <a16:creationId xmlns:a16="http://schemas.microsoft.com/office/drawing/2014/main" id="{225C6BCA-489F-4BC1-7AE0-EC4479922B83}"/>
              </a:ext>
            </a:extLst>
          </p:cNvPr>
          <p:cNvSpPr/>
          <p:nvPr/>
        </p:nvSpPr>
        <p:spPr>
          <a:xfrm>
            <a:off x="939800" y="827953"/>
            <a:ext cx="10210662" cy="5230866"/>
          </a:xfrm>
          <a:prstGeom prst="rect">
            <a:avLst/>
          </a:prstGeom>
          <a:solidFill>
            <a:srgbClr val="E60B2F"/>
          </a:solidFill>
          <a:ln>
            <a:noFill/>
          </a:ln>
          <a:effectLst>
            <a:outerShdw blurRad="3048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2" name="组合 2">
            <a:extLst>
              <a:ext uri="{FF2B5EF4-FFF2-40B4-BE49-F238E27FC236}">
                <a16:creationId xmlns:a16="http://schemas.microsoft.com/office/drawing/2014/main" id="{2FF1D9CF-9F7F-8F33-B035-DB2CE15AA0DA}"/>
              </a:ext>
            </a:extLst>
          </p:cNvPr>
          <p:cNvGrpSpPr/>
          <p:nvPr/>
        </p:nvGrpSpPr>
        <p:grpSpPr>
          <a:xfrm>
            <a:off x="10228289" y="5681009"/>
            <a:ext cx="579411" cy="148292"/>
            <a:chOff x="11047684" y="6523945"/>
            <a:chExt cx="726541" cy="184922"/>
          </a:xfrm>
        </p:grpSpPr>
        <p:sp>
          <p:nvSpPr>
            <p:cNvPr id="25" name="椭圆 14">
              <a:extLst>
                <a:ext uri="{FF2B5EF4-FFF2-40B4-BE49-F238E27FC236}">
                  <a16:creationId xmlns:a16="http://schemas.microsoft.com/office/drawing/2014/main" id="{CADA8B23-3684-E2D6-510B-3D2EF06C8E08}"/>
                </a:ext>
              </a:extLst>
            </p:cNvPr>
            <p:cNvSpPr/>
            <p:nvPr/>
          </p:nvSpPr>
          <p:spPr>
            <a:xfrm>
              <a:off x="11589303" y="6523945"/>
              <a:ext cx="184922" cy="184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cs typeface="+mn-ea"/>
                <a:sym typeface="+mn-lt"/>
              </a:endParaRPr>
            </a:p>
          </p:txBody>
        </p:sp>
        <p:sp>
          <p:nvSpPr>
            <p:cNvPr id="26" name="椭圆 15">
              <a:extLst>
                <a:ext uri="{FF2B5EF4-FFF2-40B4-BE49-F238E27FC236}">
                  <a16:creationId xmlns:a16="http://schemas.microsoft.com/office/drawing/2014/main" id="{4D12E78D-0387-9080-1025-5712A4B37214}"/>
                </a:ext>
              </a:extLst>
            </p:cNvPr>
            <p:cNvSpPr/>
            <p:nvPr/>
          </p:nvSpPr>
          <p:spPr>
            <a:xfrm>
              <a:off x="11047684" y="6523945"/>
              <a:ext cx="184922" cy="18492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cs typeface="+mn-ea"/>
                <a:sym typeface="+mn-lt"/>
              </a:endParaRPr>
            </a:p>
          </p:txBody>
        </p:sp>
        <p:sp>
          <p:nvSpPr>
            <p:cNvPr id="27" name="椭圆 16">
              <a:extLst>
                <a:ext uri="{FF2B5EF4-FFF2-40B4-BE49-F238E27FC236}">
                  <a16:creationId xmlns:a16="http://schemas.microsoft.com/office/drawing/2014/main" id="{92E3A25C-0C0B-57C7-7515-67683933440B}"/>
                </a:ext>
              </a:extLst>
            </p:cNvPr>
            <p:cNvSpPr/>
            <p:nvPr/>
          </p:nvSpPr>
          <p:spPr>
            <a:xfrm>
              <a:off x="11318493" y="6523945"/>
              <a:ext cx="184922" cy="18492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cs typeface="+mn-ea"/>
                <a:sym typeface="+mn-lt"/>
              </a:endParaRPr>
            </a:p>
          </p:txBody>
        </p:sp>
      </p:grpSp>
      <p:sp>
        <p:nvSpPr>
          <p:cNvPr id="18" name="文本框 12">
            <a:extLst>
              <a:ext uri="{FF2B5EF4-FFF2-40B4-BE49-F238E27FC236}">
                <a16:creationId xmlns:a16="http://schemas.microsoft.com/office/drawing/2014/main" id="{4B70532D-7373-F7D6-9C8D-7F4428A347BE}"/>
              </a:ext>
            </a:extLst>
          </p:cNvPr>
          <p:cNvSpPr txBox="1"/>
          <p:nvPr/>
        </p:nvSpPr>
        <p:spPr>
          <a:xfrm>
            <a:off x="2520713" y="1426085"/>
            <a:ext cx="8311941" cy="4192943"/>
          </a:xfrm>
          <a:prstGeom prst="rect">
            <a:avLst/>
          </a:prstGeom>
          <a:noFill/>
        </p:spPr>
        <p:txBody>
          <a:bodyPr wrap="square" rtlCol="0">
            <a:spAutoFit/>
          </a:bodyPr>
          <a:lstStyle/>
          <a:p>
            <a:pPr>
              <a:lnSpc>
                <a:spcPct val="150000"/>
              </a:lnSpc>
            </a:pPr>
            <a:r>
              <a:rPr lang="pt-BR" altLang="zh-CN" sz="2000" dirty="0">
                <a:solidFill>
                  <a:schemeClr val="bg1"/>
                </a:solidFill>
                <a:cs typeface="+mn-ea"/>
                <a:sym typeface="+mn-lt"/>
              </a:rPr>
              <a:t>Visto todos os benefícios da regularidade com a Norma Regulamentadora 19, o não cumprimento desta legislação também pode ser maléfico e acarretar em penalidades e sanções para as empresas.</a:t>
            </a:r>
          </a:p>
          <a:p>
            <a:pPr>
              <a:lnSpc>
                <a:spcPct val="150000"/>
              </a:lnSpc>
            </a:pPr>
            <a:endParaRPr lang="pt-BR" altLang="zh-CN" sz="2000" dirty="0">
              <a:solidFill>
                <a:schemeClr val="bg1"/>
              </a:solidFill>
              <a:cs typeface="+mn-ea"/>
              <a:sym typeface="+mn-lt"/>
            </a:endParaRPr>
          </a:p>
          <a:p>
            <a:pPr>
              <a:lnSpc>
                <a:spcPct val="150000"/>
              </a:lnSpc>
            </a:pPr>
            <a:r>
              <a:rPr lang="pt-BR" altLang="zh-CN" sz="2000" dirty="0">
                <a:solidFill>
                  <a:schemeClr val="bg1"/>
                </a:solidFill>
                <a:cs typeface="+mn-ea"/>
                <a:sym typeface="+mn-lt"/>
              </a:rPr>
              <a:t>Essas penalidades podem variar de acordo com a região e os órgãos fiscalizadores responsáveis pela aplicação das normas trabalhistas no país. Alguns exemplos de penalidades que podem ser impostas no Brasil  incluem:</a:t>
            </a:r>
            <a:endParaRPr lang="zh-CN" altLang="en-US" sz="2000" dirty="0">
              <a:solidFill>
                <a:schemeClr val="bg1"/>
              </a:solidFill>
              <a:cs typeface="+mn-ea"/>
              <a:sym typeface="+mn-lt"/>
            </a:endParaRPr>
          </a:p>
        </p:txBody>
      </p:sp>
      <p:grpSp>
        <p:nvGrpSpPr>
          <p:cNvPr id="3" name="Group 14">
            <a:extLst>
              <a:ext uri="{FF2B5EF4-FFF2-40B4-BE49-F238E27FC236}">
                <a16:creationId xmlns:a16="http://schemas.microsoft.com/office/drawing/2014/main" id="{41D62A4C-6670-3F38-52ED-DE8F55C6092A}"/>
              </a:ext>
            </a:extLst>
          </p:cNvPr>
          <p:cNvGrpSpPr/>
          <p:nvPr/>
        </p:nvGrpSpPr>
        <p:grpSpPr>
          <a:xfrm>
            <a:off x="1187332" y="1473200"/>
            <a:ext cx="1008380" cy="546241"/>
            <a:chOff x="466725" y="2427118"/>
            <a:chExt cx="295275" cy="246132"/>
          </a:xfrm>
        </p:grpSpPr>
        <p:sp>
          <p:nvSpPr>
            <p:cNvPr id="4" name="Rectangle: Rounded Corners 15">
              <a:extLst>
                <a:ext uri="{FF2B5EF4-FFF2-40B4-BE49-F238E27FC236}">
                  <a16:creationId xmlns:a16="http://schemas.microsoft.com/office/drawing/2014/main" id="{0303A787-A000-96BE-71AE-B401C7E9FA78}"/>
                </a:ext>
              </a:extLst>
            </p:cNvPr>
            <p:cNvSpPr/>
            <p:nvPr/>
          </p:nvSpPr>
          <p:spPr>
            <a:xfrm>
              <a:off x="466725" y="2427118"/>
              <a:ext cx="295275" cy="92245"/>
            </a:xfrm>
            <a:prstGeom prst="roundRect">
              <a:avLst>
                <a:gd name="adj" fmla="val 50000"/>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cs typeface="+mn-ea"/>
                <a:sym typeface="+mn-lt"/>
              </a:endParaRPr>
            </a:p>
          </p:txBody>
        </p:sp>
        <p:sp>
          <p:nvSpPr>
            <p:cNvPr id="5" name="Rectangle: Rounded Corners 16">
              <a:extLst>
                <a:ext uri="{FF2B5EF4-FFF2-40B4-BE49-F238E27FC236}">
                  <a16:creationId xmlns:a16="http://schemas.microsoft.com/office/drawing/2014/main" id="{AA33913C-F40B-B9B9-49A4-7E8FE3E7D4E7}"/>
                </a:ext>
              </a:extLst>
            </p:cNvPr>
            <p:cNvSpPr/>
            <p:nvPr/>
          </p:nvSpPr>
          <p:spPr>
            <a:xfrm>
              <a:off x="578644" y="2581005"/>
              <a:ext cx="183355" cy="92245"/>
            </a:xfrm>
            <a:prstGeom prst="roundRect">
              <a:avLst>
                <a:gd name="adj" fmla="val 50000"/>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cs typeface="+mn-ea"/>
                <a:sym typeface="+mn-lt"/>
              </a:endParaRPr>
            </a:p>
          </p:txBody>
        </p:sp>
      </p:grpSp>
      <p:grpSp>
        <p:nvGrpSpPr>
          <p:cNvPr id="7" name="组合 24">
            <a:extLst>
              <a:ext uri="{FF2B5EF4-FFF2-40B4-BE49-F238E27FC236}">
                <a16:creationId xmlns:a16="http://schemas.microsoft.com/office/drawing/2014/main" id="{9E6B70D9-9A75-0A06-4BB0-4239EA741821}"/>
              </a:ext>
            </a:extLst>
          </p:cNvPr>
          <p:cNvGrpSpPr/>
          <p:nvPr/>
        </p:nvGrpSpPr>
        <p:grpSpPr>
          <a:xfrm flipH="1">
            <a:off x="481208" y="4890174"/>
            <a:ext cx="1714500" cy="1729961"/>
            <a:chOff x="1869240" y="1695207"/>
            <a:chExt cx="4053990" cy="4056338"/>
          </a:xfrm>
          <a:effectLst>
            <a:outerShdw blurRad="152400" dist="165100" dir="2700000" algn="tl" rotWithShape="0">
              <a:prstClr val="black">
                <a:alpha val="20000"/>
              </a:prstClr>
            </a:outerShdw>
          </a:effectLst>
        </p:grpSpPr>
        <p:grpSp>
          <p:nvGrpSpPr>
            <p:cNvPr id="8" name="Group 3">
              <a:extLst>
                <a:ext uri="{FF2B5EF4-FFF2-40B4-BE49-F238E27FC236}">
                  <a16:creationId xmlns:a16="http://schemas.microsoft.com/office/drawing/2014/main" id="{DFEDE977-47AF-2266-556C-212285D6DB6E}"/>
                </a:ext>
              </a:extLst>
            </p:cNvPr>
            <p:cNvGrpSpPr/>
            <p:nvPr/>
          </p:nvGrpSpPr>
          <p:grpSpPr>
            <a:xfrm rot="20767753">
              <a:off x="1869240" y="1695207"/>
              <a:ext cx="4053990" cy="4056338"/>
              <a:chOff x="3429000" y="1858963"/>
              <a:chExt cx="2739233" cy="2740819"/>
            </a:xfrm>
          </p:grpSpPr>
          <p:sp>
            <p:nvSpPr>
              <p:cNvPr id="10" name="Freeform 5">
                <a:extLst>
                  <a:ext uri="{FF2B5EF4-FFF2-40B4-BE49-F238E27FC236}">
                    <a16:creationId xmlns:a16="http://schemas.microsoft.com/office/drawing/2014/main" id="{09E0CB33-F72F-259B-B468-09D6696E403A}"/>
                  </a:ext>
                </a:extLst>
              </p:cNvPr>
              <p:cNvSpPr>
                <a:spLocks/>
              </p:cNvSpPr>
              <p:nvPr/>
            </p:nvSpPr>
            <p:spPr bwMode="auto">
              <a:xfrm>
                <a:off x="5363370" y="3794920"/>
                <a:ext cx="804863" cy="804862"/>
              </a:xfrm>
              <a:custGeom>
                <a:avLst/>
                <a:gdLst/>
                <a:ahLst/>
                <a:cxnLst>
                  <a:cxn ang="0">
                    <a:pos x="1046" y="168"/>
                  </a:cxn>
                  <a:cxn ang="0">
                    <a:pos x="1122" y="107"/>
                  </a:cxn>
                  <a:cxn ang="0">
                    <a:pos x="1207" y="61"/>
                  </a:cxn>
                  <a:cxn ang="0">
                    <a:pos x="1295" y="27"/>
                  </a:cxn>
                  <a:cxn ang="0">
                    <a:pos x="1388" y="7"/>
                  </a:cxn>
                  <a:cxn ang="0">
                    <a:pos x="1481" y="0"/>
                  </a:cxn>
                  <a:cxn ang="0">
                    <a:pos x="1575" y="7"/>
                  </a:cxn>
                  <a:cxn ang="0">
                    <a:pos x="1667" y="27"/>
                  </a:cxn>
                  <a:cxn ang="0">
                    <a:pos x="1756" y="61"/>
                  </a:cxn>
                  <a:cxn ang="0">
                    <a:pos x="1840" y="107"/>
                  </a:cxn>
                  <a:cxn ang="0">
                    <a:pos x="1918" y="168"/>
                  </a:cxn>
                  <a:cxn ang="0">
                    <a:pos x="4899" y="3149"/>
                  </a:cxn>
                  <a:cxn ang="0">
                    <a:pos x="4960" y="3227"/>
                  </a:cxn>
                  <a:cxn ang="0">
                    <a:pos x="5006" y="3312"/>
                  </a:cxn>
                  <a:cxn ang="0">
                    <a:pos x="5040" y="3400"/>
                  </a:cxn>
                  <a:cxn ang="0">
                    <a:pos x="5059" y="3493"/>
                  </a:cxn>
                  <a:cxn ang="0">
                    <a:pos x="5066" y="3587"/>
                  </a:cxn>
                  <a:cxn ang="0">
                    <a:pos x="5059" y="3681"/>
                  </a:cxn>
                  <a:cxn ang="0">
                    <a:pos x="5040" y="3773"/>
                  </a:cxn>
                  <a:cxn ang="0">
                    <a:pos x="5006" y="3861"/>
                  </a:cxn>
                  <a:cxn ang="0">
                    <a:pos x="4960" y="3946"/>
                  </a:cxn>
                  <a:cxn ang="0">
                    <a:pos x="4899" y="4024"/>
                  </a:cxn>
                  <a:cxn ang="0">
                    <a:pos x="4021" y="4902"/>
                  </a:cxn>
                  <a:cxn ang="0">
                    <a:pos x="3943" y="4963"/>
                  </a:cxn>
                  <a:cxn ang="0">
                    <a:pos x="3859" y="5009"/>
                  </a:cxn>
                  <a:cxn ang="0">
                    <a:pos x="3770" y="5043"/>
                  </a:cxn>
                  <a:cxn ang="0">
                    <a:pos x="3678" y="5062"/>
                  </a:cxn>
                  <a:cxn ang="0">
                    <a:pos x="3584" y="5070"/>
                  </a:cxn>
                  <a:cxn ang="0">
                    <a:pos x="3490" y="5062"/>
                  </a:cxn>
                  <a:cxn ang="0">
                    <a:pos x="3398" y="5043"/>
                  </a:cxn>
                  <a:cxn ang="0">
                    <a:pos x="3310" y="5009"/>
                  </a:cxn>
                  <a:cxn ang="0">
                    <a:pos x="3225" y="4963"/>
                  </a:cxn>
                  <a:cxn ang="0">
                    <a:pos x="3148" y="4902"/>
                  </a:cxn>
                  <a:cxn ang="0">
                    <a:pos x="168" y="1919"/>
                  </a:cxn>
                  <a:cxn ang="0">
                    <a:pos x="107" y="1841"/>
                  </a:cxn>
                  <a:cxn ang="0">
                    <a:pos x="61" y="1757"/>
                  </a:cxn>
                  <a:cxn ang="0">
                    <a:pos x="27" y="1668"/>
                  </a:cxn>
                  <a:cxn ang="0">
                    <a:pos x="7" y="1576"/>
                  </a:cxn>
                  <a:cxn ang="0">
                    <a:pos x="0" y="1482"/>
                  </a:cxn>
                  <a:cxn ang="0">
                    <a:pos x="7" y="1389"/>
                  </a:cxn>
                  <a:cxn ang="0">
                    <a:pos x="27" y="1297"/>
                  </a:cxn>
                  <a:cxn ang="0">
                    <a:pos x="61" y="1207"/>
                  </a:cxn>
                  <a:cxn ang="0">
                    <a:pos x="107" y="1123"/>
                  </a:cxn>
                  <a:cxn ang="0">
                    <a:pos x="168" y="1046"/>
                  </a:cxn>
                </a:cxnLst>
                <a:rect l="0" t="0" r="r" b="b"/>
                <a:pathLst>
                  <a:path w="5066" h="5070">
                    <a:moveTo>
                      <a:pt x="190" y="1021"/>
                    </a:moveTo>
                    <a:lnTo>
                      <a:pt x="1021" y="190"/>
                    </a:lnTo>
                    <a:lnTo>
                      <a:pt x="1046" y="168"/>
                    </a:lnTo>
                    <a:lnTo>
                      <a:pt x="1070" y="146"/>
                    </a:lnTo>
                    <a:lnTo>
                      <a:pt x="1096" y="126"/>
                    </a:lnTo>
                    <a:lnTo>
                      <a:pt x="1122" y="107"/>
                    </a:lnTo>
                    <a:lnTo>
                      <a:pt x="1150" y="90"/>
                    </a:lnTo>
                    <a:lnTo>
                      <a:pt x="1179" y="75"/>
                    </a:lnTo>
                    <a:lnTo>
                      <a:pt x="1207" y="61"/>
                    </a:lnTo>
                    <a:lnTo>
                      <a:pt x="1236" y="48"/>
                    </a:lnTo>
                    <a:lnTo>
                      <a:pt x="1266" y="37"/>
                    </a:lnTo>
                    <a:lnTo>
                      <a:pt x="1295" y="27"/>
                    </a:lnTo>
                    <a:lnTo>
                      <a:pt x="1327" y="18"/>
                    </a:lnTo>
                    <a:lnTo>
                      <a:pt x="1357" y="12"/>
                    </a:lnTo>
                    <a:lnTo>
                      <a:pt x="1388" y="7"/>
                    </a:lnTo>
                    <a:lnTo>
                      <a:pt x="1419" y="3"/>
                    </a:lnTo>
                    <a:lnTo>
                      <a:pt x="1450" y="1"/>
                    </a:lnTo>
                    <a:lnTo>
                      <a:pt x="1481" y="0"/>
                    </a:lnTo>
                    <a:lnTo>
                      <a:pt x="1513" y="1"/>
                    </a:lnTo>
                    <a:lnTo>
                      <a:pt x="1544" y="3"/>
                    </a:lnTo>
                    <a:lnTo>
                      <a:pt x="1575" y="7"/>
                    </a:lnTo>
                    <a:lnTo>
                      <a:pt x="1607" y="12"/>
                    </a:lnTo>
                    <a:lnTo>
                      <a:pt x="1637" y="18"/>
                    </a:lnTo>
                    <a:lnTo>
                      <a:pt x="1667" y="27"/>
                    </a:lnTo>
                    <a:lnTo>
                      <a:pt x="1698" y="37"/>
                    </a:lnTo>
                    <a:lnTo>
                      <a:pt x="1727" y="48"/>
                    </a:lnTo>
                    <a:lnTo>
                      <a:pt x="1756" y="61"/>
                    </a:lnTo>
                    <a:lnTo>
                      <a:pt x="1785" y="75"/>
                    </a:lnTo>
                    <a:lnTo>
                      <a:pt x="1813" y="90"/>
                    </a:lnTo>
                    <a:lnTo>
                      <a:pt x="1840" y="107"/>
                    </a:lnTo>
                    <a:lnTo>
                      <a:pt x="1867" y="126"/>
                    </a:lnTo>
                    <a:lnTo>
                      <a:pt x="1893" y="146"/>
                    </a:lnTo>
                    <a:lnTo>
                      <a:pt x="1918" y="168"/>
                    </a:lnTo>
                    <a:lnTo>
                      <a:pt x="1943" y="190"/>
                    </a:lnTo>
                    <a:lnTo>
                      <a:pt x="4876" y="3126"/>
                    </a:lnTo>
                    <a:lnTo>
                      <a:pt x="4899" y="3149"/>
                    </a:lnTo>
                    <a:lnTo>
                      <a:pt x="4921" y="3175"/>
                    </a:lnTo>
                    <a:lnTo>
                      <a:pt x="4940" y="3201"/>
                    </a:lnTo>
                    <a:lnTo>
                      <a:pt x="4960" y="3227"/>
                    </a:lnTo>
                    <a:lnTo>
                      <a:pt x="4976" y="3255"/>
                    </a:lnTo>
                    <a:lnTo>
                      <a:pt x="4992" y="3284"/>
                    </a:lnTo>
                    <a:lnTo>
                      <a:pt x="5006" y="3312"/>
                    </a:lnTo>
                    <a:lnTo>
                      <a:pt x="5019" y="3341"/>
                    </a:lnTo>
                    <a:lnTo>
                      <a:pt x="5030" y="3371"/>
                    </a:lnTo>
                    <a:lnTo>
                      <a:pt x="5040" y="3400"/>
                    </a:lnTo>
                    <a:lnTo>
                      <a:pt x="5047" y="3431"/>
                    </a:lnTo>
                    <a:lnTo>
                      <a:pt x="5054" y="3462"/>
                    </a:lnTo>
                    <a:lnTo>
                      <a:pt x="5059" y="3493"/>
                    </a:lnTo>
                    <a:lnTo>
                      <a:pt x="5064" y="3524"/>
                    </a:lnTo>
                    <a:lnTo>
                      <a:pt x="5066" y="3555"/>
                    </a:lnTo>
                    <a:lnTo>
                      <a:pt x="5066" y="3587"/>
                    </a:lnTo>
                    <a:lnTo>
                      <a:pt x="5066" y="3618"/>
                    </a:lnTo>
                    <a:lnTo>
                      <a:pt x="5064" y="3649"/>
                    </a:lnTo>
                    <a:lnTo>
                      <a:pt x="5059" y="3681"/>
                    </a:lnTo>
                    <a:lnTo>
                      <a:pt x="5054" y="3711"/>
                    </a:lnTo>
                    <a:lnTo>
                      <a:pt x="5047" y="3742"/>
                    </a:lnTo>
                    <a:lnTo>
                      <a:pt x="5040" y="3773"/>
                    </a:lnTo>
                    <a:lnTo>
                      <a:pt x="5030" y="3803"/>
                    </a:lnTo>
                    <a:lnTo>
                      <a:pt x="5019" y="3832"/>
                    </a:lnTo>
                    <a:lnTo>
                      <a:pt x="5006" y="3861"/>
                    </a:lnTo>
                    <a:lnTo>
                      <a:pt x="4992" y="3891"/>
                    </a:lnTo>
                    <a:lnTo>
                      <a:pt x="4976" y="3919"/>
                    </a:lnTo>
                    <a:lnTo>
                      <a:pt x="4960" y="3946"/>
                    </a:lnTo>
                    <a:lnTo>
                      <a:pt x="4940" y="3973"/>
                    </a:lnTo>
                    <a:lnTo>
                      <a:pt x="4921" y="3999"/>
                    </a:lnTo>
                    <a:lnTo>
                      <a:pt x="4899" y="4024"/>
                    </a:lnTo>
                    <a:lnTo>
                      <a:pt x="4876" y="4047"/>
                    </a:lnTo>
                    <a:lnTo>
                      <a:pt x="4045" y="4879"/>
                    </a:lnTo>
                    <a:lnTo>
                      <a:pt x="4021" y="4902"/>
                    </a:lnTo>
                    <a:lnTo>
                      <a:pt x="3996" y="4924"/>
                    </a:lnTo>
                    <a:lnTo>
                      <a:pt x="3970" y="4943"/>
                    </a:lnTo>
                    <a:lnTo>
                      <a:pt x="3943" y="4963"/>
                    </a:lnTo>
                    <a:lnTo>
                      <a:pt x="3916" y="4979"/>
                    </a:lnTo>
                    <a:lnTo>
                      <a:pt x="3888" y="4995"/>
                    </a:lnTo>
                    <a:lnTo>
                      <a:pt x="3859" y="5009"/>
                    </a:lnTo>
                    <a:lnTo>
                      <a:pt x="3830" y="5022"/>
                    </a:lnTo>
                    <a:lnTo>
                      <a:pt x="3801" y="5033"/>
                    </a:lnTo>
                    <a:lnTo>
                      <a:pt x="3770" y="5043"/>
                    </a:lnTo>
                    <a:lnTo>
                      <a:pt x="3740" y="5050"/>
                    </a:lnTo>
                    <a:lnTo>
                      <a:pt x="3709" y="5058"/>
                    </a:lnTo>
                    <a:lnTo>
                      <a:pt x="3678" y="5062"/>
                    </a:lnTo>
                    <a:lnTo>
                      <a:pt x="3647" y="5067"/>
                    </a:lnTo>
                    <a:lnTo>
                      <a:pt x="3616" y="5069"/>
                    </a:lnTo>
                    <a:lnTo>
                      <a:pt x="3584" y="5070"/>
                    </a:lnTo>
                    <a:lnTo>
                      <a:pt x="3553" y="5069"/>
                    </a:lnTo>
                    <a:lnTo>
                      <a:pt x="3522" y="5067"/>
                    </a:lnTo>
                    <a:lnTo>
                      <a:pt x="3490" y="5062"/>
                    </a:lnTo>
                    <a:lnTo>
                      <a:pt x="3460" y="5058"/>
                    </a:lnTo>
                    <a:lnTo>
                      <a:pt x="3429" y="5050"/>
                    </a:lnTo>
                    <a:lnTo>
                      <a:pt x="3398" y="5043"/>
                    </a:lnTo>
                    <a:lnTo>
                      <a:pt x="3369" y="5033"/>
                    </a:lnTo>
                    <a:lnTo>
                      <a:pt x="3339" y="5022"/>
                    </a:lnTo>
                    <a:lnTo>
                      <a:pt x="3310" y="5009"/>
                    </a:lnTo>
                    <a:lnTo>
                      <a:pt x="3282" y="4995"/>
                    </a:lnTo>
                    <a:lnTo>
                      <a:pt x="3254" y="4979"/>
                    </a:lnTo>
                    <a:lnTo>
                      <a:pt x="3225" y="4963"/>
                    </a:lnTo>
                    <a:lnTo>
                      <a:pt x="3199" y="4943"/>
                    </a:lnTo>
                    <a:lnTo>
                      <a:pt x="3173" y="4924"/>
                    </a:lnTo>
                    <a:lnTo>
                      <a:pt x="3148" y="4902"/>
                    </a:lnTo>
                    <a:lnTo>
                      <a:pt x="3124" y="4879"/>
                    </a:lnTo>
                    <a:lnTo>
                      <a:pt x="190" y="1944"/>
                    </a:lnTo>
                    <a:lnTo>
                      <a:pt x="168" y="1919"/>
                    </a:lnTo>
                    <a:lnTo>
                      <a:pt x="146" y="1894"/>
                    </a:lnTo>
                    <a:lnTo>
                      <a:pt x="125" y="1868"/>
                    </a:lnTo>
                    <a:lnTo>
                      <a:pt x="107" y="1841"/>
                    </a:lnTo>
                    <a:lnTo>
                      <a:pt x="90" y="1814"/>
                    </a:lnTo>
                    <a:lnTo>
                      <a:pt x="75" y="1786"/>
                    </a:lnTo>
                    <a:lnTo>
                      <a:pt x="61" y="1757"/>
                    </a:lnTo>
                    <a:lnTo>
                      <a:pt x="48" y="1728"/>
                    </a:lnTo>
                    <a:lnTo>
                      <a:pt x="37" y="1699"/>
                    </a:lnTo>
                    <a:lnTo>
                      <a:pt x="27" y="1668"/>
                    </a:lnTo>
                    <a:lnTo>
                      <a:pt x="18" y="1638"/>
                    </a:lnTo>
                    <a:lnTo>
                      <a:pt x="12" y="1608"/>
                    </a:lnTo>
                    <a:lnTo>
                      <a:pt x="7" y="1576"/>
                    </a:lnTo>
                    <a:lnTo>
                      <a:pt x="3" y="1545"/>
                    </a:lnTo>
                    <a:lnTo>
                      <a:pt x="1" y="1514"/>
                    </a:lnTo>
                    <a:lnTo>
                      <a:pt x="0" y="1482"/>
                    </a:lnTo>
                    <a:lnTo>
                      <a:pt x="1" y="1451"/>
                    </a:lnTo>
                    <a:lnTo>
                      <a:pt x="3" y="1421"/>
                    </a:lnTo>
                    <a:lnTo>
                      <a:pt x="7" y="1389"/>
                    </a:lnTo>
                    <a:lnTo>
                      <a:pt x="12" y="1358"/>
                    </a:lnTo>
                    <a:lnTo>
                      <a:pt x="18" y="1328"/>
                    </a:lnTo>
                    <a:lnTo>
                      <a:pt x="27" y="1297"/>
                    </a:lnTo>
                    <a:lnTo>
                      <a:pt x="37" y="1267"/>
                    </a:lnTo>
                    <a:lnTo>
                      <a:pt x="48" y="1237"/>
                    </a:lnTo>
                    <a:lnTo>
                      <a:pt x="61" y="1207"/>
                    </a:lnTo>
                    <a:lnTo>
                      <a:pt x="75" y="1179"/>
                    </a:lnTo>
                    <a:lnTo>
                      <a:pt x="90" y="1151"/>
                    </a:lnTo>
                    <a:lnTo>
                      <a:pt x="107" y="1123"/>
                    </a:lnTo>
                    <a:lnTo>
                      <a:pt x="125" y="1097"/>
                    </a:lnTo>
                    <a:lnTo>
                      <a:pt x="146" y="1071"/>
                    </a:lnTo>
                    <a:lnTo>
                      <a:pt x="168" y="1046"/>
                    </a:lnTo>
                    <a:lnTo>
                      <a:pt x="190" y="1021"/>
                    </a:lnTo>
                  </a:path>
                </a:pathLst>
              </a:custGeom>
              <a:solidFill>
                <a:srgbClr val="C00000"/>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1" name="Freeform 6">
                <a:extLst>
                  <a:ext uri="{FF2B5EF4-FFF2-40B4-BE49-F238E27FC236}">
                    <a16:creationId xmlns:a16="http://schemas.microsoft.com/office/drawing/2014/main" id="{CA7D1A2C-9E7E-BBE8-7D00-A1A9C9B7F0A5}"/>
                  </a:ext>
                </a:extLst>
              </p:cNvPr>
              <p:cNvSpPr>
                <a:spLocks/>
              </p:cNvSpPr>
              <p:nvPr/>
            </p:nvSpPr>
            <p:spPr bwMode="auto">
              <a:xfrm>
                <a:off x="5391945" y="3823495"/>
                <a:ext cx="300038" cy="300037"/>
              </a:xfrm>
              <a:custGeom>
                <a:avLst/>
                <a:gdLst/>
                <a:ahLst/>
                <a:cxnLst>
                  <a:cxn ang="0">
                    <a:pos x="0" y="1753"/>
                  </a:cxn>
                  <a:cxn ang="0">
                    <a:pos x="1751" y="0"/>
                  </a:cxn>
                  <a:cxn ang="0">
                    <a:pos x="1888" y="136"/>
                  </a:cxn>
                  <a:cxn ang="0">
                    <a:pos x="136" y="1889"/>
                  </a:cxn>
                  <a:cxn ang="0">
                    <a:pos x="0" y="1753"/>
                  </a:cxn>
                </a:cxnLst>
                <a:rect l="0" t="0" r="r" b="b"/>
                <a:pathLst>
                  <a:path w="1888" h="1889">
                    <a:moveTo>
                      <a:pt x="0" y="1753"/>
                    </a:moveTo>
                    <a:lnTo>
                      <a:pt x="1751" y="0"/>
                    </a:lnTo>
                    <a:lnTo>
                      <a:pt x="1888" y="136"/>
                    </a:lnTo>
                    <a:lnTo>
                      <a:pt x="136" y="1889"/>
                    </a:lnTo>
                    <a:lnTo>
                      <a:pt x="0" y="1753"/>
                    </a:lnTo>
                    <a:close/>
                  </a:path>
                </a:pathLst>
              </a:custGeom>
              <a:solidFill>
                <a:schemeClr val="bg1"/>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3" name="Freeform 7">
                <a:extLst>
                  <a:ext uri="{FF2B5EF4-FFF2-40B4-BE49-F238E27FC236}">
                    <a16:creationId xmlns:a16="http://schemas.microsoft.com/office/drawing/2014/main" id="{ED78A9D6-DDA3-658D-1657-0ADF77B0D871}"/>
                  </a:ext>
                </a:extLst>
              </p:cNvPr>
              <p:cNvSpPr>
                <a:spLocks/>
              </p:cNvSpPr>
              <p:nvPr/>
            </p:nvSpPr>
            <p:spPr bwMode="auto">
              <a:xfrm>
                <a:off x="5841207" y="4271170"/>
                <a:ext cx="298450" cy="300037"/>
              </a:xfrm>
              <a:custGeom>
                <a:avLst/>
                <a:gdLst/>
                <a:ahLst/>
                <a:cxnLst>
                  <a:cxn ang="0">
                    <a:pos x="0" y="1752"/>
                  </a:cxn>
                  <a:cxn ang="0">
                    <a:pos x="1752" y="0"/>
                  </a:cxn>
                  <a:cxn ang="0">
                    <a:pos x="1889" y="136"/>
                  </a:cxn>
                  <a:cxn ang="0">
                    <a:pos x="136" y="1890"/>
                  </a:cxn>
                  <a:cxn ang="0">
                    <a:pos x="0" y="1752"/>
                  </a:cxn>
                </a:cxnLst>
                <a:rect l="0" t="0" r="r" b="b"/>
                <a:pathLst>
                  <a:path w="1889" h="1890">
                    <a:moveTo>
                      <a:pt x="0" y="1752"/>
                    </a:moveTo>
                    <a:lnTo>
                      <a:pt x="1752" y="0"/>
                    </a:lnTo>
                    <a:lnTo>
                      <a:pt x="1889" y="136"/>
                    </a:lnTo>
                    <a:lnTo>
                      <a:pt x="136" y="1890"/>
                    </a:lnTo>
                    <a:lnTo>
                      <a:pt x="0" y="1752"/>
                    </a:lnTo>
                    <a:close/>
                  </a:path>
                </a:pathLst>
              </a:custGeom>
              <a:solidFill>
                <a:schemeClr val="bg1"/>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4" name="Freeform 8">
                <a:extLst>
                  <a:ext uri="{FF2B5EF4-FFF2-40B4-BE49-F238E27FC236}">
                    <a16:creationId xmlns:a16="http://schemas.microsoft.com/office/drawing/2014/main" id="{464EFD7A-FA4B-F355-1998-FEB5EEBF5C32}"/>
                  </a:ext>
                </a:extLst>
              </p:cNvPr>
              <p:cNvSpPr>
                <a:spLocks/>
              </p:cNvSpPr>
              <p:nvPr/>
            </p:nvSpPr>
            <p:spPr bwMode="auto">
              <a:xfrm>
                <a:off x="5045870" y="3477420"/>
                <a:ext cx="481013" cy="481012"/>
              </a:xfrm>
              <a:custGeom>
                <a:avLst/>
                <a:gdLst/>
                <a:ahLst/>
                <a:cxnLst>
                  <a:cxn ang="0">
                    <a:pos x="2174" y="3030"/>
                  </a:cxn>
                  <a:cxn ang="0">
                    <a:pos x="3029" y="2176"/>
                  </a:cxn>
                  <a:cxn ang="0">
                    <a:pos x="854" y="0"/>
                  </a:cxn>
                  <a:cxn ang="0">
                    <a:pos x="0" y="855"/>
                  </a:cxn>
                  <a:cxn ang="0">
                    <a:pos x="2174" y="3030"/>
                  </a:cxn>
                </a:cxnLst>
                <a:rect l="0" t="0" r="r" b="b"/>
                <a:pathLst>
                  <a:path w="3029" h="3030">
                    <a:moveTo>
                      <a:pt x="2174" y="3030"/>
                    </a:moveTo>
                    <a:lnTo>
                      <a:pt x="3029" y="2176"/>
                    </a:lnTo>
                    <a:lnTo>
                      <a:pt x="854" y="0"/>
                    </a:lnTo>
                    <a:lnTo>
                      <a:pt x="0" y="855"/>
                    </a:lnTo>
                    <a:lnTo>
                      <a:pt x="2174" y="3030"/>
                    </a:lnTo>
                    <a:close/>
                  </a:path>
                </a:pathLst>
              </a:custGeom>
              <a:solidFill>
                <a:srgbClr val="FFFFFF">
                  <a:lumMod val="75000"/>
                </a:srgbClr>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5" name="Freeform 9">
                <a:extLst>
                  <a:ext uri="{FF2B5EF4-FFF2-40B4-BE49-F238E27FC236}">
                    <a16:creationId xmlns:a16="http://schemas.microsoft.com/office/drawing/2014/main" id="{86CDF466-C608-A86C-8031-5CC1653BB93F}"/>
                  </a:ext>
                </a:extLst>
              </p:cNvPr>
              <p:cNvSpPr>
                <a:spLocks/>
              </p:cNvSpPr>
              <p:nvPr/>
            </p:nvSpPr>
            <p:spPr bwMode="auto">
              <a:xfrm>
                <a:off x="5018882" y="3451226"/>
                <a:ext cx="163513" cy="163512"/>
              </a:xfrm>
              <a:custGeom>
                <a:avLst/>
                <a:gdLst/>
                <a:ahLst/>
                <a:cxnLst>
                  <a:cxn ang="0">
                    <a:pos x="0" y="855"/>
                  </a:cxn>
                  <a:cxn ang="0">
                    <a:pos x="854" y="0"/>
                  </a:cxn>
                  <a:cxn ang="0">
                    <a:pos x="1032" y="179"/>
                  </a:cxn>
                  <a:cxn ang="0">
                    <a:pos x="178" y="1034"/>
                  </a:cxn>
                  <a:cxn ang="0">
                    <a:pos x="0" y="855"/>
                  </a:cxn>
                </a:cxnLst>
                <a:rect l="0" t="0" r="r" b="b"/>
                <a:pathLst>
                  <a:path w="1032" h="1034">
                    <a:moveTo>
                      <a:pt x="0" y="855"/>
                    </a:moveTo>
                    <a:lnTo>
                      <a:pt x="854" y="0"/>
                    </a:lnTo>
                    <a:lnTo>
                      <a:pt x="1032" y="179"/>
                    </a:lnTo>
                    <a:lnTo>
                      <a:pt x="178" y="1034"/>
                    </a:lnTo>
                    <a:lnTo>
                      <a:pt x="0" y="855"/>
                    </a:lnTo>
                    <a:close/>
                  </a:path>
                </a:pathLst>
              </a:custGeom>
              <a:solidFill>
                <a:srgbClr val="C00000"/>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6" name="Freeform 10">
                <a:extLst>
                  <a:ext uri="{FF2B5EF4-FFF2-40B4-BE49-F238E27FC236}">
                    <a16:creationId xmlns:a16="http://schemas.microsoft.com/office/drawing/2014/main" id="{9FA974FA-5AE5-C004-77FA-6E9DA1D9D73E}"/>
                  </a:ext>
                </a:extLst>
              </p:cNvPr>
              <p:cNvSpPr>
                <a:spLocks/>
              </p:cNvSpPr>
              <p:nvPr/>
            </p:nvSpPr>
            <p:spPr bwMode="auto">
              <a:xfrm>
                <a:off x="3429000" y="1858963"/>
                <a:ext cx="1949450" cy="1949450"/>
              </a:xfrm>
              <a:custGeom>
                <a:avLst/>
                <a:gdLst/>
                <a:ahLst/>
                <a:cxnLst>
                  <a:cxn ang="0">
                    <a:pos x="10899" y="10020"/>
                  </a:cxn>
                  <a:cxn ang="0">
                    <a:pos x="11425" y="9264"/>
                  </a:cxn>
                  <a:cxn ang="0">
                    <a:pos x="11824" y="8454"/>
                  </a:cxn>
                  <a:cxn ang="0">
                    <a:pos x="12097" y="7604"/>
                  </a:cxn>
                  <a:cxn ang="0">
                    <a:pos x="12244" y="6730"/>
                  </a:cxn>
                  <a:cxn ang="0">
                    <a:pos x="12266" y="5845"/>
                  </a:cxn>
                  <a:cxn ang="0">
                    <a:pos x="12160" y="4965"/>
                  </a:cxn>
                  <a:cxn ang="0">
                    <a:pos x="11930" y="4105"/>
                  </a:cxn>
                  <a:cxn ang="0">
                    <a:pos x="11572" y="3281"/>
                  </a:cxn>
                  <a:cxn ang="0">
                    <a:pos x="11089" y="2505"/>
                  </a:cxn>
                  <a:cxn ang="0">
                    <a:pos x="10479" y="1795"/>
                  </a:cxn>
                  <a:cxn ang="0">
                    <a:pos x="9768" y="1185"/>
                  </a:cxn>
                  <a:cxn ang="0">
                    <a:pos x="8994" y="701"/>
                  </a:cxn>
                  <a:cxn ang="0">
                    <a:pos x="8169" y="343"/>
                  </a:cxn>
                  <a:cxn ang="0">
                    <a:pos x="7311" y="112"/>
                  </a:cxn>
                  <a:cxn ang="0">
                    <a:pos x="6432" y="7"/>
                  </a:cxn>
                  <a:cxn ang="0">
                    <a:pos x="5547" y="27"/>
                  </a:cxn>
                  <a:cxn ang="0">
                    <a:pos x="4672" y="176"/>
                  </a:cxn>
                  <a:cxn ang="0">
                    <a:pos x="3824" y="448"/>
                  </a:cxn>
                  <a:cxn ang="0">
                    <a:pos x="3014" y="849"/>
                  </a:cxn>
                  <a:cxn ang="0">
                    <a:pos x="2259" y="1374"/>
                  </a:cxn>
                  <a:cxn ang="0">
                    <a:pos x="1577" y="2023"/>
                  </a:cxn>
                  <a:cxn ang="0">
                    <a:pos x="1009" y="2757"/>
                  </a:cxn>
                  <a:cxn ang="0">
                    <a:pos x="567" y="3550"/>
                  </a:cxn>
                  <a:cxn ang="0">
                    <a:pos x="252" y="4388"/>
                  </a:cxn>
                  <a:cxn ang="0">
                    <a:pos x="63" y="5257"/>
                  </a:cxn>
                  <a:cxn ang="0">
                    <a:pos x="0" y="6140"/>
                  </a:cxn>
                  <a:cxn ang="0">
                    <a:pos x="63" y="7023"/>
                  </a:cxn>
                  <a:cxn ang="0">
                    <a:pos x="252" y="7890"/>
                  </a:cxn>
                  <a:cxn ang="0">
                    <a:pos x="567" y="8729"/>
                  </a:cxn>
                  <a:cxn ang="0">
                    <a:pos x="1009" y="9523"/>
                  </a:cxn>
                  <a:cxn ang="0">
                    <a:pos x="1577" y="10257"/>
                  </a:cxn>
                  <a:cxn ang="0">
                    <a:pos x="2259" y="10906"/>
                  </a:cxn>
                  <a:cxn ang="0">
                    <a:pos x="3014" y="11431"/>
                  </a:cxn>
                  <a:cxn ang="0">
                    <a:pos x="3824" y="11831"/>
                  </a:cxn>
                  <a:cxn ang="0">
                    <a:pos x="4672" y="12104"/>
                  </a:cxn>
                  <a:cxn ang="0">
                    <a:pos x="5547" y="12251"/>
                  </a:cxn>
                  <a:cxn ang="0">
                    <a:pos x="6432" y="12273"/>
                  </a:cxn>
                  <a:cxn ang="0">
                    <a:pos x="7311" y="12167"/>
                  </a:cxn>
                  <a:cxn ang="0">
                    <a:pos x="8169" y="11937"/>
                  </a:cxn>
                  <a:cxn ang="0">
                    <a:pos x="8994" y="11579"/>
                  </a:cxn>
                  <a:cxn ang="0">
                    <a:pos x="9768" y="11095"/>
                  </a:cxn>
                  <a:cxn ang="0">
                    <a:pos x="10479" y="10485"/>
                  </a:cxn>
                </a:cxnLst>
                <a:rect l="0" t="0" r="r" b="b"/>
                <a:pathLst>
                  <a:path w="12273" h="12280">
                    <a:moveTo>
                      <a:pt x="10479" y="10485"/>
                    </a:moveTo>
                    <a:lnTo>
                      <a:pt x="10696" y="10257"/>
                    </a:lnTo>
                    <a:lnTo>
                      <a:pt x="10899" y="10020"/>
                    </a:lnTo>
                    <a:lnTo>
                      <a:pt x="11089" y="9774"/>
                    </a:lnTo>
                    <a:lnTo>
                      <a:pt x="11264" y="9523"/>
                    </a:lnTo>
                    <a:lnTo>
                      <a:pt x="11425" y="9264"/>
                    </a:lnTo>
                    <a:lnTo>
                      <a:pt x="11572" y="8999"/>
                    </a:lnTo>
                    <a:lnTo>
                      <a:pt x="11705" y="8729"/>
                    </a:lnTo>
                    <a:lnTo>
                      <a:pt x="11824" y="8454"/>
                    </a:lnTo>
                    <a:lnTo>
                      <a:pt x="11930" y="8174"/>
                    </a:lnTo>
                    <a:lnTo>
                      <a:pt x="12021" y="7890"/>
                    </a:lnTo>
                    <a:lnTo>
                      <a:pt x="12097" y="7604"/>
                    </a:lnTo>
                    <a:lnTo>
                      <a:pt x="12160" y="7315"/>
                    </a:lnTo>
                    <a:lnTo>
                      <a:pt x="12210" y="7023"/>
                    </a:lnTo>
                    <a:lnTo>
                      <a:pt x="12244" y="6730"/>
                    </a:lnTo>
                    <a:lnTo>
                      <a:pt x="12266" y="6435"/>
                    </a:lnTo>
                    <a:lnTo>
                      <a:pt x="12273" y="6140"/>
                    </a:lnTo>
                    <a:lnTo>
                      <a:pt x="12266" y="5845"/>
                    </a:lnTo>
                    <a:lnTo>
                      <a:pt x="12244" y="5550"/>
                    </a:lnTo>
                    <a:lnTo>
                      <a:pt x="12210" y="5257"/>
                    </a:lnTo>
                    <a:lnTo>
                      <a:pt x="12160" y="4965"/>
                    </a:lnTo>
                    <a:lnTo>
                      <a:pt x="12097" y="4675"/>
                    </a:lnTo>
                    <a:lnTo>
                      <a:pt x="12021" y="4388"/>
                    </a:lnTo>
                    <a:lnTo>
                      <a:pt x="11930" y="4105"/>
                    </a:lnTo>
                    <a:lnTo>
                      <a:pt x="11824" y="3826"/>
                    </a:lnTo>
                    <a:lnTo>
                      <a:pt x="11705" y="3550"/>
                    </a:lnTo>
                    <a:lnTo>
                      <a:pt x="11572" y="3281"/>
                    </a:lnTo>
                    <a:lnTo>
                      <a:pt x="11425" y="3016"/>
                    </a:lnTo>
                    <a:lnTo>
                      <a:pt x="11264" y="2757"/>
                    </a:lnTo>
                    <a:lnTo>
                      <a:pt x="11089" y="2505"/>
                    </a:lnTo>
                    <a:lnTo>
                      <a:pt x="10899" y="2260"/>
                    </a:lnTo>
                    <a:lnTo>
                      <a:pt x="10696" y="2023"/>
                    </a:lnTo>
                    <a:lnTo>
                      <a:pt x="10479" y="1795"/>
                    </a:lnTo>
                    <a:lnTo>
                      <a:pt x="10251" y="1578"/>
                    </a:lnTo>
                    <a:lnTo>
                      <a:pt x="10014" y="1374"/>
                    </a:lnTo>
                    <a:lnTo>
                      <a:pt x="9768" y="1185"/>
                    </a:lnTo>
                    <a:lnTo>
                      <a:pt x="9517" y="1010"/>
                    </a:lnTo>
                    <a:lnTo>
                      <a:pt x="9259" y="849"/>
                    </a:lnTo>
                    <a:lnTo>
                      <a:pt x="8994" y="701"/>
                    </a:lnTo>
                    <a:lnTo>
                      <a:pt x="8724" y="567"/>
                    </a:lnTo>
                    <a:lnTo>
                      <a:pt x="8449" y="448"/>
                    </a:lnTo>
                    <a:lnTo>
                      <a:pt x="8169" y="343"/>
                    </a:lnTo>
                    <a:lnTo>
                      <a:pt x="7886" y="252"/>
                    </a:lnTo>
                    <a:lnTo>
                      <a:pt x="7599" y="176"/>
                    </a:lnTo>
                    <a:lnTo>
                      <a:pt x="7311" y="112"/>
                    </a:lnTo>
                    <a:lnTo>
                      <a:pt x="7019" y="63"/>
                    </a:lnTo>
                    <a:lnTo>
                      <a:pt x="6726" y="27"/>
                    </a:lnTo>
                    <a:lnTo>
                      <a:pt x="6432" y="7"/>
                    </a:lnTo>
                    <a:lnTo>
                      <a:pt x="6136" y="0"/>
                    </a:lnTo>
                    <a:lnTo>
                      <a:pt x="5841" y="7"/>
                    </a:lnTo>
                    <a:lnTo>
                      <a:pt x="5547" y="27"/>
                    </a:lnTo>
                    <a:lnTo>
                      <a:pt x="5254" y="63"/>
                    </a:lnTo>
                    <a:lnTo>
                      <a:pt x="4962" y="112"/>
                    </a:lnTo>
                    <a:lnTo>
                      <a:pt x="4672" y="176"/>
                    </a:lnTo>
                    <a:lnTo>
                      <a:pt x="4386" y="252"/>
                    </a:lnTo>
                    <a:lnTo>
                      <a:pt x="4103" y="343"/>
                    </a:lnTo>
                    <a:lnTo>
                      <a:pt x="3824" y="448"/>
                    </a:lnTo>
                    <a:lnTo>
                      <a:pt x="3548" y="567"/>
                    </a:lnTo>
                    <a:lnTo>
                      <a:pt x="3279" y="701"/>
                    </a:lnTo>
                    <a:lnTo>
                      <a:pt x="3014" y="849"/>
                    </a:lnTo>
                    <a:lnTo>
                      <a:pt x="2755" y="1010"/>
                    </a:lnTo>
                    <a:lnTo>
                      <a:pt x="2503" y="1185"/>
                    </a:lnTo>
                    <a:lnTo>
                      <a:pt x="2259" y="1374"/>
                    </a:lnTo>
                    <a:lnTo>
                      <a:pt x="2022" y="1578"/>
                    </a:lnTo>
                    <a:lnTo>
                      <a:pt x="1794" y="1795"/>
                    </a:lnTo>
                    <a:lnTo>
                      <a:pt x="1577" y="2023"/>
                    </a:lnTo>
                    <a:lnTo>
                      <a:pt x="1374" y="2260"/>
                    </a:lnTo>
                    <a:lnTo>
                      <a:pt x="1184" y="2505"/>
                    </a:lnTo>
                    <a:lnTo>
                      <a:pt x="1009" y="2757"/>
                    </a:lnTo>
                    <a:lnTo>
                      <a:pt x="848" y="3016"/>
                    </a:lnTo>
                    <a:lnTo>
                      <a:pt x="701" y="3281"/>
                    </a:lnTo>
                    <a:lnTo>
                      <a:pt x="567" y="3550"/>
                    </a:lnTo>
                    <a:lnTo>
                      <a:pt x="448" y="3826"/>
                    </a:lnTo>
                    <a:lnTo>
                      <a:pt x="343" y="4105"/>
                    </a:lnTo>
                    <a:lnTo>
                      <a:pt x="252" y="4388"/>
                    </a:lnTo>
                    <a:lnTo>
                      <a:pt x="175" y="4675"/>
                    </a:lnTo>
                    <a:lnTo>
                      <a:pt x="112" y="4965"/>
                    </a:lnTo>
                    <a:lnTo>
                      <a:pt x="63" y="5257"/>
                    </a:lnTo>
                    <a:lnTo>
                      <a:pt x="27" y="5550"/>
                    </a:lnTo>
                    <a:lnTo>
                      <a:pt x="7" y="5845"/>
                    </a:lnTo>
                    <a:lnTo>
                      <a:pt x="0" y="6140"/>
                    </a:lnTo>
                    <a:lnTo>
                      <a:pt x="7" y="6435"/>
                    </a:lnTo>
                    <a:lnTo>
                      <a:pt x="27" y="6730"/>
                    </a:lnTo>
                    <a:lnTo>
                      <a:pt x="63" y="7023"/>
                    </a:lnTo>
                    <a:lnTo>
                      <a:pt x="112" y="7315"/>
                    </a:lnTo>
                    <a:lnTo>
                      <a:pt x="175" y="7604"/>
                    </a:lnTo>
                    <a:lnTo>
                      <a:pt x="252" y="7890"/>
                    </a:lnTo>
                    <a:lnTo>
                      <a:pt x="343" y="8174"/>
                    </a:lnTo>
                    <a:lnTo>
                      <a:pt x="448" y="8454"/>
                    </a:lnTo>
                    <a:lnTo>
                      <a:pt x="567" y="8729"/>
                    </a:lnTo>
                    <a:lnTo>
                      <a:pt x="701" y="8999"/>
                    </a:lnTo>
                    <a:lnTo>
                      <a:pt x="848" y="9264"/>
                    </a:lnTo>
                    <a:lnTo>
                      <a:pt x="1009" y="9523"/>
                    </a:lnTo>
                    <a:lnTo>
                      <a:pt x="1184" y="9774"/>
                    </a:lnTo>
                    <a:lnTo>
                      <a:pt x="1374" y="10020"/>
                    </a:lnTo>
                    <a:lnTo>
                      <a:pt x="1577" y="10257"/>
                    </a:lnTo>
                    <a:lnTo>
                      <a:pt x="1794" y="10485"/>
                    </a:lnTo>
                    <a:lnTo>
                      <a:pt x="2022" y="10702"/>
                    </a:lnTo>
                    <a:lnTo>
                      <a:pt x="2259" y="10906"/>
                    </a:lnTo>
                    <a:lnTo>
                      <a:pt x="2503" y="11095"/>
                    </a:lnTo>
                    <a:lnTo>
                      <a:pt x="2755" y="11270"/>
                    </a:lnTo>
                    <a:lnTo>
                      <a:pt x="3014" y="11431"/>
                    </a:lnTo>
                    <a:lnTo>
                      <a:pt x="3279" y="11579"/>
                    </a:lnTo>
                    <a:lnTo>
                      <a:pt x="3548" y="11712"/>
                    </a:lnTo>
                    <a:lnTo>
                      <a:pt x="3824" y="11831"/>
                    </a:lnTo>
                    <a:lnTo>
                      <a:pt x="4103" y="11937"/>
                    </a:lnTo>
                    <a:lnTo>
                      <a:pt x="4386" y="12028"/>
                    </a:lnTo>
                    <a:lnTo>
                      <a:pt x="4672" y="12104"/>
                    </a:lnTo>
                    <a:lnTo>
                      <a:pt x="4962" y="12167"/>
                    </a:lnTo>
                    <a:lnTo>
                      <a:pt x="5254" y="12217"/>
                    </a:lnTo>
                    <a:lnTo>
                      <a:pt x="5547" y="12251"/>
                    </a:lnTo>
                    <a:lnTo>
                      <a:pt x="5841" y="12273"/>
                    </a:lnTo>
                    <a:lnTo>
                      <a:pt x="6136" y="12280"/>
                    </a:lnTo>
                    <a:lnTo>
                      <a:pt x="6432" y="12273"/>
                    </a:lnTo>
                    <a:lnTo>
                      <a:pt x="6726" y="12251"/>
                    </a:lnTo>
                    <a:lnTo>
                      <a:pt x="7019" y="12217"/>
                    </a:lnTo>
                    <a:lnTo>
                      <a:pt x="7311" y="12167"/>
                    </a:lnTo>
                    <a:lnTo>
                      <a:pt x="7599" y="12104"/>
                    </a:lnTo>
                    <a:lnTo>
                      <a:pt x="7886" y="12028"/>
                    </a:lnTo>
                    <a:lnTo>
                      <a:pt x="8169" y="11937"/>
                    </a:lnTo>
                    <a:lnTo>
                      <a:pt x="8449" y="11831"/>
                    </a:lnTo>
                    <a:lnTo>
                      <a:pt x="8724" y="11712"/>
                    </a:lnTo>
                    <a:lnTo>
                      <a:pt x="8994" y="11579"/>
                    </a:lnTo>
                    <a:lnTo>
                      <a:pt x="9259" y="11431"/>
                    </a:lnTo>
                    <a:lnTo>
                      <a:pt x="9517" y="11270"/>
                    </a:lnTo>
                    <a:lnTo>
                      <a:pt x="9768" y="11095"/>
                    </a:lnTo>
                    <a:lnTo>
                      <a:pt x="10014" y="10906"/>
                    </a:lnTo>
                    <a:lnTo>
                      <a:pt x="10251" y="10702"/>
                    </a:lnTo>
                    <a:lnTo>
                      <a:pt x="10479" y="10485"/>
                    </a:lnTo>
                  </a:path>
                </a:pathLst>
              </a:custGeom>
              <a:solidFill>
                <a:srgbClr val="FFFFFF"/>
              </a:solidFill>
              <a:ln w="38100" cap="flat" cmpd="sng" algn="ctr">
                <a:solidFill>
                  <a:srgbClr val="A6A6A6"/>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ar-SA" sz="1200" b="0" i="0" u="none" strike="noStrike" kern="0" cap="none" spc="0" normalizeH="0" baseline="0" noProof="0" dirty="0">
                  <a:ln>
                    <a:noFill/>
                  </a:ln>
                  <a:solidFill>
                    <a:prstClr val="white"/>
                  </a:solidFill>
                  <a:effectLst/>
                  <a:uLnTx/>
                  <a:uFillTx/>
                  <a:cs typeface="+mn-ea"/>
                  <a:sym typeface="+mn-lt"/>
                </a:endParaRPr>
              </a:p>
            </p:txBody>
          </p:sp>
          <p:sp>
            <p:nvSpPr>
              <p:cNvPr id="17" name="Freeform 11">
                <a:extLst>
                  <a:ext uri="{FF2B5EF4-FFF2-40B4-BE49-F238E27FC236}">
                    <a16:creationId xmlns:a16="http://schemas.microsoft.com/office/drawing/2014/main" id="{1F1F0FEF-0DAF-B671-E362-24584A6CF266}"/>
                  </a:ext>
                </a:extLst>
              </p:cNvPr>
              <p:cNvSpPr>
                <a:spLocks/>
              </p:cNvSpPr>
              <p:nvPr/>
            </p:nvSpPr>
            <p:spPr bwMode="auto">
              <a:xfrm>
                <a:off x="3578225" y="2008188"/>
                <a:ext cx="1651000" cy="1652587"/>
              </a:xfrm>
              <a:custGeom>
                <a:avLst/>
                <a:gdLst/>
                <a:ahLst/>
                <a:cxnLst>
                  <a:cxn ang="0">
                    <a:pos x="9237" y="8491"/>
                  </a:cxn>
                  <a:cxn ang="0">
                    <a:pos x="9682" y="7851"/>
                  </a:cxn>
                  <a:cxn ang="0">
                    <a:pos x="10021" y="7164"/>
                  </a:cxn>
                  <a:cxn ang="0">
                    <a:pos x="10252" y="6445"/>
                  </a:cxn>
                  <a:cxn ang="0">
                    <a:pos x="10376" y="5704"/>
                  </a:cxn>
                  <a:cxn ang="0">
                    <a:pos x="10395" y="4954"/>
                  </a:cxn>
                  <a:cxn ang="0">
                    <a:pos x="10305" y="4209"/>
                  </a:cxn>
                  <a:cxn ang="0">
                    <a:pos x="10109" y="3479"/>
                  </a:cxn>
                  <a:cxn ang="0">
                    <a:pos x="9807" y="2781"/>
                  </a:cxn>
                  <a:cxn ang="0">
                    <a:pos x="9397" y="2124"/>
                  </a:cxn>
                  <a:cxn ang="0">
                    <a:pos x="8880" y="1521"/>
                  </a:cxn>
                  <a:cxn ang="0">
                    <a:pos x="8279" y="1005"/>
                  </a:cxn>
                  <a:cxn ang="0">
                    <a:pos x="7622" y="595"/>
                  </a:cxn>
                  <a:cxn ang="0">
                    <a:pos x="6923" y="292"/>
                  </a:cxn>
                  <a:cxn ang="0">
                    <a:pos x="6195" y="95"/>
                  </a:cxn>
                  <a:cxn ang="0">
                    <a:pos x="5450" y="7"/>
                  </a:cxn>
                  <a:cxn ang="0">
                    <a:pos x="4701" y="24"/>
                  </a:cxn>
                  <a:cxn ang="0">
                    <a:pos x="3960" y="149"/>
                  </a:cxn>
                  <a:cxn ang="0">
                    <a:pos x="3240" y="381"/>
                  </a:cxn>
                  <a:cxn ang="0">
                    <a:pos x="2555" y="720"/>
                  </a:cxn>
                  <a:cxn ang="0">
                    <a:pos x="1915" y="1165"/>
                  </a:cxn>
                  <a:cxn ang="0">
                    <a:pos x="1336" y="1716"/>
                  </a:cxn>
                  <a:cxn ang="0">
                    <a:pos x="855" y="2337"/>
                  </a:cxn>
                  <a:cxn ang="0">
                    <a:pos x="481" y="3010"/>
                  </a:cxn>
                  <a:cxn ang="0">
                    <a:pos x="214" y="3720"/>
                  </a:cxn>
                  <a:cxn ang="0">
                    <a:pos x="54" y="4455"/>
                  </a:cxn>
                  <a:cxn ang="0">
                    <a:pos x="0" y="5204"/>
                  </a:cxn>
                  <a:cxn ang="0">
                    <a:pos x="54" y="5952"/>
                  </a:cxn>
                  <a:cxn ang="0">
                    <a:pos x="214" y="6687"/>
                  </a:cxn>
                  <a:cxn ang="0">
                    <a:pos x="481" y="7398"/>
                  </a:cxn>
                  <a:cxn ang="0">
                    <a:pos x="855" y="8070"/>
                  </a:cxn>
                  <a:cxn ang="0">
                    <a:pos x="1336" y="8692"/>
                  </a:cxn>
                  <a:cxn ang="0">
                    <a:pos x="1915" y="9243"/>
                  </a:cxn>
                  <a:cxn ang="0">
                    <a:pos x="2555" y="9688"/>
                  </a:cxn>
                  <a:cxn ang="0">
                    <a:pos x="3240" y="10027"/>
                  </a:cxn>
                  <a:cxn ang="0">
                    <a:pos x="3960" y="10258"/>
                  </a:cxn>
                  <a:cxn ang="0">
                    <a:pos x="4701" y="10383"/>
                  </a:cxn>
                  <a:cxn ang="0">
                    <a:pos x="5450" y="10401"/>
                  </a:cxn>
                  <a:cxn ang="0">
                    <a:pos x="6195" y="10312"/>
                  </a:cxn>
                  <a:cxn ang="0">
                    <a:pos x="6923" y="10116"/>
                  </a:cxn>
                  <a:cxn ang="0">
                    <a:pos x="7622" y="9813"/>
                  </a:cxn>
                  <a:cxn ang="0">
                    <a:pos x="8279" y="9403"/>
                  </a:cxn>
                  <a:cxn ang="0">
                    <a:pos x="8880" y="8886"/>
                  </a:cxn>
                </a:cxnLst>
                <a:rect l="0" t="0" r="r" b="b"/>
                <a:pathLst>
                  <a:path w="10400" h="10407">
                    <a:moveTo>
                      <a:pt x="8880" y="8886"/>
                    </a:moveTo>
                    <a:lnTo>
                      <a:pt x="9064" y="8692"/>
                    </a:lnTo>
                    <a:lnTo>
                      <a:pt x="9237" y="8491"/>
                    </a:lnTo>
                    <a:lnTo>
                      <a:pt x="9397" y="8284"/>
                    </a:lnTo>
                    <a:lnTo>
                      <a:pt x="9545" y="8070"/>
                    </a:lnTo>
                    <a:lnTo>
                      <a:pt x="9682" y="7851"/>
                    </a:lnTo>
                    <a:lnTo>
                      <a:pt x="9807" y="7627"/>
                    </a:lnTo>
                    <a:lnTo>
                      <a:pt x="9919" y="7398"/>
                    </a:lnTo>
                    <a:lnTo>
                      <a:pt x="10021" y="7164"/>
                    </a:lnTo>
                    <a:lnTo>
                      <a:pt x="10109" y="6927"/>
                    </a:lnTo>
                    <a:lnTo>
                      <a:pt x="10186" y="6687"/>
                    </a:lnTo>
                    <a:lnTo>
                      <a:pt x="10252" y="6445"/>
                    </a:lnTo>
                    <a:lnTo>
                      <a:pt x="10305" y="6199"/>
                    </a:lnTo>
                    <a:lnTo>
                      <a:pt x="10347" y="5952"/>
                    </a:lnTo>
                    <a:lnTo>
                      <a:pt x="10376" y="5704"/>
                    </a:lnTo>
                    <a:lnTo>
                      <a:pt x="10395" y="5454"/>
                    </a:lnTo>
                    <a:lnTo>
                      <a:pt x="10400" y="5204"/>
                    </a:lnTo>
                    <a:lnTo>
                      <a:pt x="10395" y="4954"/>
                    </a:lnTo>
                    <a:lnTo>
                      <a:pt x="10376" y="4704"/>
                    </a:lnTo>
                    <a:lnTo>
                      <a:pt x="10347" y="4455"/>
                    </a:lnTo>
                    <a:lnTo>
                      <a:pt x="10305" y="4209"/>
                    </a:lnTo>
                    <a:lnTo>
                      <a:pt x="10252" y="3963"/>
                    </a:lnTo>
                    <a:lnTo>
                      <a:pt x="10186" y="3720"/>
                    </a:lnTo>
                    <a:lnTo>
                      <a:pt x="10109" y="3479"/>
                    </a:lnTo>
                    <a:lnTo>
                      <a:pt x="10021" y="3243"/>
                    </a:lnTo>
                    <a:lnTo>
                      <a:pt x="9919" y="3010"/>
                    </a:lnTo>
                    <a:lnTo>
                      <a:pt x="9807" y="2781"/>
                    </a:lnTo>
                    <a:lnTo>
                      <a:pt x="9682" y="2557"/>
                    </a:lnTo>
                    <a:lnTo>
                      <a:pt x="9545" y="2337"/>
                    </a:lnTo>
                    <a:lnTo>
                      <a:pt x="9397" y="2124"/>
                    </a:lnTo>
                    <a:lnTo>
                      <a:pt x="9237" y="1916"/>
                    </a:lnTo>
                    <a:lnTo>
                      <a:pt x="9064" y="1716"/>
                    </a:lnTo>
                    <a:lnTo>
                      <a:pt x="8880" y="1521"/>
                    </a:lnTo>
                    <a:lnTo>
                      <a:pt x="8686" y="1337"/>
                    </a:lnTo>
                    <a:lnTo>
                      <a:pt x="8485" y="1165"/>
                    </a:lnTo>
                    <a:lnTo>
                      <a:pt x="8279" y="1005"/>
                    </a:lnTo>
                    <a:lnTo>
                      <a:pt x="8065" y="856"/>
                    </a:lnTo>
                    <a:lnTo>
                      <a:pt x="7846" y="720"/>
                    </a:lnTo>
                    <a:lnTo>
                      <a:pt x="7622" y="595"/>
                    </a:lnTo>
                    <a:lnTo>
                      <a:pt x="7393" y="482"/>
                    </a:lnTo>
                    <a:lnTo>
                      <a:pt x="7160" y="381"/>
                    </a:lnTo>
                    <a:lnTo>
                      <a:pt x="6923" y="292"/>
                    </a:lnTo>
                    <a:lnTo>
                      <a:pt x="6683" y="214"/>
                    </a:lnTo>
                    <a:lnTo>
                      <a:pt x="6441" y="149"/>
                    </a:lnTo>
                    <a:lnTo>
                      <a:pt x="6195" y="95"/>
                    </a:lnTo>
                    <a:lnTo>
                      <a:pt x="5948" y="54"/>
                    </a:lnTo>
                    <a:lnTo>
                      <a:pt x="5700" y="24"/>
                    </a:lnTo>
                    <a:lnTo>
                      <a:pt x="5450" y="7"/>
                    </a:lnTo>
                    <a:lnTo>
                      <a:pt x="5200" y="0"/>
                    </a:lnTo>
                    <a:lnTo>
                      <a:pt x="4951" y="7"/>
                    </a:lnTo>
                    <a:lnTo>
                      <a:pt x="4701" y="24"/>
                    </a:lnTo>
                    <a:lnTo>
                      <a:pt x="4452" y="54"/>
                    </a:lnTo>
                    <a:lnTo>
                      <a:pt x="4206" y="95"/>
                    </a:lnTo>
                    <a:lnTo>
                      <a:pt x="3960" y="149"/>
                    </a:lnTo>
                    <a:lnTo>
                      <a:pt x="3717" y="214"/>
                    </a:lnTo>
                    <a:lnTo>
                      <a:pt x="3477" y="292"/>
                    </a:lnTo>
                    <a:lnTo>
                      <a:pt x="3240" y="381"/>
                    </a:lnTo>
                    <a:lnTo>
                      <a:pt x="3008" y="482"/>
                    </a:lnTo>
                    <a:lnTo>
                      <a:pt x="2778" y="595"/>
                    </a:lnTo>
                    <a:lnTo>
                      <a:pt x="2555" y="720"/>
                    </a:lnTo>
                    <a:lnTo>
                      <a:pt x="2335" y="856"/>
                    </a:lnTo>
                    <a:lnTo>
                      <a:pt x="2122" y="1005"/>
                    </a:lnTo>
                    <a:lnTo>
                      <a:pt x="1915" y="1165"/>
                    </a:lnTo>
                    <a:lnTo>
                      <a:pt x="1714" y="1337"/>
                    </a:lnTo>
                    <a:lnTo>
                      <a:pt x="1520" y="1521"/>
                    </a:lnTo>
                    <a:lnTo>
                      <a:pt x="1336" y="1716"/>
                    </a:lnTo>
                    <a:lnTo>
                      <a:pt x="1164" y="1916"/>
                    </a:lnTo>
                    <a:lnTo>
                      <a:pt x="1004" y="2124"/>
                    </a:lnTo>
                    <a:lnTo>
                      <a:pt x="855" y="2337"/>
                    </a:lnTo>
                    <a:lnTo>
                      <a:pt x="719" y="2557"/>
                    </a:lnTo>
                    <a:lnTo>
                      <a:pt x="594" y="2781"/>
                    </a:lnTo>
                    <a:lnTo>
                      <a:pt x="481" y="3010"/>
                    </a:lnTo>
                    <a:lnTo>
                      <a:pt x="380" y="3243"/>
                    </a:lnTo>
                    <a:lnTo>
                      <a:pt x="292" y="3479"/>
                    </a:lnTo>
                    <a:lnTo>
                      <a:pt x="214" y="3720"/>
                    </a:lnTo>
                    <a:lnTo>
                      <a:pt x="149" y="3963"/>
                    </a:lnTo>
                    <a:lnTo>
                      <a:pt x="95" y="4209"/>
                    </a:lnTo>
                    <a:lnTo>
                      <a:pt x="54" y="4455"/>
                    </a:lnTo>
                    <a:lnTo>
                      <a:pt x="23" y="4704"/>
                    </a:lnTo>
                    <a:lnTo>
                      <a:pt x="6" y="4954"/>
                    </a:lnTo>
                    <a:lnTo>
                      <a:pt x="0" y="5204"/>
                    </a:lnTo>
                    <a:lnTo>
                      <a:pt x="6" y="5454"/>
                    </a:lnTo>
                    <a:lnTo>
                      <a:pt x="23" y="5704"/>
                    </a:lnTo>
                    <a:lnTo>
                      <a:pt x="54" y="5952"/>
                    </a:lnTo>
                    <a:lnTo>
                      <a:pt x="95" y="6199"/>
                    </a:lnTo>
                    <a:lnTo>
                      <a:pt x="149" y="6445"/>
                    </a:lnTo>
                    <a:lnTo>
                      <a:pt x="214" y="6687"/>
                    </a:lnTo>
                    <a:lnTo>
                      <a:pt x="292" y="6927"/>
                    </a:lnTo>
                    <a:lnTo>
                      <a:pt x="380" y="7164"/>
                    </a:lnTo>
                    <a:lnTo>
                      <a:pt x="481" y="7398"/>
                    </a:lnTo>
                    <a:lnTo>
                      <a:pt x="594" y="7627"/>
                    </a:lnTo>
                    <a:lnTo>
                      <a:pt x="719" y="7851"/>
                    </a:lnTo>
                    <a:lnTo>
                      <a:pt x="855" y="8070"/>
                    </a:lnTo>
                    <a:lnTo>
                      <a:pt x="1004" y="8284"/>
                    </a:lnTo>
                    <a:lnTo>
                      <a:pt x="1164" y="8491"/>
                    </a:lnTo>
                    <a:lnTo>
                      <a:pt x="1336" y="8692"/>
                    </a:lnTo>
                    <a:lnTo>
                      <a:pt x="1520" y="8886"/>
                    </a:lnTo>
                    <a:lnTo>
                      <a:pt x="1714" y="9070"/>
                    </a:lnTo>
                    <a:lnTo>
                      <a:pt x="1915" y="9243"/>
                    </a:lnTo>
                    <a:lnTo>
                      <a:pt x="2122" y="9403"/>
                    </a:lnTo>
                    <a:lnTo>
                      <a:pt x="2335" y="9551"/>
                    </a:lnTo>
                    <a:lnTo>
                      <a:pt x="2555" y="9688"/>
                    </a:lnTo>
                    <a:lnTo>
                      <a:pt x="2778" y="9813"/>
                    </a:lnTo>
                    <a:lnTo>
                      <a:pt x="3008" y="9925"/>
                    </a:lnTo>
                    <a:lnTo>
                      <a:pt x="3240" y="10027"/>
                    </a:lnTo>
                    <a:lnTo>
                      <a:pt x="3477" y="10116"/>
                    </a:lnTo>
                    <a:lnTo>
                      <a:pt x="3717" y="10192"/>
                    </a:lnTo>
                    <a:lnTo>
                      <a:pt x="3960" y="10258"/>
                    </a:lnTo>
                    <a:lnTo>
                      <a:pt x="4206" y="10312"/>
                    </a:lnTo>
                    <a:lnTo>
                      <a:pt x="4452" y="10354"/>
                    </a:lnTo>
                    <a:lnTo>
                      <a:pt x="4701" y="10383"/>
                    </a:lnTo>
                    <a:lnTo>
                      <a:pt x="4951" y="10401"/>
                    </a:lnTo>
                    <a:lnTo>
                      <a:pt x="5200" y="10407"/>
                    </a:lnTo>
                    <a:lnTo>
                      <a:pt x="5450" y="10401"/>
                    </a:lnTo>
                    <a:lnTo>
                      <a:pt x="5700" y="10383"/>
                    </a:lnTo>
                    <a:lnTo>
                      <a:pt x="5948" y="10354"/>
                    </a:lnTo>
                    <a:lnTo>
                      <a:pt x="6195" y="10312"/>
                    </a:lnTo>
                    <a:lnTo>
                      <a:pt x="6441" y="10258"/>
                    </a:lnTo>
                    <a:lnTo>
                      <a:pt x="6683" y="10192"/>
                    </a:lnTo>
                    <a:lnTo>
                      <a:pt x="6923" y="10116"/>
                    </a:lnTo>
                    <a:lnTo>
                      <a:pt x="7160" y="10027"/>
                    </a:lnTo>
                    <a:lnTo>
                      <a:pt x="7393" y="9925"/>
                    </a:lnTo>
                    <a:lnTo>
                      <a:pt x="7622" y="9813"/>
                    </a:lnTo>
                    <a:lnTo>
                      <a:pt x="7846" y="9688"/>
                    </a:lnTo>
                    <a:lnTo>
                      <a:pt x="8065" y="9551"/>
                    </a:lnTo>
                    <a:lnTo>
                      <a:pt x="8279" y="9403"/>
                    </a:lnTo>
                    <a:lnTo>
                      <a:pt x="8485" y="9243"/>
                    </a:lnTo>
                    <a:lnTo>
                      <a:pt x="8686" y="9070"/>
                    </a:lnTo>
                    <a:lnTo>
                      <a:pt x="8880" y="8886"/>
                    </a:lnTo>
                  </a:path>
                </a:pathLst>
              </a:custGeom>
              <a:gradFill flip="none" rotWithShape="1">
                <a:gsLst>
                  <a:gs pos="0">
                    <a:srgbClr val="FFFFFF"/>
                  </a:gs>
                  <a:gs pos="50000">
                    <a:srgbClr val="FFFFFF"/>
                  </a:gs>
                  <a:gs pos="100000">
                    <a:srgbClr val="FFFFFF">
                      <a:lumMod val="85000"/>
                    </a:srgbClr>
                  </a:gs>
                </a:gsLst>
                <a:path path="circle">
                  <a:fillToRect l="50000" t="50000" r="50000" b="50000"/>
                </a:path>
                <a:tileRect/>
              </a:gra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grpSp>
        <p:sp>
          <p:nvSpPr>
            <p:cNvPr id="9" name="Freeform 196">
              <a:extLst>
                <a:ext uri="{FF2B5EF4-FFF2-40B4-BE49-F238E27FC236}">
                  <a16:creationId xmlns:a16="http://schemas.microsoft.com/office/drawing/2014/main" id="{56638869-BCC1-6751-4E7B-72698F399A83}"/>
                </a:ext>
              </a:extLst>
            </p:cNvPr>
            <p:cNvSpPr>
              <a:spLocks/>
            </p:cNvSpPr>
            <p:nvPr/>
          </p:nvSpPr>
          <p:spPr bwMode="auto">
            <a:xfrm>
              <a:off x="2476106" y="2830864"/>
              <a:ext cx="1424708" cy="926056"/>
            </a:xfrm>
            <a:custGeom>
              <a:avLst/>
              <a:gdLst>
                <a:gd name="T0" fmla="*/ 242 w 319"/>
                <a:gd name="T1" fmla="*/ 58 h 207"/>
                <a:gd name="T2" fmla="*/ 229 w 319"/>
                <a:gd name="T3" fmla="*/ 59 h 207"/>
                <a:gd name="T4" fmla="*/ 218 w 319"/>
                <a:gd name="T5" fmla="*/ 35 h 207"/>
                <a:gd name="T6" fmla="*/ 199 w 319"/>
                <a:gd name="T7" fmla="*/ 16 h 207"/>
                <a:gd name="T8" fmla="*/ 175 w 319"/>
                <a:gd name="T9" fmla="*/ 4 h 207"/>
                <a:gd name="T10" fmla="*/ 148 w 319"/>
                <a:gd name="T11" fmla="*/ 0 h 207"/>
                <a:gd name="T12" fmla="*/ 140 w 319"/>
                <a:gd name="T13" fmla="*/ 0 h 207"/>
                <a:gd name="T14" fmla="*/ 124 w 319"/>
                <a:gd name="T15" fmla="*/ 4 h 207"/>
                <a:gd name="T16" fmla="*/ 108 w 319"/>
                <a:gd name="T17" fmla="*/ 10 h 207"/>
                <a:gd name="T18" fmla="*/ 95 w 319"/>
                <a:gd name="T19" fmla="*/ 18 h 207"/>
                <a:gd name="T20" fmla="*/ 83 w 319"/>
                <a:gd name="T21" fmla="*/ 30 h 207"/>
                <a:gd name="T22" fmla="*/ 74 w 319"/>
                <a:gd name="T23" fmla="*/ 43 h 207"/>
                <a:gd name="T24" fmla="*/ 68 w 319"/>
                <a:gd name="T25" fmla="*/ 58 h 207"/>
                <a:gd name="T26" fmla="*/ 64 w 319"/>
                <a:gd name="T27" fmla="*/ 74 h 207"/>
                <a:gd name="T28" fmla="*/ 64 w 319"/>
                <a:gd name="T29" fmla="*/ 83 h 207"/>
                <a:gd name="T30" fmla="*/ 65 w 319"/>
                <a:gd name="T31" fmla="*/ 95 h 207"/>
                <a:gd name="T32" fmla="*/ 57 w 319"/>
                <a:gd name="T33" fmla="*/ 94 h 207"/>
                <a:gd name="T34" fmla="*/ 36 w 319"/>
                <a:gd name="T35" fmla="*/ 99 h 207"/>
                <a:gd name="T36" fmla="*/ 17 w 319"/>
                <a:gd name="T37" fmla="*/ 111 h 207"/>
                <a:gd name="T38" fmla="*/ 5 w 319"/>
                <a:gd name="T39" fmla="*/ 128 h 207"/>
                <a:gd name="T40" fmla="*/ 0 w 319"/>
                <a:gd name="T41" fmla="*/ 151 h 207"/>
                <a:gd name="T42" fmla="*/ 1 w 319"/>
                <a:gd name="T43" fmla="*/ 162 h 207"/>
                <a:gd name="T44" fmla="*/ 10 w 319"/>
                <a:gd name="T45" fmla="*/ 182 h 207"/>
                <a:gd name="T46" fmla="*/ 25 w 319"/>
                <a:gd name="T47" fmla="*/ 197 h 207"/>
                <a:gd name="T48" fmla="*/ 46 w 319"/>
                <a:gd name="T49" fmla="*/ 206 h 207"/>
                <a:gd name="T50" fmla="*/ 137 w 319"/>
                <a:gd name="T51" fmla="*/ 207 h 207"/>
                <a:gd name="T52" fmla="*/ 104 w 319"/>
                <a:gd name="T53" fmla="*/ 147 h 207"/>
                <a:gd name="T54" fmla="*/ 216 w 319"/>
                <a:gd name="T55" fmla="*/ 147 h 207"/>
                <a:gd name="T56" fmla="*/ 181 w 319"/>
                <a:gd name="T57" fmla="*/ 207 h 207"/>
                <a:gd name="T58" fmla="*/ 242 w 319"/>
                <a:gd name="T59" fmla="*/ 207 h 207"/>
                <a:gd name="T60" fmla="*/ 258 w 319"/>
                <a:gd name="T61" fmla="*/ 206 h 207"/>
                <a:gd name="T62" fmla="*/ 272 w 319"/>
                <a:gd name="T63" fmla="*/ 201 h 207"/>
                <a:gd name="T64" fmla="*/ 285 w 319"/>
                <a:gd name="T65" fmla="*/ 194 h 207"/>
                <a:gd name="T66" fmla="*/ 296 w 319"/>
                <a:gd name="T67" fmla="*/ 185 h 207"/>
                <a:gd name="T68" fmla="*/ 306 w 319"/>
                <a:gd name="T69" fmla="*/ 174 h 207"/>
                <a:gd name="T70" fmla="*/ 313 w 319"/>
                <a:gd name="T71" fmla="*/ 161 h 207"/>
                <a:gd name="T72" fmla="*/ 317 w 319"/>
                <a:gd name="T73" fmla="*/ 148 h 207"/>
                <a:gd name="T74" fmla="*/ 319 w 319"/>
                <a:gd name="T75" fmla="*/ 132 h 207"/>
                <a:gd name="T76" fmla="*/ 318 w 319"/>
                <a:gd name="T77" fmla="*/ 125 h 207"/>
                <a:gd name="T78" fmla="*/ 315 w 319"/>
                <a:gd name="T79" fmla="*/ 111 h 207"/>
                <a:gd name="T80" fmla="*/ 310 w 319"/>
                <a:gd name="T81" fmla="*/ 97 h 207"/>
                <a:gd name="T82" fmla="*/ 301 w 319"/>
                <a:gd name="T83" fmla="*/ 85 h 207"/>
                <a:gd name="T84" fmla="*/ 291 w 319"/>
                <a:gd name="T85" fmla="*/ 74 h 207"/>
                <a:gd name="T86" fmla="*/ 279 w 319"/>
                <a:gd name="T87" fmla="*/ 67 h 207"/>
                <a:gd name="T88" fmla="*/ 265 w 319"/>
                <a:gd name="T89" fmla="*/ 61 h 207"/>
                <a:gd name="T90" fmla="*/ 250 w 319"/>
                <a:gd name="T91" fmla="*/ 58 h 207"/>
                <a:gd name="T92" fmla="*/ 242 w 319"/>
                <a:gd name="T93" fmla="*/ 5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207">
                  <a:moveTo>
                    <a:pt x="242" y="58"/>
                  </a:moveTo>
                  <a:lnTo>
                    <a:pt x="242" y="58"/>
                  </a:lnTo>
                  <a:lnTo>
                    <a:pt x="229" y="59"/>
                  </a:lnTo>
                  <a:lnTo>
                    <a:pt x="229" y="59"/>
                  </a:lnTo>
                  <a:lnTo>
                    <a:pt x="225" y="46"/>
                  </a:lnTo>
                  <a:lnTo>
                    <a:pt x="218" y="35"/>
                  </a:lnTo>
                  <a:lnTo>
                    <a:pt x="209" y="25"/>
                  </a:lnTo>
                  <a:lnTo>
                    <a:pt x="199" y="16"/>
                  </a:lnTo>
                  <a:lnTo>
                    <a:pt x="188" y="9"/>
                  </a:lnTo>
                  <a:lnTo>
                    <a:pt x="175" y="4"/>
                  </a:lnTo>
                  <a:lnTo>
                    <a:pt x="163" y="1"/>
                  </a:lnTo>
                  <a:lnTo>
                    <a:pt x="148" y="0"/>
                  </a:lnTo>
                  <a:lnTo>
                    <a:pt x="148" y="0"/>
                  </a:lnTo>
                  <a:lnTo>
                    <a:pt x="140" y="0"/>
                  </a:lnTo>
                  <a:lnTo>
                    <a:pt x="131" y="2"/>
                  </a:lnTo>
                  <a:lnTo>
                    <a:pt x="124" y="4"/>
                  </a:lnTo>
                  <a:lnTo>
                    <a:pt x="115" y="6"/>
                  </a:lnTo>
                  <a:lnTo>
                    <a:pt x="108" y="10"/>
                  </a:lnTo>
                  <a:lnTo>
                    <a:pt x="101" y="14"/>
                  </a:lnTo>
                  <a:lnTo>
                    <a:pt x="95" y="18"/>
                  </a:lnTo>
                  <a:lnTo>
                    <a:pt x="88" y="24"/>
                  </a:lnTo>
                  <a:lnTo>
                    <a:pt x="83" y="30"/>
                  </a:lnTo>
                  <a:lnTo>
                    <a:pt x="78" y="36"/>
                  </a:lnTo>
                  <a:lnTo>
                    <a:pt x="74" y="43"/>
                  </a:lnTo>
                  <a:lnTo>
                    <a:pt x="70" y="51"/>
                  </a:lnTo>
                  <a:lnTo>
                    <a:pt x="68" y="58"/>
                  </a:lnTo>
                  <a:lnTo>
                    <a:pt x="66" y="66"/>
                  </a:lnTo>
                  <a:lnTo>
                    <a:pt x="64" y="74"/>
                  </a:lnTo>
                  <a:lnTo>
                    <a:pt x="64" y="83"/>
                  </a:lnTo>
                  <a:lnTo>
                    <a:pt x="64" y="83"/>
                  </a:lnTo>
                  <a:lnTo>
                    <a:pt x="65" y="95"/>
                  </a:lnTo>
                  <a:lnTo>
                    <a:pt x="65" y="95"/>
                  </a:lnTo>
                  <a:lnTo>
                    <a:pt x="57" y="94"/>
                  </a:lnTo>
                  <a:lnTo>
                    <a:pt x="57" y="94"/>
                  </a:lnTo>
                  <a:lnTo>
                    <a:pt x="46" y="95"/>
                  </a:lnTo>
                  <a:lnTo>
                    <a:pt x="36" y="99"/>
                  </a:lnTo>
                  <a:lnTo>
                    <a:pt x="25" y="104"/>
                  </a:lnTo>
                  <a:lnTo>
                    <a:pt x="17" y="111"/>
                  </a:lnTo>
                  <a:lnTo>
                    <a:pt x="10" y="119"/>
                  </a:lnTo>
                  <a:lnTo>
                    <a:pt x="5" y="128"/>
                  </a:lnTo>
                  <a:lnTo>
                    <a:pt x="1" y="139"/>
                  </a:lnTo>
                  <a:lnTo>
                    <a:pt x="0" y="151"/>
                  </a:lnTo>
                  <a:lnTo>
                    <a:pt x="0" y="151"/>
                  </a:lnTo>
                  <a:lnTo>
                    <a:pt x="1" y="162"/>
                  </a:lnTo>
                  <a:lnTo>
                    <a:pt x="5" y="173"/>
                  </a:lnTo>
                  <a:lnTo>
                    <a:pt x="10" y="182"/>
                  </a:lnTo>
                  <a:lnTo>
                    <a:pt x="17" y="190"/>
                  </a:lnTo>
                  <a:lnTo>
                    <a:pt x="25" y="197"/>
                  </a:lnTo>
                  <a:lnTo>
                    <a:pt x="36" y="203"/>
                  </a:lnTo>
                  <a:lnTo>
                    <a:pt x="46" y="206"/>
                  </a:lnTo>
                  <a:lnTo>
                    <a:pt x="57" y="207"/>
                  </a:lnTo>
                  <a:lnTo>
                    <a:pt x="137" y="207"/>
                  </a:lnTo>
                  <a:lnTo>
                    <a:pt x="137" y="147"/>
                  </a:lnTo>
                  <a:lnTo>
                    <a:pt x="104" y="147"/>
                  </a:lnTo>
                  <a:lnTo>
                    <a:pt x="160" y="73"/>
                  </a:lnTo>
                  <a:lnTo>
                    <a:pt x="216" y="147"/>
                  </a:lnTo>
                  <a:lnTo>
                    <a:pt x="181" y="147"/>
                  </a:lnTo>
                  <a:lnTo>
                    <a:pt x="181" y="207"/>
                  </a:lnTo>
                  <a:lnTo>
                    <a:pt x="242" y="207"/>
                  </a:lnTo>
                  <a:lnTo>
                    <a:pt x="242" y="207"/>
                  </a:lnTo>
                  <a:lnTo>
                    <a:pt x="250" y="207"/>
                  </a:lnTo>
                  <a:lnTo>
                    <a:pt x="258" y="206"/>
                  </a:lnTo>
                  <a:lnTo>
                    <a:pt x="265" y="204"/>
                  </a:lnTo>
                  <a:lnTo>
                    <a:pt x="272" y="201"/>
                  </a:lnTo>
                  <a:lnTo>
                    <a:pt x="279" y="197"/>
                  </a:lnTo>
                  <a:lnTo>
                    <a:pt x="285" y="194"/>
                  </a:lnTo>
                  <a:lnTo>
                    <a:pt x="291" y="190"/>
                  </a:lnTo>
                  <a:lnTo>
                    <a:pt x="296" y="185"/>
                  </a:lnTo>
                  <a:lnTo>
                    <a:pt x="301" y="180"/>
                  </a:lnTo>
                  <a:lnTo>
                    <a:pt x="306" y="174"/>
                  </a:lnTo>
                  <a:lnTo>
                    <a:pt x="310" y="167"/>
                  </a:lnTo>
                  <a:lnTo>
                    <a:pt x="313" y="161"/>
                  </a:lnTo>
                  <a:lnTo>
                    <a:pt x="315" y="154"/>
                  </a:lnTo>
                  <a:lnTo>
                    <a:pt x="317" y="148"/>
                  </a:lnTo>
                  <a:lnTo>
                    <a:pt x="318" y="139"/>
                  </a:lnTo>
                  <a:lnTo>
                    <a:pt x="319" y="132"/>
                  </a:lnTo>
                  <a:lnTo>
                    <a:pt x="319" y="132"/>
                  </a:lnTo>
                  <a:lnTo>
                    <a:pt x="318" y="125"/>
                  </a:lnTo>
                  <a:lnTo>
                    <a:pt x="317" y="118"/>
                  </a:lnTo>
                  <a:lnTo>
                    <a:pt x="315" y="111"/>
                  </a:lnTo>
                  <a:lnTo>
                    <a:pt x="313" y="103"/>
                  </a:lnTo>
                  <a:lnTo>
                    <a:pt x="310" y="97"/>
                  </a:lnTo>
                  <a:lnTo>
                    <a:pt x="306" y="91"/>
                  </a:lnTo>
                  <a:lnTo>
                    <a:pt x="301" y="85"/>
                  </a:lnTo>
                  <a:lnTo>
                    <a:pt x="296" y="79"/>
                  </a:lnTo>
                  <a:lnTo>
                    <a:pt x="291" y="74"/>
                  </a:lnTo>
                  <a:lnTo>
                    <a:pt x="285" y="70"/>
                  </a:lnTo>
                  <a:lnTo>
                    <a:pt x="279" y="67"/>
                  </a:lnTo>
                  <a:lnTo>
                    <a:pt x="272" y="64"/>
                  </a:lnTo>
                  <a:lnTo>
                    <a:pt x="265" y="61"/>
                  </a:lnTo>
                  <a:lnTo>
                    <a:pt x="258" y="59"/>
                  </a:lnTo>
                  <a:lnTo>
                    <a:pt x="250" y="58"/>
                  </a:lnTo>
                  <a:lnTo>
                    <a:pt x="242" y="58"/>
                  </a:lnTo>
                  <a:lnTo>
                    <a:pt x="242" y="58"/>
                  </a:ln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000000">
                    <a:lumMod val="65000"/>
                    <a:lumOff val="35000"/>
                  </a:srgbClr>
                </a:solidFill>
                <a:effectLst/>
                <a:uLnTx/>
                <a:uFillTx/>
                <a:cs typeface="+mn-ea"/>
                <a:sym typeface="+mn-lt"/>
              </a:endParaRPr>
            </a:p>
          </p:txBody>
        </p:sp>
      </p:grpSp>
      <p:pic>
        <p:nvPicPr>
          <p:cNvPr id="19" name="Imagem 18">
            <a:extLst>
              <a:ext uri="{FF2B5EF4-FFF2-40B4-BE49-F238E27FC236}">
                <a16:creationId xmlns:a16="http://schemas.microsoft.com/office/drawing/2014/main" id="{106E8982-C865-2539-586E-9C3446C14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099445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Arrow: Pentagon 10">
            <a:extLst>
              <a:ext uri="{FF2B5EF4-FFF2-40B4-BE49-F238E27FC236}">
                <a16:creationId xmlns:a16="http://schemas.microsoft.com/office/drawing/2014/main" id="{8D632C37-4AA2-89D7-AA5F-57FEAAA86BB4}"/>
              </a:ext>
            </a:extLst>
          </p:cNvPr>
          <p:cNvSpPr/>
          <p:nvPr/>
        </p:nvSpPr>
        <p:spPr>
          <a:xfrm>
            <a:off x="0" y="1069501"/>
            <a:ext cx="5032519" cy="1508125"/>
          </a:xfrm>
          <a:prstGeom prst="homePlate">
            <a:avLst>
              <a:gd name="adj" fmla="val 41472"/>
            </a:avLst>
          </a:prstGeom>
          <a:solidFill>
            <a:schemeClr val="tx1">
              <a:lumMod val="75000"/>
              <a:lumOff val="25000"/>
            </a:schemeClr>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a:ln>
                <a:noFill/>
              </a:ln>
              <a:solidFill>
                <a:prstClr val="white"/>
              </a:solidFill>
              <a:effectLst/>
              <a:uLnTx/>
              <a:uFillTx/>
              <a:cs typeface="+mn-ea"/>
              <a:sym typeface="+mn-lt"/>
            </a:endParaRPr>
          </a:p>
        </p:txBody>
      </p:sp>
      <p:sp>
        <p:nvSpPr>
          <p:cNvPr id="111" name="矩形 51">
            <a:extLst>
              <a:ext uri="{FF2B5EF4-FFF2-40B4-BE49-F238E27FC236}">
                <a16:creationId xmlns:a16="http://schemas.microsoft.com/office/drawing/2014/main" id="{218A1723-10B4-F126-65BB-B50D5528CBA6}"/>
              </a:ext>
            </a:extLst>
          </p:cNvPr>
          <p:cNvSpPr/>
          <p:nvPr/>
        </p:nvSpPr>
        <p:spPr>
          <a:xfrm>
            <a:off x="5117853" y="1107601"/>
            <a:ext cx="6502080" cy="5632311"/>
          </a:xfrm>
          <a:prstGeom prst="rect">
            <a:avLst/>
          </a:prstGeom>
        </p:spPr>
        <p:txBody>
          <a:bodyPr wrap="square">
            <a:spAutoFit/>
          </a:bodyPr>
          <a:lstStyle/>
          <a:p>
            <a:r>
              <a:rPr lang="pt-BR" b="1" dirty="0"/>
              <a:t>Multas</a:t>
            </a:r>
          </a:p>
          <a:p>
            <a:r>
              <a:rPr lang="pt-BR" dirty="0"/>
              <a:t>Multas são uma das principais consequências enfrentadas por empresas que não cumprem a NR-19, acarretando impactos negativos em sua saúde financeira. O valor das multas varia de acordo com o tipo de infração, que pode ser classificada em níveis de 1 a 4, e também leva em consideração a quantidade de funcionários na empresa.</a:t>
            </a:r>
          </a:p>
          <a:p>
            <a:endParaRPr lang="pt-BR" dirty="0"/>
          </a:p>
          <a:p>
            <a:r>
              <a:rPr lang="pt-BR" b="1" dirty="0"/>
              <a:t>Danos à imagem da empresa</a:t>
            </a:r>
          </a:p>
          <a:p>
            <a:r>
              <a:rPr lang="pt-BR" dirty="0"/>
              <a:t>A reputação é um fator crucial para o sucesso de qualquer negócio no mercado, pois é o meio pelo qual se gera valor para clientes, funcionários, fornecedores, acionistas e o público em geral. </a:t>
            </a:r>
          </a:p>
          <a:p>
            <a:r>
              <a:rPr lang="pt-BR" dirty="0"/>
              <a:t>Quando uma organização falha em cumprir as exigências da NR-19 e ocorre um acidente de trabalho, sua reputação é prejudicada. Isso pode levar a problemas como alta rotatividade de funcionários, dificuldade em contratações e perda de lucratividade devido à redução nas vendas.</a:t>
            </a:r>
          </a:p>
        </p:txBody>
      </p:sp>
      <p:pic>
        <p:nvPicPr>
          <p:cNvPr id="3" name="图片 7" descr="未标题-2.png">
            <a:extLst>
              <a:ext uri="{FF2B5EF4-FFF2-40B4-BE49-F238E27FC236}">
                <a16:creationId xmlns:a16="http://schemas.microsoft.com/office/drawing/2014/main" id="{74A0F956-C756-E2B6-CEBC-32B2193D0F89}"/>
              </a:ext>
            </a:extLst>
          </p:cNvPr>
          <p:cNvPicPr>
            <a:picLocks noChangeAspect="1"/>
          </p:cNvPicPr>
          <p:nvPr/>
        </p:nvPicPr>
        <p:blipFill>
          <a:blip r:embed="rId2" cstate="print"/>
          <a:stretch>
            <a:fillRect/>
          </a:stretch>
        </p:blipFill>
        <p:spPr>
          <a:xfrm flipH="1">
            <a:off x="110734" y="1442564"/>
            <a:ext cx="4232666" cy="5433172"/>
          </a:xfrm>
          <a:prstGeom prst="rect">
            <a:avLst/>
          </a:prstGeom>
        </p:spPr>
      </p:pic>
      <p:sp>
        <p:nvSpPr>
          <p:cNvPr id="4" name="矩形 11">
            <a:extLst>
              <a:ext uri="{FF2B5EF4-FFF2-40B4-BE49-F238E27FC236}">
                <a16:creationId xmlns:a16="http://schemas.microsoft.com/office/drawing/2014/main" id="{6E96BF95-34D8-AB63-8475-0CCCB7EACC21}"/>
              </a:ext>
            </a:extLst>
          </p:cNvPr>
          <p:cNvSpPr/>
          <p:nvPr/>
        </p:nvSpPr>
        <p:spPr>
          <a:xfrm>
            <a:off x="5201485" y="1069501"/>
            <a:ext cx="690748" cy="45814"/>
          </a:xfrm>
          <a:prstGeom prst="rect">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5" name="矩形 11">
            <a:extLst>
              <a:ext uri="{FF2B5EF4-FFF2-40B4-BE49-F238E27FC236}">
                <a16:creationId xmlns:a16="http://schemas.microsoft.com/office/drawing/2014/main" id="{6405C8D6-361A-EB35-DFCB-79CF84EDC1B0}"/>
              </a:ext>
            </a:extLst>
          </p:cNvPr>
          <p:cNvSpPr/>
          <p:nvPr/>
        </p:nvSpPr>
        <p:spPr>
          <a:xfrm>
            <a:off x="5201485" y="3429000"/>
            <a:ext cx="690748" cy="45814"/>
          </a:xfrm>
          <a:prstGeom prst="rect">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pic>
        <p:nvPicPr>
          <p:cNvPr id="6" name="Imagem 5">
            <a:extLst>
              <a:ext uri="{FF2B5EF4-FFF2-40B4-BE49-F238E27FC236}">
                <a16:creationId xmlns:a16="http://schemas.microsoft.com/office/drawing/2014/main" id="{AB86056D-D173-BE92-6FD9-5A3743CBB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66807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decel="100000" fill="hold" grpId="0" nodeType="withEffect">
                                  <p:stCondLst>
                                    <p:cond delay="0"/>
                                  </p:stCondLst>
                                  <p:iterate type="lt">
                                    <p:tmPct val="15000"/>
                                  </p:iterate>
                                  <p:childTnLst>
                                    <p:set>
                                      <p:cBhvr>
                                        <p:cTn id="6" dur="1" fill="hold">
                                          <p:stCondLst>
                                            <p:cond delay="0"/>
                                          </p:stCondLst>
                                        </p:cTn>
                                        <p:tgtEl>
                                          <p:spTgt spid="111"/>
                                        </p:tgtEl>
                                        <p:attrNameLst>
                                          <p:attrName>style.visibility</p:attrName>
                                        </p:attrNameLst>
                                      </p:cBhvr>
                                      <p:to>
                                        <p:strVal val="visible"/>
                                      </p:to>
                                    </p:set>
                                    <p:anim calcmode="lin" valueType="num">
                                      <p:cBhvr>
                                        <p:cTn id="7" dur="500" fill="hold"/>
                                        <p:tgtEl>
                                          <p:spTgt spid="111"/>
                                        </p:tgtEl>
                                        <p:attrNameLst>
                                          <p:attrName>ppt_w</p:attrName>
                                        </p:attrNameLst>
                                      </p:cBhvr>
                                      <p:tavLst>
                                        <p:tav tm="0">
                                          <p:val>
                                            <p:strVal val="8/3*#ppt_w"/>
                                          </p:val>
                                        </p:tav>
                                        <p:tav tm="100000">
                                          <p:val>
                                            <p:strVal val="#ppt_w"/>
                                          </p:val>
                                        </p:tav>
                                      </p:tavLst>
                                    </p:anim>
                                    <p:anim calcmode="lin" valueType="num">
                                      <p:cBhvr>
                                        <p:cTn id="8" dur="500" fill="hold"/>
                                        <p:tgtEl>
                                          <p:spTgt spid="111"/>
                                        </p:tgtEl>
                                        <p:attrNameLst>
                                          <p:attrName>ppt_h</p:attrName>
                                        </p:attrNameLst>
                                      </p:cBhvr>
                                      <p:tavLst>
                                        <p:tav tm="0">
                                          <p:val>
                                            <p:strVal val="12/3*#ppt_h"/>
                                          </p:val>
                                        </p:tav>
                                        <p:tav tm="100000">
                                          <p:val>
                                            <p:strVal val="#ppt_h"/>
                                          </p:val>
                                        </p:tav>
                                      </p:tavLst>
                                    </p:anim>
                                  </p:childTnLst>
                                </p:cTn>
                              </p:par>
                              <p:par>
                                <p:cTn id="9" presetID="10" presetClass="entr" presetSubtype="0" fill="hold" grpId="1" nodeType="withEffect">
                                  <p:stCondLst>
                                    <p:cond delay="0"/>
                                  </p:stCondLst>
                                  <p:iterate type="lt">
                                    <p:tmPct val="15000"/>
                                  </p:iterate>
                                  <p:childTnLst>
                                    <p:set>
                                      <p:cBhvr>
                                        <p:cTn id="10" dur="1" fill="hold">
                                          <p:stCondLst>
                                            <p:cond delay="0"/>
                                          </p:stCondLst>
                                        </p:cTn>
                                        <p:tgtEl>
                                          <p:spTgt spid="111"/>
                                        </p:tgtEl>
                                        <p:attrNameLst>
                                          <p:attrName>style.visibility</p:attrName>
                                        </p:attrNameLst>
                                      </p:cBhvr>
                                      <p:to>
                                        <p:strVal val="visible"/>
                                      </p:to>
                                    </p:set>
                                    <p:animEffect transition="in" filter="fade">
                                      <p:cBhvr>
                                        <p:cTn id="11" dur="500"/>
                                        <p:tgtEl>
                                          <p:spTgt spid="111"/>
                                        </p:tgtEl>
                                      </p:cBhvr>
                                    </p:animEffect>
                                  </p:childTnLst>
                                </p:cTn>
                              </p:par>
                            </p:childTnLst>
                          </p:cTn>
                        </p:par>
                        <p:par>
                          <p:cTn id="12" fill="hold">
                            <p:stCondLst>
                              <p:cond delay="52325"/>
                            </p:stCondLst>
                            <p:childTnLst>
                              <p:par>
                                <p:cTn id="13" presetID="31" presetClass="entr" presetSubtype="0" fill="hold" nodeType="afterEffect">
                                  <p:stCondLst>
                                    <p:cond delay="0"/>
                                  </p:stCondLst>
                                  <p:iterate type="lt">
                                    <p:tmPct val="5000"/>
                                  </p:iterate>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11" grpId="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17" descr="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
            <a:extLst>
              <a:ext uri="{FF2B5EF4-FFF2-40B4-BE49-F238E27FC236}">
                <a16:creationId xmlns:a16="http://schemas.microsoft.com/office/drawing/2014/main" id="{9DEE3080-D98C-5D91-2B2A-6EB8BD39185B}"/>
              </a:ext>
            </a:extLst>
          </p:cNvPr>
          <p:cNvSpPr/>
          <p:nvPr/>
        </p:nvSpPr>
        <p:spPr>
          <a:xfrm>
            <a:off x="1053837" y="880741"/>
            <a:ext cx="1569123" cy="1619972"/>
          </a:xfrm>
          <a:prstGeom prst="roundRect">
            <a:avLst>
              <a:gd name="adj" fmla="val 11631"/>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6" name="Rectangle: Rounded Corners 9" descr="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
            <a:extLst>
              <a:ext uri="{FF2B5EF4-FFF2-40B4-BE49-F238E27FC236}">
                <a16:creationId xmlns:a16="http://schemas.microsoft.com/office/drawing/2014/main" id="{FF45A9CE-015A-2FCC-1062-675FDA7E5025}"/>
              </a:ext>
            </a:extLst>
          </p:cNvPr>
          <p:cNvSpPr/>
          <p:nvPr/>
        </p:nvSpPr>
        <p:spPr>
          <a:xfrm>
            <a:off x="1508780" y="1282015"/>
            <a:ext cx="9108420" cy="4268080"/>
          </a:xfrm>
          <a:prstGeom prst="roundRect">
            <a:avLst>
              <a:gd name="adj" fmla="val 2232"/>
            </a:avLst>
          </a:prstGeom>
          <a:solidFill>
            <a:sysClr val="window" lastClr="FFFFFF"/>
          </a:solidFill>
          <a:ln w="12700" cap="flat" cmpd="sng" algn="ctr">
            <a:noFill/>
            <a:prstDash val="solid"/>
            <a:miter lim="800000"/>
          </a:ln>
          <a:effectLst>
            <a:outerShdw blurRad="215900" dist="38100" dir="2700000" algn="tl" rotWithShape="0">
              <a:prstClr val="black">
                <a:alpha val="24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grpSp>
        <p:nvGrpSpPr>
          <p:cNvPr id="8" name="Group 3" descr="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
            <a:extLst>
              <a:ext uri="{FF2B5EF4-FFF2-40B4-BE49-F238E27FC236}">
                <a16:creationId xmlns:a16="http://schemas.microsoft.com/office/drawing/2014/main" id="{35686911-76CB-6139-464D-2E102411DB20}"/>
              </a:ext>
            </a:extLst>
          </p:cNvPr>
          <p:cNvGrpSpPr/>
          <p:nvPr/>
        </p:nvGrpSpPr>
        <p:grpSpPr>
          <a:xfrm>
            <a:off x="1945395" y="1672169"/>
            <a:ext cx="8151106" cy="3416320"/>
            <a:chOff x="1610583" y="1634754"/>
            <a:chExt cx="7764637" cy="3416320"/>
          </a:xfrm>
        </p:grpSpPr>
        <p:sp>
          <p:nvSpPr>
            <p:cNvPr id="10" name="TextBox 13">
              <a:extLst>
                <a:ext uri="{FF2B5EF4-FFF2-40B4-BE49-F238E27FC236}">
                  <a16:creationId xmlns:a16="http://schemas.microsoft.com/office/drawing/2014/main" id="{9BE1070A-195E-EE29-FB4C-C286CF98521A}"/>
                </a:ext>
              </a:extLst>
            </p:cNvPr>
            <p:cNvSpPr txBox="1"/>
            <p:nvPr/>
          </p:nvSpPr>
          <p:spPr>
            <a:xfrm>
              <a:off x="2006550" y="1634754"/>
              <a:ext cx="7368670" cy="3416320"/>
            </a:xfrm>
            <a:prstGeom prst="rect">
              <a:avLst/>
            </a:prstGeom>
            <a:noFill/>
          </p:spPr>
          <p:txBody>
            <a:bodyPr wrap="square" rtlCol="0">
              <a:spAutoFit/>
            </a:bodyPr>
            <a:lstStyle/>
            <a:p>
              <a:pPr algn="l"/>
              <a:r>
                <a:rPr lang="pt-BR" b="1" i="0" dirty="0">
                  <a:solidFill>
                    <a:srgbClr val="262626"/>
                  </a:solidFill>
                  <a:effectLst/>
                  <a:latin typeface="+mj-lt"/>
                </a:rPr>
                <a:t>Responsabilização civil e criminal</a:t>
              </a:r>
            </a:p>
            <a:p>
              <a:pPr algn="l"/>
              <a:endParaRPr lang="pt-BR" b="1" i="0" dirty="0">
                <a:solidFill>
                  <a:srgbClr val="262626"/>
                </a:solidFill>
                <a:effectLst/>
                <a:latin typeface="+mj-lt"/>
              </a:endParaRPr>
            </a:p>
            <a:p>
              <a:pPr algn="l"/>
              <a:r>
                <a:rPr lang="pt-BR" b="0" i="0" dirty="0">
                  <a:solidFill>
                    <a:srgbClr val="000000"/>
                  </a:solidFill>
                  <a:effectLst/>
                  <a:latin typeface="+mj-lt"/>
                </a:rPr>
                <a:t>A responsabilização civil ocorre quando uma empresa, por não cumprir as exigências da norma, coloca em risco a vida, a integridade física e a saúde dos funcionários. Nesse caso, a empresa será obrigada a reparar os danos sofridos pelos indivíduos afetados.</a:t>
              </a:r>
            </a:p>
            <a:p>
              <a:pPr algn="l"/>
              <a:r>
                <a:rPr lang="pt-BR" b="0" i="0" dirty="0">
                  <a:solidFill>
                    <a:srgbClr val="000000"/>
                  </a:solidFill>
                  <a:effectLst/>
                  <a:latin typeface="+mj-lt"/>
                </a:rPr>
                <a:t>Quanto à responsabilização criminal, a empresa que não cumpre a NR-19 pode responder criminalmente por ação ou omissão, em casos de homicídio ou lesões corporais. A responsabilização pode ser tanto por crime doloso, quando há intenção, quanto por crime culposo, quando não há intenção. A empresa será responsabilizada criminalmente pelo ocorrido.</a:t>
              </a:r>
            </a:p>
          </p:txBody>
        </p:sp>
        <p:grpSp>
          <p:nvGrpSpPr>
            <p:cNvPr id="11" name="Group 14">
              <a:extLst>
                <a:ext uri="{FF2B5EF4-FFF2-40B4-BE49-F238E27FC236}">
                  <a16:creationId xmlns:a16="http://schemas.microsoft.com/office/drawing/2014/main" id="{261986F4-9C49-3F8D-BC89-7D37070CEBE8}"/>
                </a:ext>
              </a:extLst>
            </p:cNvPr>
            <p:cNvGrpSpPr/>
            <p:nvPr/>
          </p:nvGrpSpPr>
          <p:grpSpPr>
            <a:xfrm>
              <a:off x="1610583" y="2197590"/>
              <a:ext cx="295275" cy="246132"/>
              <a:chOff x="466725" y="2427118"/>
              <a:chExt cx="295275" cy="246132"/>
            </a:xfrm>
          </p:grpSpPr>
          <p:sp>
            <p:nvSpPr>
              <p:cNvPr id="12" name="Rectangle: Rounded Corners 15">
                <a:extLst>
                  <a:ext uri="{FF2B5EF4-FFF2-40B4-BE49-F238E27FC236}">
                    <a16:creationId xmlns:a16="http://schemas.microsoft.com/office/drawing/2014/main" id="{FD6FB3CA-15AC-EF54-3EB6-BCF0B58FEF40}"/>
                  </a:ext>
                </a:extLst>
              </p:cNvPr>
              <p:cNvSpPr/>
              <p:nvPr/>
            </p:nvSpPr>
            <p:spPr>
              <a:xfrm>
                <a:off x="466725" y="2427118"/>
                <a:ext cx="295275" cy="92245"/>
              </a:xfrm>
              <a:prstGeom prst="roundRect">
                <a:avLst>
                  <a:gd name="adj" fmla="val 50000"/>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cs typeface="+mn-ea"/>
                  <a:sym typeface="+mn-lt"/>
                </a:endParaRPr>
              </a:p>
            </p:txBody>
          </p:sp>
          <p:sp>
            <p:nvSpPr>
              <p:cNvPr id="13" name="Rectangle: Rounded Corners 16">
                <a:extLst>
                  <a:ext uri="{FF2B5EF4-FFF2-40B4-BE49-F238E27FC236}">
                    <a16:creationId xmlns:a16="http://schemas.microsoft.com/office/drawing/2014/main" id="{7628DA96-5AEC-E71A-1E57-3BF4AD8A4838}"/>
                  </a:ext>
                </a:extLst>
              </p:cNvPr>
              <p:cNvSpPr/>
              <p:nvPr/>
            </p:nvSpPr>
            <p:spPr>
              <a:xfrm>
                <a:off x="578644" y="2581005"/>
                <a:ext cx="183355" cy="92245"/>
              </a:xfrm>
              <a:prstGeom prst="roundRect">
                <a:avLst>
                  <a:gd name="adj" fmla="val 50000"/>
                </a:avLst>
              </a:prstGeom>
              <a:solidFill>
                <a:srgbClr val="D32F2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cs typeface="+mn-ea"/>
                  <a:sym typeface="+mn-lt"/>
                </a:endParaRPr>
              </a:p>
            </p:txBody>
          </p:sp>
        </p:grpSp>
      </p:grpSp>
      <p:sp>
        <p:nvSpPr>
          <p:cNvPr id="25" name="Rectangle: Rounded Corners 39" descr="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
            <a:extLst>
              <a:ext uri="{FF2B5EF4-FFF2-40B4-BE49-F238E27FC236}">
                <a16:creationId xmlns:a16="http://schemas.microsoft.com/office/drawing/2014/main" id="{9A3BE7BC-3F29-DE2D-50DD-E1D310917C1E}"/>
              </a:ext>
            </a:extLst>
          </p:cNvPr>
          <p:cNvSpPr/>
          <p:nvPr/>
        </p:nvSpPr>
        <p:spPr>
          <a:xfrm>
            <a:off x="10153680" y="5956985"/>
            <a:ext cx="400019" cy="412982"/>
          </a:xfrm>
          <a:prstGeom prst="roundRect">
            <a:avLst>
              <a:gd name="adj" fmla="val 11631"/>
            </a:avLst>
          </a:prstGeom>
          <a:solidFill>
            <a:srgbClr val="D32F2F">
              <a:alpha val="2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pic>
        <p:nvPicPr>
          <p:cNvPr id="3" name="Imagem 2">
            <a:extLst>
              <a:ext uri="{FF2B5EF4-FFF2-40B4-BE49-F238E27FC236}">
                <a16:creationId xmlns:a16="http://schemas.microsoft.com/office/drawing/2014/main" id="{E3A4A9B0-F403-B787-7951-646662BC5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29162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250" fill="hold"/>
                                        <p:tgtEl>
                                          <p:spTgt spid="25"/>
                                        </p:tgtEl>
                                        <p:attrNameLst>
                                          <p:attrName>ppt_x</p:attrName>
                                        </p:attrNameLst>
                                      </p:cBhvr>
                                      <p:tavLst>
                                        <p:tav tm="0">
                                          <p:val>
                                            <p:strVal val="0-#ppt_w/2"/>
                                          </p:val>
                                        </p:tav>
                                        <p:tav tm="100000">
                                          <p:val>
                                            <p:strVal val="#ppt_x"/>
                                          </p:val>
                                        </p:tav>
                                      </p:tavLst>
                                    </p:anim>
                                    <p:anim calcmode="lin" valueType="num">
                                      <p:cBhvr additive="base">
                                        <p:cTn id="16" dur="125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10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0-#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4" name="Group 1" descr="e7d195523061f1c029d8a470330beef7eecbf578a74c67be34E755975358C32C42B60046E65E5AB2B817CFACDA70963A03272FA99D31C85E250EFEC4061BFB07F05F931B289192FCB8E0285A555C1F230D307BE5C25C0A02A148102A1BAEDB15DE6D17ED4C2D37AAA815CC83B2760056FB7B5D8A8CA70F565F2C860F89DCA49999B2685C267E514B43EFE53A5B803607">
            <a:extLst>
              <a:ext uri="{FF2B5EF4-FFF2-40B4-BE49-F238E27FC236}">
                <a16:creationId xmlns:a16="http://schemas.microsoft.com/office/drawing/2014/main" id="{C03DD169-B46C-5ED9-92CE-5FC57714924B}"/>
              </a:ext>
            </a:extLst>
          </p:cNvPr>
          <p:cNvGrpSpPr/>
          <p:nvPr/>
        </p:nvGrpSpPr>
        <p:grpSpPr>
          <a:xfrm>
            <a:off x="3325936" y="915570"/>
            <a:ext cx="1383654" cy="1383654"/>
            <a:chOff x="13447068" y="4175316"/>
            <a:chExt cx="2213846" cy="2213846"/>
          </a:xfrm>
        </p:grpSpPr>
        <p:sp>
          <p:nvSpPr>
            <p:cNvPr id="5" name="Oval 6">
              <a:extLst>
                <a:ext uri="{FF2B5EF4-FFF2-40B4-BE49-F238E27FC236}">
                  <a16:creationId xmlns:a16="http://schemas.microsoft.com/office/drawing/2014/main" id="{995F5F01-941B-8C15-198B-3E5C22F16037}"/>
                </a:ext>
              </a:extLst>
            </p:cNvPr>
            <p:cNvSpPr/>
            <p:nvPr/>
          </p:nvSpPr>
          <p:spPr>
            <a:xfrm>
              <a:off x="13447068" y="4175316"/>
              <a:ext cx="2213846" cy="2213846"/>
            </a:xfrm>
            <a:prstGeom prst="ellipse">
              <a:avLst/>
            </a:prstGeom>
            <a:solidFill>
              <a:srgbClr val="C00000"/>
            </a:solidFill>
            <a:ln w="12700" cap="flat" cmpd="sng" algn="ctr">
              <a:noFill/>
              <a:prstDash val="solid"/>
              <a:miter lim="800000"/>
            </a:ln>
            <a:effectLst>
              <a:outerShdw blurRad="1270000" sx="90000" sy="90000" algn="ctr"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id-ID" sz="1125" b="0" i="0" u="none" strike="noStrike" kern="0" cap="none" spc="0" normalizeH="0" baseline="0" noProof="0" dirty="0">
                <a:ln>
                  <a:noFill/>
                </a:ln>
                <a:effectLst/>
                <a:uLnTx/>
                <a:uFillTx/>
                <a:cs typeface="+mn-ea"/>
                <a:sym typeface="+mn-lt"/>
              </a:endParaRPr>
            </a:p>
          </p:txBody>
        </p:sp>
        <p:grpSp>
          <p:nvGrpSpPr>
            <p:cNvPr id="6" name="Group 12">
              <a:extLst>
                <a:ext uri="{FF2B5EF4-FFF2-40B4-BE49-F238E27FC236}">
                  <a16:creationId xmlns:a16="http://schemas.microsoft.com/office/drawing/2014/main" id="{1D7457C7-132E-1981-10B5-FEFBBEBBDF9A}"/>
                </a:ext>
              </a:extLst>
            </p:cNvPr>
            <p:cNvGrpSpPr/>
            <p:nvPr/>
          </p:nvGrpSpPr>
          <p:grpSpPr>
            <a:xfrm>
              <a:off x="14263395" y="4858634"/>
              <a:ext cx="581192" cy="847210"/>
              <a:chOff x="3582988" y="3510757"/>
              <a:chExt cx="319088" cy="465138"/>
            </a:xfrm>
            <a:solidFill>
              <a:sysClr val="window" lastClr="FFFFFF"/>
            </a:solidFill>
          </p:grpSpPr>
          <p:sp>
            <p:nvSpPr>
              <p:cNvPr id="7" name="AutoShape 113">
                <a:extLst>
                  <a:ext uri="{FF2B5EF4-FFF2-40B4-BE49-F238E27FC236}">
                    <a16:creationId xmlns:a16="http://schemas.microsoft.com/office/drawing/2014/main" id="{5E60963B-A4A0-460C-1FEF-68912610848E}"/>
                  </a:ext>
                </a:extLst>
              </p:cNvPr>
              <p:cNvSpPr>
                <a:spLocks/>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effectLst>
                    <a:outerShdw blurRad="38100" dist="38100" dir="2700000" algn="tl">
                      <a:srgbClr val="000000"/>
                    </a:outerShdw>
                  </a:effectLst>
                  <a:uLnTx/>
                  <a:uFillTx/>
                  <a:cs typeface="+mn-ea"/>
                  <a:sym typeface="+mn-lt"/>
                </a:endParaRPr>
              </a:p>
            </p:txBody>
          </p:sp>
          <p:sp>
            <p:nvSpPr>
              <p:cNvPr id="8" name="AutoShape 114">
                <a:extLst>
                  <a:ext uri="{FF2B5EF4-FFF2-40B4-BE49-F238E27FC236}">
                    <a16:creationId xmlns:a16="http://schemas.microsoft.com/office/drawing/2014/main" id="{A08AEA1B-7663-384A-DAD4-FC61BF7EF263}"/>
                  </a:ext>
                </a:extLst>
              </p:cNvPr>
              <p:cNvSpPr>
                <a:spLocks/>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effectLst>
                    <a:outerShdw blurRad="38100" dist="38100" dir="2700000" algn="tl">
                      <a:srgbClr val="000000"/>
                    </a:outerShdw>
                  </a:effectLst>
                  <a:uLnTx/>
                  <a:uFillTx/>
                  <a:cs typeface="+mn-ea"/>
                  <a:sym typeface="+mn-lt"/>
                </a:endParaRPr>
              </a:p>
            </p:txBody>
          </p:sp>
        </p:grpSp>
      </p:grpSp>
      <p:sp>
        <p:nvSpPr>
          <p:cNvPr id="9" name="矩形 51">
            <a:extLst>
              <a:ext uri="{FF2B5EF4-FFF2-40B4-BE49-F238E27FC236}">
                <a16:creationId xmlns:a16="http://schemas.microsoft.com/office/drawing/2014/main" id="{800A9871-5E02-214E-DCF5-7305C1781C9F}"/>
              </a:ext>
            </a:extLst>
          </p:cNvPr>
          <p:cNvSpPr/>
          <p:nvPr/>
        </p:nvSpPr>
        <p:spPr>
          <a:xfrm>
            <a:off x="4991433" y="1133170"/>
            <a:ext cx="6598175" cy="4654608"/>
          </a:xfrm>
          <a:prstGeom prst="rect">
            <a:avLst/>
          </a:prstGeom>
        </p:spPr>
        <p:txBody>
          <a:bodyPr wrap="square">
            <a:spAutoFit/>
          </a:bodyPr>
          <a:lstStyle/>
          <a:p>
            <a:pPr lvl="0">
              <a:lnSpc>
                <a:spcPct val="150000"/>
              </a:lnSpc>
              <a:defRPr/>
            </a:pPr>
            <a:r>
              <a:rPr lang="pt-BR" altLang="zh-CN" sz="2000" b="1" kern="0" dirty="0">
                <a:solidFill>
                  <a:sysClr val="windowText" lastClr="000000"/>
                </a:solidFill>
                <a:cs typeface="+mn-ea"/>
                <a:sym typeface="+mn-lt"/>
              </a:rPr>
              <a:t>Ações trabalhistas</a:t>
            </a:r>
          </a:p>
          <a:p>
            <a:pPr lvl="0">
              <a:lnSpc>
                <a:spcPct val="150000"/>
              </a:lnSpc>
              <a:defRPr/>
            </a:pPr>
            <a:endParaRPr lang="pt-BR" altLang="zh-CN" sz="2000" b="1" kern="0" dirty="0">
              <a:solidFill>
                <a:sysClr val="windowText" lastClr="000000"/>
              </a:solidFill>
              <a:cs typeface="+mn-ea"/>
              <a:sym typeface="+mn-lt"/>
            </a:endParaRPr>
          </a:p>
          <a:p>
            <a:pPr lvl="0">
              <a:lnSpc>
                <a:spcPct val="150000"/>
              </a:lnSpc>
              <a:defRPr/>
            </a:pPr>
            <a:r>
              <a:rPr lang="pt-BR" altLang="zh-CN" sz="2000" kern="0" dirty="0">
                <a:solidFill>
                  <a:sysClr val="windowText" lastClr="000000"/>
                </a:solidFill>
                <a:cs typeface="+mn-ea"/>
                <a:sym typeface="+mn-lt"/>
              </a:rPr>
              <a:t>Essas ações são movidas pelos empregados insatisfeitos com questões relacionadas ao seu vínculo empregatício. Portanto, as empresas que descumprem a NR-19 podem enfrentar processos judiciais relacionados a acidentes de trabalho envolvendo explosivos. São mais uma penalidade com a qual as empresas estão sujeitas a lidar quando não estão em conformidade com a norma.</a:t>
            </a:r>
          </a:p>
        </p:txBody>
      </p:sp>
      <p:grpSp>
        <p:nvGrpSpPr>
          <p:cNvPr id="10" name="Group 8">
            <a:extLst>
              <a:ext uri="{FF2B5EF4-FFF2-40B4-BE49-F238E27FC236}">
                <a16:creationId xmlns:a16="http://schemas.microsoft.com/office/drawing/2014/main" id="{E9A25296-D903-E674-D03D-278ADD265EFD}"/>
              </a:ext>
            </a:extLst>
          </p:cNvPr>
          <p:cNvGrpSpPr>
            <a:grpSpLocks/>
          </p:cNvGrpSpPr>
          <p:nvPr/>
        </p:nvGrpSpPr>
        <p:grpSpPr bwMode="auto">
          <a:xfrm>
            <a:off x="505829" y="2667000"/>
            <a:ext cx="2811408" cy="4731457"/>
            <a:chOff x="0" y="0"/>
            <a:chExt cx="2819400" cy="4856162"/>
          </a:xfrm>
        </p:grpSpPr>
        <p:sp>
          <p:nvSpPr>
            <p:cNvPr id="11" name="AutoShape 3">
              <a:extLst>
                <a:ext uri="{FF2B5EF4-FFF2-40B4-BE49-F238E27FC236}">
                  <a16:creationId xmlns:a16="http://schemas.microsoft.com/office/drawing/2014/main" id="{0E2DB99E-FCEC-430D-BE8B-296B9C2824EA}"/>
                </a:ext>
              </a:extLst>
            </p:cNvPr>
            <p:cNvSpPr>
              <a:spLocks noChangeAspect="1" noChangeArrowheads="1" noTextEdit="1"/>
            </p:cNvSpPr>
            <p:nvPr/>
          </p:nvSpPr>
          <p:spPr bwMode="auto">
            <a:xfrm>
              <a:off x="0" y="0"/>
              <a:ext cx="2819400"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lstStyle/>
            <a:p>
              <a:endParaRPr lang="zh-CN" altLang="en-US">
                <a:cs typeface="+mn-ea"/>
                <a:sym typeface="+mn-lt"/>
              </a:endParaRPr>
            </a:p>
          </p:txBody>
        </p:sp>
        <p:sp>
          <p:nvSpPr>
            <p:cNvPr id="12" name="Freeform 5">
              <a:extLst>
                <a:ext uri="{FF2B5EF4-FFF2-40B4-BE49-F238E27FC236}">
                  <a16:creationId xmlns:a16="http://schemas.microsoft.com/office/drawing/2014/main" id="{3EC4D1A3-0033-327F-6E23-AD97D12FA16A}"/>
                </a:ext>
              </a:extLst>
            </p:cNvPr>
            <p:cNvSpPr>
              <a:spLocks noChangeArrowheads="1"/>
            </p:cNvSpPr>
            <p:nvPr/>
          </p:nvSpPr>
          <p:spPr bwMode="auto">
            <a:xfrm>
              <a:off x="1371600" y="1685925"/>
              <a:ext cx="1443038" cy="776287"/>
            </a:xfrm>
            <a:custGeom>
              <a:avLst/>
              <a:gdLst>
                <a:gd name="T0" fmla="*/ 1443038 w 298"/>
                <a:gd name="T1" fmla="*/ 0 h 160"/>
                <a:gd name="T2" fmla="*/ 1443038 w 298"/>
                <a:gd name="T3" fmla="*/ 776287 h 160"/>
                <a:gd name="T4" fmla="*/ 1244499 w 298"/>
                <a:gd name="T5" fmla="*/ 776287 h 160"/>
                <a:gd name="T6" fmla="*/ 67794 w 298"/>
                <a:gd name="T7" fmla="*/ 776287 h 160"/>
                <a:gd name="T8" fmla="*/ 0 w 298"/>
                <a:gd name="T9" fmla="*/ 776287 h 160"/>
                <a:gd name="T10" fmla="*/ 0 w 298"/>
                <a:gd name="T11" fmla="*/ 0 h 160"/>
                <a:gd name="T12" fmla="*/ 290545 w 298"/>
                <a:gd name="T13" fmla="*/ 0 h 160"/>
                <a:gd name="T14" fmla="*/ 435817 w 298"/>
                <a:gd name="T15" fmla="*/ 0 h 160"/>
                <a:gd name="T16" fmla="*/ 1186390 w 298"/>
                <a:gd name="T17" fmla="*/ 0 h 160"/>
                <a:gd name="T18" fmla="*/ 1186390 w 298"/>
                <a:gd name="T19" fmla="*/ 4852 h 160"/>
                <a:gd name="T20" fmla="*/ 1196075 w 298"/>
                <a:gd name="T21" fmla="*/ 29111 h 160"/>
                <a:gd name="T22" fmla="*/ 1220287 w 298"/>
                <a:gd name="T23" fmla="*/ 38814 h 160"/>
                <a:gd name="T24" fmla="*/ 1254184 w 298"/>
                <a:gd name="T25" fmla="*/ 4852 h 160"/>
                <a:gd name="T26" fmla="*/ 1254184 w 298"/>
                <a:gd name="T27" fmla="*/ 0 h 160"/>
                <a:gd name="T28" fmla="*/ 1443038 w 298"/>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8"/>
                <a:gd name="T46" fmla="*/ 0 h 160"/>
                <a:gd name="T47" fmla="*/ 298 w 298"/>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8" h="160">
                  <a:moveTo>
                    <a:pt x="298" y="0"/>
                  </a:moveTo>
                  <a:cubicBezTo>
                    <a:pt x="298" y="160"/>
                    <a:pt x="298" y="160"/>
                    <a:pt x="298" y="160"/>
                  </a:cubicBezTo>
                  <a:cubicBezTo>
                    <a:pt x="257" y="160"/>
                    <a:pt x="257" y="160"/>
                    <a:pt x="257" y="160"/>
                  </a:cubicBezTo>
                  <a:cubicBezTo>
                    <a:pt x="14" y="160"/>
                    <a:pt x="14" y="160"/>
                    <a:pt x="14" y="160"/>
                  </a:cubicBezTo>
                  <a:cubicBezTo>
                    <a:pt x="0" y="160"/>
                    <a:pt x="0" y="160"/>
                    <a:pt x="0" y="160"/>
                  </a:cubicBezTo>
                  <a:cubicBezTo>
                    <a:pt x="0" y="0"/>
                    <a:pt x="0" y="0"/>
                    <a:pt x="0" y="0"/>
                  </a:cubicBezTo>
                  <a:cubicBezTo>
                    <a:pt x="60" y="0"/>
                    <a:pt x="60" y="0"/>
                    <a:pt x="60" y="0"/>
                  </a:cubicBezTo>
                  <a:cubicBezTo>
                    <a:pt x="90" y="0"/>
                    <a:pt x="90" y="0"/>
                    <a:pt x="90" y="0"/>
                  </a:cubicBezTo>
                  <a:cubicBezTo>
                    <a:pt x="245" y="0"/>
                    <a:pt x="245" y="0"/>
                    <a:pt x="245" y="0"/>
                  </a:cubicBezTo>
                  <a:cubicBezTo>
                    <a:pt x="245" y="1"/>
                    <a:pt x="245" y="1"/>
                    <a:pt x="245" y="1"/>
                  </a:cubicBezTo>
                  <a:cubicBezTo>
                    <a:pt x="245" y="3"/>
                    <a:pt x="246" y="4"/>
                    <a:pt x="247" y="6"/>
                  </a:cubicBezTo>
                  <a:cubicBezTo>
                    <a:pt x="248" y="7"/>
                    <a:pt x="250" y="8"/>
                    <a:pt x="252" y="8"/>
                  </a:cubicBezTo>
                  <a:cubicBezTo>
                    <a:pt x="256" y="8"/>
                    <a:pt x="259" y="4"/>
                    <a:pt x="259" y="1"/>
                  </a:cubicBezTo>
                  <a:cubicBezTo>
                    <a:pt x="259" y="0"/>
                    <a:pt x="259" y="0"/>
                    <a:pt x="259" y="0"/>
                  </a:cubicBezTo>
                  <a:lnTo>
                    <a:pt x="298" y="0"/>
                  </a:lnTo>
                  <a:close/>
                </a:path>
              </a:pathLst>
            </a:custGeom>
            <a:solidFill>
              <a:schemeClr val="tx1">
                <a:lumMod val="85000"/>
                <a:lumOff val="15000"/>
              </a:scheme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sp>
          <p:nvSpPr>
            <p:cNvPr id="13" name="Freeform 6">
              <a:extLst>
                <a:ext uri="{FF2B5EF4-FFF2-40B4-BE49-F238E27FC236}">
                  <a16:creationId xmlns:a16="http://schemas.microsoft.com/office/drawing/2014/main" id="{D60A10AC-6910-8DA7-46EF-BE2A31973455}"/>
                </a:ext>
              </a:extLst>
            </p:cNvPr>
            <p:cNvSpPr>
              <a:spLocks noChangeArrowheads="1"/>
            </p:cNvSpPr>
            <p:nvPr/>
          </p:nvSpPr>
          <p:spPr bwMode="auto">
            <a:xfrm>
              <a:off x="2436813" y="1046162"/>
              <a:ext cx="377825" cy="271462"/>
            </a:xfrm>
            <a:custGeom>
              <a:avLst/>
              <a:gdLst>
                <a:gd name="T0" fmla="*/ 319698 w 78"/>
                <a:gd name="T1" fmla="*/ 96951 h 56"/>
                <a:gd name="T2" fmla="*/ 358449 w 78"/>
                <a:gd name="T3" fmla="*/ 208444 h 56"/>
                <a:gd name="T4" fmla="*/ 247039 w 78"/>
                <a:gd name="T5" fmla="*/ 252072 h 56"/>
                <a:gd name="T6" fmla="*/ 188913 w 78"/>
                <a:gd name="T7" fmla="*/ 222987 h 56"/>
                <a:gd name="T8" fmla="*/ 188913 w 78"/>
                <a:gd name="T9" fmla="*/ 164816 h 56"/>
                <a:gd name="T10" fmla="*/ 179225 w 78"/>
                <a:gd name="T11" fmla="*/ 140579 h 56"/>
                <a:gd name="T12" fmla="*/ 155005 w 78"/>
                <a:gd name="T13" fmla="*/ 130883 h 56"/>
                <a:gd name="T14" fmla="*/ 121098 w 78"/>
                <a:gd name="T15" fmla="*/ 164816 h 56"/>
                <a:gd name="T16" fmla="*/ 121098 w 78"/>
                <a:gd name="T17" fmla="*/ 193901 h 56"/>
                <a:gd name="T18" fmla="*/ 58127 w 78"/>
                <a:gd name="T19" fmla="*/ 159969 h 56"/>
                <a:gd name="T20" fmla="*/ 19376 w 78"/>
                <a:gd name="T21" fmla="*/ 48475 h 56"/>
                <a:gd name="T22" fmla="*/ 96878 w 78"/>
                <a:gd name="T23" fmla="*/ 0 h 56"/>
                <a:gd name="T24" fmla="*/ 130786 w 78"/>
                <a:gd name="T25" fmla="*/ 9695 h 56"/>
                <a:gd name="T26" fmla="*/ 319698 w 78"/>
                <a:gd name="T27" fmla="*/ 96951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8"/>
                <a:gd name="T43" fmla="*/ 0 h 56"/>
                <a:gd name="T44" fmla="*/ 78 w 78"/>
                <a:gd name="T45" fmla="*/ 56 h 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8" h="56">
                  <a:moveTo>
                    <a:pt x="66" y="20"/>
                  </a:moveTo>
                  <a:cubicBezTo>
                    <a:pt x="74" y="24"/>
                    <a:pt x="78" y="35"/>
                    <a:pt x="74" y="43"/>
                  </a:cubicBezTo>
                  <a:cubicBezTo>
                    <a:pt x="70" y="52"/>
                    <a:pt x="59" y="56"/>
                    <a:pt x="51" y="52"/>
                  </a:cubicBezTo>
                  <a:cubicBezTo>
                    <a:pt x="39" y="46"/>
                    <a:pt x="39" y="46"/>
                    <a:pt x="39" y="46"/>
                  </a:cubicBezTo>
                  <a:cubicBezTo>
                    <a:pt x="39" y="34"/>
                    <a:pt x="39" y="34"/>
                    <a:pt x="39" y="34"/>
                  </a:cubicBezTo>
                  <a:cubicBezTo>
                    <a:pt x="39" y="32"/>
                    <a:pt x="38" y="30"/>
                    <a:pt x="37" y="29"/>
                  </a:cubicBezTo>
                  <a:cubicBezTo>
                    <a:pt x="36" y="27"/>
                    <a:pt x="34" y="27"/>
                    <a:pt x="32" y="27"/>
                  </a:cubicBezTo>
                  <a:cubicBezTo>
                    <a:pt x="28" y="27"/>
                    <a:pt x="25" y="30"/>
                    <a:pt x="25" y="34"/>
                  </a:cubicBezTo>
                  <a:cubicBezTo>
                    <a:pt x="25" y="40"/>
                    <a:pt x="25" y="40"/>
                    <a:pt x="25" y="40"/>
                  </a:cubicBezTo>
                  <a:cubicBezTo>
                    <a:pt x="12" y="33"/>
                    <a:pt x="12" y="33"/>
                    <a:pt x="12" y="33"/>
                  </a:cubicBezTo>
                  <a:cubicBezTo>
                    <a:pt x="3" y="29"/>
                    <a:pt x="0" y="19"/>
                    <a:pt x="4" y="10"/>
                  </a:cubicBezTo>
                  <a:cubicBezTo>
                    <a:pt x="7" y="4"/>
                    <a:pt x="13" y="0"/>
                    <a:pt x="20" y="0"/>
                  </a:cubicBezTo>
                  <a:cubicBezTo>
                    <a:pt x="22" y="0"/>
                    <a:pt x="25" y="1"/>
                    <a:pt x="27" y="2"/>
                  </a:cubicBezTo>
                  <a:lnTo>
                    <a:pt x="66" y="20"/>
                  </a:lnTo>
                  <a:close/>
                </a:path>
              </a:pathLst>
            </a:custGeom>
            <a:solidFill>
              <a:srgbClr val="9A000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sp>
          <p:nvSpPr>
            <p:cNvPr id="14" name="Freeform 7">
              <a:extLst>
                <a:ext uri="{FF2B5EF4-FFF2-40B4-BE49-F238E27FC236}">
                  <a16:creationId xmlns:a16="http://schemas.microsoft.com/office/drawing/2014/main" id="{0A769B04-9133-71BF-2E39-AA1254AB17AC}"/>
                </a:ext>
              </a:extLst>
            </p:cNvPr>
            <p:cNvSpPr>
              <a:spLocks noChangeArrowheads="1"/>
            </p:cNvSpPr>
            <p:nvPr/>
          </p:nvSpPr>
          <p:spPr bwMode="auto">
            <a:xfrm>
              <a:off x="1371600" y="2554287"/>
              <a:ext cx="1336675" cy="2301875"/>
            </a:xfrm>
            <a:custGeom>
              <a:avLst/>
              <a:gdLst>
                <a:gd name="T0" fmla="*/ 1249363 w 842"/>
                <a:gd name="T1" fmla="*/ 0 h 1450"/>
                <a:gd name="T2" fmla="*/ 1336675 w 842"/>
                <a:gd name="T3" fmla="*/ 1812925 h 1450"/>
                <a:gd name="T4" fmla="*/ 66675 w 842"/>
                <a:gd name="T5" fmla="*/ 2301875 h 1450"/>
                <a:gd name="T6" fmla="*/ 0 w 842"/>
                <a:gd name="T7" fmla="*/ 2268538 h 1450"/>
                <a:gd name="T8" fmla="*/ 0 w 842"/>
                <a:gd name="T9" fmla="*/ 0 h 1450"/>
                <a:gd name="T10" fmla="*/ 1249363 w 842"/>
                <a:gd name="T11" fmla="*/ 0 h 1450"/>
                <a:gd name="T12" fmla="*/ 0 60000 65536"/>
                <a:gd name="T13" fmla="*/ 0 60000 65536"/>
                <a:gd name="T14" fmla="*/ 0 60000 65536"/>
                <a:gd name="T15" fmla="*/ 0 60000 65536"/>
                <a:gd name="T16" fmla="*/ 0 60000 65536"/>
                <a:gd name="T17" fmla="*/ 0 60000 65536"/>
                <a:gd name="T18" fmla="*/ 0 w 842"/>
                <a:gd name="T19" fmla="*/ 0 h 1450"/>
                <a:gd name="T20" fmla="*/ 842 w 842"/>
                <a:gd name="T21" fmla="*/ 1450 h 1450"/>
              </a:gdLst>
              <a:ahLst/>
              <a:cxnLst>
                <a:cxn ang="T12">
                  <a:pos x="T0" y="T1"/>
                </a:cxn>
                <a:cxn ang="T13">
                  <a:pos x="T2" y="T3"/>
                </a:cxn>
                <a:cxn ang="T14">
                  <a:pos x="T4" y="T5"/>
                </a:cxn>
                <a:cxn ang="T15">
                  <a:pos x="T6" y="T7"/>
                </a:cxn>
                <a:cxn ang="T16">
                  <a:pos x="T8" y="T9"/>
                </a:cxn>
                <a:cxn ang="T17">
                  <a:pos x="T10" y="T11"/>
                </a:cxn>
              </a:cxnLst>
              <a:rect l="T18" t="T19" r="T20" b="T21"/>
              <a:pathLst>
                <a:path w="842" h="1450">
                  <a:moveTo>
                    <a:pt x="787" y="0"/>
                  </a:moveTo>
                  <a:lnTo>
                    <a:pt x="842" y="1142"/>
                  </a:lnTo>
                  <a:lnTo>
                    <a:pt x="42" y="1450"/>
                  </a:lnTo>
                  <a:lnTo>
                    <a:pt x="0" y="1429"/>
                  </a:lnTo>
                  <a:lnTo>
                    <a:pt x="0" y="0"/>
                  </a:lnTo>
                  <a:lnTo>
                    <a:pt x="787" y="0"/>
                  </a:lnTo>
                  <a:close/>
                </a:path>
              </a:pathLst>
            </a:custGeom>
            <a:solidFill>
              <a:schemeClr val="tx1">
                <a:lumMod val="85000"/>
                <a:lumOff val="15000"/>
              </a:scheme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sp>
          <p:nvSpPr>
            <p:cNvPr id="15" name="Freeform 8">
              <a:extLst>
                <a:ext uri="{FF2B5EF4-FFF2-40B4-BE49-F238E27FC236}">
                  <a16:creationId xmlns:a16="http://schemas.microsoft.com/office/drawing/2014/main" id="{C0A96218-FA89-208B-208B-411326B43FEC}"/>
                </a:ext>
              </a:extLst>
            </p:cNvPr>
            <p:cNvSpPr>
              <a:spLocks noChangeArrowheads="1"/>
            </p:cNvSpPr>
            <p:nvPr/>
          </p:nvSpPr>
          <p:spPr bwMode="auto">
            <a:xfrm>
              <a:off x="2557463" y="1241425"/>
              <a:ext cx="68263" cy="444500"/>
            </a:xfrm>
            <a:custGeom>
              <a:avLst/>
              <a:gdLst>
                <a:gd name="T0" fmla="*/ 68263 w 43"/>
                <a:gd name="T1" fmla="*/ 28575 h 280"/>
                <a:gd name="T2" fmla="*/ 68263 w 43"/>
                <a:gd name="T3" fmla="*/ 444500 h 280"/>
                <a:gd name="T4" fmla="*/ 0 w 43"/>
                <a:gd name="T5" fmla="*/ 444500 h 280"/>
                <a:gd name="T6" fmla="*/ 0 w 43"/>
                <a:gd name="T7" fmla="*/ 0 h 280"/>
                <a:gd name="T8" fmla="*/ 68263 w 43"/>
                <a:gd name="T9" fmla="*/ 28575 h 280"/>
                <a:gd name="T10" fmla="*/ 0 60000 65536"/>
                <a:gd name="T11" fmla="*/ 0 60000 65536"/>
                <a:gd name="T12" fmla="*/ 0 60000 65536"/>
                <a:gd name="T13" fmla="*/ 0 60000 65536"/>
                <a:gd name="T14" fmla="*/ 0 60000 65536"/>
                <a:gd name="T15" fmla="*/ 0 w 43"/>
                <a:gd name="T16" fmla="*/ 0 h 280"/>
                <a:gd name="T17" fmla="*/ 43 w 43"/>
                <a:gd name="T18" fmla="*/ 280 h 280"/>
              </a:gdLst>
              <a:ahLst/>
              <a:cxnLst>
                <a:cxn ang="T10">
                  <a:pos x="T0" y="T1"/>
                </a:cxn>
                <a:cxn ang="T11">
                  <a:pos x="T2" y="T3"/>
                </a:cxn>
                <a:cxn ang="T12">
                  <a:pos x="T4" y="T5"/>
                </a:cxn>
                <a:cxn ang="T13">
                  <a:pos x="T6" y="T7"/>
                </a:cxn>
                <a:cxn ang="T14">
                  <a:pos x="T8" y="T9"/>
                </a:cxn>
              </a:cxnLst>
              <a:rect l="T15" t="T16" r="T17" b="T18"/>
              <a:pathLst>
                <a:path w="43" h="280">
                  <a:moveTo>
                    <a:pt x="43" y="18"/>
                  </a:moveTo>
                  <a:lnTo>
                    <a:pt x="43" y="280"/>
                  </a:lnTo>
                  <a:lnTo>
                    <a:pt x="0" y="280"/>
                  </a:lnTo>
                  <a:lnTo>
                    <a:pt x="0" y="0"/>
                  </a:lnTo>
                  <a:lnTo>
                    <a:pt x="43" y="18"/>
                  </a:lnTo>
                  <a:close/>
                </a:path>
              </a:pathLst>
            </a:custGeom>
            <a:solidFill>
              <a:srgbClr val="9A000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sp>
          <p:nvSpPr>
            <p:cNvPr id="16" name="Freeform 9">
              <a:extLst>
                <a:ext uri="{FF2B5EF4-FFF2-40B4-BE49-F238E27FC236}">
                  <a16:creationId xmlns:a16="http://schemas.microsoft.com/office/drawing/2014/main" id="{2F2D9A99-5602-3CDA-0CB5-42CE4D927011}"/>
                </a:ext>
              </a:extLst>
            </p:cNvPr>
            <p:cNvSpPr>
              <a:spLocks noChangeArrowheads="1"/>
            </p:cNvSpPr>
            <p:nvPr/>
          </p:nvSpPr>
          <p:spPr bwMode="auto">
            <a:xfrm>
              <a:off x="2557463" y="1177925"/>
              <a:ext cx="68263" cy="92075"/>
            </a:xfrm>
            <a:custGeom>
              <a:avLst/>
              <a:gdLst>
                <a:gd name="T0" fmla="*/ 68263 w 14"/>
                <a:gd name="T1" fmla="*/ 33922 h 19"/>
                <a:gd name="T2" fmla="*/ 68263 w 14"/>
                <a:gd name="T3" fmla="*/ 92075 h 19"/>
                <a:gd name="T4" fmla="*/ 0 w 14"/>
                <a:gd name="T5" fmla="*/ 62999 h 19"/>
                <a:gd name="T6" fmla="*/ 0 w 14"/>
                <a:gd name="T7" fmla="*/ 33922 h 19"/>
                <a:gd name="T8" fmla="*/ 34132 w 14"/>
                <a:gd name="T9" fmla="*/ 0 h 19"/>
                <a:gd name="T10" fmla="*/ 58511 w 14"/>
                <a:gd name="T11" fmla="*/ 9692 h 19"/>
                <a:gd name="T12" fmla="*/ 68263 w 14"/>
                <a:gd name="T13" fmla="*/ 33922 h 19"/>
                <a:gd name="T14" fmla="*/ 0 60000 65536"/>
                <a:gd name="T15" fmla="*/ 0 60000 65536"/>
                <a:gd name="T16" fmla="*/ 0 60000 65536"/>
                <a:gd name="T17" fmla="*/ 0 60000 65536"/>
                <a:gd name="T18" fmla="*/ 0 60000 65536"/>
                <a:gd name="T19" fmla="*/ 0 60000 65536"/>
                <a:gd name="T20" fmla="*/ 0 60000 65536"/>
                <a:gd name="T21" fmla="*/ 0 w 14"/>
                <a:gd name="T22" fmla="*/ 0 h 19"/>
                <a:gd name="T23" fmla="*/ 14 w 14"/>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9">
                  <a:moveTo>
                    <a:pt x="14" y="7"/>
                  </a:moveTo>
                  <a:cubicBezTo>
                    <a:pt x="14" y="19"/>
                    <a:pt x="14" y="19"/>
                    <a:pt x="14" y="19"/>
                  </a:cubicBezTo>
                  <a:cubicBezTo>
                    <a:pt x="0" y="13"/>
                    <a:pt x="0" y="13"/>
                    <a:pt x="0" y="13"/>
                  </a:cubicBezTo>
                  <a:cubicBezTo>
                    <a:pt x="0" y="7"/>
                    <a:pt x="0" y="7"/>
                    <a:pt x="0" y="7"/>
                  </a:cubicBezTo>
                  <a:cubicBezTo>
                    <a:pt x="0" y="3"/>
                    <a:pt x="3" y="0"/>
                    <a:pt x="7" y="0"/>
                  </a:cubicBezTo>
                  <a:cubicBezTo>
                    <a:pt x="9" y="0"/>
                    <a:pt x="11" y="0"/>
                    <a:pt x="12" y="2"/>
                  </a:cubicBezTo>
                  <a:cubicBezTo>
                    <a:pt x="13" y="3"/>
                    <a:pt x="14" y="5"/>
                    <a:pt x="14" y="7"/>
                  </a:cubicBezTo>
                  <a:close/>
                </a:path>
              </a:pathLst>
            </a:custGeom>
            <a:solidFill>
              <a:srgbClr val="9A000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sp>
          <p:nvSpPr>
            <p:cNvPr id="17" name="Freeform 10">
              <a:extLst>
                <a:ext uri="{FF2B5EF4-FFF2-40B4-BE49-F238E27FC236}">
                  <a16:creationId xmlns:a16="http://schemas.microsoft.com/office/drawing/2014/main" id="{94EB3B45-3541-5D8F-A453-899014140DEF}"/>
                </a:ext>
              </a:extLst>
            </p:cNvPr>
            <p:cNvSpPr>
              <a:spLocks noChangeArrowheads="1"/>
            </p:cNvSpPr>
            <p:nvPr/>
          </p:nvSpPr>
          <p:spPr bwMode="auto">
            <a:xfrm>
              <a:off x="2557463" y="1685925"/>
              <a:ext cx="68263" cy="39687"/>
            </a:xfrm>
            <a:custGeom>
              <a:avLst/>
              <a:gdLst>
                <a:gd name="T0" fmla="*/ 68263 w 14"/>
                <a:gd name="T1" fmla="*/ 4961 h 8"/>
                <a:gd name="T2" fmla="*/ 34132 w 14"/>
                <a:gd name="T3" fmla="*/ 39687 h 8"/>
                <a:gd name="T4" fmla="*/ 9752 w 14"/>
                <a:gd name="T5" fmla="*/ 29765 h 8"/>
                <a:gd name="T6" fmla="*/ 0 w 14"/>
                <a:gd name="T7" fmla="*/ 4961 h 8"/>
                <a:gd name="T8" fmla="*/ 0 w 14"/>
                <a:gd name="T9" fmla="*/ 0 h 8"/>
                <a:gd name="T10" fmla="*/ 68263 w 14"/>
                <a:gd name="T11" fmla="*/ 0 h 8"/>
                <a:gd name="T12" fmla="*/ 68263 w 14"/>
                <a:gd name="T13" fmla="*/ 4961 h 8"/>
                <a:gd name="T14" fmla="*/ 0 60000 65536"/>
                <a:gd name="T15" fmla="*/ 0 60000 65536"/>
                <a:gd name="T16" fmla="*/ 0 60000 65536"/>
                <a:gd name="T17" fmla="*/ 0 60000 65536"/>
                <a:gd name="T18" fmla="*/ 0 60000 65536"/>
                <a:gd name="T19" fmla="*/ 0 60000 65536"/>
                <a:gd name="T20" fmla="*/ 0 60000 65536"/>
                <a:gd name="T21" fmla="*/ 0 w 14"/>
                <a:gd name="T22" fmla="*/ 0 h 8"/>
                <a:gd name="T23" fmla="*/ 14 w 14"/>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8">
                  <a:moveTo>
                    <a:pt x="14" y="1"/>
                  </a:moveTo>
                  <a:cubicBezTo>
                    <a:pt x="14" y="4"/>
                    <a:pt x="11" y="8"/>
                    <a:pt x="7" y="8"/>
                  </a:cubicBezTo>
                  <a:cubicBezTo>
                    <a:pt x="5" y="8"/>
                    <a:pt x="3" y="7"/>
                    <a:pt x="2" y="6"/>
                  </a:cubicBezTo>
                  <a:cubicBezTo>
                    <a:pt x="1" y="4"/>
                    <a:pt x="0" y="3"/>
                    <a:pt x="0" y="1"/>
                  </a:cubicBezTo>
                  <a:cubicBezTo>
                    <a:pt x="0" y="0"/>
                    <a:pt x="0" y="0"/>
                    <a:pt x="0" y="0"/>
                  </a:cubicBezTo>
                  <a:cubicBezTo>
                    <a:pt x="14" y="0"/>
                    <a:pt x="14" y="0"/>
                    <a:pt x="14" y="0"/>
                  </a:cubicBezTo>
                  <a:lnTo>
                    <a:pt x="14" y="1"/>
                  </a:lnTo>
                  <a:close/>
                </a:path>
              </a:pathLst>
            </a:custGeom>
            <a:solidFill>
              <a:srgbClr val="FF990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sp>
          <p:nvSpPr>
            <p:cNvPr id="18" name="Freeform 11">
              <a:extLst>
                <a:ext uri="{FF2B5EF4-FFF2-40B4-BE49-F238E27FC236}">
                  <a16:creationId xmlns:a16="http://schemas.microsoft.com/office/drawing/2014/main" id="{F67C6CF2-06AF-515D-F578-594AA5096B2C}"/>
                </a:ext>
              </a:extLst>
            </p:cNvPr>
            <p:cNvSpPr>
              <a:spLocks noChangeArrowheads="1"/>
            </p:cNvSpPr>
            <p:nvPr/>
          </p:nvSpPr>
          <p:spPr bwMode="auto">
            <a:xfrm>
              <a:off x="1100138" y="866775"/>
              <a:ext cx="1355725" cy="819150"/>
            </a:xfrm>
            <a:custGeom>
              <a:avLst/>
              <a:gdLst>
                <a:gd name="T0" fmla="*/ 1355725 w 280"/>
                <a:gd name="T1" fmla="*/ 159952 h 169"/>
                <a:gd name="T2" fmla="*/ 706914 w 280"/>
                <a:gd name="T3" fmla="*/ 819150 h 169"/>
                <a:gd name="T4" fmla="*/ 561658 w 280"/>
                <a:gd name="T5" fmla="*/ 819150 h 169"/>
                <a:gd name="T6" fmla="*/ 348615 w 280"/>
                <a:gd name="T7" fmla="*/ 518633 h 169"/>
                <a:gd name="T8" fmla="*/ 295354 w 280"/>
                <a:gd name="T9" fmla="*/ 727056 h 169"/>
                <a:gd name="T10" fmla="*/ 0 w 280"/>
                <a:gd name="T11" fmla="*/ 819150 h 169"/>
                <a:gd name="T12" fmla="*/ 130731 w 280"/>
                <a:gd name="T13" fmla="*/ 659198 h 169"/>
                <a:gd name="T14" fmla="*/ 43577 w 280"/>
                <a:gd name="T15" fmla="*/ 218117 h 169"/>
                <a:gd name="T16" fmla="*/ 130731 w 280"/>
                <a:gd name="T17" fmla="*/ 19388 h 169"/>
                <a:gd name="T18" fmla="*/ 518081 w 280"/>
                <a:gd name="T19" fmla="*/ 159952 h 169"/>
                <a:gd name="T20" fmla="*/ 706914 w 280"/>
                <a:gd name="T21" fmla="*/ 436234 h 169"/>
                <a:gd name="T22" fmla="*/ 1186259 w 280"/>
                <a:gd name="T23" fmla="*/ 0 h 169"/>
                <a:gd name="T24" fmla="*/ 1355725 w 280"/>
                <a:gd name="T25" fmla="*/ 159952 h 1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
                <a:gd name="T40" fmla="*/ 0 h 169"/>
                <a:gd name="T41" fmla="*/ 280 w 280"/>
                <a:gd name="T42" fmla="*/ 169 h 1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 h="169">
                  <a:moveTo>
                    <a:pt x="280" y="33"/>
                  </a:moveTo>
                  <a:cubicBezTo>
                    <a:pt x="146" y="169"/>
                    <a:pt x="146" y="169"/>
                    <a:pt x="146" y="169"/>
                  </a:cubicBezTo>
                  <a:cubicBezTo>
                    <a:pt x="116" y="169"/>
                    <a:pt x="116" y="169"/>
                    <a:pt x="116" y="169"/>
                  </a:cubicBezTo>
                  <a:cubicBezTo>
                    <a:pt x="72" y="107"/>
                    <a:pt x="72" y="107"/>
                    <a:pt x="72" y="107"/>
                  </a:cubicBezTo>
                  <a:cubicBezTo>
                    <a:pt x="61" y="150"/>
                    <a:pt x="61" y="150"/>
                    <a:pt x="61" y="150"/>
                  </a:cubicBezTo>
                  <a:cubicBezTo>
                    <a:pt x="0" y="169"/>
                    <a:pt x="0" y="169"/>
                    <a:pt x="0" y="169"/>
                  </a:cubicBezTo>
                  <a:cubicBezTo>
                    <a:pt x="27" y="136"/>
                    <a:pt x="27" y="136"/>
                    <a:pt x="27" y="136"/>
                  </a:cubicBezTo>
                  <a:cubicBezTo>
                    <a:pt x="9" y="45"/>
                    <a:pt x="9" y="45"/>
                    <a:pt x="9" y="45"/>
                  </a:cubicBezTo>
                  <a:cubicBezTo>
                    <a:pt x="55" y="53"/>
                    <a:pt x="28" y="6"/>
                    <a:pt x="27" y="4"/>
                  </a:cubicBezTo>
                  <a:cubicBezTo>
                    <a:pt x="57" y="8"/>
                    <a:pt x="93" y="17"/>
                    <a:pt x="107" y="33"/>
                  </a:cubicBezTo>
                  <a:cubicBezTo>
                    <a:pt x="134" y="64"/>
                    <a:pt x="146" y="90"/>
                    <a:pt x="146" y="90"/>
                  </a:cubicBezTo>
                  <a:cubicBezTo>
                    <a:pt x="245" y="0"/>
                    <a:pt x="245" y="0"/>
                    <a:pt x="245" y="0"/>
                  </a:cubicBezTo>
                  <a:lnTo>
                    <a:pt x="280" y="33"/>
                  </a:lnTo>
                  <a:close/>
                </a:path>
              </a:pathLst>
            </a:custGeom>
            <a:solidFill>
              <a:schemeClr val="tx1">
                <a:lumMod val="65000"/>
                <a:lumOff val="35000"/>
              </a:scheme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sp>
          <p:nvSpPr>
            <p:cNvPr id="19" name="Oval 12">
              <a:extLst>
                <a:ext uri="{FF2B5EF4-FFF2-40B4-BE49-F238E27FC236}">
                  <a16:creationId xmlns:a16="http://schemas.microsoft.com/office/drawing/2014/main" id="{77556E61-C462-3F0E-92B6-0B81BCA9D979}"/>
                </a:ext>
              </a:extLst>
            </p:cNvPr>
            <p:cNvSpPr>
              <a:spLocks noChangeArrowheads="1"/>
            </p:cNvSpPr>
            <p:nvPr/>
          </p:nvSpPr>
          <p:spPr bwMode="auto">
            <a:xfrm>
              <a:off x="765175" y="4762"/>
              <a:ext cx="809625" cy="809625"/>
            </a:xfrm>
            <a:prstGeom prst="ellipse">
              <a:avLst/>
            </a:prstGeom>
            <a:solidFill>
              <a:schemeClr val="tx1">
                <a:lumMod val="65000"/>
                <a:lumOff val="35000"/>
              </a:schemeClr>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zh-CN">
                <a:solidFill>
                  <a:srgbClr val="000000"/>
                </a:solidFill>
                <a:cs typeface="+mn-ea"/>
                <a:sym typeface="+mn-lt"/>
              </a:endParaRPr>
            </a:p>
          </p:txBody>
        </p:sp>
        <p:sp>
          <p:nvSpPr>
            <p:cNvPr id="20" name="Freeform 13">
              <a:extLst>
                <a:ext uri="{FF2B5EF4-FFF2-40B4-BE49-F238E27FC236}">
                  <a16:creationId xmlns:a16="http://schemas.microsoft.com/office/drawing/2014/main" id="{540BF145-9358-F562-67CA-5A9C47779CBE}"/>
                </a:ext>
              </a:extLst>
            </p:cNvPr>
            <p:cNvSpPr>
              <a:spLocks noChangeArrowheads="1"/>
            </p:cNvSpPr>
            <p:nvPr/>
          </p:nvSpPr>
          <p:spPr bwMode="auto">
            <a:xfrm>
              <a:off x="620713" y="2554287"/>
              <a:ext cx="647700" cy="2219325"/>
            </a:xfrm>
            <a:custGeom>
              <a:avLst/>
              <a:gdLst>
                <a:gd name="T0" fmla="*/ 647700 w 408"/>
                <a:gd name="T1" fmla="*/ 0 h 1398"/>
                <a:gd name="T2" fmla="*/ 647700 w 408"/>
                <a:gd name="T3" fmla="*/ 2219325 h 1398"/>
                <a:gd name="T4" fmla="*/ 0 w 408"/>
                <a:gd name="T5" fmla="*/ 1914525 h 1398"/>
                <a:gd name="T6" fmla="*/ 0 w 408"/>
                <a:gd name="T7" fmla="*/ 0 h 1398"/>
                <a:gd name="T8" fmla="*/ 647700 w 408"/>
                <a:gd name="T9" fmla="*/ 0 h 1398"/>
                <a:gd name="T10" fmla="*/ 0 60000 65536"/>
                <a:gd name="T11" fmla="*/ 0 60000 65536"/>
                <a:gd name="T12" fmla="*/ 0 60000 65536"/>
                <a:gd name="T13" fmla="*/ 0 60000 65536"/>
                <a:gd name="T14" fmla="*/ 0 60000 65536"/>
                <a:gd name="T15" fmla="*/ 0 w 408"/>
                <a:gd name="T16" fmla="*/ 0 h 1398"/>
                <a:gd name="T17" fmla="*/ 408 w 408"/>
                <a:gd name="T18" fmla="*/ 1398 h 1398"/>
              </a:gdLst>
              <a:ahLst/>
              <a:cxnLst>
                <a:cxn ang="T10">
                  <a:pos x="T0" y="T1"/>
                </a:cxn>
                <a:cxn ang="T11">
                  <a:pos x="T2" y="T3"/>
                </a:cxn>
                <a:cxn ang="T12">
                  <a:pos x="T4" y="T5"/>
                </a:cxn>
                <a:cxn ang="T13">
                  <a:pos x="T6" y="T7"/>
                </a:cxn>
                <a:cxn ang="T14">
                  <a:pos x="T8" y="T9"/>
                </a:cxn>
              </a:cxnLst>
              <a:rect l="T15" t="T16" r="T17" b="T18"/>
              <a:pathLst>
                <a:path w="408" h="1398">
                  <a:moveTo>
                    <a:pt x="408" y="0"/>
                  </a:moveTo>
                  <a:lnTo>
                    <a:pt x="408" y="1398"/>
                  </a:lnTo>
                  <a:lnTo>
                    <a:pt x="0" y="1206"/>
                  </a:lnTo>
                  <a:lnTo>
                    <a:pt x="0" y="0"/>
                  </a:lnTo>
                  <a:lnTo>
                    <a:pt x="408" y="0"/>
                  </a:lnTo>
                  <a:close/>
                </a:path>
              </a:pathLst>
            </a:custGeom>
            <a:solidFill>
              <a:schemeClr val="tx1">
                <a:lumMod val="85000"/>
                <a:lumOff val="15000"/>
              </a:scheme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sp>
          <p:nvSpPr>
            <p:cNvPr id="21" name="Freeform 14">
              <a:extLst>
                <a:ext uri="{FF2B5EF4-FFF2-40B4-BE49-F238E27FC236}">
                  <a16:creationId xmlns:a16="http://schemas.microsoft.com/office/drawing/2014/main" id="{8AEF1DE7-2695-A231-DDCB-0001A07D2083}"/>
                </a:ext>
              </a:extLst>
            </p:cNvPr>
            <p:cNvSpPr>
              <a:spLocks noChangeArrowheads="1"/>
            </p:cNvSpPr>
            <p:nvPr/>
          </p:nvSpPr>
          <p:spPr bwMode="auto">
            <a:xfrm>
              <a:off x="455613" y="1725612"/>
              <a:ext cx="812800" cy="736600"/>
            </a:xfrm>
            <a:custGeom>
              <a:avLst/>
              <a:gdLst>
                <a:gd name="T0" fmla="*/ 812800 w 512"/>
                <a:gd name="T1" fmla="*/ 0 h 464"/>
                <a:gd name="T2" fmla="*/ 812800 w 512"/>
                <a:gd name="T3" fmla="*/ 736600 h 464"/>
                <a:gd name="T4" fmla="*/ 165100 w 512"/>
                <a:gd name="T5" fmla="*/ 736600 h 464"/>
                <a:gd name="T6" fmla="*/ 0 w 512"/>
                <a:gd name="T7" fmla="*/ 736600 h 464"/>
                <a:gd name="T8" fmla="*/ 0 w 512"/>
                <a:gd name="T9" fmla="*/ 276225 h 464"/>
                <a:gd name="T10" fmla="*/ 77788 w 512"/>
                <a:gd name="T11" fmla="*/ 247650 h 464"/>
                <a:gd name="T12" fmla="*/ 812800 w 512"/>
                <a:gd name="T13" fmla="*/ 0 h 464"/>
                <a:gd name="T14" fmla="*/ 0 60000 65536"/>
                <a:gd name="T15" fmla="*/ 0 60000 65536"/>
                <a:gd name="T16" fmla="*/ 0 60000 65536"/>
                <a:gd name="T17" fmla="*/ 0 60000 65536"/>
                <a:gd name="T18" fmla="*/ 0 60000 65536"/>
                <a:gd name="T19" fmla="*/ 0 60000 65536"/>
                <a:gd name="T20" fmla="*/ 0 60000 65536"/>
                <a:gd name="T21" fmla="*/ 0 w 512"/>
                <a:gd name="T22" fmla="*/ 0 h 464"/>
                <a:gd name="T23" fmla="*/ 512 w 512"/>
                <a:gd name="T24" fmla="*/ 464 h 4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2" h="464">
                  <a:moveTo>
                    <a:pt x="512" y="0"/>
                  </a:moveTo>
                  <a:lnTo>
                    <a:pt x="512" y="464"/>
                  </a:lnTo>
                  <a:lnTo>
                    <a:pt x="104" y="464"/>
                  </a:lnTo>
                  <a:lnTo>
                    <a:pt x="0" y="464"/>
                  </a:lnTo>
                  <a:lnTo>
                    <a:pt x="0" y="174"/>
                  </a:lnTo>
                  <a:lnTo>
                    <a:pt x="49" y="156"/>
                  </a:lnTo>
                  <a:lnTo>
                    <a:pt x="512" y="0"/>
                  </a:lnTo>
                  <a:close/>
                </a:path>
              </a:pathLst>
            </a:custGeom>
            <a:solidFill>
              <a:schemeClr val="tx1">
                <a:lumMod val="85000"/>
                <a:lumOff val="15000"/>
              </a:scheme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sp>
          <p:nvSpPr>
            <p:cNvPr id="22" name="Freeform 15">
              <a:extLst>
                <a:ext uri="{FF2B5EF4-FFF2-40B4-BE49-F238E27FC236}">
                  <a16:creationId xmlns:a16="http://schemas.microsoft.com/office/drawing/2014/main" id="{AF6F9F26-861B-9827-CD1C-915228A5233D}"/>
                </a:ext>
              </a:extLst>
            </p:cNvPr>
            <p:cNvSpPr>
              <a:spLocks noChangeArrowheads="1"/>
            </p:cNvSpPr>
            <p:nvPr/>
          </p:nvSpPr>
          <p:spPr bwMode="auto">
            <a:xfrm>
              <a:off x="1012825" y="1085850"/>
              <a:ext cx="217488" cy="600075"/>
            </a:xfrm>
            <a:custGeom>
              <a:avLst/>
              <a:gdLst>
                <a:gd name="T0" fmla="*/ 130175 w 137"/>
                <a:gd name="T1" fmla="*/ 0 h 378"/>
                <a:gd name="T2" fmla="*/ 217488 w 137"/>
                <a:gd name="T3" fmla="*/ 441325 h 378"/>
                <a:gd name="T4" fmla="*/ 87313 w 137"/>
                <a:gd name="T5" fmla="*/ 600075 h 378"/>
                <a:gd name="T6" fmla="*/ 87313 w 137"/>
                <a:gd name="T7" fmla="*/ 600075 h 378"/>
                <a:gd name="T8" fmla="*/ 0 w 137"/>
                <a:gd name="T9" fmla="*/ 441325 h 378"/>
                <a:gd name="T10" fmla="*/ 130175 w 137"/>
                <a:gd name="T11" fmla="*/ 0 h 378"/>
                <a:gd name="T12" fmla="*/ 0 60000 65536"/>
                <a:gd name="T13" fmla="*/ 0 60000 65536"/>
                <a:gd name="T14" fmla="*/ 0 60000 65536"/>
                <a:gd name="T15" fmla="*/ 0 60000 65536"/>
                <a:gd name="T16" fmla="*/ 0 60000 65536"/>
                <a:gd name="T17" fmla="*/ 0 60000 65536"/>
                <a:gd name="T18" fmla="*/ 0 w 137"/>
                <a:gd name="T19" fmla="*/ 0 h 378"/>
                <a:gd name="T20" fmla="*/ 137 w 137"/>
                <a:gd name="T21" fmla="*/ 378 h 378"/>
              </a:gdLst>
              <a:ahLst/>
              <a:cxnLst>
                <a:cxn ang="T12">
                  <a:pos x="T0" y="T1"/>
                </a:cxn>
                <a:cxn ang="T13">
                  <a:pos x="T2" y="T3"/>
                </a:cxn>
                <a:cxn ang="T14">
                  <a:pos x="T4" y="T5"/>
                </a:cxn>
                <a:cxn ang="T15">
                  <a:pos x="T6" y="T7"/>
                </a:cxn>
                <a:cxn ang="T16">
                  <a:pos x="T8" y="T9"/>
                </a:cxn>
                <a:cxn ang="T17">
                  <a:pos x="T10" y="T11"/>
                </a:cxn>
              </a:cxnLst>
              <a:rect l="T18" t="T19" r="T20" b="T21"/>
              <a:pathLst>
                <a:path w="137" h="378">
                  <a:moveTo>
                    <a:pt x="82" y="0"/>
                  </a:moveTo>
                  <a:lnTo>
                    <a:pt x="137" y="278"/>
                  </a:lnTo>
                  <a:lnTo>
                    <a:pt x="55" y="378"/>
                  </a:lnTo>
                  <a:lnTo>
                    <a:pt x="0" y="278"/>
                  </a:lnTo>
                  <a:lnTo>
                    <a:pt x="82" y="0"/>
                  </a:lnTo>
                  <a:close/>
                </a:path>
              </a:pathLst>
            </a:custGeom>
            <a:solidFill>
              <a:schemeClr val="bg1">
                <a:lumMod val="85000"/>
              </a:scheme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dirty="0">
                <a:cs typeface="+mn-ea"/>
                <a:sym typeface="+mn-lt"/>
              </a:endParaRPr>
            </a:p>
          </p:txBody>
        </p:sp>
        <p:sp>
          <p:nvSpPr>
            <p:cNvPr id="23" name="Freeform 16">
              <a:extLst>
                <a:ext uri="{FF2B5EF4-FFF2-40B4-BE49-F238E27FC236}">
                  <a16:creationId xmlns:a16="http://schemas.microsoft.com/office/drawing/2014/main" id="{8353BBAD-FB16-8E5D-EBD1-B16D807CF2E1}"/>
                </a:ext>
              </a:extLst>
            </p:cNvPr>
            <p:cNvSpPr>
              <a:spLocks noChangeArrowheads="1"/>
            </p:cNvSpPr>
            <p:nvPr/>
          </p:nvSpPr>
          <p:spPr bwMode="auto">
            <a:xfrm>
              <a:off x="4763" y="857250"/>
              <a:ext cx="1138238" cy="1697037"/>
            </a:xfrm>
            <a:custGeom>
              <a:avLst/>
              <a:gdLst>
                <a:gd name="T0" fmla="*/ 1138238 w 235"/>
                <a:gd name="T1" fmla="*/ 227888 h 350"/>
                <a:gd name="T2" fmla="*/ 1007462 w 235"/>
                <a:gd name="T3" fmla="*/ 669117 h 350"/>
                <a:gd name="T4" fmla="*/ 1094646 w 235"/>
                <a:gd name="T5" fmla="*/ 829124 h 350"/>
                <a:gd name="T6" fmla="*/ 547323 w 235"/>
                <a:gd name="T7" fmla="*/ 1008525 h 350"/>
                <a:gd name="T8" fmla="*/ 615133 w 235"/>
                <a:gd name="T9" fmla="*/ 567295 h 350"/>
                <a:gd name="T10" fmla="*/ 329362 w 235"/>
                <a:gd name="T11" fmla="*/ 916400 h 350"/>
                <a:gd name="T12" fmla="*/ 387485 w 235"/>
                <a:gd name="T13" fmla="*/ 1658248 h 350"/>
                <a:gd name="T14" fmla="*/ 188899 w 235"/>
                <a:gd name="T15" fmla="*/ 1697037 h 350"/>
                <a:gd name="T16" fmla="*/ 0 w 235"/>
                <a:gd name="T17" fmla="*/ 998827 h 350"/>
                <a:gd name="T18" fmla="*/ 319675 w 235"/>
                <a:gd name="T19" fmla="*/ 300618 h 350"/>
                <a:gd name="T20" fmla="*/ 876685 w 235"/>
                <a:gd name="T21" fmla="*/ 0 h 350"/>
                <a:gd name="T22" fmla="*/ 1138238 w 235"/>
                <a:gd name="T23" fmla="*/ 227888 h 3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350"/>
                <a:gd name="T38" fmla="*/ 235 w 235"/>
                <a:gd name="T39" fmla="*/ 350 h 3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350">
                  <a:moveTo>
                    <a:pt x="235" y="47"/>
                  </a:moveTo>
                  <a:cubicBezTo>
                    <a:pt x="208" y="138"/>
                    <a:pt x="208" y="138"/>
                    <a:pt x="208" y="138"/>
                  </a:cubicBezTo>
                  <a:cubicBezTo>
                    <a:pt x="226" y="171"/>
                    <a:pt x="226" y="171"/>
                    <a:pt x="226" y="171"/>
                  </a:cubicBezTo>
                  <a:cubicBezTo>
                    <a:pt x="113" y="208"/>
                    <a:pt x="113" y="208"/>
                    <a:pt x="113" y="208"/>
                  </a:cubicBezTo>
                  <a:cubicBezTo>
                    <a:pt x="127" y="117"/>
                    <a:pt x="127" y="117"/>
                    <a:pt x="127" y="117"/>
                  </a:cubicBezTo>
                  <a:cubicBezTo>
                    <a:pt x="127" y="117"/>
                    <a:pt x="84" y="158"/>
                    <a:pt x="68" y="189"/>
                  </a:cubicBezTo>
                  <a:cubicBezTo>
                    <a:pt x="53" y="220"/>
                    <a:pt x="80" y="342"/>
                    <a:pt x="80" y="342"/>
                  </a:cubicBezTo>
                  <a:cubicBezTo>
                    <a:pt x="39" y="350"/>
                    <a:pt x="39" y="350"/>
                    <a:pt x="39" y="350"/>
                  </a:cubicBezTo>
                  <a:cubicBezTo>
                    <a:pt x="0" y="206"/>
                    <a:pt x="0" y="206"/>
                    <a:pt x="0" y="206"/>
                  </a:cubicBezTo>
                  <a:cubicBezTo>
                    <a:pt x="0" y="206"/>
                    <a:pt x="22" y="140"/>
                    <a:pt x="66" y="62"/>
                  </a:cubicBezTo>
                  <a:cubicBezTo>
                    <a:pt x="97" y="9"/>
                    <a:pt x="150" y="1"/>
                    <a:pt x="181" y="0"/>
                  </a:cubicBezTo>
                  <a:cubicBezTo>
                    <a:pt x="181" y="0"/>
                    <a:pt x="189" y="39"/>
                    <a:pt x="235" y="47"/>
                  </a:cubicBezTo>
                  <a:close/>
                </a:path>
              </a:pathLst>
            </a:custGeom>
            <a:solidFill>
              <a:schemeClr val="tx1">
                <a:lumMod val="65000"/>
                <a:lumOff val="35000"/>
              </a:scheme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sp>
          <p:nvSpPr>
            <p:cNvPr id="24" name="Freeform 17">
              <a:extLst>
                <a:ext uri="{FF2B5EF4-FFF2-40B4-BE49-F238E27FC236}">
                  <a16:creationId xmlns:a16="http://schemas.microsoft.com/office/drawing/2014/main" id="{DD33B2FD-8233-7C32-8E03-CE243C4720D7}"/>
                </a:ext>
              </a:extLst>
            </p:cNvPr>
            <p:cNvSpPr>
              <a:spLocks noChangeArrowheads="1"/>
            </p:cNvSpPr>
            <p:nvPr/>
          </p:nvSpPr>
          <p:spPr bwMode="auto">
            <a:xfrm>
              <a:off x="96838" y="2592387"/>
              <a:ext cx="455613" cy="1725612"/>
            </a:xfrm>
            <a:custGeom>
              <a:avLst/>
              <a:gdLst>
                <a:gd name="T0" fmla="*/ 455613 w 287"/>
                <a:gd name="T1" fmla="*/ 0 h 1087"/>
                <a:gd name="T2" fmla="*/ 450850 w 287"/>
                <a:gd name="T3" fmla="*/ 950912 h 1087"/>
                <a:gd name="T4" fmla="*/ 222250 w 287"/>
                <a:gd name="T5" fmla="*/ 1725612 h 1087"/>
                <a:gd name="T6" fmla="*/ 0 w 287"/>
                <a:gd name="T7" fmla="*/ 1725612 h 1087"/>
                <a:gd name="T8" fmla="*/ 290513 w 287"/>
                <a:gd name="T9" fmla="*/ 708025 h 1087"/>
                <a:gd name="T10" fmla="*/ 373063 w 287"/>
                <a:gd name="T11" fmla="*/ 0 h 1087"/>
                <a:gd name="T12" fmla="*/ 455613 w 287"/>
                <a:gd name="T13" fmla="*/ 0 h 1087"/>
                <a:gd name="T14" fmla="*/ 0 60000 65536"/>
                <a:gd name="T15" fmla="*/ 0 60000 65536"/>
                <a:gd name="T16" fmla="*/ 0 60000 65536"/>
                <a:gd name="T17" fmla="*/ 0 60000 65536"/>
                <a:gd name="T18" fmla="*/ 0 60000 65536"/>
                <a:gd name="T19" fmla="*/ 0 60000 65536"/>
                <a:gd name="T20" fmla="*/ 0 60000 65536"/>
                <a:gd name="T21" fmla="*/ 0 w 287"/>
                <a:gd name="T22" fmla="*/ 0 h 1087"/>
                <a:gd name="T23" fmla="*/ 287 w 287"/>
                <a:gd name="T24" fmla="*/ 1087 h 10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7" h="1087">
                  <a:moveTo>
                    <a:pt x="287" y="0"/>
                  </a:moveTo>
                  <a:lnTo>
                    <a:pt x="284" y="599"/>
                  </a:lnTo>
                  <a:lnTo>
                    <a:pt x="140" y="1087"/>
                  </a:lnTo>
                  <a:lnTo>
                    <a:pt x="0" y="1087"/>
                  </a:lnTo>
                  <a:lnTo>
                    <a:pt x="183" y="446"/>
                  </a:lnTo>
                  <a:lnTo>
                    <a:pt x="235" y="0"/>
                  </a:lnTo>
                  <a:lnTo>
                    <a:pt x="287" y="0"/>
                  </a:lnTo>
                  <a:close/>
                </a:path>
              </a:pathLst>
            </a:custGeom>
            <a:solidFill>
              <a:schemeClr val="tx1">
                <a:lumMod val="65000"/>
                <a:lumOff val="35000"/>
              </a:scheme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cs typeface="+mn-ea"/>
                <a:sym typeface="+mn-lt"/>
              </a:endParaRPr>
            </a:p>
          </p:txBody>
        </p:sp>
      </p:grpSp>
      <p:pic>
        <p:nvPicPr>
          <p:cNvPr id="3" name="Imagem 2">
            <a:extLst>
              <a:ext uri="{FF2B5EF4-FFF2-40B4-BE49-F238E27FC236}">
                <a16:creationId xmlns:a16="http://schemas.microsoft.com/office/drawing/2014/main" id="{BBDF8D47-72F3-10CC-3F5B-AD007E254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99637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1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3" presetClass="entr" presetSubtype="288" decel="100000" fill="hold" grpId="0" nodeType="withEffect">
                                  <p:stCondLst>
                                    <p:cond delay="0"/>
                                  </p:stCondLst>
                                  <p:iterate type="lt">
                                    <p:tmPct val="15000"/>
                                  </p:iterate>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strVal val="8/3*#ppt_w"/>
                                          </p:val>
                                        </p:tav>
                                        <p:tav tm="100000">
                                          <p:val>
                                            <p:strVal val="#ppt_w"/>
                                          </p:val>
                                        </p:tav>
                                      </p:tavLst>
                                    </p:anim>
                                    <p:anim calcmode="lin" valueType="num">
                                      <p:cBhvr>
                                        <p:cTn id="12" dur="500" fill="hold"/>
                                        <p:tgtEl>
                                          <p:spTgt spid="9"/>
                                        </p:tgtEl>
                                        <p:attrNameLst>
                                          <p:attrName>ppt_h</p:attrName>
                                        </p:attrNameLst>
                                      </p:cBhvr>
                                      <p:tavLst>
                                        <p:tav tm="0">
                                          <p:val>
                                            <p:strVal val="12/3*#ppt_h"/>
                                          </p:val>
                                        </p:tav>
                                        <p:tav tm="100000">
                                          <p:val>
                                            <p:strVal val="#ppt_h"/>
                                          </p:val>
                                        </p:tav>
                                      </p:tavLst>
                                    </p:anim>
                                  </p:childTnLst>
                                </p:cTn>
                              </p:par>
                              <p:par>
                                <p:cTn id="13" presetID="10" presetClass="entr" presetSubtype="0" fill="hold" grpId="1" nodeType="withEffect">
                                  <p:stCondLst>
                                    <p:cond delay="0"/>
                                  </p:stCondLst>
                                  <p:iterate type="lt">
                                    <p:tmPct val="15000"/>
                                  </p:iterate>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5250"/>
                            </p:stCondLst>
                            <p:childTnLst>
                              <p:par>
                                <p:cTn id="17" presetID="26"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p:cBhvr>
                                        <p:cTn id="19" dur="580">
                                          <p:stCondLst>
                                            <p:cond delay="0"/>
                                          </p:stCondLst>
                                        </p:cTn>
                                        <p:tgtEl>
                                          <p:spTgt spid="10"/>
                                        </p:tgtEl>
                                      </p:cBhvr>
                                    </p:animEffect>
                                    <p:anim calcmode="lin" valueType="num">
                                      <p:cBhvr>
                                        <p:cTn id="2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5" dur="26">
                                          <p:stCondLst>
                                            <p:cond delay="650"/>
                                          </p:stCondLst>
                                        </p:cTn>
                                        <p:tgtEl>
                                          <p:spTgt spid="10"/>
                                        </p:tgtEl>
                                      </p:cBhvr>
                                      <p:to x="100000" y="60000"/>
                                    </p:animScale>
                                    <p:animScale>
                                      <p:cBhvr>
                                        <p:cTn id="26" dur="166" decel="50000">
                                          <p:stCondLst>
                                            <p:cond delay="676"/>
                                          </p:stCondLst>
                                        </p:cTn>
                                        <p:tgtEl>
                                          <p:spTgt spid="10"/>
                                        </p:tgtEl>
                                      </p:cBhvr>
                                      <p:to x="100000" y="100000"/>
                                    </p:animScale>
                                    <p:animScale>
                                      <p:cBhvr>
                                        <p:cTn id="27" dur="26">
                                          <p:stCondLst>
                                            <p:cond delay="1312"/>
                                          </p:stCondLst>
                                        </p:cTn>
                                        <p:tgtEl>
                                          <p:spTgt spid="10"/>
                                        </p:tgtEl>
                                      </p:cBhvr>
                                      <p:to x="100000" y="80000"/>
                                    </p:animScale>
                                    <p:animScale>
                                      <p:cBhvr>
                                        <p:cTn id="28" dur="166" decel="50000">
                                          <p:stCondLst>
                                            <p:cond delay="1338"/>
                                          </p:stCondLst>
                                        </p:cTn>
                                        <p:tgtEl>
                                          <p:spTgt spid="10"/>
                                        </p:tgtEl>
                                      </p:cBhvr>
                                      <p:to x="100000" y="100000"/>
                                    </p:animScale>
                                    <p:animScale>
                                      <p:cBhvr>
                                        <p:cTn id="29" dur="26">
                                          <p:stCondLst>
                                            <p:cond delay="1642"/>
                                          </p:stCondLst>
                                        </p:cTn>
                                        <p:tgtEl>
                                          <p:spTgt spid="10"/>
                                        </p:tgtEl>
                                      </p:cBhvr>
                                      <p:to x="100000" y="90000"/>
                                    </p:animScale>
                                    <p:animScale>
                                      <p:cBhvr>
                                        <p:cTn id="30" dur="166" decel="50000">
                                          <p:stCondLst>
                                            <p:cond delay="1668"/>
                                          </p:stCondLst>
                                        </p:cTn>
                                        <p:tgtEl>
                                          <p:spTgt spid="10"/>
                                        </p:tgtEl>
                                      </p:cBhvr>
                                      <p:to x="100000" y="100000"/>
                                    </p:animScale>
                                    <p:animScale>
                                      <p:cBhvr>
                                        <p:cTn id="31" dur="26">
                                          <p:stCondLst>
                                            <p:cond delay="1808"/>
                                          </p:stCondLst>
                                        </p:cTn>
                                        <p:tgtEl>
                                          <p:spTgt spid="10"/>
                                        </p:tgtEl>
                                      </p:cBhvr>
                                      <p:to x="100000" y="95000"/>
                                    </p:animScale>
                                    <p:animScale>
                                      <p:cBhvr>
                                        <p:cTn id="3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13B7D5B-A0C3-4F28-BB88-2DBEACB7A6AF}"/>
              </a:ext>
            </a:extLst>
          </p:cNvPr>
          <p:cNvSpPr/>
          <p:nvPr/>
        </p:nvSpPr>
        <p:spPr>
          <a:xfrm>
            <a:off x="0" y="1606102"/>
            <a:ext cx="12115800" cy="1569660"/>
          </a:xfrm>
          <a:prstGeom prst="rect">
            <a:avLst/>
          </a:prstGeom>
        </p:spPr>
        <p:txBody>
          <a:bodyPr vert="horz" wrap="square">
            <a:spAutoFit/>
          </a:bodyPr>
          <a:lstStyle/>
          <a:p>
            <a:pPr algn="ctr"/>
            <a:r>
              <a:rPr lang="en-US" altLang="zh-CN" sz="9600" b="1" spc="-300" dirty="0" err="1">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rPr>
              <a:t>Parte</a:t>
            </a:r>
            <a:r>
              <a:rPr lang="en-US" altLang="zh-CN" sz="9600" b="1" spc="-300" dirty="0">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rPr>
              <a:t> 12</a:t>
            </a:r>
            <a:endParaRPr lang="zh-CN" altLang="en-US" sz="9600" b="1" spc="-300" dirty="0">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endParaRPr>
          </a:p>
        </p:txBody>
      </p:sp>
      <p:sp>
        <p:nvSpPr>
          <p:cNvPr id="3" name="文本框 41">
            <a:extLst>
              <a:ext uri="{FF2B5EF4-FFF2-40B4-BE49-F238E27FC236}">
                <a16:creationId xmlns:a16="http://schemas.microsoft.com/office/drawing/2014/main" id="{00E40353-443C-F642-4A50-2562C58152E5}"/>
              </a:ext>
            </a:extLst>
          </p:cNvPr>
          <p:cNvSpPr txBox="1"/>
          <p:nvPr/>
        </p:nvSpPr>
        <p:spPr>
          <a:xfrm>
            <a:off x="692150" y="3682239"/>
            <a:ext cx="10731500" cy="2862322"/>
          </a:xfrm>
          <a:prstGeom prst="rect">
            <a:avLst/>
          </a:prstGeom>
          <a:noFill/>
        </p:spPr>
        <p:txBody>
          <a:bodyPr wrap="square" rtlCol="0">
            <a:spAutoFit/>
          </a:bodyPr>
          <a:lstStyle>
            <a:defPPr>
              <a:defRPr lang="zh-CN"/>
            </a:defPPr>
            <a:lvl1pPr algn="dist">
              <a:defRPr sz="28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algn="ctr"/>
            <a:r>
              <a:rPr lang="pt-BR" altLang="zh-CN" sz="6000" dirty="0">
                <a:solidFill>
                  <a:srgbClr val="FA9576"/>
                </a:solidFill>
                <a:effectLst/>
                <a:latin typeface="+mn-lt"/>
                <a:ea typeface="+mn-ea"/>
                <a:cs typeface="+mn-ea"/>
                <a:sym typeface="+mn-lt"/>
              </a:rPr>
              <a:t>Necessidade de atualização e monitoramento constante</a:t>
            </a:r>
            <a:endParaRPr lang="zh-CN" altLang="en-US" sz="6000" dirty="0">
              <a:solidFill>
                <a:srgbClr val="FA9576"/>
              </a:solidFill>
              <a:effectLst/>
              <a:latin typeface="+mn-lt"/>
              <a:ea typeface="+mn-ea"/>
              <a:cs typeface="+mn-ea"/>
              <a:sym typeface="+mn-lt"/>
            </a:endParaRPr>
          </a:p>
        </p:txBody>
      </p:sp>
      <p:pic>
        <p:nvPicPr>
          <p:cNvPr id="2" name="Imagem 1">
            <a:extLst>
              <a:ext uri="{FF2B5EF4-FFF2-40B4-BE49-F238E27FC236}">
                <a16:creationId xmlns:a16="http://schemas.microsoft.com/office/drawing/2014/main" id="{169970FC-5826-C7DD-95B3-D94B9D7466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373164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2000">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14:bounceEnd="62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62000">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950"/>
                                </p:stCondLst>
                                <p:childTnLst>
                                  <p:par>
                                    <p:cTn id="10" presetID="2" presetClass="entr" presetSubtype="4"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par>
                                    <p:cTn id="14" presetID="26" presetClass="emph" presetSubtype="0" fill="hold" grpId="1" nodeType="withEffect">
                                      <p:stCondLst>
                                        <p:cond delay="500"/>
                                      </p:stCondLst>
                                      <p:iterate type="lt">
                                        <p:tmPct val="10000"/>
                                      </p:iterate>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950"/>
                                </p:stCondLst>
                                <p:childTnLst>
                                  <p:par>
                                    <p:cTn id="10" presetID="2" presetClass="entr" presetSubtype="4"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par>
                                    <p:cTn id="14" presetID="26" presetClass="emph" presetSubtype="0" fill="hold" grpId="1" nodeType="withEffect">
                                      <p:stCondLst>
                                        <p:cond delay="500"/>
                                      </p:stCondLst>
                                      <p:iterate type="lt">
                                        <p:tmPct val="10000"/>
                                      </p:iterate>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122" name="Picture 2" descr="NR 19 atualizada: o que é e o que diz a norma em 2023">
            <a:extLst>
              <a:ext uri="{FF2B5EF4-FFF2-40B4-BE49-F238E27FC236}">
                <a16:creationId xmlns:a16="http://schemas.microsoft.com/office/drawing/2014/main" id="{6AA61834-C8D1-0B91-74E1-3DA22481B5B2}"/>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9CD6254F-E6F3-06E9-3306-C9281D4A93F3}"/>
              </a:ext>
            </a:extLst>
          </p:cNvPr>
          <p:cNvSpPr/>
          <p:nvPr/>
        </p:nvSpPr>
        <p:spPr>
          <a:xfrm>
            <a:off x="0" y="0"/>
            <a:ext cx="12192000" cy="6858000"/>
          </a:xfrm>
          <a:prstGeom prst="rect">
            <a:avLst/>
          </a:prstGeom>
          <a:solidFill>
            <a:srgbClr val="691D1F">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 name="Group 1" descr="e7d195523061f1c029d8a470330beef7eecbf578a74c67be34E755975358C32C42B60046E65E5AB2B817CFACDA70963A03272FA99D31C85E250EFEC4061BFB07F05F931B289192FCB8E0285A555C1F230D307BE5C25C0A02A148102A1BAEDB15DE6D17ED4C2D37AAA815CC83B2760056FB7B5D8A8CA70F565F2C860F89DCA49999B2685C267E514B43EFE53A5B803607">
            <a:extLst>
              <a:ext uri="{FF2B5EF4-FFF2-40B4-BE49-F238E27FC236}">
                <a16:creationId xmlns:a16="http://schemas.microsoft.com/office/drawing/2014/main" id="{D34661B9-5410-9291-36CD-05628588F989}"/>
              </a:ext>
            </a:extLst>
          </p:cNvPr>
          <p:cNvGrpSpPr/>
          <p:nvPr/>
        </p:nvGrpSpPr>
        <p:grpSpPr>
          <a:xfrm>
            <a:off x="8535917" y="3684984"/>
            <a:ext cx="1370398" cy="1370398"/>
            <a:chOff x="13040668" y="3768916"/>
            <a:chExt cx="3026646" cy="3026646"/>
          </a:xfrm>
        </p:grpSpPr>
        <p:sp>
          <p:nvSpPr>
            <p:cNvPr id="6" name="Oval 6">
              <a:extLst>
                <a:ext uri="{FF2B5EF4-FFF2-40B4-BE49-F238E27FC236}">
                  <a16:creationId xmlns:a16="http://schemas.microsoft.com/office/drawing/2014/main" id="{7B52ACA0-2DD9-920B-5EB6-442911826332}"/>
                </a:ext>
              </a:extLst>
            </p:cNvPr>
            <p:cNvSpPr/>
            <p:nvPr/>
          </p:nvSpPr>
          <p:spPr>
            <a:xfrm>
              <a:off x="13040668" y="3768916"/>
              <a:ext cx="3026646" cy="3026646"/>
            </a:xfrm>
            <a:prstGeom prst="ellipse">
              <a:avLst/>
            </a:prstGeom>
            <a:solidFill>
              <a:srgbClr val="C00000"/>
            </a:solidFill>
            <a:ln w="12700" cap="flat" cmpd="sng" algn="ctr">
              <a:noFill/>
              <a:prstDash val="solid"/>
              <a:miter lim="800000"/>
            </a:ln>
            <a:effectLst>
              <a:outerShdw blurRad="1270000" sx="90000" sy="90000" algn="ctr"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id-ID" sz="1125" b="0" i="0" u="none" strike="noStrike" kern="0" cap="none" spc="0" normalizeH="0" baseline="0" noProof="0">
                <a:ln>
                  <a:noFill/>
                </a:ln>
                <a:effectLst/>
                <a:uLnTx/>
                <a:uFillTx/>
                <a:cs typeface="+mn-ea"/>
                <a:sym typeface="+mn-lt"/>
              </a:endParaRPr>
            </a:p>
          </p:txBody>
        </p:sp>
        <p:grpSp>
          <p:nvGrpSpPr>
            <p:cNvPr id="7" name="Group 12">
              <a:extLst>
                <a:ext uri="{FF2B5EF4-FFF2-40B4-BE49-F238E27FC236}">
                  <a16:creationId xmlns:a16="http://schemas.microsoft.com/office/drawing/2014/main" id="{7B920F01-DF81-500A-CC0D-8783CD20C799}"/>
                </a:ext>
              </a:extLst>
            </p:cNvPr>
            <p:cNvGrpSpPr/>
            <p:nvPr/>
          </p:nvGrpSpPr>
          <p:grpSpPr>
            <a:xfrm>
              <a:off x="14263395" y="4858634"/>
              <a:ext cx="581192" cy="847210"/>
              <a:chOff x="3582988" y="3510757"/>
              <a:chExt cx="319088" cy="465138"/>
            </a:xfrm>
            <a:solidFill>
              <a:sysClr val="window" lastClr="FFFFFF"/>
            </a:solidFill>
          </p:grpSpPr>
          <p:sp>
            <p:nvSpPr>
              <p:cNvPr id="8" name="AutoShape 113">
                <a:extLst>
                  <a:ext uri="{FF2B5EF4-FFF2-40B4-BE49-F238E27FC236}">
                    <a16:creationId xmlns:a16="http://schemas.microsoft.com/office/drawing/2014/main" id="{B935B5CA-FEAF-3AB8-B7A9-260AF6C22A65}"/>
                  </a:ext>
                </a:extLst>
              </p:cNvPr>
              <p:cNvSpPr>
                <a:spLocks/>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effectLst>
                    <a:outerShdw blurRad="38100" dist="38100" dir="2700000" algn="tl">
                      <a:srgbClr val="000000"/>
                    </a:outerShdw>
                  </a:effectLst>
                  <a:uLnTx/>
                  <a:uFillTx/>
                  <a:cs typeface="+mn-ea"/>
                  <a:sym typeface="+mn-lt"/>
                </a:endParaRPr>
              </a:p>
            </p:txBody>
          </p:sp>
          <p:sp>
            <p:nvSpPr>
              <p:cNvPr id="9" name="AutoShape 114">
                <a:extLst>
                  <a:ext uri="{FF2B5EF4-FFF2-40B4-BE49-F238E27FC236}">
                    <a16:creationId xmlns:a16="http://schemas.microsoft.com/office/drawing/2014/main" id="{4C2D448A-FB4D-B681-342F-6AB370576481}"/>
                  </a:ext>
                </a:extLst>
              </p:cNvPr>
              <p:cNvSpPr>
                <a:spLocks/>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effectLst>
                    <a:outerShdw blurRad="38100" dist="38100" dir="2700000" algn="tl">
                      <a:srgbClr val="000000"/>
                    </a:outerShdw>
                  </a:effectLst>
                  <a:uLnTx/>
                  <a:uFillTx/>
                  <a:cs typeface="+mn-ea"/>
                  <a:sym typeface="+mn-lt"/>
                </a:endParaRPr>
              </a:p>
            </p:txBody>
          </p:sp>
        </p:grpSp>
      </p:grpSp>
      <p:sp>
        <p:nvSpPr>
          <p:cNvPr id="10" name="TextBox 13">
            <a:extLst>
              <a:ext uri="{FF2B5EF4-FFF2-40B4-BE49-F238E27FC236}">
                <a16:creationId xmlns:a16="http://schemas.microsoft.com/office/drawing/2014/main" id="{567CECA1-11BB-D32B-B10E-ED7A63C001B2}"/>
              </a:ext>
            </a:extLst>
          </p:cNvPr>
          <p:cNvSpPr txBox="1"/>
          <p:nvPr/>
        </p:nvSpPr>
        <p:spPr>
          <a:xfrm>
            <a:off x="627636" y="734900"/>
            <a:ext cx="7150311" cy="5219506"/>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1600" i="0" u="none" strike="noStrike" kern="0" cap="none" spc="0" normalizeH="0" baseline="0" noProof="0" dirty="0">
                <a:ln>
                  <a:noFill/>
                </a:ln>
                <a:effectLst/>
                <a:uLnTx/>
                <a:uFillTx/>
                <a:cs typeface="+mn-ea"/>
                <a:sym typeface="+mn-lt"/>
              </a:rPr>
              <a:t>A necessidade de atualização e monitoramento constante em relação à Norma Regulamentadora 19 (NR-19) é crucial para garantir a eficácia contínua das práticas de segurança relacionadas ao trabalho com explosivos. Essa norma pode passar por revisões e atualizações ao longo do tempo, com o objetivo de acompanhar avanços tecnológicos, identificar novos riscos e aprimorar os padrões de segurança.</a:t>
            </a:r>
          </a:p>
          <a:p>
            <a:pPr marL="0" marR="0" lvl="0" indent="0" defTabSz="914400" eaLnBrk="1" fontAlgn="auto" latinLnBrk="0" hangingPunct="1">
              <a:lnSpc>
                <a:spcPct val="150000"/>
              </a:lnSpc>
              <a:spcBef>
                <a:spcPts val="0"/>
              </a:spcBef>
              <a:spcAft>
                <a:spcPts val="0"/>
              </a:spcAft>
              <a:buClrTx/>
              <a:buSzTx/>
              <a:buFontTx/>
              <a:buNone/>
              <a:tabLst/>
              <a:defRPr/>
            </a:pPr>
            <a:endParaRPr kumimoji="0" lang="pt-BR" altLang="zh-CN" sz="1600" i="0" u="none" strike="noStrike" kern="0" cap="none" spc="0" normalizeH="0" baseline="0" noProof="0" dirty="0">
              <a:ln>
                <a:noFill/>
              </a:ln>
              <a:effectLst/>
              <a:uLnTx/>
              <a:uFillTx/>
              <a:cs typeface="+mn-ea"/>
              <a:sym typeface="+mn-lt"/>
            </a:endParaRPr>
          </a:p>
          <a:p>
            <a:pPr marL="0" marR="0" lvl="0" indent="0" defTabSz="914400" eaLnBrk="1" fontAlgn="auto" latinLnBrk="0" hangingPunct="1">
              <a:lnSpc>
                <a:spcPct val="150000"/>
              </a:lnSpc>
              <a:spcBef>
                <a:spcPts val="0"/>
              </a:spcBef>
              <a:spcAft>
                <a:spcPts val="0"/>
              </a:spcAft>
              <a:buClrTx/>
              <a:buSzTx/>
              <a:buFontTx/>
              <a:buNone/>
              <a:tabLst/>
              <a:defRPr/>
            </a:pPr>
            <a:endParaRPr kumimoji="0" lang="pt-BR" altLang="zh-CN" sz="1600" i="0" u="none" strike="noStrike" kern="0" cap="none" spc="0" normalizeH="0" baseline="0" noProof="0" dirty="0">
              <a:ln>
                <a:noFill/>
              </a:ln>
              <a:effectLst/>
              <a:uLnTx/>
              <a:uFillTx/>
              <a:cs typeface="+mn-ea"/>
              <a:sym typeface="+mn-lt"/>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1600" i="0" u="none" strike="noStrike" kern="0" cap="none" spc="0" normalizeH="0" baseline="0" noProof="0" dirty="0">
                <a:ln>
                  <a:noFill/>
                </a:ln>
                <a:effectLst/>
                <a:uLnTx/>
                <a:uFillTx/>
                <a:cs typeface="+mn-ea"/>
                <a:sym typeface="+mn-lt"/>
              </a:rPr>
              <a:t>O monitoramento constante ajuda a identificar desvios de conformidade, falhas no sistema de segurança e eventuais necessidades de treinamento adicional para os trabalhadores. Dessa forma, é possível tomar medidas corretivas oportunas, visando garantir um ambiente de trabalho seguro e minimizar os riscos associados ao trabalho.</a:t>
            </a:r>
            <a:endParaRPr kumimoji="0" lang="zh-CN" altLang="en-US" sz="1600" i="0" u="none" strike="noStrike" kern="0" cap="none" spc="0" normalizeH="0" baseline="0" noProof="0" dirty="0">
              <a:ln>
                <a:noFill/>
              </a:ln>
              <a:effectLst/>
              <a:uLnTx/>
              <a:uFillTx/>
              <a:cs typeface="+mn-ea"/>
              <a:sym typeface="+mn-lt"/>
            </a:endParaRPr>
          </a:p>
        </p:txBody>
      </p:sp>
      <p:sp>
        <p:nvSpPr>
          <p:cNvPr id="11" name="Rectangle 21" descr="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
            <a:extLst>
              <a:ext uri="{FF2B5EF4-FFF2-40B4-BE49-F238E27FC236}">
                <a16:creationId xmlns:a16="http://schemas.microsoft.com/office/drawing/2014/main" id="{3BB01964-7136-6D90-3390-7410CDF94891}"/>
              </a:ext>
            </a:extLst>
          </p:cNvPr>
          <p:cNvSpPr/>
          <p:nvPr/>
        </p:nvSpPr>
        <p:spPr>
          <a:xfrm>
            <a:off x="11385503" y="243481"/>
            <a:ext cx="514350" cy="5715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12" name="Right Triangle 22" descr="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
            <a:extLst>
              <a:ext uri="{FF2B5EF4-FFF2-40B4-BE49-F238E27FC236}">
                <a16:creationId xmlns:a16="http://schemas.microsoft.com/office/drawing/2014/main" id="{1AE7A01F-0332-0B93-34AC-FC3502DAFBF0}"/>
              </a:ext>
            </a:extLst>
          </p:cNvPr>
          <p:cNvSpPr/>
          <p:nvPr/>
        </p:nvSpPr>
        <p:spPr>
          <a:xfrm rot="5400000">
            <a:off x="393240" y="542789"/>
            <a:ext cx="384222" cy="384222"/>
          </a:xfrm>
          <a:prstGeom prst="rtTriangle">
            <a:avLst/>
          </a:prstGeom>
          <a:solidFill>
            <a:srgbClr val="DB1D1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grpSp>
        <p:nvGrpSpPr>
          <p:cNvPr id="13" name="Group 1" descr="e7d195523061f1c029d8a470330beef7eecbf578a74c67be34E755975358C32C42B60046E65E5AB2B817CFACDA70963A03272FA99D31C85E250EFEC4061BFB07F05F931B289192FCB8E0285A555C1F230D307BE5C25C0A02A148102A1BAEDB15DE6D17ED4C2D37AAA815CC83B2760056FB7B5D8A8CA70F565F2C860F89DCA49999B2685C267E514B43EFE53A5B803607">
            <a:extLst>
              <a:ext uri="{FF2B5EF4-FFF2-40B4-BE49-F238E27FC236}">
                <a16:creationId xmlns:a16="http://schemas.microsoft.com/office/drawing/2014/main" id="{4CA05ABE-8039-0117-B595-2F7A707BDF82}"/>
              </a:ext>
            </a:extLst>
          </p:cNvPr>
          <p:cNvGrpSpPr/>
          <p:nvPr/>
        </p:nvGrpSpPr>
        <p:grpSpPr>
          <a:xfrm>
            <a:off x="7850718" y="1280486"/>
            <a:ext cx="1370398" cy="1370398"/>
            <a:chOff x="13040668" y="3768916"/>
            <a:chExt cx="3026646" cy="3026646"/>
          </a:xfrm>
        </p:grpSpPr>
        <p:sp>
          <p:nvSpPr>
            <p:cNvPr id="14" name="Oval 6">
              <a:extLst>
                <a:ext uri="{FF2B5EF4-FFF2-40B4-BE49-F238E27FC236}">
                  <a16:creationId xmlns:a16="http://schemas.microsoft.com/office/drawing/2014/main" id="{9AB377AC-64B7-7096-6B2C-3F8B9B66F029}"/>
                </a:ext>
              </a:extLst>
            </p:cNvPr>
            <p:cNvSpPr/>
            <p:nvPr/>
          </p:nvSpPr>
          <p:spPr>
            <a:xfrm>
              <a:off x="13040668" y="3768916"/>
              <a:ext cx="3026646" cy="3026646"/>
            </a:xfrm>
            <a:prstGeom prst="ellipse">
              <a:avLst/>
            </a:prstGeom>
            <a:solidFill>
              <a:srgbClr val="C00000"/>
            </a:solidFill>
            <a:ln w="12700" cap="flat" cmpd="sng" algn="ctr">
              <a:noFill/>
              <a:prstDash val="solid"/>
              <a:miter lim="800000"/>
            </a:ln>
            <a:effectLst>
              <a:outerShdw blurRad="1270000" sx="90000" sy="90000" algn="ctr"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id-ID" sz="1125" b="0" i="0" u="none" strike="noStrike" kern="0" cap="none" spc="0" normalizeH="0" baseline="0" noProof="0">
                <a:ln>
                  <a:noFill/>
                </a:ln>
                <a:effectLst/>
                <a:uLnTx/>
                <a:uFillTx/>
                <a:cs typeface="+mn-ea"/>
                <a:sym typeface="+mn-lt"/>
              </a:endParaRPr>
            </a:p>
          </p:txBody>
        </p:sp>
        <p:grpSp>
          <p:nvGrpSpPr>
            <p:cNvPr id="15" name="Group 12">
              <a:extLst>
                <a:ext uri="{FF2B5EF4-FFF2-40B4-BE49-F238E27FC236}">
                  <a16:creationId xmlns:a16="http://schemas.microsoft.com/office/drawing/2014/main" id="{E760F4C5-E183-FCEF-87F4-CA2C05349C61}"/>
                </a:ext>
              </a:extLst>
            </p:cNvPr>
            <p:cNvGrpSpPr/>
            <p:nvPr/>
          </p:nvGrpSpPr>
          <p:grpSpPr>
            <a:xfrm>
              <a:off x="14263395" y="4858634"/>
              <a:ext cx="581192" cy="847210"/>
              <a:chOff x="3582988" y="3510757"/>
              <a:chExt cx="319088" cy="465138"/>
            </a:xfrm>
            <a:solidFill>
              <a:sysClr val="window" lastClr="FFFFFF"/>
            </a:solidFill>
          </p:grpSpPr>
          <p:sp>
            <p:nvSpPr>
              <p:cNvPr id="16" name="AutoShape 113">
                <a:extLst>
                  <a:ext uri="{FF2B5EF4-FFF2-40B4-BE49-F238E27FC236}">
                    <a16:creationId xmlns:a16="http://schemas.microsoft.com/office/drawing/2014/main" id="{AF8258EA-FFE8-4358-0C92-6120699FA948}"/>
                  </a:ext>
                </a:extLst>
              </p:cNvPr>
              <p:cNvSpPr>
                <a:spLocks/>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effectLst>
                    <a:outerShdw blurRad="38100" dist="38100" dir="2700000" algn="tl">
                      <a:srgbClr val="000000"/>
                    </a:outerShdw>
                  </a:effectLst>
                  <a:uLnTx/>
                  <a:uFillTx/>
                  <a:cs typeface="+mn-ea"/>
                  <a:sym typeface="+mn-lt"/>
                </a:endParaRPr>
              </a:p>
            </p:txBody>
          </p:sp>
          <p:sp>
            <p:nvSpPr>
              <p:cNvPr id="17" name="AutoShape 114">
                <a:extLst>
                  <a:ext uri="{FF2B5EF4-FFF2-40B4-BE49-F238E27FC236}">
                    <a16:creationId xmlns:a16="http://schemas.microsoft.com/office/drawing/2014/main" id="{DD9DCF04-D562-724D-F0A8-922EAA4B6992}"/>
                  </a:ext>
                </a:extLst>
              </p:cNvPr>
              <p:cNvSpPr>
                <a:spLocks/>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effectLst>
                    <a:outerShdw blurRad="38100" dist="38100" dir="2700000" algn="tl">
                      <a:srgbClr val="000000"/>
                    </a:outerShdw>
                  </a:effectLst>
                  <a:uLnTx/>
                  <a:uFillTx/>
                  <a:cs typeface="+mn-ea"/>
                  <a:sym typeface="+mn-lt"/>
                </a:endParaRPr>
              </a:p>
            </p:txBody>
          </p:sp>
        </p:grpSp>
      </p:grpSp>
      <p:sp>
        <p:nvSpPr>
          <p:cNvPr id="18" name="Right Triangle 22" descr="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
            <a:extLst>
              <a:ext uri="{FF2B5EF4-FFF2-40B4-BE49-F238E27FC236}">
                <a16:creationId xmlns:a16="http://schemas.microsoft.com/office/drawing/2014/main" id="{F08ABFF3-2E1A-F541-E5DE-783703784893}"/>
              </a:ext>
            </a:extLst>
          </p:cNvPr>
          <p:cNvSpPr/>
          <p:nvPr/>
        </p:nvSpPr>
        <p:spPr>
          <a:xfrm rot="5400000">
            <a:off x="393240" y="3511647"/>
            <a:ext cx="384222" cy="384222"/>
          </a:xfrm>
          <a:prstGeom prst="rtTriangle">
            <a:avLst/>
          </a:prstGeom>
          <a:solidFill>
            <a:srgbClr val="DB1D1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pic>
        <p:nvPicPr>
          <p:cNvPr id="19" name="Imagem 18">
            <a:extLst>
              <a:ext uri="{FF2B5EF4-FFF2-40B4-BE49-F238E27FC236}">
                <a16:creationId xmlns:a16="http://schemas.microsoft.com/office/drawing/2014/main" id="{60749EC7-644A-60FA-FF23-F1DAF6EC9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6854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1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2500"/>
                            </p:stCondLst>
                            <p:childTnLst>
                              <p:par>
                                <p:cTn id="14" presetID="2" presetClass="entr" presetSubtype="4" decel="10000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750" fill="hold"/>
                                        <p:tgtEl>
                                          <p:spTgt spid="12"/>
                                        </p:tgtEl>
                                        <p:attrNameLst>
                                          <p:attrName>ppt_x</p:attrName>
                                        </p:attrNameLst>
                                      </p:cBhvr>
                                      <p:tavLst>
                                        <p:tav tm="0">
                                          <p:val>
                                            <p:strVal val="#ppt_x"/>
                                          </p:val>
                                        </p:tav>
                                        <p:tav tm="100000">
                                          <p:val>
                                            <p:strVal val="#ppt_x"/>
                                          </p:val>
                                        </p:tav>
                                      </p:tavLst>
                                    </p:anim>
                                    <p:anim calcmode="lin" valueType="num">
                                      <p:cBhvr additive="base">
                                        <p:cTn id="17" dur="750" fill="hold"/>
                                        <p:tgtEl>
                                          <p:spTgt spid="12"/>
                                        </p:tgtEl>
                                        <p:attrNameLst>
                                          <p:attrName>ppt_y</p:attrName>
                                        </p:attrNameLst>
                                      </p:cBhvr>
                                      <p:tavLst>
                                        <p:tav tm="0">
                                          <p:val>
                                            <p:strVal val="1+#ppt_h/2"/>
                                          </p:val>
                                        </p:tav>
                                        <p:tav tm="100000">
                                          <p:val>
                                            <p:strVal val="#ppt_y"/>
                                          </p:val>
                                        </p:tav>
                                      </p:tavLst>
                                    </p:anim>
                                  </p:childTnLst>
                                </p:cTn>
                              </p:par>
                              <p:par>
                                <p:cTn id="18" presetID="2" presetClass="entr" presetSubtype="2" decel="100000" fill="hold" nodeType="withEffect">
                                  <p:stCondLst>
                                    <p:cond delay="125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750" fill="hold"/>
                                        <p:tgtEl>
                                          <p:spTgt spid="13"/>
                                        </p:tgtEl>
                                        <p:attrNameLst>
                                          <p:attrName>ppt_x</p:attrName>
                                        </p:attrNameLst>
                                      </p:cBhvr>
                                      <p:tavLst>
                                        <p:tav tm="0">
                                          <p:val>
                                            <p:strVal val="1+#ppt_w/2"/>
                                          </p:val>
                                        </p:tav>
                                        <p:tav tm="100000">
                                          <p:val>
                                            <p:strVal val="#ppt_x"/>
                                          </p:val>
                                        </p:tav>
                                      </p:tavLst>
                                    </p:anim>
                                    <p:anim calcmode="lin" valueType="num">
                                      <p:cBhvr additive="base">
                                        <p:cTn id="21" dur="750" fill="hold"/>
                                        <p:tgtEl>
                                          <p:spTgt spid="13"/>
                                        </p:tgtEl>
                                        <p:attrNameLst>
                                          <p:attrName>ppt_y</p:attrName>
                                        </p:attrNameLst>
                                      </p:cBhvr>
                                      <p:tavLst>
                                        <p:tav tm="0">
                                          <p:val>
                                            <p:strVal val="#ppt_y"/>
                                          </p:val>
                                        </p:tav>
                                        <p:tav tm="100000">
                                          <p:val>
                                            <p:strVal val="#ppt_y"/>
                                          </p:val>
                                        </p:tav>
                                      </p:tavLst>
                                    </p:anim>
                                  </p:childTnLst>
                                </p:cTn>
                              </p:par>
                            </p:childTnLst>
                          </p:cTn>
                        </p:par>
                        <p:par>
                          <p:cTn id="22" fill="hold">
                            <p:stCondLst>
                              <p:cond delay="4500"/>
                            </p:stCondLst>
                            <p:childTnLst>
                              <p:par>
                                <p:cTn id="23" presetID="2" presetClass="entr" presetSubtype="4" decel="10000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750" fill="hold"/>
                                        <p:tgtEl>
                                          <p:spTgt spid="18"/>
                                        </p:tgtEl>
                                        <p:attrNameLst>
                                          <p:attrName>ppt_x</p:attrName>
                                        </p:attrNameLst>
                                      </p:cBhvr>
                                      <p:tavLst>
                                        <p:tav tm="0">
                                          <p:val>
                                            <p:strVal val="#ppt_x"/>
                                          </p:val>
                                        </p:tav>
                                        <p:tav tm="100000">
                                          <p:val>
                                            <p:strVal val="#ppt_x"/>
                                          </p:val>
                                        </p:tav>
                                      </p:tavLst>
                                    </p:anim>
                                    <p:anim calcmode="lin" valueType="num">
                                      <p:cBhvr additive="base">
                                        <p:cTn id="26" dur="7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13B7D5B-A0C3-4F28-BB88-2DBEACB7A6AF}"/>
              </a:ext>
            </a:extLst>
          </p:cNvPr>
          <p:cNvSpPr/>
          <p:nvPr/>
        </p:nvSpPr>
        <p:spPr>
          <a:xfrm>
            <a:off x="0" y="1606102"/>
            <a:ext cx="12115800" cy="1569660"/>
          </a:xfrm>
          <a:prstGeom prst="rect">
            <a:avLst/>
          </a:prstGeom>
        </p:spPr>
        <p:txBody>
          <a:bodyPr vert="horz" wrap="square">
            <a:spAutoFit/>
          </a:bodyPr>
          <a:lstStyle/>
          <a:p>
            <a:pPr algn="ctr"/>
            <a:r>
              <a:rPr lang="en-US" altLang="zh-CN" sz="9600" b="1" spc="-300" dirty="0" err="1">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rPr>
              <a:t>Parte</a:t>
            </a:r>
            <a:r>
              <a:rPr lang="en-US" altLang="zh-CN" sz="9600" b="1" spc="-300" dirty="0">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rPr>
              <a:t> 02</a:t>
            </a:r>
            <a:endParaRPr lang="zh-CN" altLang="en-US" sz="9600" b="1" spc="-300" dirty="0">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endParaRPr>
          </a:p>
        </p:txBody>
      </p:sp>
      <p:sp>
        <p:nvSpPr>
          <p:cNvPr id="3" name="文本框 41">
            <a:extLst>
              <a:ext uri="{FF2B5EF4-FFF2-40B4-BE49-F238E27FC236}">
                <a16:creationId xmlns:a16="http://schemas.microsoft.com/office/drawing/2014/main" id="{00E40353-443C-F642-4A50-2562C58152E5}"/>
              </a:ext>
            </a:extLst>
          </p:cNvPr>
          <p:cNvSpPr txBox="1"/>
          <p:nvPr/>
        </p:nvSpPr>
        <p:spPr>
          <a:xfrm>
            <a:off x="622301" y="4335326"/>
            <a:ext cx="10731500" cy="1938992"/>
          </a:xfrm>
          <a:prstGeom prst="rect">
            <a:avLst/>
          </a:prstGeom>
          <a:noFill/>
        </p:spPr>
        <p:txBody>
          <a:bodyPr wrap="square" rtlCol="0">
            <a:spAutoFit/>
          </a:bodyPr>
          <a:lstStyle>
            <a:defPPr>
              <a:defRPr lang="zh-CN"/>
            </a:defPPr>
            <a:lvl1pPr algn="dist">
              <a:defRPr sz="28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algn="ctr"/>
            <a:r>
              <a:rPr lang="pt-BR" altLang="zh-CN" sz="6000" dirty="0">
                <a:solidFill>
                  <a:srgbClr val="FA9576"/>
                </a:solidFill>
                <a:effectLst/>
                <a:latin typeface="+mn-lt"/>
                <a:ea typeface="+mn-ea"/>
                <a:cs typeface="+mn-ea"/>
                <a:sym typeface="+mn-lt"/>
              </a:rPr>
              <a:t>O que são considerados materiais explosivos?</a:t>
            </a:r>
            <a:endParaRPr lang="zh-CN" altLang="en-US" sz="6000" dirty="0">
              <a:solidFill>
                <a:srgbClr val="FA9576"/>
              </a:solidFill>
              <a:effectLst/>
              <a:latin typeface="+mn-lt"/>
              <a:ea typeface="+mn-ea"/>
              <a:cs typeface="+mn-ea"/>
              <a:sym typeface="+mn-lt"/>
            </a:endParaRPr>
          </a:p>
        </p:txBody>
      </p:sp>
      <p:pic>
        <p:nvPicPr>
          <p:cNvPr id="2" name="Imagem 1">
            <a:extLst>
              <a:ext uri="{FF2B5EF4-FFF2-40B4-BE49-F238E27FC236}">
                <a16:creationId xmlns:a16="http://schemas.microsoft.com/office/drawing/2014/main" id="{83985787-DF95-55B6-FC6A-31608D608B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889050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2000">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14:bounceEnd="62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62000">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950"/>
                                </p:stCondLst>
                                <p:childTnLst>
                                  <p:par>
                                    <p:cTn id="10" presetID="2" presetClass="entr" presetSubtype="4"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par>
                                    <p:cTn id="14" presetID="26" presetClass="emph" presetSubtype="0" fill="hold" grpId="1" nodeType="withEffect">
                                      <p:stCondLst>
                                        <p:cond delay="500"/>
                                      </p:stCondLst>
                                      <p:iterate type="lt">
                                        <p:tmPct val="10000"/>
                                      </p:iterate>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950"/>
                                </p:stCondLst>
                                <p:childTnLst>
                                  <p:par>
                                    <p:cTn id="10" presetID="2" presetClass="entr" presetSubtype="4"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par>
                                    <p:cTn id="14" presetID="26" presetClass="emph" presetSubtype="0" fill="hold" grpId="1" nodeType="withEffect">
                                      <p:stCondLst>
                                        <p:cond delay="500"/>
                                      </p:stCondLst>
                                      <p:iterate type="lt">
                                        <p:tmPct val="10000"/>
                                      </p:iterate>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13B7D5B-A0C3-4F28-BB88-2DBEACB7A6AF}"/>
              </a:ext>
            </a:extLst>
          </p:cNvPr>
          <p:cNvSpPr/>
          <p:nvPr/>
        </p:nvSpPr>
        <p:spPr>
          <a:xfrm>
            <a:off x="0" y="1606102"/>
            <a:ext cx="12115800" cy="1569660"/>
          </a:xfrm>
          <a:prstGeom prst="rect">
            <a:avLst/>
          </a:prstGeom>
        </p:spPr>
        <p:txBody>
          <a:bodyPr vert="horz" wrap="square">
            <a:spAutoFit/>
          </a:bodyPr>
          <a:lstStyle/>
          <a:p>
            <a:pPr algn="ctr"/>
            <a:r>
              <a:rPr lang="en-US" altLang="zh-CN" sz="9600" b="1" spc="-300" dirty="0" err="1">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rPr>
              <a:t>Parte</a:t>
            </a:r>
            <a:r>
              <a:rPr lang="en-US" altLang="zh-CN" sz="9600" b="1" spc="-300" dirty="0">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rPr>
              <a:t> 13</a:t>
            </a:r>
            <a:endParaRPr lang="zh-CN" altLang="en-US" sz="9600" b="1" spc="-300" dirty="0">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endParaRPr>
          </a:p>
        </p:txBody>
      </p:sp>
      <p:sp>
        <p:nvSpPr>
          <p:cNvPr id="3" name="文本框 41">
            <a:extLst>
              <a:ext uri="{FF2B5EF4-FFF2-40B4-BE49-F238E27FC236}">
                <a16:creationId xmlns:a16="http://schemas.microsoft.com/office/drawing/2014/main" id="{00E40353-443C-F642-4A50-2562C58152E5}"/>
              </a:ext>
            </a:extLst>
          </p:cNvPr>
          <p:cNvSpPr txBox="1"/>
          <p:nvPr/>
        </p:nvSpPr>
        <p:spPr>
          <a:xfrm>
            <a:off x="692150" y="4139439"/>
            <a:ext cx="10731500" cy="1938992"/>
          </a:xfrm>
          <a:prstGeom prst="rect">
            <a:avLst/>
          </a:prstGeom>
          <a:noFill/>
        </p:spPr>
        <p:txBody>
          <a:bodyPr wrap="square" rtlCol="0">
            <a:spAutoFit/>
          </a:bodyPr>
          <a:lstStyle>
            <a:defPPr>
              <a:defRPr lang="zh-CN"/>
            </a:defPPr>
            <a:lvl1pPr algn="dist">
              <a:defRPr sz="28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algn="ctr"/>
            <a:r>
              <a:rPr lang="pt-BR" altLang="zh-CN" sz="6000" dirty="0">
                <a:solidFill>
                  <a:srgbClr val="FA9576"/>
                </a:solidFill>
                <a:effectLst/>
                <a:latin typeface="+mn-lt"/>
                <a:ea typeface="+mn-ea"/>
                <a:cs typeface="+mn-ea"/>
                <a:sym typeface="+mn-lt"/>
              </a:rPr>
              <a:t>Relação da NR-19 com outras </a:t>
            </a:r>
            <a:r>
              <a:rPr lang="pt-BR" altLang="zh-CN" sz="6000" dirty="0" err="1">
                <a:solidFill>
                  <a:srgbClr val="FA9576"/>
                </a:solidFill>
                <a:effectLst/>
                <a:latin typeface="+mn-lt"/>
                <a:ea typeface="+mn-ea"/>
                <a:cs typeface="+mn-ea"/>
                <a:sym typeface="+mn-lt"/>
              </a:rPr>
              <a:t>NRs</a:t>
            </a:r>
            <a:endParaRPr lang="zh-CN" altLang="en-US" sz="6000" dirty="0">
              <a:solidFill>
                <a:srgbClr val="FA9576"/>
              </a:solidFill>
              <a:effectLst/>
              <a:latin typeface="+mn-lt"/>
              <a:ea typeface="+mn-ea"/>
              <a:cs typeface="+mn-ea"/>
              <a:sym typeface="+mn-lt"/>
            </a:endParaRPr>
          </a:p>
        </p:txBody>
      </p:sp>
      <p:pic>
        <p:nvPicPr>
          <p:cNvPr id="2" name="Imagem 1">
            <a:extLst>
              <a:ext uri="{FF2B5EF4-FFF2-40B4-BE49-F238E27FC236}">
                <a16:creationId xmlns:a16="http://schemas.microsoft.com/office/drawing/2014/main" id="{6E4BC593-A8F4-F0B5-7945-AD0B0CADF8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09333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2000">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14:bounceEnd="62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62000">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950"/>
                                </p:stCondLst>
                                <p:childTnLst>
                                  <p:par>
                                    <p:cTn id="10" presetID="2" presetClass="entr" presetSubtype="4"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par>
                                    <p:cTn id="14" presetID="26" presetClass="emph" presetSubtype="0" fill="hold" grpId="1" nodeType="withEffect">
                                      <p:stCondLst>
                                        <p:cond delay="500"/>
                                      </p:stCondLst>
                                      <p:iterate type="lt">
                                        <p:tmPct val="10000"/>
                                      </p:iterate>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950"/>
                                </p:stCondLst>
                                <p:childTnLst>
                                  <p:par>
                                    <p:cTn id="10" presetID="2" presetClass="entr" presetSubtype="4"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par>
                                    <p:cTn id="14" presetID="26" presetClass="emph" presetSubtype="0" fill="hold" grpId="1" nodeType="withEffect">
                                      <p:stCondLst>
                                        <p:cond delay="500"/>
                                      </p:stCondLst>
                                      <p:iterate type="lt">
                                        <p:tmPct val="10000"/>
                                      </p:iterate>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91BF70-484C-CC7A-3700-E44D62C3B596}"/>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矩形 4">
            <a:extLst>
              <a:ext uri="{FF2B5EF4-FFF2-40B4-BE49-F238E27FC236}">
                <a16:creationId xmlns:a16="http://schemas.microsoft.com/office/drawing/2014/main" id="{225C6BCA-489F-4BC1-7AE0-EC4479922B83}"/>
              </a:ext>
            </a:extLst>
          </p:cNvPr>
          <p:cNvSpPr/>
          <p:nvPr/>
        </p:nvSpPr>
        <p:spPr>
          <a:xfrm>
            <a:off x="939800" y="827953"/>
            <a:ext cx="10210662" cy="5230866"/>
          </a:xfrm>
          <a:prstGeom prst="rect">
            <a:avLst/>
          </a:prstGeom>
          <a:solidFill>
            <a:srgbClr val="E60B2F"/>
          </a:solidFill>
          <a:ln>
            <a:noFill/>
          </a:ln>
          <a:effectLst>
            <a:outerShdw blurRad="3048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2" name="组合 2">
            <a:extLst>
              <a:ext uri="{FF2B5EF4-FFF2-40B4-BE49-F238E27FC236}">
                <a16:creationId xmlns:a16="http://schemas.microsoft.com/office/drawing/2014/main" id="{2FF1D9CF-9F7F-8F33-B035-DB2CE15AA0DA}"/>
              </a:ext>
            </a:extLst>
          </p:cNvPr>
          <p:cNvGrpSpPr/>
          <p:nvPr/>
        </p:nvGrpSpPr>
        <p:grpSpPr>
          <a:xfrm>
            <a:off x="10228289" y="5681009"/>
            <a:ext cx="579411" cy="148292"/>
            <a:chOff x="11047684" y="6523945"/>
            <a:chExt cx="726541" cy="184922"/>
          </a:xfrm>
        </p:grpSpPr>
        <p:sp>
          <p:nvSpPr>
            <p:cNvPr id="25" name="椭圆 14">
              <a:extLst>
                <a:ext uri="{FF2B5EF4-FFF2-40B4-BE49-F238E27FC236}">
                  <a16:creationId xmlns:a16="http://schemas.microsoft.com/office/drawing/2014/main" id="{CADA8B23-3684-E2D6-510B-3D2EF06C8E08}"/>
                </a:ext>
              </a:extLst>
            </p:cNvPr>
            <p:cNvSpPr/>
            <p:nvPr/>
          </p:nvSpPr>
          <p:spPr>
            <a:xfrm>
              <a:off x="11589303" y="6523945"/>
              <a:ext cx="184922" cy="184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cs typeface="+mn-ea"/>
                <a:sym typeface="+mn-lt"/>
              </a:endParaRPr>
            </a:p>
          </p:txBody>
        </p:sp>
        <p:sp>
          <p:nvSpPr>
            <p:cNvPr id="26" name="椭圆 15">
              <a:extLst>
                <a:ext uri="{FF2B5EF4-FFF2-40B4-BE49-F238E27FC236}">
                  <a16:creationId xmlns:a16="http://schemas.microsoft.com/office/drawing/2014/main" id="{4D12E78D-0387-9080-1025-5712A4B37214}"/>
                </a:ext>
              </a:extLst>
            </p:cNvPr>
            <p:cNvSpPr/>
            <p:nvPr/>
          </p:nvSpPr>
          <p:spPr>
            <a:xfrm>
              <a:off x="11047684" y="6523945"/>
              <a:ext cx="184922" cy="18492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cs typeface="+mn-ea"/>
                <a:sym typeface="+mn-lt"/>
              </a:endParaRPr>
            </a:p>
          </p:txBody>
        </p:sp>
        <p:sp>
          <p:nvSpPr>
            <p:cNvPr id="27" name="椭圆 16">
              <a:extLst>
                <a:ext uri="{FF2B5EF4-FFF2-40B4-BE49-F238E27FC236}">
                  <a16:creationId xmlns:a16="http://schemas.microsoft.com/office/drawing/2014/main" id="{92E3A25C-0C0B-57C7-7515-67683933440B}"/>
                </a:ext>
              </a:extLst>
            </p:cNvPr>
            <p:cNvSpPr/>
            <p:nvPr/>
          </p:nvSpPr>
          <p:spPr>
            <a:xfrm>
              <a:off x="11318493" y="6523945"/>
              <a:ext cx="184922" cy="18492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cs typeface="+mn-ea"/>
                <a:sym typeface="+mn-lt"/>
              </a:endParaRPr>
            </a:p>
          </p:txBody>
        </p:sp>
      </p:grpSp>
      <p:sp>
        <p:nvSpPr>
          <p:cNvPr id="18" name="文本框 12">
            <a:extLst>
              <a:ext uri="{FF2B5EF4-FFF2-40B4-BE49-F238E27FC236}">
                <a16:creationId xmlns:a16="http://schemas.microsoft.com/office/drawing/2014/main" id="{4B70532D-7373-F7D6-9C8D-7F4428A347BE}"/>
              </a:ext>
            </a:extLst>
          </p:cNvPr>
          <p:cNvSpPr txBox="1"/>
          <p:nvPr/>
        </p:nvSpPr>
        <p:spPr>
          <a:xfrm>
            <a:off x="2586221" y="1473200"/>
            <a:ext cx="8311941" cy="3731278"/>
          </a:xfrm>
          <a:prstGeom prst="rect">
            <a:avLst/>
          </a:prstGeom>
          <a:noFill/>
        </p:spPr>
        <p:txBody>
          <a:bodyPr wrap="square" rtlCol="0">
            <a:spAutoFit/>
          </a:bodyPr>
          <a:lstStyle/>
          <a:p>
            <a:pPr>
              <a:lnSpc>
                <a:spcPct val="150000"/>
              </a:lnSpc>
            </a:pPr>
            <a:r>
              <a:rPr lang="pt-BR" altLang="zh-CN" sz="2000" b="1" dirty="0">
                <a:solidFill>
                  <a:schemeClr val="bg1"/>
                </a:solidFill>
                <a:cs typeface="+mn-ea"/>
                <a:sym typeface="+mn-lt"/>
              </a:rPr>
              <a:t>A Norma Regulamentadora 19 é também bastante influenciada com outras </a:t>
            </a:r>
            <a:r>
              <a:rPr lang="pt-BR" altLang="zh-CN" sz="2000" b="1" dirty="0" err="1">
                <a:solidFill>
                  <a:schemeClr val="bg1"/>
                </a:solidFill>
                <a:cs typeface="+mn-ea"/>
                <a:sym typeface="+mn-lt"/>
              </a:rPr>
              <a:t>NRs</a:t>
            </a:r>
            <a:r>
              <a:rPr lang="pt-BR" altLang="zh-CN" sz="2000" b="1" dirty="0">
                <a:solidFill>
                  <a:schemeClr val="bg1"/>
                </a:solidFill>
                <a:cs typeface="+mn-ea"/>
                <a:sym typeface="+mn-lt"/>
              </a:rPr>
              <a:t>. </a:t>
            </a:r>
          </a:p>
          <a:p>
            <a:pPr>
              <a:lnSpc>
                <a:spcPct val="150000"/>
              </a:lnSpc>
            </a:pPr>
            <a:endParaRPr lang="pt-BR" altLang="zh-CN" sz="2000" dirty="0">
              <a:solidFill>
                <a:schemeClr val="bg1"/>
              </a:solidFill>
              <a:cs typeface="+mn-ea"/>
              <a:sym typeface="+mn-lt"/>
            </a:endParaRPr>
          </a:p>
          <a:p>
            <a:pPr>
              <a:lnSpc>
                <a:spcPct val="150000"/>
              </a:lnSpc>
            </a:pPr>
            <a:r>
              <a:rPr lang="pt-BR" altLang="zh-CN" sz="2000" dirty="0">
                <a:solidFill>
                  <a:schemeClr val="bg1"/>
                </a:solidFill>
                <a:cs typeface="+mn-ea"/>
                <a:sym typeface="+mn-lt"/>
              </a:rPr>
              <a:t>As atividades que envolvem substâncias e materiais explosivos apresentam um alto potencial danoso, o que levou às modificações na NR-19 para abordar de forma mais abrangente todos os riscos envolvidos e também para lidar com o uso de tecnologias específicas.</a:t>
            </a:r>
            <a:endParaRPr lang="zh-CN" altLang="en-US" sz="2000" dirty="0">
              <a:solidFill>
                <a:schemeClr val="bg1"/>
              </a:solidFill>
              <a:cs typeface="+mn-ea"/>
              <a:sym typeface="+mn-lt"/>
            </a:endParaRPr>
          </a:p>
        </p:txBody>
      </p:sp>
      <p:grpSp>
        <p:nvGrpSpPr>
          <p:cNvPr id="3" name="Group 14">
            <a:extLst>
              <a:ext uri="{FF2B5EF4-FFF2-40B4-BE49-F238E27FC236}">
                <a16:creationId xmlns:a16="http://schemas.microsoft.com/office/drawing/2014/main" id="{41D62A4C-6670-3F38-52ED-DE8F55C6092A}"/>
              </a:ext>
            </a:extLst>
          </p:cNvPr>
          <p:cNvGrpSpPr/>
          <p:nvPr/>
        </p:nvGrpSpPr>
        <p:grpSpPr>
          <a:xfrm>
            <a:off x="1187332" y="1473200"/>
            <a:ext cx="1008380" cy="546241"/>
            <a:chOff x="466725" y="2427118"/>
            <a:chExt cx="295275" cy="246132"/>
          </a:xfrm>
        </p:grpSpPr>
        <p:sp>
          <p:nvSpPr>
            <p:cNvPr id="4" name="Rectangle: Rounded Corners 15">
              <a:extLst>
                <a:ext uri="{FF2B5EF4-FFF2-40B4-BE49-F238E27FC236}">
                  <a16:creationId xmlns:a16="http://schemas.microsoft.com/office/drawing/2014/main" id="{0303A787-A000-96BE-71AE-B401C7E9FA78}"/>
                </a:ext>
              </a:extLst>
            </p:cNvPr>
            <p:cNvSpPr/>
            <p:nvPr/>
          </p:nvSpPr>
          <p:spPr>
            <a:xfrm>
              <a:off x="466725" y="2427118"/>
              <a:ext cx="295275" cy="92245"/>
            </a:xfrm>
            <a:prstGeom prst="roundRect">
              <a:avLst>
                <a:gd name="adj" fmla="val 50000"/>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cs typeface="+mn-ea"/>
                <a:sym typeface="+mn-lt"/>
              </a:endParaRPr>
            </a:p>
          </p:txBody>
        </p:sp>
        <p:sp>
          <p:nvSpPr>
            <p:cNvPr id="5" name="Rectangle: Rounded Corners 16">
              <a:extLst>
                <a:ext uri="{FF2B5EF4-FFF2-40B4-BE49-F238E27FC236}">
                  <a16:creationId xmlns:a16="http://schemas.microsoft.com/office/drawing/2014/main" id="{AA33913C-F40B-B9B9-49A4-7E8FE3E7D4E7}"/>
                </a:ext>
              </a:extLst>
            </p:cNvPr>
            <p:cNvSpPr/>
            <p:nvPr/>
          </p:nvSpPr>
          <p:spPr>
            <a:xfrm>
              <a:off x="578644" y="2581005"/>
              <a:ext cx="183355" cy="92245"/>
            </a:xfrm>
            <a:prstGeom prst="roundRect">
              <a:avLst>
                <a:gd name="adj" fmla="val 50000"/>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cs typeface="+mn-ea"/>
                <a:sym typeface="+mn-lt"/>
              </a:endParaRPr>
            </a:p>
          </p:txBody>
        </p:sp>
      </p:grpSp>
      <p:grpSp>
        <p:nvGrpSpPr>
          <p:cNvPr id="7" name="组合 24">
            <a:extLst>
              <a:ext uri="{FF2B5EF4-FFF2-40B4-BE49-F238E27FC236}">
                <a16:creationId xmlns:a16="http://schemas.microsoft.com/office/drawing/2014/main" id="{9E6B70D9-9A75-0A06-4BB0-4239EA741821}"/>
              </a:ext>
            </a:extLst>
          </p:cNvPr>
          <p:cNvGrpSpPr/>
          <p:nvPr/>
        </p:nvGrpSpPr>
        <p:grpSpPr>
          <a:xfrm flipH="1">
            <a:off x="481208" y="4890174"/>
            <a:ext cx="1714500" cy="1729961"/>
            <a:chOff x="1869240" y="1695207"/>
            <a:chExt cx="4053990" cy="4056338"/>
          </a:xfrm>
          <a:effectLst>
            <a:outerShdw blurRad="152400" dist="165100" dir="2700000" algn="tl" rotWithShape="0">
              <a:prstClr val="black">
                <a:alpha val="20000"/>
              </a:prstClr>
            </a:outerShdw>
          </a:effectLst>
        </p:grpSpPr>
        <p:grpSp>
          <p:nvGrpSpPr>
            <p:cNvPr id="8" name="Group 3">
              <a:extLst>
                <a:ext uri="{FF2B5EF4-FFF2-40B4-BE49-F238E27FC236}">
                  <a16:creationId xmlns:a16="http://schemas.microsoft.com/office/drawing/2014/main" id="{DFEDE977-47AF-2266-556C-212285D6DB6E}"/>
                </a:ext>
              </a:extLst>
            </p:cNvPr>
            <p:cNvGrpSpPr/>
            <p:nvPr/>
          </p:nvGrpSpPr>
          <p:grpSpPr>
            <a:xfrm rot="20767753">
              <a:off x="1869240" y="1695207"/>
              <a:ext cx="4053990" cy="4056338"/>
              <a:chOff x="3429000" y="1858963"/>
              <a:chExt cx="2739233" cy="2740819"/>
            </a:xfrm>
          </p:grpSpPr>
          <p:sp>
            <p:nvSpPr>
              <p:cNvPr id="10" name="Freeform 5">
                <a:extLst>
                  <a:ext uri="{FF2B5EF4-FFF2-40B4-BE49-F238E27FC236}">
                    <a16:creationId xmlns:a16="http://schemas.microsoft.com/office/drawing/2014/main" id="{09E0CB33-F72F-259B-B468-09D6696E403A}"/>
                  </a:ext>
                </a:extLst>
              </p:cNvPr>
              <p:cNvSpPr>
                <a:spLocks/>
              </p:cNvSpPr>
              <p:nvPr/>
            </p:nvSpPr>
            <p:spPr bwMode="auto">
              <a:xfrm>
                <a:off x="5363370" y="3794920"/>
                <a:ext cx="804863" cy="804862"/>
              </a:xfrm>
              <a:custGeom>
                <a:avLst/>
                <a:gdLst/>
                <a:ahLst/>
                <a:cxnLst>
                  <a:cxn ang="0">
                    <a:pos x="1046" y="168"/>
                  </a:cxn>
                  <a:cxn ang="0">
                    <a:pos x="1122" y="107"/>
                  </a:cxn>
                  <a:cxn ang="0">
                    <a:pos x="1207" y="61"/>
                  </a:cxn>
                  <a:cxn ang="0">
                    <a:pos x="1295" y="27"/>
                  </a:cxn>
                  <a:cxn ang="0">
                    <a:pos x="1388" y="7"/>
                  </a:cxn>
                  <a:cxn ang="0">
                    <a:pos x="1481" y="0"/>
                  </a:cxn>
                  <a:cxn ang="0">
                    <a:pos x="1575" y="7"/>
                  </a:cxn>
                  <a:cxn ang="0">
                    <a:pos x="1667" y="27"/>
                  </a:cxn>
                  <a:cxn ang="0">
                    <a:pos x="1756" y="61"/>
                  </a:cxn>
                  <a:cxn ang="0">
                    <a:pos x="1840" y="107"/>
                  </a:cxn>
                  <a:cxn ang="0">
                    <a:pos x="1918" y="168"/>
                  </a:cxn>
                  <a:cxn ang="0">
                    <a:pos x="4899" y="3149"/>
                  </a:cxn>
                  <a:cxn ang="0">
                    <a:pos x="4960" y="3227"/>
                  </a:cxn>
                  <a:cxn ang="0">
                    <a:pos x="5006" y="3312"/>
                  </a:cxn>
                  <a:cxn ang="0">
                    <a:pos x="5040" y="3400"/>
                  </a:cxn>
                  <a:cxn ang="0">
                    <a:pos x="5059" y="3493"/>
                  </a:cxn>
                  <a:cxn ang="0">
                    <a:pos x="5066" y="3587"/>
                  </a:cxn>
                  <a:cxn ang="0">
                    <a:pos x="5059" y="3681"/>
                  </a:cxn>
                  <a:cxn ang="0">
                    <a:pos x="5040" y="3773"/>
                  </a:cxn>
                  <a:cxn ang="0">
                    <a:pos x="5006" y="3861"/>
                  </a:cxn>
                  <a:cxn ang="0">
                    <a:pos x="4960" y="3946"/>
                  </a:cxn>
                  <a:cxn ang="0">
                    <a:pos x="4899" y="4024"/>
                  </a:cxn>
                  <a:cxn ang="0">
                    <a:pos x="4021" y="4902"/>
                  </a:cxn>
                  <a:cxn ang="0">
                    <a:pos x="3943" y="4963"/>
                  </a:cxn>
                  <a:cxn ang="0">
                    <a:pos x="3859" y="5009"/>
                  </a:cxn>
                  <a:cxn ang="0">
                    <a:pos x="3770" y="5043"/>
                  </a:cxn>
                  <a:cxn ang="0">
                    <a:pos x="3678" y="5062"/>
                  </a:cxn>
                  <a:cxn ang="0">
                    <a:pos x="3584" y="5070"/>
                  </a:cxn>
                  <a:cxn ang="0">
                    <a:pos x="3490" y="5062"/>
                  </a:cxn>
                  <a:cxn ang="0">
                    <a:pos x="3398" y="5043"/>
                  </a:cxn>
                  <a:cxn ang="0">
                    <a:pos x="3310" y="5009"/>
                  </a:cxn>
                  <a:cxn ang="0">
                    <a:pos x="3225" y="4963"/>
                  </a:cxn>
                  <a:cxn ang="0">
                    <a:pos x="3148" y="4902"/>
                  </a:cxn>
                  <a:cxn ang="0">
                    <a:pos x="168" y="1919"/>
                  </a:cxn>
                  <a:cxn ang="0">
                    <a:pos x="107" y="1841"/>
                  </a:cxn>
                  <a:cxn ang="0">
                    <a:pos x="61" y="1757"/>
                  </a:cxn>
                  <a:cxn ang="0">
                    <a:pos x="27" y="1668"/>
                  </a:cxn>
                  <a:cxn ang="0">
                    <a:pos x="7" y="1576"/>
                  </a:cxn>
                  <a:cxn ang="0">
                    <a:pos x="0" y="1482"/>
                  </a:cxn>
                  <a:cxn ang="0">
                    <a:pos x="7" y="1389"/>
                  </a:cxn>
                  <a:cxn ang="0">
                    <a:pos x="27" y="1297"/>
                  </a:cxn>
                  <a:cxn ang="0">
                    <a:pos x="61" y="1207"/>
                  </a:cxn>
                  <a:cxn ang="0">
                    <a:pos x="107" y="1123"/>
                  </a:cxn>
                  <a:cxn ang="0">
                    <a:pos x="168" y="1046"/>
                  </a:cxn>
                </a:cxnLst>
                <a:rect l="0" t="0" r="r" b="b"/>
                <a:pathLst>
                  <a:path w="5066" h="5070">
                    <a:moveTo>
                      <a:pt x="190" y="1021"/>
                    </a:moveTo>
                    <a:lnTo>
                      <a:pt x="1021" y="190"/>
                    </a:lnTo>
                    <a:lnTo>
                      <a:pt x="1046" y="168"/>
                    </a:lnTo>
                    <a:lnTo>
                      <a:pt x="1070" y="146"/>
                    </a:lnTo>
                    <a:lnTo>
                      <a:pt x="1096" y="126"/>
                    </a:lnTo>
                    <a:lnTo>
                      <a:pt x="1122" y="107"/>
                    </a:lnTo>
                    <a:lnTo>
                      <a:pt x="1150" y="90"/>
                    </a:lnTo>
                    <a:lnTo>
                      <a:pt x="1179" y="75"/>
                    </a:lnTo>
                    <a:lnTo>
                      <a:pt x="1207" y="61"/>
                    </a:lnTo>
                    <a:lnTo>
                      <a:pt x="1236" y="48"/>
                    </a:lnTo>
                    <a:lnTo>
                      <a:pt x="1266" y="37"/>
                    </a:lnTo>
                    <a:lnTo>
                      <a:pt x="1295" y="27"/>
                    </a:lnTo>
                    <a:lnTo>
                      <a:pt x="1327" y="18"/>
                    </a:lnTo>
                    <a:lnTo>
                      <a:pt x="1357" y="12"/>
                    </a:lnTo>
                    <a:lnTo>
                      <a:pt x="1388" y="7"/>
                    </a:lnTo>
                    <a:lnTo>
                      <a:pt x="1419" y="3"/>
                    </a:lnTo>
                    <a:lnTo>
                      <a:pt x="1450" y="1"/>
                    </a:lnTo>
                    <a:lnTo>
                      <a:pt x="1481" y="0"/>
                    </a:lnTo>
                    <a:lnTo>
                      <a:pt x="1513" y="1"/>
                    </a:lnTo>
                    <a:lnTo>
                      <a:pt x="1544" y="3"/>
                    </a:lnTo>
                    <a:lnTo>
                      <a:pt x="1575" y="7"/>
                    </a:lnTo>
                    <a:lnTo>
                      <a:pt x="1607" y="12"/>
                    </a:lnTo>
                    <a:lnTo>
                      <a:pt x="1637" y="18"/>
                    </a:lnTo>
                    <a:lnTo>
                      <a:pt x="1667" y="27"/>
                    </a:lnTo>
                    <a:lnTo>
                      <a:pt x="1698" y="37"/>
                    </a:lnTo>
                    <a:lnTo>
                      <a:pt x="1727" y="48"/>
                    </a:lnTo>
                    <a:lnTo>
                      <a:pt x="1756" y="61"/>
                    </a:lnTo>
                    <a:lnTo>
                      <a:pt x="1785" y="75"/>
                    </a:lnTo>
                    <a:lnTo>
                      <a:pt x="1813" y="90"/>
                    </a:lnTo>
                    <a:lnTo>
                      <a:pt x="1840" y="107"/>
                    </a:lnTo>
                    <a:lnTo>
                      <a:pt x="1867" y="126"/>
                    </a:lnTo>
                    <a:lnTo>
                      <a:pt x="1893" y="146"/>
                    </a:lnTo>
                    <a:lnTo>
                      <a:pt x="1918" y="168"/>
                    </a:lnTo>
                    <a:lnTo>
                      <a:pt x="1943" y="190"/>
                    </a:lnTo>
                    <a:lnTo>
                      <a:pt x="4876" y="3126"/>
                    </a:lnTo>
                    <a:lnTo>
                      <a:pt x="4899" y="3149"/>
                    </a:lnTo>
                    <a:lnTo>
                      <a:pt x="4921" y="3175"/>
                    </a:lnTo>
                    <a:lnTo>
                      <a:pt x="4940" y="3201"/>
                    </a:lnTo>
                    <a:lnTo>
                      <a:pt x="4960" y="3227"/>
                    </a:lnTo>
                    <a:lnTo>
                      <a:pt x="4976" y="3255"/>
                    </a:lnTo>
                    <a:lnTo>
                      <a:pt x="4992" y="3284"/>
                    </a:lnTo>
                    <a:lnTo>
                      <a:pt x="5006" y="3312"/>
                    </a:lnTo>
                    <a:lnTo>
                      <a:pt x="5019" y="3341"/>
                    </a:lnTo>
                    <a:lnTo>
                      <a:pt x="5030" y="3371"/>
                    </a:lnTo>
                    <a:lnTo>
                      <a:pt x="5040" y="3400"/>
                    </a:lnTo>
                    <a:lnTo>
                      <a:pt x="5047" y="3431"/>
                    </a:lnTo>
                    <a:lnTo>
                      <a:pt x="5054" y="3462"/>
                    </a:lnTo>
                    <a:lnTo>
                      <a:pt x="5059" y="3493"/>
                    </a:lnTo>
                    <a:lnTo>
                      <a:pt x="5064" y="3524"/>
                    </a:lnTo>
                    <a:lnTo>
                      <a:pt x="5066" y="3555"/>
                    </a:lnTo>
                    <a:lnTo>
                      <a:pt x="5066" y="3587"/>
                    </a:lnTo>
                    <a:lnTo>
                      <a:pt x="5066" y="3618"/>
                    </a:lnTo>
                    <a:lnTo>
                      <a:pt x="5064" y="3649"/>
                    </a:lnTo>
                    <a:lnTo>
                      <a:pt x="5059" y="3681"/>
                    </a:lnTo>
                    <a:lnTo>
                      <a:pt x="5054" y="3711"/>
                    </a:lnTo>
                    <a:lnTo>
                      <a:pt x="5047" y="3742"/>
                    </a:lnTo>
                    <a:lnTo>
                      <a:pt x="5040" y="3773"/>
                    </a:lnTo>
                    <a:lnTo>
                      <a:pt x="5030" y="3803"/>
                    </a:lnTo>
                    <a:lnTo>
                      <a:pt x="5019" y="3832"/>
                    </a:lnTo>
                    <a:lnTo>
                      <a:pt x="5006" y="3861"/>
                    </a:lnTo>
                    <a:lnTo>
                      <a:pt x="4992" y="3891"/>
                    </a:lnTo>
                    <a:lnTo>
                      <a:pt x="4976" y="3919"/>
                    </a:lnTo>
                    <a:lnTo>
                      <a:pt x="4960" y="3946"/>
                    </a:lnTo>
                    <a:lnTo>
                      <a:pt x="4940" y="3973"/>
                    </a:lnTo>
                    <a:lnTo>
                      <a:pt x="4921" y="3999"/>
                    </a:lnTo>
                    <a:lnTo>
                      <a:pt x="4899" y="4024"/>
                    </a:lnTo>
                    <a:lnTo>
                      <a:pt x="4876" y="4047"/>
                    </a:lnTo>
                    <a:lnTo>
                      <a:pt x="4045" y="4879"/>
                    </a:lnTo>
                    <a:lnTo>
                      <a:pt x="4021" y="4902"/>
                    </a:lnTo>
                    <a:lnTo>
                      <a:pt x="3996" y="4924"/>
                    </a:lnTo>
                    <a:lnTo>
                      <a:pt x="3970" y="4943"/>
                    </a:lnTo>
                    <a:lnTo>
                      <a:pt x="3943" y="4963"/>
                    </a:lnTo>
                    <a:lnTo>
                      <a:pt x="3916" y="4979"/>
                    </a:lnTo>
                    <a:lnTo>
                      <a:pt x="3888" y="4995"/>
                    </a:lnTo>
                    <a:lnTo>
                      <a:pt x="3859" y="5009"/>
                    </a:lnTo>
                    <a:lnTo>
                      <a:pt x="3830" y="5022"/>
                    </a:lnTo>
                    <a:lnTo>
                      <a:pt x="3801" y="5033"/>
                    </a:lnTo>
                    <a:lnTo>
                      <a:pt x="3770" y="5043"/>
                    </a:lnTo>
                    <a:lnTo>
                      <a:pt x="3740" y="5050"/>
                    </a:lnTo>
                    <a:lnTo>
                      <a:pt x="3709" y="5058"/>
                    </a:lnTo>
                    <a:lnTo>
                      <a:pt x="3678" y="5062"/>
                    </a:lnTo>
                    <a:lnTo>
                      <a:pt x="3647" y="5067"/>
                    </a:lnTo>
                    <a:lnTo>
                      <a:pt x="3616" y="5069"/>
                    </a:lnTo>
                    <a:lnTo>
                      <a:pt x="3584" y="5070"/>
                    </a:lnTo>
                    <a:lnTo>
                      <a:pt x="3553" y="5069"/>
                    </a:lnTo>
                    <a:lnTo>
                      <a:pt x="3522" y="5067"/>
                    </a:lnTo>
                    <a:lnTo>
                      <a:pt x="3490" y="5062"/>
                    </a:lnTo>
                    <a:lnTo>
                      <a:pt x="3460" y="5058"/>
                    </a:lnTo>
                    <a:lnTo>
                      <a:pt x="3429" y="5050"/>
                    </a:lnTo>
                    <a:lnTo>
                      <a:pt x="3398" y="5043"/>
                    </a:lnTo>
                    <a:lnTo>
                      <a:pt x="3369" y="5033"/>
                    </a:lnTo>
                    <a:lnTo>
                      <a:pt x="3339" y="5022"/>
                    </a:lnTo>
                    <a:lnTo>
                      <a:pt x="3310" y="5009"/>
                    </a:lnTo>
                    <a:lnTo>
                      <a:pt x="3282" y="4995"/>
                    </a:lnTo>
                    <a:lnTo>
                      <a:pt x="3254" y="4979"/>
                    </a:lnTo>
                    <a:lnTo>
                      <a:pt x="3225" y="4963"/>
                    </a:lnTo>
                    <a:lnTo>
                      <a:pt x="3199" y="4943"/>
                    </a:lnTo>
                    <a:lnTo>
                      <a:pt x="3173" y="4924"/>
                    </a:lnTo>
                    <a:lnTo>
                      <a:pt x="3148" y="4902"/>
                    </a:lnTo>
                    <a:lnTo>
                      <a:pt x="3124" y="4879"/>
                    </a:lnTo>
                    <a:lnTo>
                      <a:pt x="190" y="1944"/>
                    </a:lnTo>
                    <a:lnTo>
                      <a:pt x="168" y="1919"/>
                    </a:lnTo>
                    <a:lnTo>
                      <a:pt x="146" y="1894"/>
                    </a:lnTo>
                    <a:lnTo>
                      <a:pt x="125" y="1868"/>
                    </a:lnTo>
                    <a:lnTo>
                      <a:pt x="107" y="1841"/>
                    </a:lnTo>
                    <a:lnTo>
                      <a:pt x="90" y="1814"/>
                    </a:lnTo>
                    <a:lnTo>
                      <a:pt x="75" y="1786"/>
                    </a:lnTo>
                    <a:lnTo>
                      <a:pt x="61" y="1757"/>
                    </a:lnTo>
                    <a:lnTo>
                      <a:pt x="48" y="1728"/>
                    </a:lnTo>
                    <a:lnTo>
                      <a:pt x="37" y="1699"/>
                    </a:lnTo>
                    <a:lnTo>
                      <a:pt x="27" y="1668"/>
                    </a:lnTo>
                    <a:lnTo>
                      <a:pt x="18" y="1638"/>
                    </a:lnTo>
                    <a:lnTo>
                      <a:pt x="12" y="1608"/>
                    </a:lnTo>
                    <a:lnTo>
                      <a:pt x="7" y="1576"/>
                    </a:lnTo>
                    <a:lnTo>
                      <a:pt x="3" y="1545"/>
                    </a:lnTo>
                    <a:lnTo>
                      <a:pt x="1" y="1514"/>
                    </a:lnTo>
                    <a:lnTo>
                      <a:pt x="0" y="1482"/>
                    </a:lnTo>
                    <a:lnTo>
                      <a:pt x="1" y="1451"/>
                    </a:lnTo>
                    <a:lnTo>
                      <a:pt x="3" y="1421"/>
                    </a:lnTo>
                    <a:lnTo>
                      <a:pt x="7" y="1389"/>
                    </a:lnTo>
                    <a:lnTo>
                      <a:pt x="12" y="1358"/>
                    </a:lnTo>
                    <a:lnTo>
                      <a:pt x="18" y="1328"/>
                    </a:lnTo>
                    <a:lnTo>
                      <a:pt x="27" y="1297"/>
                    </a:lnTo>
                    <a:lnTo>
                      <a:pt x="37" y="1267"/>
                    </a:lnTo>
                    <a:lnTo>
                      <a:pt x="48" y="1237"/>
                    </a:lnTo>
                    <a:lnTo>
                      <a:pt x="61" y="1207"/>
                    </a:lnTo>
                    <a:lnTo>
                      <a:pt x="75" y="1179"/>
                    </a:lnTo>
                    <a:lnTo>
                      <a:pt x="90" y="1151"/>
                    </a:lnTo>
                    <a:lnTo>
                      <a:pt x="107" y="1123"/>
                    </a:lnTo>
                    <a:lnTo>
                      <a:pt x="125" y="1097"/>
                    </a:lnTo>
                    <a:lnTo>
                      <a:pt x="146" y="1071"/>
                    </a:lnTo>
                    <a:lnTo>
                      <a:pt x="168" y="1046"/>
                    </a:lnTo>
                    <a:lnTo>
                      <a:pt x="190" y="1021"/>
                    </a:lnTo>
                  </a:path>
                </a:pathLst>
              </a:custGeom>
              <a:solidFill>
                <a:srgbClr val="C00000"/>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1" name="Freeform 6">
                <a:extLst>
                  <a:ext uri="{FF2B5EF4-FFF2-40B4-BE49-F238E27FC236}">
                    <a16:creationId xmlns:a16="http://schemas.microsoft.com/office/drawing/2014/main" id="{CA7D1A2C-9E7E-BBE8-7D00-A1A9C9B7F0A5}"/>
                  </a:ext>
                </a:extLst>
              </p:cNvPr>
              <p:cNvSpPr>
                <a:spLocks/>
              </p:cNvSpPr>
              <p:nvPr/>
            </p:nvSpPr>
            <p:spPr bwMode="auto">
              <a:xfrm>
                <a:off x="5391945" y="3823495"/>
                <a:ext cx="300038" cy="300037"/>
              </a:xfrm>
              <a:custGeom>
                <a:avLst/>
                <a:gdLst/>
                <a:ahLst/>
                <a:cxnLst>
                  <a:cxn ang="0">
                    <a:pos x="0" y="1753"/>
                  </a:cxn>
                  <a:cxn ang="0">
                    <a:pos x="1751" y="0"/>
                  </a:cxn>
                  <a:cxn ang="0">
                    <a:pos x="1888" y="136"/>
                  </a:cxn>
                  <a:cxn ang="0">
                    <a:pos x="136" y="1889"/>
                  </a:cxn>
                  <a:cxn ang="0">
                    <a:pos x="0" y="1753"/>
                  </a:cxn>
                </a:cxnLst>
                <a:rect l="0" t="0" r="r" b="b"/>
                <a:pathLst>
                  <a:path w="1888" h="1889">
                    <a:moveTo>
                      <a:pt x="0" y="1753"/>
                    </a:moveTo>
                    <a:lnTo>
                      <a:pt x="1751" y="0"/>
                    </a:lnTo>
                    <a:lnTo>
                      <a:pt x="1888" y="136"/>
                    </a:lnTo>
                    <a:lnTo>
                      <a:pt x="136" y="1889"/>
                    </a:lnTo>
                    <a:lnTo>
                      <a:pt x="0" y="1753"/>
                    </a:lnTo>
                    <a:close/>
                  </a:path>
                </a:pathLst>
              </a:custGeom>
              <a:solidFill>
                <a:schemeClr val="bg1"/>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3" name="Freeform 7">
                <a:extLst>
                  <a:ext uri="{FF2B5EF4-FFF2-40B4-BE49-F238E27FC236}">
                    <a16:creationId xmlns:a16="http://schemas.microsoft.com/office/drawing/2014/main" id="{ED78A9D6-DDA3-658D-1657-0ADF77B0D871}"/>
                  </a:ext>
                </a:extLst>
              </p:cNvPr>
              <p:cNvSpPr>
                <a:spLocks/>
              </p:cNvSpPr>
              <p:nvPr/>
            </p:nvSpPr>
            <p:spPr bwMode="auto">
              <a:xfrm>
                <a:off x="5841207" y="4271170"/>
                <a:ext cx="298450" cy="300037"/>
              </a:xfrm>
              <a:custGeom>
                <a:avLst/>
                <a:gdLst/>
                <a:ahLst/>
                <a:cxnLst>
                  <a:cxn ang="0">
                    <a:pos x="0" y="1752"/>
                  </a:cxn>
                  <a:cxn ang="0">
                    <a:pos x="1752" y="0"/>
                  </a:cxn>
                  <a:cxn ang="0">
                    <a:pos x="1889" y="136"/>
                  </a:cxn>
                  <a:cxn ang="0">
                    <a:pos x="136" y="1890"/>
                  </a:cxn>
                  <a:cxn ang="0">
                    <a:pos x="0" y="1752"/>
                  </a:cxn>
                </a:cxnLst>
                <a:rect l="0" t="0" r="r" b="b"/>
                <a:pathLst>
                  <a:path w="1889" h="1890">
                    <a:moveTo>
                      <a:pt x="0" y="1752"/>
                    </a:moveTo>
                    <a:lnTo>
                      <a:pt x="1752" y="0"/>
                    </a:lnTo>
                    <a:lnTo>
                      <a:pt x="1889" y="136"/>
                    </a:lnTo>
                    <a:lnTo>
                      <a:pt x="136" y="1890"/>
                    </a:lnTo>
                    <a:lnTo>
                      <a:pt x="0" y="1752"/>
                    </a:lnTo>
                    <a:close/>
                  </a:path>
                </a:pathLst>
              </a:custGeom>
              <a:solidFill>
                <a:schemeClr val="bg1"/>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4" name="Freeform 8">
                <a:extLst>
                  <a:ext uri="{FF2B5EF4-FFF2-40B4-BE49-F238E27FC236}">
                    <a16:creationId xmlns:a16="http://schemas.microsoft.com/office/drawing/2014/main" id="{464EFD7A-FA4B-F355-1998-FEB5EEBF5C32}"/>
                  </a:ext>
                </a:extLst>
              </p:cNvPr>
              <p:cNvSpPr>
                <a:spLocks/>
              </p:cNvSpPr>
              <p:nvPr/>
            </p:nvSpPr>
            <p:spPr bwMode="auto">
              <a:xfrm>
                <a:off x="5045870" y="3477420"/>
                <a:ext cx="481013" cy="481012"/>
              </a:xfrm>
              <a:custGeom>
                <a:avLst/>
                <a:gdLst/>
                <a:ahLst/>
                <a:cxnLst>
                  <a:cxn ang="0">
                    <a:pos x="2174" y="3030"/>
                  </a:cxn>
                  <a:cxn ang="0">
                    <a:pos x="3029" y="2176"/>
                  </a:cxn>
                  <a:cxn ang="0">
                    <a:pos x="854" y="0"/>
                  </a:cxn>
                  <a:cxn ang="0">
                    <a:pos x="0" y="855"/>
                  </a:cxn>
                  <a:cxn ang="0">
                    <a:pos x="2174" y="3030"/>
                  </a:cxn>
                </a:cxnLst>
                <a:rect l="0" t="0" r="r" b="b"/>
                <a:pathLst>
                  <a:path w="3029" h="3030">
                    <a:moveTo>
                      <a:pt x="2174" y="3030"/>
                    </a:moveTo>
                    <a:lnTo>
                      <a:pt x="3029" y="2176"/>
                    </a:lnTo>
                    <a:lnTo>
                      <a:pt x="854" y="0"/>
                    </a:lnTo>
                    <a:lnTo>
                      <a:pt x="0" y="855"/>
                    </a:lnTo>
                    <a:lnTo>
                      <a:pt x="2174" y="3030"/>
                    </a:lnTo>
                    <a:close/>
                  </a:path>
                </a:pathLst>
              </a:custGeom>
              <a:solidFill>
                <a:srgbClr val="FFFFFF">
                  <a:lumMod val="75000"/>
                </a:srgbClr>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5" name="Freeform 9">
                <a:extLst>
                  <a:ext uri="{FF2B5EF4-FFF2-40B4-BE49-F238E27FC236}">
                    <a16:creationId xmlns:a16="http://schemas.microsoft.com/office/drawing/2014/main" id="{86CDF466-C608-A86C-8031-5CC1653BB93F}"/>
                  </a:ext>
                </a:extLst>
              </p:cNvPr>
              <p:cNvSpPr>
                <a:spLocks/>
              </p:cNvSpPr>
              <p:nvPr/>
            </p:nvSpPr>
            <p:spPr bwMode="auto">
              <a:xfrm>
                <a:off x="5018882" y="3451226"/>
                <a:ext cx="163513" cy="163512"/>
              </a:xfrm>
              <a:custGeom>
                <a:avLst/>
                <a:gdLst/>
                <a:ahLst/>
                <a:cxnLst>
                  <a:cxn ang="0">
                    <a:pos x="0" y="855"/>
                  </a:cxn>
                  <a:cxn ang="0">
                    <a:pos x="854" y="0"/>
                  </a:cxn>
                  <a:cxn ang="0">
                    <a:pos x="1032" y="179"/>
                  </a:cxn>
                  <a:cxn ang="0">
                    <a:pos x="178" y="1034"/>
                  </a:cxn>
                  <a:cxn ang="0">
                    <a:pos x="0" y="855"/>
                  </a:cxn>
                </a:cxnLst>
                <a:rect l="0" t="0" r="r" b="b"/>
                <a:pathLst>
                  <a:path w="1032" h="1034">
                    <a:moveTo>
                      <a:pt x="0" y="855"/>
                    </a:moveTo>
                    <a:lnTo>
                      <a:pt x="854" y="0"/>
                    </a:lnTo>
                    <a:lnTo>
                      <a:pt x="1032" y="179"/>
                    </a:lnTo>
                    <a:lnTo>
                      <a:pt x="178" y="1034"/>
                    </a:lnTo>
                    <a:lnTo>
                      <a:pt x="0" y="855"/>
                    </a:lnTo>
                    <a:close/>
                  </a:path>
                </a:pathLst>
              </a:custGeom>
              <a:solidFill>
                <a:srgbClr val="C00000"/>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6" name="Freeform 10">
                <a:extLst>
                  <a:ext uri="{FF2B5EF4-FFF2-40B4-BE49-F238E27FC236}">
                    <a16:creationId xmlns:a16="http://schemas.microsoft.com/office/drawing/2014/main" id="{9FA974FA-5AE5-C004-77FA-6E9DA1D9D73E}"/>
                  </a:ext>
                </a:extLst>
              </p:cNvPr>
              <p:cNvSpPr>
                <a:spLocks/>
              </p:cNvSpPr>
              <p:nvPr/>
            </p:nvSpPr>
            <p:spPr bwMode="auto">
              <a:xfrm>
                <a:off x="3429000" y="1858963"/>
                <a:ext cx="1949450" cy="1949450"/>
              </a:xfrm>
              <a:custGeom>
                <a:avLst/>
                <a:gdLst/>
                <a:ahLst/>
                <a:cxnLst>
                  <a:cxn ang="0">
                    <a:pos x="10899" y="10020"/>
                  </a:cxn>
                  <a:cxn ang="0">
                    <a:pos x="11425" y="9264"/>
                  </a:cxn>
                  <a:cxn ang="0">
                    <a:pos x="11824" y="8454"/>
                  </a:cxn>
                  <a:cxn ang="0">
                    <a:pos x="12097" y="7604"/>
                  </a:cxn>
                  <a:cxn ang="0">
                    <a:pos x="12244" y="6730"/>
                  </a:cxn>
                  <a:cxn ang="0">
                    <a:pos x="12266" y="5845"/>
                  </a:cxn>
                  <a:cxn ang="0">
                    <a:pos x="12160" y="4965"/>
                  </a:cxn>
                  <a:cxn ang="0">
                    <a:pos x="11930" y="4105"/>
                  </a:cxn>
                  <a:cxn ang="0">
                    <a:pos x="11572" y="3281"/>
                  </a:cxn>
                  <a:cxn ang="0">
                    <a:pos x="11089" y="2505"/>
                  </a:cxn>
                  <a:cxn ang="0">
                    <a:pos x="10479" y="1795"/>
                  </a:cxn>
                  <a:cxn ang="0">
                    <a:pos x="9768" y="1185"/>
                  </a:cxn>
                  <a:cxn ang="0">
                    <a:pos x="8994" y="701"/>
                  </a:cxn>
                  <a:cxn ang="0">
                    <a:pos x="8169" y="343"/>
                  </a:cxn>
                  <a:cxn ang="0">
                    <a:pos x="7311" y="112"/>
                  </a:cxn>
                  <a:cxn ang="0">
                    <a:pos x="6432" y="7"/>
                  </a:cxn>
                  <a:cxn ang="0">
                    <a:pos x="5547" y="27"/>
                  </a:cxn>
                  <a:cxn ang="0">
                    <a:pos x="4672" y="176"/>
                  </a:cxn>
                  <a:cxn ang="0">
                    <a:pos x="3824" y="448"/>
                  </a:cxn>
                  <a:cxn ang="0">
                    <a:pos x="3014" y="849"/>
                  </a:cxn>
                  <a:cxn ang="0">
                    <a:pos x="2259" y="1374"/>
                  </a:cxn>
                  <a:cxn ang="0">
                    <a:pos x="1577" y="2023"/>
                  </a:cxn>
                  <a:cxn ang="0">
                    <a:pos x="1009" y="2757"/>
                  </a:cxn>
                  <a:cxn ang="0">
                    <a:pos x="567" y="3550"/>
                  </a:cxn>
                  <a:cxn ang="0">
                    <a:pos x="252" y="4388"/>
                  </a:cxn>
                  <a:cxn ang="0">
                    <a:pos x="63" y="5257"/>
                  </a:cxn>
                  <a:cxn ang="0">
                    <a:pos x="0" y="6140"/>
                  </a:cxn>
                  <a:cxn ang="0">
                    <a:pos x="63" y="7023"/>
                  </a:cxn>
                  <a:cxn ang="0">
                    <a:pos x="252" y="7890"/>
                  </a:cxn>
                  <a:cxn ang="0">
                    <a:pos x="567" y="8729"/>
                  </a:cxn>
                  <a:cxn ang="0">
                    <a:pos x="1009" y="9523"/>
                  </a:cxn>
                  <a:cxn ang="0">
                    <a:pos x="1577" y="10257"/>
                  </a:cxn>
                  <a:cxn ang="0">
                    <a:pos x="2259" y="10906"/>
                  </a:cxn>
                  <a:cxn ang="0">
                    <a:pos x="3014" y="11431"/>
                  </a:cxn>
                  <a:cxn ang="0">
                    <a:pos x="3824" y="11831"/>
                  </a:cxn>
                  <a:cxn ang="0">
                    <a:pos x="4672" y="12104"/>
                  </a:cxn>
                  <a:cxn ang="0">
                    <a:pos x="5547" y="12251"/>
                  </a:cxn>
                  <a:cxn ang="0">
                    <a:pos x="6432" y="12273"/>
                  </a:cxn>
                  <a:cxn ang="0">
                    <a:pos x="7311" y="12167"/>
                  </a:cxn>
                  <a:cxn ang="0">
                    <a:pos x="8169" y="11937"/>
                  </a:cxn>
                  <a:cxn ang="0">
                    <a:pos x="8994" y="11579"/>
                  </a:cxn>
                  <a:cxn ang="0">
                    <a:pos x="9768" y="11095"/>
                  </a:cxn>
                  <a:cxn ang="0">
                    <a:pos x="10479" y="10485"/>
                  </a:cxn>
                </a:cxnLst>
                <a:rect l="0" t="0" r="r" b="b"/>
                <a:pathLst>
                  <a:path w="12273" h="12280">
                    <a:moveTo>
                      <a:pt x="10479" y="10485"/>
                    </a:moveTo>
                    <a:lnTo>
                      <a:pt x="10696" y="10257"/>
                    </a:lnTo>
                    <a:lnTo>
                      <a:pt x="10899" y="10020"/>
                    </a:lnTo>
                    <a:lnTo>
                      <a:pt x="11089" y="9774"/>
                    </a:lnTo>
                    <a:lnTo>
                      <a:pt x="11264" y="9523"/>
                    </a:lnTo>
                    <a:lnTo>
                      <a:pt x="11425" y="9264"/>
                    </a:lnTo>
                    <a:lnTo>
                      <a:pt x="11572" y="8999"/>
                    </a:lnTo>
                    <a:lnTo>
                      <a:pt x="11705" y="8729"/>
                    </a:lnTo>
                    <a:lnTo>
                      <a:pt x="11824" y="8454"/>
                    </a:lnTo>
                    <a:lnTo>
                      <a:pt x="11930" y="8174"/>
                    </a:lnTo>
                    <a:lnTo>
                      <a:pt x="12021" y="7890"/>
                    </a:lnTo>
                    <a:lnTo>
                      <a:pt x="12097" y="7604"/>
                    </a:lnTo>
                    <a:lnTo>
                      <a:pt x="12160" y="7315"/>
                    </a:lnTo>
                    <a:lnTo>
                      <a:pt x="12210" y="7023"/>
                    </a:lnTo>
                    <a:lnTo>
                      <a:pt x="12244" y="6730"/>
                    </a:lnTo>
                    <a:lnTo>
                      <a:pt x="12266" y="6435"/>
                    </a:lnTo>
                    <a:lnTo>
                      <a:pt x="12273" y="6140"/>
                    </a:lnTo>
                    <a:lnTo>
                      <a:pt x="12266" y="5845"/>
                    </a:lnTo>
                    <a:lnTo>
                      <a:pt x="12244" y="5550"/>
                    </a:lnTo>
                    <a:lnTo>
                      <a:pt x="12210" y="5257"/>
                    </a:lnTo>
                    <a:lnTo>
                      <a:pt x="12160" y="4965"/>
                    </a:lnTo>
                    <a:lnTo>
                      <a:pt x="12097" y="4675"/>
                    </a:lnTo>
                    <a:lnTo>
                      <a:pt x="12021" y="4388"/>
                    </a:lnTo>
                    <a:lnTo>
                      <a:pt x="11930" y="4105"/>
                    </a:lnTo>
                    <a:lnTo>
                      <a:pt x="11824" y="3826"/>
                    </a:lnTo>
                    <a:lnTo>
                      <a:pt x="11705" y="3550"/>
                    </a:lnTo>
                    <a:lnTo>
                      <a:pt x="11572" y="3281"/>
                    </a:lnTo>
                    <a:lnTo>
                      <a:pt x="11425" y="3016"/>
                    </a:lnTo>
                    <a:lnTo>
                      <a:pt x="11264" y="2757"/>
                    </a:lnTo>
                    <a:lnTo>
                      <a:pt x="11089" y="2505"/>
                    </a:lnTo>
                    <a:lnTo>
                      <a:pt x="10899" y="2260"/>
                    </a:lnTo>
                    <a:lnTo>
                      <a:pt x="10696" y="2023"/>
                    </a:lnTo>
                    <a:lnTo>
                      <a:pt x="10479" y="1795"/>
                    </a:lnTo>
                    <a:lnTo>
                      <a:pt x="10251" y="1578"/>
                    </a:lnTo>
                    <a:lnTo>
                      <a:pt x="10014" y="1374"/>
                    </a:lnTo>
                    <a:lnTo>
                      <a:pt x="9768" y="1185"/>
                    </a:lnTo>
                    <a:lnTo>
                      <a:pt x="9517" y="1010"/>
                    </a:lnTo>
                    <a:lnTo>
                      <a:pt x="9259" y="849"/>
                    </a:lnTo>
                    <a:lnTo>
                      <a:pt x="8994" y="701"/>
                    </a:lnTo>
                    <a:lnTo>
                      <a:pt x="8724" y="567"/>
                    </a:lnTo>
                    <a:lnTo>
                      <a:pt x="8449" y="448"/>
                    </a:lnTo>
                    <a:lnTo>
                      <a:pt x="8169" y="343"/>
                    </a:lnTo>
                    <a:lnTo>
                      <a:pt x="7886" y="252"/>
                    </a:lnTo>
                    <a:lnTo>
                      <a:pt x="7599" y="176"/>
                    </a:lnTo>
                    <a:lnTo>
                      <a:pt x="7311" y="112"/>
                    </a:lnTo>
                    <a:lnTo>
                      <a:pt x="7019" y="63"/>
                    </a:lnTo>
                    <a:lnTo>
                      <a:pt x="6726" y="27"/>
                    </a:lnTo>
                    <a:lnTo>
                      <a:pt x="6432" y="7"/>
                    </a:lnTo>
                    <a:lnTo>
                      <a:pt x="6136" y="0"/>
                    </a:lnTo>
                    <a:lnTo>
                      <a:pt x="5841" y="7"/>
                    </a:lnTo>
                    <a:lnTo>
                      <a:pt x="5547" y="27"/>
                    </a:lnTo>
                    <a:lnTo>
                      <a:pt x="5254" y="63"/>
                    </a:lnTo>
                    <a:lnTo>
                      <a:pt x="4962" y="112"/>
                    </a:lnTo>
                    <a:lnTo>
                      <a:pt x="4672" y="176"/>
                    </a:lnTo>
                    <a:lnTo>
                      <a:pt x="4386" y="252"/>
                    </a:lnTo>
                    <a:lnTo>
                      <a:pt x="4103" y="343"/>
                    </a:lnTo>
                    <a:lnTo>
                      <a:pt x="3824" y="448"/>
                    </a:lnTo>
                    <a:lnTo>
                      <a:pt x="3548" y="567"/>
                    </a:lnTo>
                    <a:lnTo>
                      <a:pt x="3279" y="701"/>
                    </a:lnTo>
                    <a:lnTo>
                      <a:pt x="3014" y="849"/>
                    </a:lnTo>
                    <a:lnTo>
                      <a:pt x="2755" y="1010"/>
                    </a:lnTo>
                    <a:lnTo>
                      <a:pt x="2503" y="1185"/>
                    </a:lnTo>
                    <a:lnTo>
                      <a:pt x="2259" y="1374"/>
                    </a:lnTo>
                    <a:lnTo>
                      <a:pt x="2022" y="1578"/>
                    </a:lnTo>
                    <a:lnTo>
                      <a:pt x="1794" y="1795"/>
                    </a:lnTo>
                    <a:lnTo>
                      <a:pt x="1577" y="2023"/>
                    </a:lnTo>
                    <a:lnTo>
                      <a:pt x="1374" y="2260"/>
                    </a:lnTo>
                    <a:lnTo>
                      <a:pt x="1184" y="2505"/>
                    </a:lnTo>
                    <a:lnTo>
                      <a:pt x="1009" y="2757"/>
                    </a:lnTo>
                    <a:lnTo>
                      <a:pt x="848" y="3016"/>
                    </a:lnTo>
                    <a:lnTo>
                      <a:pt x="701" y="3281"/>
                    </a:lnTo>
                    <a:lnTo>
                      <a:pt x="567" y="3550"/>
                    </a:lnTo>
                    <a:lnTo>
                      <a:pt x="448" y="3826"/>
                    </a:lnTo>
                    <a:lnTo>
                      <a:pt x="343" y="4105"/>
                    </a:lnTo>
                    <a:lnTo>
                      <a:pt x="252" y="4388"/>
                    </a:lnTo>
                    <a:lnTo>
                      <a:pt x="175" y="4675"/>
                    </a:lnTo>
                    <a:lnTo>
                      <a:pt x="112" y="4965"/>
                    </a:lnTo>
                    <a:lnTo>
                      <a:pt x="63" y="5257"/>
                    </a:lnTo>
                    <a:lnTo>
                      <a:pt x="27" y="5550"/>
                    </a:lnTo>
                    <a:lnTo>
                      <a:pt x="7" y="5845"/>
                    </a:lnTo>
                    <a:lnTo>
                      <a:pt x="0" y="6140"/>
                    </a:lnTo>
                    <a:lnTo>
                      <a:pt x="7" y="6435"/>
                    </a:lnTo>
                    <a:lnTo>
                      <a:pt x="27" y="6730"/>
                    </a:lnTo>
                    <a:lnTo>
                      <a:pt x="63" y="7023"/>
                    </a:lnTo>
                    <a:lnTo>
                      <a:pt x="112" y="7315"/>
                    </a:lnTo>
                    <a:lnTo>
                      <a:pt x="175" y="7604"/>
                    </a:lnTo>
                    <a:lnTo>
                      <a:pt x="252" y="7890"/>
                    </a:lnTo>
                    <a:lnTo>
                      <a:pt x="343" y="8174"/>
                    </a:lnTo>
                    <a:lnTo>
                      <a:pt x="448" y="8454"/>
                    </a:lnTo>
                    <a:lnTo>
                      <a:pt x="567" y="8729"/>
                    </a:lnTo>
                    <a:lnTo>
                      <a:pt x="701" y="8999"/>
                    </a:lnTo>
                    <a:lnTo>
                      <a:pt x="848" y="9264"/>
                    </a:lnTo>
                    <a:lnTo>
                      <a:pt x="1009" y="9523"/>
                    </a:lnTo>
                    <a:lnTo>
                      <a:pt x="1184" y="9774"/>
                    </a:lnTo>
                    <a:lnTo>
                      <a:pt x="1374" y="10020"/>
                    </a:lnTo>
                    <a:lnTo>
                      <a:pt x="1577" y="10257"/>
                    </a:lnTo>
                    <a:lnTo>
                      <a:pt x="1794" y="10485"/>
                    </a:lnTo>
                    <a:lnTo>
                      <a:pt x="2022" y="10702"/>
                    </a:lnTo>
                    <a:lnTo>
                      <a:pt x="2259" y="10906"/>
                    </a:lnTo>
                    <a:lnTo>
                      <a:pt x="2503" y="11095"/>
                    </a:lnTo>
                    <a:lnTo>
                      <a:pt x="2755" y="11270"/>
                    </a:lnTo>
                    <a:lnTo>
                      <a:pt x="3014" y="11431"/>
                    </a:lnTo>
                    <a:lnTo>
                      <a:pt x="3279" y="11579"/>
                    </a:lnTo>
                    <a:lnTo>
                      <a:pt x="3548" y="11712"/>
                    </a:lnTo>
                    <a:lnTo>
                      <a:pt x="3824" y="11831"/>
                    </a:lnTo>
                    <a:lnTo>
                      <a:pt x="4103" y="11937"/>
                    </a:lnTo>
                    <a:lnTo>
                      <a:pt x="4386" y="12028"/>
                    </a:lnTo>
                    <a:lnTo>
                      <a:pt x="4672" y="12104"/>
                    </a:lnTo>
                    <a:lnTo>
                      <a:pt x="4962" y="12167"/>
                    </a:lnTo>
                    <a:lnTo>
                      <a:pt x="5254" y="12217"/>
                    </a:lnTo>
                    <a:lnTo>
                      <a:pt x="5547" y="12251"/>
                    </a:lnTo>
                    <a:lnTo>
                      <a:pt x="5841" y="12273"/>
                    </a:lnTo>
                    <a:lnTo>
                      <a:pt x="6136" y="12280"/>
                    </a:lnTo>
                    <a:lnTo>
                      <a:pt x="6432" y="12273"/>
                    </a:lnTo>
                    <a:lnTo>
                      <a:pt x="6726" y="12251"/>
                    </a:lnTo>
                    <a:lnTo>
                      <a:pt x="7019" y="12217"/>
                    </a:lnTo>
                    <a:lnTo>
                      <a:pt x="7311" y="12167"/>
                    </a:lnTo>
                    <a:lnTo>
                      <a:pt x="7599" y="12104"/>
                    </a:lnTo>
                    <a:lnTo>
                      <a:pt x="7886" y="12028"/>
                    </a:lnTo>
                    <a:lnTo>
                      <a:pt x="8169" y="11937"/>
                    </a:lnTo>
                    <a:lnTo>
                      <a:pt x="8449" y="11831"/>
                    </a:lnTo>
                    <a:lnTo>
                      <a:pt x="8724" y="11712"/>
                    </a:lnTo>
                    <a:lnTo>
                      <a:pt x="8994" y="11579"/>
                    </a:lnTo>
                    <a:lnTo>
                      <a:pt x="9259" y="11431"/>
                    </a:lnTo>
                    <a:lnTo>
                      <a:pt x="9517" y="11270"/>
                    </a:lnTo>
                    <a:lnTo>
                      <a:pt x="9768" y="11095"/>
                    </a:lnTo>
                    <a:lnTo>
                      <a:pt x="10014" y="10906"/>
                    </a:lnTo>
                    <a:lnTo>
                      <a:pt x="10251" y="10702"/>
                    </a:lnTo>
                    <a:lnTo>
                      <a:pt x="10479" y="10485"/>
                    </a:lnTo>
                  </a:path>
                </a:pathLst>
              </a:custGeom>
              <a:solidFill>
                <a:srgbClr val="FFFFFF"/>
              </a:solidFill>
              <a:ln w="38100" cap="flat" cmpd="sng" algn="ctr">
                <a:solidFill>
                  <a:srgbClr val="A6A6A6"/>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ar-SA" sz="1200" b="0" i="0" u="none" strike="noStrike" kern="0" cap="none" spc="0" normalizeH="0" baseline="0" noProof="0" dirty="0">
                  <a:ln>
                    <a:noFill/>
                  </a:ln>
                  <a:solidFill>
                    <a:prstClr val="white"/>
                  </a:solidFill>
                  <a:effectLst/>
                  <a:uLnTx/>
                  <a:uFillTx/>
                  <a:cs typeface="+mn-ea"/>
                  <a:sym typeface="+mn-lt"/>
                </a:endParaRPr>
              </a:p>
            </p:txBody>
          </p:sp>
          <p:sp>
            <p:nvSpPr>
              <p:cNvPr id="17" name="Freeform 11">
                <a:extLst>
                  <a:ext uri="{FF2B5EF4-FFF2-40B4-BE49-F238E27FC236}">
                    <a16:creationId xmlns:a16="http://schemas.microsoft.com/office/drawing/2014/main" id="{1F1F0FEF-0DAF-B671-E362-24584A6CF266}"/>
                  </a:ext>
                </a:extLst>
              </p:cNvPr>
              <p:cNvSpPr>
                <a:spLocks/>
              </p:cNvSpPr>
              <p:nvPr/>
            </p:nvSpPr>
            <p:spPr bwMode="auto">
              <a:xfrm>
                <a:off x="3578225" y="2008188"/>
                <a:ext cx="1651000" cy="1652587"/>
              </a:xfrm>
              <a:custGeom>
                <a:avLst/>
                <a:gdLst/>
                <a:ahLst/>
                <a:cxnLst>
                  <a:cxn ang="0">
                    <a:pos x="9237" y="8491"/>
                  </a:cxn>
                  <a:cxn ang="0">
                    <a:pos x="9682" y="7851"/>
                  </a:cxn>
                  <a:cxn ang="0">
                    <a:pos x="10021" y="7164"/>
                  </a:cxn>
                  <a:cxn ang="0">
                    <a:pos x="10252" y="6445"/>
                  </a:cxn>
                  <a:cxn ang="0">
                    <a:pos x="10376" y="5704"/>
                  </a:cxn>
                  <a:cxn ang="0">
                    <a:pos x="10395" y="4954"/>
                  </a:cxn>
                  <a:cxn ang="0">
                    <a:pos x="10305" y="4209"/>
                  </a:cxn>
                  <a:cxn ang="0">
                    <a:pos x="10109" y="3479"/>
                  </a:cxn>
                  <a:cxn ang="0">
                    <a:pos x="9807" y="2781"/>
                  </a:cxn>
                  <a:cxn ang="0">
                    <a:pos x="9397" y="2124"/>
                  </a:cxn>
                  <a:cxn ang="0">
                    <a:pos x="8880" y="1521"/>
                  </a:cxn>
                  <a:cxn ang="0">
                    <a:pos x="8279" y="1005"/>
                  </a:cxn>
                  <a:cxn ang="0">
                    <a:pos x="7622" y="595"/>
                  </a:cxn>
                  <a:cxn ang="0">
                    <a:pos x="6923" y="292"/>
                  </a:cxn>
                  <a:cxn ang="0">
                    <a:pos x="6195" y="95"/>
                  </a:cxn>
                  <a:cxn ang="0">
                    <a:pos x="5450" y="7"/>
                  </a:cxn>
                  <a:cxn ang="0">
                    <a:pos x="4701" y="24"/>
                  </a:cxn>
                  <a:cxn ang="0">
                    <a:pos x="3960" y="149"/>
                  </a:cxn>
                  <a:cxn ang="0">
                    <a:pos x="3240" y="381"/>
                  </a:cxn>
                  <a:cxn ang="0">
                    <a:pos x="2555" y="720"/>
                  </a:cxn>
                  <a:cxn ang="0">
                    <a:pos x="1915" y="1165"/>
                  </a:cxn>
                  <a:cxn ang="0">
                    <a:pos x="1336" y="1716"/>
                  </a:cxn>
                  <a:cxn ang="0">
                    <a:pos x="855" y="2337"/>
                  </a:cxn>
                  <a:cxn ang="0">
                    <a:pos x="481" y="3010"/>
                  </a:cxn>
                  <a:cxn ang="0">
                    <a:pos x="214" y="3720"/>
                  </a:cxn>
                  <a:cxn ang="0">
                    <a:pos x="54" y="4455"/>
                  </a:cxn>
                  <a:cxn ang="0">
                    <a:pos x="0" y="5204"/>
                  </a:cxn>
                  <a:cxn ang="0">
                    <a:pos x="54" y="5952"/>
                  </a:cxn>
                  <a:cxn ang="0">
                    <a:pos x="214" y="6687"/>
                  </a:cxn>
                  <a:cxn ang="0">
                    <a:pos x="481" y="7398"/>
                  </a:cxn>
                  <a:cxn ang="0">
                    <a:pos x="855" y="8070"/>
                  </a:cxn>
                  <a:cxn ang="0">
                    <a:pos x="1336" y="8692"/>
                  </a:cxn>
                  <a:cxn ang="0">
                    <a:pos x="1915" y="9243"/>
                  </a:cxn>
                  <a:cxn ang="0">
                    <a:pos x="2555" y="9688"/>
                  </a:cxn>
                  <a:cxn ang="0">
                    <a:pos x="3240" y="10027"/>
                  </a:cxn>
                  <a:cxn ang="0">
                    <a:pos x="3960" y="10258"/>
                  </a:cxn>
                  <a:cxn ang="0">
                    <a:pos x="4701" y="10383"/>
                  </a:cxn>
                  <a:cxn ang="0">
                    <a:pos x="5450" y="10401"/>
                  </a:cxn>
                  <a:cxn ang="0">
                    <a:pos x="6195" y="10312"/>
                  </a:cxn>
                  <a:cxn ang="0">
                    <a:pos x="6923" y="10116"/>
                  </a:cxn>
                  <a:cxn ang="0">
                    <a:pos x="7622" y="9813"/>
                  </a:cxn>
                  <a:cxn ang="0">
                    <a:pos x="8279" y="9403"/>
                  </a:cxn>
                  <a:cxn ang="0">
                    <a:pos x="8880" y="8886"/>
                  </a:cxn>
                </a:cxnLst>
                <a:rect l="0" t="0" r="r" b="b"/>
                <a:pathLst>
                  <a:path w="10400" h="10407">
                    <a:moveTo>
                      <a:pt x="8880" y="8886"/>
                    </a:moveTo>
                    <a:lnTo>
                      <a:pt x="9064" y="8692"/>
                    </a:lnTo>
                    <a:lnTo>
                      <a:pt x="9237" y="8491"/>
                    </a:lnTo>
                    <a:lnTo>
                      <a:pt x="9397" y="8284"/>
                    </a:lnTo>
                    <a:lnTo>
                      <a:pt x="9545" y="8070"/>
                    </a:lnTo>
                    <a:lnTo>
                      <a:pt x="9682" y="7851"/>
                    </a:lnTo>
                    <a:lnTo>
                      <a:pt x="9807" y="7627"/>
                    </a:lnTo>
                    <a:lnTo>
                      <a:pt x="9919" y="7398"/>
                    </a:lnTo>
                    <a:lnTo>
                      <a:pt x="10021" y="7164"/>
                    </a:lnTo>
                    <a:lnTo>
                      <a:pt x="10109" y="6927"/>
                    </a:lnTo>
                    <a:lnTo>
                      <a:pt x="10186" y="6687"/>
                    </a:lnTo>
                    <a:lnTo>
                      <a:pt x="10252" y="6445"/>
                    </a:lnTo>
                    <a:lnTo>
                      <a:pt x="10305" y="6199"/>
                    </a:lnTo>
                    <a:lnTo>
                      <a:pt x="10347" y="5952"/>
                    </a:lnTo>
                    <a:lnTo>
                      <a:pt x="10376" y="5704"/>
                    </a:lnTo>
                    <a:lnTo>
                      <a:pt x="10395" y="5454"/>
                    </a:lnTo>
                    <a:lnTo>
                      <a:pt x="10400" y="5204"/>
                    </a:lnTo>
                    <a:lnTo>
                      <a:pt x="10395" y="4954"/>
                    </a:lnTo>
                    <a:lnTo>
                      <a:pt x="10376" y="4704"/>
                    </a:lnTo>
                    <a:lnTo>
                      <a:pt x="10347" y="4455"/>
                    </a:lnTo>
                    <a:lnTo>
                      <a:pt x="10305" y="4209"/>
                    </a:lnTo>
                    <a:lnTo>
                      <a:pt x="10252" y="3963"/>
                    </a:lnTo>
                    <a:lnTo>
                      <a:pt x="10186" y="3720"/>
                    </a:lnTo>
                    <a:lnTo>
                      <a:pt x="10109" y="3479"/>
                    </a:lnTo>
                    <a:lnTo>
                      <a:pt x="10021" y="3243"/>
                    </a:lnTo>
                    <a:lnTo>
                      <a:pt x="9919" y="3010"/>
                    </a:lnTo>
                    <a:lnTo>
                      <a:pt x="9807" y="2781"/>
                    </a:lnTo>
                    <a:lnTo>
                      <a:pt x="9682" y="2557"/>
                    </a:lnTo>
                    <a:lnTo>
                      <a:pt x="9545" y="2337"/>
                    </a:lnTo>
                    <a:lnTo>
                      <a:pt x="9397" y="2124"/>
                    </a:lnTo>
                    <a:lnTo>
                      <a:pt x="9237" y="1916"/>
                    </a:lnTo>
                    <a:lnTo>
                      <a:pt x="9064" y="1716"/>
                    </a:lnTo>
                    <a:lnTo>
                      <a:pt x="8880" y="1521"/>
                    </a:lnTo>
                    <a:lnTo>
                      <a:pt x="8686" y="1337"/>
                    </a:lnTo>
                    <a:lnTo>
                      <a:pt x="8485" y="1165"/>
                    </a:lnTo>
                    <a:lnTo>
                      <a:pt x="8279" y="1005"/>
                    </a:lnTo>
                    <a:lnTo>
                      <a:pt x="8065" y="856"/>
                    </a:lnTo>
                    <a:lnTo>
                      <a:pt x="7846" y="720"/>
                    </a:lnTo>
                    <a:lnTo>
                      <a:pt x="7622" y="595"/>
                    </a:lnTo>
                    <a:lnTo>
                      <a:pt x="7393" y="482"/>
                    </a:lnTo>
                    <a:lnTo>
                      <a:pt x="7160" y="381"/>
                    </a:lnTo>
                    <a:lnTo>
                      <a:pt x="6923" y="292"/>
                    </a:lnTo>
                    <a:lnTo>
                      <a:pt x="6683" y="214"/>
                    </a:lnTo>
                    <a:lnTo>
                      <a:pt x="6441" y="149"/>
                    </a:lnTo>
                    <a:lnTo>
                      <a:pt x="6195" y="95"/>
                    </a:lnTo>
                    <a:lnTo>
                      <a:pt x="5948" y="54"/>
                    </a:lnTo>
                    <a:lnTo>
                      <a:pt x="5700" y="24"/>
                    </a:lnTo>
                    <a:lnTo>
                      <a:pt x="5450" y="7"/>
                    </a:lnTo>
                    <a:lnTo>
                      <a:pt x="5200" y="0"/>
                    </a:lnTo>
                    <a:lnTo>
                      <a:pt x="4951" y="7"/>
                    </a:lnTo>
                    <a:lnTo>
                      <a:pt x="4701" y="24"/>
                    </a:lnTo>
                    <a:lnTo>
                      <a:pt x="4452" y="54"/>
                    </a:lnTo>
                    <a:lnTo>
                      <a:pt x="4206" y="95"/>
                    </a:lnTo>
                    <a:lnTo>
                      <a:pt x="3960" y="149"/>
                    </a:lnTo>
                    <a:lnTo>
                      <a:pt x="3717" y="214"/>
                    </a:lnTo>
                    <a:lnTo>
                      <a:pt x="3477" y="292"/>
                    </a:lnTo>
                    <a:lnTo>
                      <a:pt x="3240" y="381"/>
                    </a:lnTo>
                    <a:lnTo>
                      <a:pt x="3008" y="482"/>
                    </a:lnTo>
                    <a:lnTo>
                      <a:pt x="2778" y="595"/>
                    </a:lnTo>
                    <a:lnTo>
                      <a:pt x="2555" y="720"/>
                    </a:lnTo>
                    <a:lnTo>
                      <a:pt x="2335" y="856"/>
                    </a:lnTo>
                    <a:lnTo>
                      <a:pt x="2122" y="1005"/>
                    </a:lnTo>
                    <a:lnTo>
                      <a:pt x="1915" y="1165"/>
                    </a:lnTo>
                    <a:lnTo>
                      <a:pt x="1714" y="1337"/>
                    </a:lnTo>
                    <a:lnTo>
                      <a:pt x="1520" y="1521"/>
                    </a:lnTo>
                    <a:lnTo>
                      <a:pt x="1336" y="1716"/>
                    </a:lnTo>
                    <a:lnTo>
                      <a:pt x="1164" y="1916"/>
                    </a:lnTo>
                    <a:lnTo>
                      <a:pt x="1004" y="2124"/>
                    </a:lnTo>
                    <a:lnTo>
                      <a:pt x="855" y="2337"/>
                    </a:lnTo>
                    <a:lnTo>
                      <a:pt x="719" y="2557"/>
                    </a:lnTo>
                    <a:lnTo>
                      <a:pt x="594" y="2781"/>
                    </a:lnTo>
                    <a:lnTo>
                      <a:pt x="481" y="3010"/>
                    </a:lnTo>
                    <a:lnTo>
                      <a:pt x="380" y="3243"/>
                    </a:lnTo>
                    <a:lnTo>
                      <a:pt x="292" y="3479"/>
                    </a:lnTo>
                    <a:lnTo>
                      <a:pt x="214" y="3720"/>
                    </a:lnTo>
                    <a:lnTo>
                      <a:pt x="149" y="3963"/>
                    </a:lnTo>
                    <a:lnTo>
                      <a:pt x="95" y="4209"/>
                    </a:lnTo>
                    <a:lnTo>
                      <a:pt x="54" y="4455"/>
                    </a:lnTo>
                    <a:lnTo>
                      <a:pt x="23" y="4704"/>
                    </a:lnTo>
                    <a:lnTo>
                      <a:pt x="6" y="4954"/>
                    </a:lnTo>
                    <a:lnTo>
                      <a:pt x="0" y="5204"/>
                    </a:lnTo>
                    <a:lnTo>
                      <a:pt x="6" y="5454"/>
                    </a:lnTo>
                    <a:lnTo>
                      <a:pt x="23" y="5704"/>
                    </a:lnTo>
                    <a:lnTo>
                      <a:pt x="54" y="5952"/>
                    </a:lnTo>
                    <a:lnTo>
                      <a:pt x="95" y="6199"/>
                    </a:lnTo>
                    <a:lnTo>
                      <a:pt x="149" y="6445"/>
                    </a:lnTo>
                    <a:lnTo>
                      <a:pt x="214" y="6687"/>
                    </a:lnTo>
                    <a:lnTo>
                      <a:pt x="292" y="6927"/>
                    </a:lnTo>
                    <a:lnTo>
                      <a:pt x="380" y="7164"/>
                    </a:lnTo>
                    <a:lnTo>
                      <a:pt x="481" y="7398"/>
                    </a:lnTo>
                    <a:lnTo>
                      <a:pt x="594" y="7627"/>
                    </a:lnTo>
                    <a:lnTo>
                      <a:pt x="719" y="7851"/>
                    </a:lnTo>
                    <a:lnTo>
                      <a:pt x="855" y="8070"/>
                    </a:lnTo>
                    <a:lnTo>
                      <a:pt x="1004" y="8284"/>
                    </a:lnTo>
                    <a:lnTo>
                      <a:pt x="1164" y="8491"/>
                    </a:lnTo>
                    <a:lnTo>
                      <a:pt x="1336" y="8692"/>
                    </a:lnTo>
                    <a:lnTo>
                      <a:pt x="1520" y="8886"/>
                    </a:lnTo>
                    <a:lnTo>
                      <a:pt x="1714" y="9070"/>
                    </a:lnTo>
                    <a:lnTo>
                      <a:pt x="1915" y="9243"/>
                    </a:lnTo>
                    <a:lnTo>
                      <a:pt x="2122" y="9403"/>
                    </a:lnTo>
                    <a:lnTo>
                      <a:pt x="2335" y="9551"/>
                    </a:lnTo>
                    <a:lnTo>
                      <a:pt x="2555" y="9688"/>
                    </a:lnTo>
                    <a:lnTo>
                      <a:pt x="2778" y="9813"/>
                    </a:lnTo>
                    <a:lnTo>
                      <a:pt x="3008" y="9925"/>
                    </a:lnTo>
                    <a:lnTo>
                      <a:pt x="3240" y="10027"/>
                    </a:lnTo>
                    <a:lnTo>
                      <a:pt x="3477" y="10116"/>
                    </a:lnTo>
                    <a:lnTo>
                      <a:pt x="3717" y="10192"/>
                    </a:lnTo>
                    <a:lnTo>
                      <a:pt x="3960" y="10258"/>
                    </a:lnTo>
                    <a:lnTo>
                      <a:pt x="4206" y="10312"/>
                    </a:lnTo>
                    <a:lnTo>
                      <a:pt x="4452" y="10354"/>
                    </a:lnTo>
                    <a:lnTo>
                      <a:pt x="4701" y="10383"/>
                    </a:lnTo>
                    <a:lnTo>
                      <a:pt x="4951" y="10401"/>
                    </a:lnTo>
                    <a:lnTo>
                      <a:pt x="5200" y="10407"/>
                    </a:lnTo>
                    <a:lnTo>
                      <a:pt x="5450" y="10401"/>
                    </a:lnTo>
                    <a:lnTo>
                      <a:pt x="5700" y="10383"/>
                    </a:lnTo>
                    <a:lnTo>
                      <a:pt x="5948" y="10354"/>
                    </a:lnTo>
                    <a:lnTo>
                      <a:pt x="6195" y="10312"/>
                    </a:lnTo>
                    <a:lnTo>
                      <a:pt x="6441" y="10258"/>
                    </a:lnTo>
                    <a:lnTo>
                      <a:pt x="6683" y="10192"/>
                    </a:lnTo>
                    <a:lnTo>
                      <a:pt x="6923" y="10116"/>
                    </a:lnTo>
                    <a:lnTo>
                      <a:pt x="7160" y="10027"/>
                    </a:lnTo>
                    <a:lnTo>
                      <a:pt x="7393" y="9925"/>
                    </a:lnTo>
                    <a:lnTo>
                      <a:pt x="7622" y="9813"/>
                    </a:lnTo>
                    <a:lnTo>
                      <a:pt x="7846" y="9688"/>
                    </a:lnTo>
                    <a:lnTo>
                      <a:pt x="8065" y="9551"/>
                    </a:lnTo>
                    <a:lnTo>
                      <a:pt x="8279" y="9403"/>
                    </a:lnTo>
                    <a:lnTo>
                      <a:pt x="8485" y="9243"/>
                    </a:lnTo>
                    <a:lnTo>
                      <a:pt x="8686" y="9070"/>
                    </a:lnTo>
                    <a:lnTo>
                      <a:pt x="8880" y="8886"/>
                    </a:lnTo>
                  </a:path>
                </a:pathLst>
              </a:custGeom>
              <a:gradFill flip="none" rotWithShape="1">
                <a:gsLst>
                  <a:gs pos="0">
                    <a:srgbClr val="FFFFFF"/>
                  </a:gs>
                  <a:gs pos="50000">
                    <a:srgbClr val="FFFFFF"/>
                  </a:gs>
                  <a:gs pos="100000">
                    <a:srgbClr val="FFFFFF">
                      <a:lumMod val="85000"/>
                    </a:srgbClr>
                  </a:gs>
                </a:gsLst>
                <a:path path="circle">
                  <a:fillToRect l="50000" t="50000" r="50000" b="50000"/>
                </a:path>
                <a:tileRect/>
              </a:gra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grpSp>
        <p:sp>
          <p:nvSpPr>
            <p:cNvPr id="9" name="Freeform 196">
              <a:extLst>
                <a:ext uri="{FF2B5EF4-FFF2-40B4-BE49-F238E27FC236}">
                  <a16:creationId xmlns:a16="http://schemas.microsoft.com/office/drawing/2014/main" id="{56638869-BCC1-6751-4E7B-72698F399A83}"/>
                </a:ext>
              </a:extLst>
            </p:cNvPr>
            <p:cNvSpPr>
              <a:spLocks/>
            </p:cNvSpPr>
            <p:nvPr/>
          </p:nvSpPr>
          <p:spPr bwMode="auto">
            <a:xfrm>
              <a:off x="2476106" y="2830864"/>
              <a:ext cx="1424708" cy="926056"/>
            </a:xfrm>
            <a:custGeom>
              <a:avLst/>
              <a:gdLst>
                <a:gd name="T0" fmla="*/ 242 w 319"/>
                <a:gd name="T1" fmla="*/ 58 h 207"/>
                <a:gd name="T2" fmla="*/ 229 w 319"/>
                <a:gd name="T3" fmla="*/ 59 h 207"/>
                <a:gd name="T4" fmla="*/ 218 w 319"/>
                <a:gd name="T5" fmla="*/ 35 h 207"/>
                <a:gd name="T6" fmla="*/ 199 w 319"/>
                <a:gd name="T7" fmla="*/ 16 h 207"/>
                <a:gd name="T8" fmla="*/ 175 w 319"/>
                <a:gd name="T9" fmla="*/ 4 h 207"/>
                <a:gd name="T10" fmla="*/ 148 w 319"/>
                <a:gd name="T11" fmla="*/ 0 h 207"/>
                <a:gd name="T12" fmla="*/ 140 w 319"/>
                <a:gd name="T13" fmla="*/ 0 h 207"/>
                <a:gd name="T14" fmla="*/ 124 w 319"/>
                <a:gd name="T15" fmla="*/ 4 h 207"/>
                <a:gd name="T16" fmla="*/ 108 w 319"/>
                <a:gd name="T17" fmla="*/ 10 h 207"/>
                <a:gd name="T18" fmla="*/ 95 w 319"/>
                <a:gd name="T19" fmla="*/ 18 h 207"/>
                <a:gd name="T20" fmla="*/ 83 w 319"/>
                <a:gd name="T21" fmla="*/ 30 h 207"/>
                <a:gd name="T22" fmla="*/ 74 w 319"/>
                <a:gd name="T23" fmla="*/ 43 h 207"/>
                <a:gd name="T24" fmla="*/ 68 w 319"/>
                <a:gd name="T25" fmla="*/ 58 h 207"/>
                <a:gd name="T26" fmla="*/ 64 w 319"/>
                <a:gd name="T27" fmla="*/ 74 h 207"/>
                <a:gd name="T28" fmla="*/ 64 w 319"/>
                <a:gd name="T29" fmla="*/ 83 h 207"/>
                <a:gd name="T30" fmla="*/ 65 w 319"/>
                <a:gd name="T31" fmla="*/ 95 h 207"/>
                <a:gd name="T32" fmla="*/ 57 w 319"/>
                <a:gd name="T33" fmla="*/ 94 h 207"/>
                <a:gd name="T34" fmla="*/ 36 w 319"/>
                <a:gd name="T35" fmla="*/ 99 h 207"/>
                <a:gd name="T36" fmla="*/ 17 w 319"/>
                <a:gd name="T37" fmla="*/ 111 h 207"/>
                <a:gd name="T38" fmla="*/ 5 w 319"/>
                <a:gd name="T39" fmla="*/ 128 h 207"/>
                <a:gd name="T40" fmla="*/ 0 w 319"/>
                <a:gd name="T41" fmla="*/ 151 h 207"/>
                <a:gd name="T42" fmla="*/ 1 w 319"/>
                <a:gd name="T43" fmla="*/ 162 h 207"/>
                <a:gd name="T44" fmla="*/ 10 w 319"/>
                <a:gd name="T45" fmla="*/ 182 h 207"/>
                <a:gd name="T46" fmla="*/ 25 w 319"/>
                <a:gd name="T47" fmla="*/ 197 h 207"/>
                <a:gd name="T48" fmla="*/ 46 w 319"/>
                <a:gd name="T49" fmla="*/ 206 h 207"/>
                <a:gd name="T50" fmla="*/ 137 w 319"/>
                <a:gd name="T51" fmla="*/ 207 h 207"/>
                <a:gd name="T52" fmla="*/ 104 w 319"/>
                <a:gd name="T53" fmla="*/ 147 h 207"/>
                <a:gd name="T54" fmla="*/ 216 w 319"/>
                <a:gd name="T55" fmla="*/ 147 h 207"/>
                <a:gd name="T56" fmla="*/ 181 w 319"/>
                <a:gd name="T57" fmla="*/ 207 h 207"/>
                <a:gd name="T58" fmla="*/ 242 w 319"/>
                <a:gd name="T59" fmla="*/ 207 h 207"/>
                <a:gd name="T60" fmla="*/ 258 w 319"/>
                <a:gd name="T61" fmla="*/ 206 h 207"/>
                <a:gd name="T62" fmla="*/ 272 w 319"/>
                <a:gd name="T63" fmla="*/ 201 h 207"/>
                <a:gd name="T64" fmla="*/ 285 w 319"/>
                <a:gd name="T65" fmla="*/ 194 h 207"/>
                <a:gd name="T66" fmla="*/ 296 w 319"/>
                <a:gd name="T67" fmla="*/ 185 h 207"/>
                <a:gd name="T68" fmla="*/ 306 w 319"/>
                <a:gd name="T69" fmla="*/ 174 h 207"/>
                <a:gd name="T70" fmla="*/ 313 w 319"/>
                <a:gd name="T71" fmla="*/ 161 h 207"/>
                <a:gd name="T72" fmla="*/ 317 w 319"/>
                <a:gd name="T73" fmla="*/ 148 h 207"/>
                <a:gd name="T74" fmla="*/ 319 w 319"/>
                <a:gd name="T75" fmla="*/ 132 h 207"/>
                <a:gd name="T76" fmla="*/ 318 w 319"/>
                <a:gd name="T77" fmla="*/ 125 h 207"/>
                <a:gd name="T78" fmla="*/ 315 w 319"/>
                <a:gd name="T79" fmla="*/ 111 h 207"/>
                <a:gd name="T80" fmla="*/ 310 w 319"/>
                <a:gd name="T81" fmla="*/ 97 h 207"/>
                <a:gd name="T82" fmla="*/ 301 w 319"/>
                <a:gd name="T83" fmla="*/ 85 h 207"/>
                <a:gd name="T84" fmla="*/ 291 w 319"/>
                <a:gd name="T85" fmla="*/ 74 h 207"/>
                <a:gd name="T86" fmla="*/ 279 w 319"/>
                <a:gd name="T87" fmla="*/ 67 h 207"/>
                <a:gd name="T88" fmla="*/ 265 w 319"/>
                <a:gd name="T89" fmla="*/ 61 h 207"/>
                <a:gd name="T90" fmla="*/ 250 w 319"/>
                <a:gd name="T91" fmla="*/ 58 h 207"/>
                <a:gd name="T92" fmla="*/ 242 w 319"/>
                <a:gd name="T93" fmla="*/ 5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207">
                  <a:moveTo>
                    <a:pt x="242" y="58"/>
                  </a:moveTo>
                  <a:lnTo>
                    <a:pt x="242" y="58"/>
                  </a:lnTo>
                  <a:lnTo>
                    <a:pt x="229" y="59"/>
                  </a:lnTo>
                  <a:lnTo>
                    <a:pt x="229" y="59"/>
                  </a:lnTo>
                  <a:lnTo>
                    <a:pt x="225" y="46"/>
                  </a:lnTo>
                  <a:lnTo>
                    <a:pt x="218" y="35"/>
                  </a:lnTo>
                  <a:lnTo>
                    <a:pt x="209" y="25"/>
                  </a:lnTo>
                  <a:lnTo>
                    <a:pt x="199" y="16"/>
                  </a:lnTo>
                  <a:lnTo>
                    <a:pt x="188" y="9"/>
                  </a:lnTo>
                  <a:lnTo>
                    <a:pt x="175" y="4"/>
                  </a:lnTo>
                  <a:lnTo>
                    <a:pt x="163" y="1"/>
                  </a:lnTo>
                  <a:lnTo>
                    <a:pt x="148" y="0"/>
                  </a:lnTo>
                  <a:lnTo>
                    <a:pt x="148" y="0"/>
                  </a:lnTo>
                  <a:lnTo>
                    <a:pt x="140" y="0"/>
                  </a:lnTo>
                  <a:lnTo>
                    <a:pt x="131" y="2"/>
                  </a:lnTo>
                  <a:lnTo>
                    <a:pt x="124" y="4"/>
                  </a:lnTo>
                  <a:lnTo>
                    <a:pt x="115" y="6"/>
                  </a:lnTo>
                  <a:lnTo>
                    <a:pt x="108" y="10"/>
                  </a:lnTo>
                  <a:lnTo>
                    <a:pt x="101" y="14"/>
                  </a:lnTo>
                  <a:lnTo>
                    <a:pt x="95" y="18"/>
                  </a:lnTo>
                  <a:lnTo>
                    <a:pt x="88" y="24"/>
                  </a:lnTo>
                  <a:lnTo>
                    <a:pt x="83" y="30"/>
                  </a:lnTo>
                  <a:lnTo>
                    <a:pt x="78" y="36"/>
                  </a:lnTo>
                  <a:lnTo>
                    <a:pt x="74" y="43"/>
                  </a:lnTo>
                  <a:lnTo>
                    <a:pt x="70" y="51"/>
                  </a:lnTo>
                  <a:lnTo>
                    <a:pt x="68" y="58"/>
                  </a:lnTo>
                  <a:lnTo>
                    <a:pt x="66" y="66"/>
                  </a:lnTo>
                  <a:lnTo>
                    <a:pt x="64" y="74"/>
                  </a:lnTo>
                  <a:lnTo>
                    <a:pt x="64" y="83"/>
                  </a:lnTo>
                  <a:lnTo>
                    <a:pt x="64" y="83"/>
                  </a:lnTo>
                  <a:lnTo>
                    <a:pt x="65" y="95"/>
                  </a:lnTo>
                  <a:lnTo>
                    <a:pt x="65" y="95"/>
                  </a:lnTo>
                  <a:lnTo>
                    <a:pt x="57" y="94"/>
                  </a:lnTo>
                  <a:lnTo>
                    <a:pt x="57" y="94"/>
                  </a:lnTo>
                  <a:lnTo>
                    <a:pt x="46" y="95"/>
                  </a:lnTo>
                  <a:lnTo>
                    <a:pt x="36" y="99"/>
                  </a:lnTo>
                  <a:lnTo>
                    <a:pt x="25" y="104"/>
                  </a:lnTo>
                  <a:lnTo>
                    <a:pt x="17" y="111"/>
                  </a:lnTo>
                  <a:lnTo>
                    <a:pt x="10" y="119"/>
                  </a:lnTo>
                  <a:lnTo>
                    <a:pt x="5" y="128"/>
                  </a:lnTo>
                  <a:lnTo>
                    <a:pt x="1" y="139"/>
                  </a:lnTo>
                  <a:lnTo>
                    <a:pt x="0" y="151"/>
                  </a:lnTo>
                  <a:lnTo>
                    <a:pt x="0" y="151"/>
                  </a:lnTo>
                  <a:lnTo>
                    <a:pt x="1" y="162"/>
                  </a:lnTo>
                  <a:lnTo>
                    <a:pt x="5" y="173"/>
                  </a:lnTo>
                  <a:lnTo>
                    <a:pt x="10" y="182"/>
                  </a:lnTo>
                  <a:lnTo>
                    <a:pt x="17" y="190"/>
                  </a:lnTo>
                  <a:lnTo>
                    <a:pt x="25" y="197"/>
                  </a:lnTo>
                  <a:lnTo>
                    <a:pt x="36" y="203"/>
                  </a:lnTo>
                  <a:lnTo>
                    <a:pt x="46" y="206"/>
                  </a:lnTo>
                  <a:lnTo>
                    <a:pt x="57" y="207"/>
                  </a:lnTo>
                  <a:lnTo>
                    <a:pt x="137" y="207"/>
                  </a:lnTo>
                  <a:lnTo>
                    <a:pt x="137" y="147"/>
                  </a:lnTo>
                  <a:lnTo>
                    <a:pt x="104" y="147"/>
                  </a:lnTo>
                  <a:lnTo>
                    <a:pt x="160" y="73"/>
                  </a:lnTo>
                  <a:lnTo>
                    <a:pt x="216" y="147"/>
                  </a:lnTo>
                  <a:lnTo>
                    <a:pt x="181" y="147"/>
                  </a:lnTo>
                  <a:lnTo>
                    <a:pt x="181" y="207"/>
                  </a:lnTo>
                  <a:lnTo>
                    <a:pt x="242" y="207"/>
                  </a:lnTo>
                  <a:lnTo>
                    <a:pt x="242" y="207"/>
                  </a:lnTo>
                  <a:lnTo>
                    <a:pt x="250" y="207"/>
                  </a:lnTo>
                  <a:lnTo>
                    <a:pt x="258" y="206"/>
                  </a:lnTo>
                  <a:lnTo>
                    <a:pt x="265" y="204"/>
                  </a:lnTo>
                  <a:lnTo>
                    <a:pt x="272" y="201"/>
                  </a:lnTo>
                  <a:lnTo>
                    <a:pt x="279" y="197"/>
                  </a:lnTo>
                  <a:lnTo>
                    <a:pt x="285" y="194"/>
                  </a:lnTo>
                  <a:lnTo>
                    <a:pt x="291" y="190"/>
                  </a:lnTo>
                  <a:lnTo>
                    <a:pt x="296" y="185"/>
                  </a:lnTo>
                  <a:lnTo>
                    <a:pt x="301" y="180"/>
                  </a:lnTo>
                  <a:lnTo>
                    <a:pt x="306" y="174"/>
                  </a:lnTo>
                  <a:lnTo>
                    <a:pt x="310" y="167"/>
                  </a:lnTo>
                  <a:lnTo>
                    <a:pt x="313" y="161"/>
                  </a:lnTo>
                  <a:lnTo>
                    <a:pt x="315" y="154"/>
                  </a:lnTo>
                  <a:lnTo>
                    <a:pt x="317" y="148"/>
                  </a:lnTo>
                  <a:lnTo>
                    <a:pt x="318" y="139"/>
                  </a:lnTo>
                  <a:lnTo>
                    <a:pt x="319" y="132"/>
                  </a:lnTo>
                  <a:lnTo>
                    <a:pt x="319" y="132"/>
                  </a:lnTo>
                  <a:lnTo>
                    <a:pt x="318" y="125"/>
                  </a:lnTo>
                  <a:lnTo>
                    <a:pt x="317" y="118"/>
                  </a:lnTo>
                  <a:lnTo>
                    <a:pt x="315" y="111"/>
                  </a:lnTo>
                  <a:lnTo>
                    <a:pt x="313" y="103"/>
                  </a:lnTo>
                  <a:lnTo>
                    <a:pt x="310" y="97"/>
                  </a:lnTo>
                  <a:lnTo>
                    <a:pt x="306" y="91"/>
                  </a:lnTo>
                  <a:lnTo>
                    <a:pt x="301" y="85"/>
                  </a:lnTo>
                  <a:lnTo>
                    <a:pt x="296" y="79"/>
                  </a:lnTo>
                  <a:lnTo>
                    <a:pt x="291" y="74"/>
                  </a:lnTo>
                  <a:lnTo>
                    <a:pt x="285" y="70"/>
                  </a:lnTo>
                  <a:lnTo>
                    <a:pt x="279" y="67"/>
                  </a:lnTo>
                  <a:lnTo>
                    <a:pt x="272" y="64"/>
                  </a:lnTo>
                  <a:lnTo>
                    <a:pt x="265" y="61"/>
                  </a:lnTo>
                  <a:lnTo>
                    <a:pt x="258" y="59"/>
                  </a:lnTo>
                  <a:lnTo>
                    <a:pt x="250" y="58"/>
                  </a:lnTo>
                  <a:lnTo>
                    <a:pt x="242" y="58"/>
                  </a:lnTo>
                  <a:lnTo>
                    <a:pt x="242" y="58"/>
                  </a:ln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000000">
                    <a:lumMod val="65000"/>
                    <a:lumOff val="35000"/>
                  </a:srgbClr>
                </a:solidFill>
                <a:effectLst/>
                <a:uLnTx/>
                <a:uFillTx/>
                <a:cs typeface="+mn-ea"/>
                <a:sym typeface="+mn-lt"/>
              </a:endParaRPr>
            </a:p>
          </p:txBody>
        </p:sp>
      </p:grpSp>
      <p:pic>
        <p:nvPicPr>
          <p:cNvPr id="19" name="Imagem 18">
            <a:extLst>
              <a:ext uri="{FF2B5EF4-FFF2-40B4-BE49-F238E27FC236}">
                <a16:creationId xmlns:a16="http://schemas.microsoft.com/office/drawing/2014/main" id="{292599FC-AFA5-25C0-DC97-CDA5D283D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688052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Arrow: Pentagon 10">
            <a:extLst>
              <a:ext uri="{FF2B5EF4-FFF2-40B4-BE49-F238E27FC236}">
                <a16:creationId xmlns:a16="http://schemas.microsoft.com/office/drawing/2014/main" id="{8D632C37-4AA2-89D7-AA5F-57FEAAA86BB4}"/>
              </a:ext>
            </a:extLst>
          </p:cNvPr>
          <p:cNvSpPr/>
          <p:nvPr/>
        </p:nvSpPr>
        <p:spPr>
          <a:xfrm>
            <a:off x="0" y="3987800"/>
            <a:ext cx="2819400" cy="952026"/>
          </a:xfrm>
          <a:prstGeom prst="homePlate">
            <a:avLst>
              <a:gd name="adj" fmla="val 41472"/>
            </a:avLst>
          </a:prstGeom>
          <a:solidFill>
            <a:schemeClr val="tx1">
              <a:lumMod val="75000"/>
              <a:lumOff val="25000"/>
            </a:schemeClr>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a:ln>
                <a:noFill/>
              </a:ln>
              <a:solidFill>
                <a:prstClr val="white"/>
              </a:solidFill>
              <a:effectLst/>
              <a:uLnTx/>
              <a:uFillTx/>
              <a:cs typeface="+mn-ea"/>
              <a:sym typeface="+mn-lt"/>
            </a:endParaRPr>
          </a:p>
        </p:txBody>
      </p:sp>
      <p:sp>
        <p:nvSpPr>
          <p:cNvPr id="111" name="矩形 51">
            <a:extLst>
              <a:ext uri="{FF2B5EF4-FFF2-40B4-BE49-F238E27FC236}">
                <a16:creationId xmlns:a16="http://schemas.microsoft.com/office/drawing/2014/main" id="{218A1723-10B4-F126-65BB-B50D5528CBA6}"/>
              </a:ext>
            </a:extLst>
          </p:cNvPr>
          <p:cNvSpPr/>
          <p:nvPr/>
        </p:nvSpPr>
        <p:spPr>
          <a:xfrm>
            <a:off x="3162300" y="461073"/>
            <a:ext cx="8750300" cy="6419834"/>
          </a:xfrm>
          <a:prstGeom prst="rect">
            <a:avLst/>
          </a:prstGeom>
        </p:spPr>
        <p:txBody>
          <a:bodyPr wrap="square">
            <a:spAutoFit/>
          </a:bodyPr>
          <a:lstStyle/>
          <a:p>
            <a:pPr lvl="0">
              <a:lnSpc>
                <a:spcPct val="200000"/>
              </a:lnSpc>
              <a:defRPr/>
            </a:pPr>
            <a:r>
              <a:rPr lang="pt-BR" altLang="zh-CN" sz="1600" b="1" kern="0" dirty="0">
                <a:solidFill>
                  <a:schemeClr val="tx1">
                    <a:lumMod val="75000"/>
                    <a:lumOff val="25000"/>
                  </a:schemeClr>
                </a:solidFill>
                <a:cs typeface="+mn-ea"/>
                <a:sym typeface="+mn-lt"/>
              </a:rPr>
              <a:t>NR-1: </a:t>
            </a:r>
            <a:r>
              <a:rPr lang="pt-BR" altLang="zh-CN" sz="1600" kern="0" dirty="0">
                <a:solidFill>
                  <a:schemeClr val="tx1">
                    <a:lumMod val="75000"/>
                    <a:lumOff val="25000"/>
                  </a:schemeClr>
                </a:solidFill>
                <a:cs typeface="+mn-ea"/>
                <a:sym typeface="+mn-lt"/>
              </a:rPr>
              <a:t>Esta norma trata do Gerenciamento de Riscos Ocupacionais e também pode ser impactada pela NR-19. O gerenciamento de riscos é essencial ao lidar com explosivos, e a NR-1 estabelece diretrizes gerais para identificar, avaliar e controlar os riscos presentes no ambiente de trabalho.</a:t>
            </a:r>
          </a:p>
          <a:p>
            <a:pPr lvl="0">
              <a:lnSpc>
                <a:spcPct val="200000"/>
              </a:lnSpc>
              <a:defRPr/>
            </a:pPr>
            <a:r>
              <a:rPr lang="pt-BR" altLang="zh-CN" sz="1600" b="1" kern="0" dirty="0">
                <a:solidFill>
                  <a:schemeClr val="tx1">
                    <a:lumMod val="75000"/>
                    <a:lumOff val="25000"/>
                  </a:schemeClr>
                </a:solidFill>
                <a:cs typeface="+mn-ea"/>
                <a:sym typeface="+mn-lt"/>
              </a:rPr>
              <a:t>NR-6: </a:t>
            </a:r>
            <a:r>
              <a:rPr lang="pt-BR" altLang="zh-CN" sz="1600" kern="0" dirty="0">
                <a:solidFill>
                  <a:schemeClr val="tx1">
                    <a:lumMod val="75000"/>
                    <a:lumOff val="25000"/>
                  </a:schemeClr>
                </a:solidFill>
                <a:cs typeface="+mn-ea"/>
                <a:sym typeface="+mn-lt"/>
              </a:rPr>
              <a:t>A NR-6 trata dos EPIs. A NR-19 estabelece requisitos específicos de EPIs para trabalhar com explosivos, como óculos de segurança, luvas de proteção, capacetes, entre outros. Portanto, ao lidar com explosivos, é necessário cumprir tanto as diretrizes da NR-19 quanto da NR-6 em relação aos EPIs a serem utilizados.</a:t>
            </a:r>
          </a:p>
          <a:p>
            <a:pPr lvl="0">
              <a:lnSpc>
                <a:spcPct val="200000"/>
              </a:lnSpc>
              <a:defRPr/>
            </a:pPr>
            <a:r>
              <a:rPr lang="pt-BR" altLang="zh-CN" sz="1600" b="1" kern="0" dirty="0">
                <a:solidFill>
                  <a:schemeClr val="tx1">
                    <a:lumMod val="75000"/>
                    <a:lumOff val="25000"/>
                  </a:schemeClr>
                </a:solidFill>
                <a:cs typeface="+mn-ea"/>
                <a:sym typeface="+mn-lt"/>
              </a:rPr>
              <a:t>NR-7: </a:t>
            </a:r>
            <a:r>
              <a:rPr lang="pt-BR" altLang="zh-CN" sz="1600" kern="0" dirty="0">
                <a:solidFill>
                  <a:schemeClr val="tx1">
                    <a:lumMod val="75000"/>
                    <a:lumOff val="25000"/>
                  </a:schemeClr>
                </a:solidFill>
                <a:cs typeface="+mn-ea"/>
                <a:sym typeface="+mn-lt"/>
              </a:rPr>
              <a:t>Essa norma trata do Programa de Controle Médico de Saúde Ocupacional (PCMSO). Ao trabalhar com explosivos, é fundamental avaliar os riscos à saúde e implementar medidas de controle adequadas, como monitoramento médico dos trabalhadores expostos e identificação e avaliação dos riscos ambientais, em conformidade com essas normas.</a:t>
            </a:r>
          </a:p>
        </p:txBody>
      </p:sp>
      <p:pic>
        <p:nvPicPr>
          <p:cNvPr id="3" name="图片 7" descr="未标题-2.png">
            <a:extLst>
              <a:ext uri="{FF2B5EF4-FFF2-40B4-BE49-F238E27FC236}">
                <a16:creationId xmlns:a16="http://schemas.microsoft.com/office/drawing/2014/main" id="{74A0F956-C756-E2B6-CEBC-32B2193D0F89}"/>
              </a:ext>
            </a:extLst>
          </p:cNvPr>
          <p:cNvPicPr>
            <a:picLocks noChangeAspect="1"/>
          </p:cNvPicPr>
          <p:nvPr/>
        </p:nvPicPr>
        <p:blipFill>
          <a:blip r:embed="rId2" cstate="print"/>
          <a:stretch>
            <a:fillRect/>
          </a:stretch>
        </p:blipFill>
        <p:spPr>
          <a:xfrm flipH="1">
            <a:off x="110734" y="4089400"/>
            <a:ext cx="2170671" cy="2786336"/>
          </a:xfrm>
          <a:prstGeom prst="rect">
            <a:avLst/>
          </a:prstGeom>
        </p:spPr>
      </p:pic>
      <p:sp>
        <p:nvSpPr>
          <p:cNvPr id="4" name="矩形 11">
            <a:extLst>
              <a:ext uri="{FF2B5EF4-FFF2-40B4-BE49-F238E27FC236}">
                <a16:creationId xmlns:a16="http://schemas.microsoft.com/office/drawing/2014/main" id="{6E96BF95-34D8-AB63-8475-0CCCB7EACC21}"/>
              </a:ext>
            </a:extLst>
          </p:cNvPr>
          <p:cNvSpPr/>
          <p:nvPr/>
        </p:nvSpPr>
        <p:spPr>
          <a:xfrm>
            <a:off x="3276600" y="415259"/>
            <a:ext cx="690748" cy="45814"/>
          </a:xfrm>
          <a:prstGeom prst="rect">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pic>
        <p:nvPicPr>
          <p:cNvPr id="5" name="Imagem 4">
            <a:extLst>
              <a:ext uri="{FF2B5EF4-FFF2-40B4-BE49-F238E27FC236}">
                <a16:creationId xmlns:a16="http://schemas.microsoft.com/office/drawing/2014/main" id="{FAE84538-4076-E88D-0963-F2222328ED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76782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decel="100000" fill="hold" grpId="0" nodeType="withEffect">
                                  <p:stCondLst>
                                    <p:cond delay="0"/>
                                  </p:stCondLst>
                                  <p:iterate type="lt">
                                    <p:tmPct val="15000"/>
                                  </p:iterate>
                                  <p:childTnLst>
                                    <p:set>
                                      <p:cBhvr>
                                        <p:cTn id="6" dur="1" fill="hold">
                                          <p:stCondLst>
                                            <p:cond delay="0"/>
                                          </p:stCondLst>
                                        </p:cTn>
                                        <p:tgtEl>
                                          <p:spTgt spid="111"/>
                                        </p:tgtEl>
                                        <p:attrNameLst>
                                          <p:attrName>style.visibility</p:attrName>
                                        </p:attrNameLst>
                                      </p:cBhvr>
                                      <p:to>
                                        <p:strVal val="visible"/>
                                      </p:to>
                                    </p:set>
                                    <p:anim calcmode="lin" valueType="num">
                                      <p:cBhvr>
                                        <p:cTn id="7" dur="500" fill="hold"/>
                                        <p:tgtEl>
                                          <p:spTgt spid="111"/>
                                        </p:tgtEl>
                                        <p:attrNameLst>
                                          <p:attrName>ppt_w</p:attrName>
                                        </p:attrNameLst>
                                      </p:cBhvr>
                                      <p:tavLst>
                                        <p:tav tm="0">
                                          <p:val>
                                            <p:strVal val="8/3*#ppt_w"/>
                                          </p:val>
                                        </p:tav>
                                        <p:tav tm="100000">
                                          <p:val>
                                            <p:strVal val="#ppt_w"/>
                                          </p:val>
                                        </p:tav>
                                      </p:tavLst>
                                    </p:anim>
                                    <p:anim calcmode="lin" valueType="num">
                                      <p:cBhvr>
                                        <p:cTn id="8" dur="500" fill="hold"/>
                                        <p:tgtEl>
                                          <p:spTgt spid="111"/>
                                        </p:tgtEl>
                                        <p:attrNameLst>
                                          <p:attrName>ppt_h</p:attrName>
                                        </p:attrNameLst>
                                      </p:cBhvr>
                                      <p:tavLst>
                                        <p:tav tm="0">
                                          <p:val>
                                            <p:strVal val="12/3*#ppt_h"/>
                                          </p:val>
                                        </p:tav>
                                        <p:tav tm="100000">
                                          <p:val>
                                            <p:strVal val="#ppt_h"/>
                                          </p:val>
                                        </p:tav>
                                      </p:tavLst>
                                    </p:anim>
                                  </p:childTnLst>
                                </p:cTn>
                              </p:par>
                              <p:par>
                                <p:cTn id="9" presetID="10" presetClass="entr" presetSubtype="0" fill="hold" grpId="1" nodeType="withEffect">
                                  <p:stCondLst>
                                    <p:cond delay="0"/>
                                  </p:stCondLst>
                                  <p:iterate type="lt">
                                    <p:tmPct val="15000"/>
                                  </p:iterate>
                                  <p:childTnLst>
                                    <p:set>
                                      <p:cBhvr>
                                        <p:cTn id="10" dur="1" fill="hold">
                                          <p:stCondLst>
                                            <p:cond delay="0"/>
                                          </p:stCondLst>
                                        </p:cTn>
                                        <p:tgtEl>
                                          <p:spTgt spid="111"/>
                                        </p:tgtEl>
                                        <p:attrNameLst>
                                          <p:attrName>style.visibility</p:attrName>
                                        </p:attrNameLst>
                                      </p:cBhvr>
                                      <p:to>
                                        <p:strVal val="visible"/>
                                      </p:to>
                                    </p:set>
                                    <p:animEffect transition="in" filter="fade">
                                      <p:cBhvr>
                                        <p:cTn id="11" dur="500"/>
                                        <p:tgtEl>
                                          <p:spTgt spid="111"/>
                                        </p:tgtEl>
                                      </p:cBhvr>
                                    </p:animEffect>
                                  </p:childTnLst>
                                </p:cTn>
                              </p:par>
                            </p:childTnLst>
                          </p:cTn>
                        </p:par>
                        <p:par>
                          <p:cTn id="12" fill="hold">
                            <p:stCondLst>
                              <p:cond delay="60500"/>
                            </p:stCondLst>
                            <p:childTnLst>
                              <p:par>
                                <p:cTn id="13" presetID="31" presetClass="entr" presetSubtype="0" fill="hold" nodeType="afterEffect">
                                  <p:stCondLst>
                                    <p:cond delay="0"/>
                                  </p:stCondLst>
                                  <p:iterate type="lt">
                                    <p:tmPct val="5000"/>
                                  </p:iterate>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11" grpId="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Arrow: Pentagon 10">
            <a:extLst>
              <a:ext uri="{FF2B5EF4-FFF2-40B4-BE49-F238E27FC236}">
                <a16:creationId xmlns:a16="http://schemas.microsoft.com/office/drawing/2014/main" id="{8D632C37-4AA2-89D7-AA5F-57FEAAA86BB4}"/>
              </a:ext>
            </a:extLst>
          </p:cNvPr>
          <p:cNvSpPr/>
          <p:nvPr/>
        </p:nvSpPr>
        <p:spPr>
          <a:xfrm flipH="1">
            <a:off x="9447773" y="4015878"/>
            <a:ext cx="2744227" cy="952026"/>
          </a:xfrm>
          <a:prstGeom prst="homePlate">
            <a:avLst>
              <a:gd name="adj" fmla="val 41472"/>
            </a:avLst>
          </a:prstGeom>
          <a:solidFill>
            <a:srgbClr val="D91D3C"/>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a:ln>
                <a:noFill/>
              </a:ln>
              <a:solidFill>
                <a:prstClr val="white"/>
              </a:solidFill>
              <a:effectLst/>
              <a:uLnTx/>
              <a:uFillTx/>
              <a:cs typeface="+mn-ea"/>
              <a:sym typeface="+mn-lt"/>
            </a:endParaRPr>
          </a:p>
        </p:txBody>
      </p:sp>
      <p:sp>
        <p:nvSpPr>
          <p:cNvPr id="111" name="矩形 51">
            <a:extLst>
              <a:ext uri="{FF2B5EF4-FFF2-40B4-BE49-F238E27FC236}">
                <a16:creationId xmlns:a16="http://schemas.microsoft.com/office/drawing/2014/main" id="{218A1723-10B4-F126-65BB-B50D5528CBA6}"/>
              </a:ext>
            </a:extLst>
          </p:cNvPr>
          <p:cNvSpPr/>
          <p:nvPr/>
        </p:nvSpPr>
        <p:spPr>
          <a:xfrm>
            <a:off x="635000" y="575373"/>
            <a:ext cx="7988300" cy="5927392"/>
          </a:xfrm>
          <a:prstGeom prst="rect">
            <a:avLst/>
          </a:prstGeom>
        </p:spPr>
        <p:txBody>
          <a:bodyPr wrap="square">
            <a:spAutoFit/>
          </a:bodyPr>
          <a:lstStyle/>
          <a:p>
            <a:pPr lvl="0">
              <a:lnSpc>
                <a:spcPct val="200000"/>
              </a:lnSpc>
              <a:defRPr/>
            </a:pPr>
            <a:r>
              <a:rPr lang="pt-BR" altLang="zh-CN" sz="1600" b="1" kern="0" dirty="0">
                <a:solidFill>
                  <a:schemeClr val="tx1">
                    <a:lumMod val="75000"/>
                    <a:lumOff val="25000"/>
                  </a:schemeClr>
                </a:solidFill>
                <a:cs typeface="+mn-ea"/>
                <a:sym typeface="+mn-lt"/>
              </a:rPr>
              <a:t>NR-15 e NR-16: </a:t>
            </a:r>
            <a:r>
              <a:rPr lang="pt-BR" altLang="zh-CN" sz="1600" kern="0" dirty="0">
                <a:solidFill>
                  <a:schemeClr val="tx1">
                    <a:lumMod val="75000"/>
                    <a:lumOff val="25000"/>
                  </a:schemeClr>
                </a:solidFill>
                <a:cs typeface="+mn-ea"/>
                <a:sym typeface="+mn-lt"/>
              </a:rPr>
              <a:t>Essas normas tratam, respectivamente, das atividades e operações insalubres e das atividades e operações perigosas. O trabalho com explosivos pode envolver condições insalubres e perigosas, como exposição a ruído, agentes químicos e riscos de explosões. Portanto, ao aplicar a NR-19, também é necessário considerar as implicações das NR-15 e NR-16 e implementar medidas de controle apropriadas.</a:t>
            </a:r>
          </a:p>
          <a:p>
            <a:pPr lvl="0">
              <a:lnSpc>
                <a:spcPct val="200000"/>
              </a:lnSpc>
              <a:defRPr/>
            </a:pPr>
            <a:endParaRPr lang="pt-BR" altLang="zh-CN" sz="1600" b="1" kern="0" dirty="0">
              <a:solidFill>
                <a:schemeClr val="tx1">
                  <a:lumMod val="75000"/>
                  <a:lumOff val="25000"/>
                </a:schemeClr>
              </a:solidFill>
              <a:cs typeface="+mn-ea"/>
              <a:sym typeface="+mn-lt"/>
            </a:endParaRPr>
          </a:p>
          <a:p>
            <a:pPr lvl="0">
              <a:lnSpc>
                <a:spcPct val="200000"/>
              </a:lnSpc>
              <a:defRPr/>
            </a:pPr>
            <a:r>
              <a:rPr lang="pt-BR" altLang="zh-CN" sz="1600" b="1" kern="0" dirty="0">
                <a:solidFill>
                  <a:schemeClr val="tx1">
                    <a:lumMod val="75000"/>
                    <a:lumOff val="25000"/>
                  </a:schemeClr>
                </a:solidFill>
                <a:cs typeface="+mn-ea"/>
                <a:sym typeface="+mn-lt"/>
              </a:rPr>
              <a:t>NR-23: </a:t>
            </a:r>
            <a:r>
              <a:rPr lang="pt-BR" altLang="zh-CN" sz="1600" kern="0" dirty="0">
                <a:solidFill>
                  <a:schemeClr val="tx1">
                    <a:lumMod val="75000"/>
                    <a:lumOff val="25000"/>
                  </a:schemeClr>
                </a:solidFill>
                <a:cs typeface="+mn-ea"/>
                <a:sym typeface="+mn-lt"/>
              </a:rPr>
              <a:t>Essa norma trata de proteção contra incêndios. Ao trabalhar com explosivos, é essencial garantir medidas adequadas de prevenção e combate a incêndios, bem como a segurança das instalações em relação a esse risco. Portanto, a conformidade com a NR-23 é um aspecto importante a ser considerado juntamente com a NR-19.</a:t>
            </a:r>
          </a:p>
        </p:txBody>
      </p:sp>
      <p:pic>
        <p:nvPicPr>
          <p:cNvPr id="3" name="图片 7" descr="未标题-2.png">
            <a:extLst>
              <a:ext uri="{FF2B5EF4-FFF2-40B4-BE49-F238E27FC236}">
                <a16:creationId xmlns:a16="http://schemas.microsoft.com/office/drawing/2014/main" id="{74A0F956-C756-E2B6-CEBC-32B2193D0F89}"/>
              </a:ext>
            </a:extLst>
          </p:cNvPr>
          <p:cNvPicPr>
            <a:picLocks noChangeAspect="1"/>
          </p:cNvPicPr>
          <p:nvPr/>
        </p:nvPicPr>
        <p:blipFill>
          <a:blip r:embed="rId2" cstate="print"/>
          <a:stretch>
            <a:fillRect/>
          </a:stretch>
        </p:blipFill>
        <p:spPr>
          <a:xfrm>
            <a:off x="8909778" y="4117478"/>
            <a:ext cx="2112795" cy="2786336"/>
          </a:xfrm>
          <a:prstGeom prst="rect">
            <a:avLst/>
          </a:prstGeom>
        </p:spPr>
      </p:pic>
      <p:sp>
        <p:nvSpPr>
          <p:cNvPr id="4" name="矩形 11">
            <a:extLst>
              <a:ext uri="{FF2B5EF4-FFF2-40B4-BE49-F238E27FC236}">
                <a16:creationId xmlns:a16="http://schemas.microsoft.com/office/drawing/2014/main" id="{6E96BF95-34D8-AB63-8475-0CCCB7EACC21}"/>
              </a:ext>
            </a:extLst>
          </p:cNvPr>
          <p:cNvSpPr/>
          <p:nvPr/>
        </p:nvSpPr>
        <p:spPr>
          <a:xfrm>
            <a:off x="749300" y="529559"/>
            <a:ext cx="690748" cy="45814"/>
          </a:xfrm>
          <a:prstGeom prst="rect">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pic>
        <p:nvPicPr>
          <p:cNvPr id="5" name="Imagem 4">
            <a:extLst>
              <a:ext uri="{FF2B5EF4-FFF2-40B4-BE49-F238E27FC236}">
                <a16:creationId xmlns:a16="http://schemas.microsoft.com/office/drawing/2014/main" id="{9852DFEA-87A3-B88A-81A0-CCC0E355B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8736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decel="100000" fill="hold" grpId="0" nodeType="withEffect">
                                  <p:stCondLst>
                                    <p:cond delay="0"/>
                                  </p:stCondLst>
                                  <p:iterate type="lt">
                                    <p:tmPct val="15000"/>
                                  </p:iterate>
                                  <p:childTnLst>
                                    <p:set>
                                      <p:cBhvr>
                                        <p:cTn id="6" dur="1" fill="hold">
                                          <p:stCondLst>
                                            <p:cond delay="0"/>
                                          </p:stCondLst>
                                        </p:cTn>
                                        <p:tgtEl>
                                          <p:spTgt spid="111"/>
                                        </p:tgtEl>
                                        <p:attrNameLst>
                                          <p:attrName>style.visibility</p:attrName>
                                        </p:attrNameLst>
                                      </p:cBhvr>
                                      <p:to>
                                        <p:strVal val="visible"/>
                                      </p:to>
                                    </p:set>
                                    <p:anim calcmode="lin" valueType="num">
                                      <p:cBhvr>
                                        <p:cTn id="7" dur="500" fill="hold"/>
                                        <p:tgtEl>
                                          <p:spTgt spid="111"/>
                                        </p:tgtEl>
                                        <p:attrNameLst>
                                          <p:attrName>ppt_w</p:attrName>
                                        </p:attrNameLst>
                                      </p:cBhvr>
                                      <p:tavLst>
                                        <p:tav tm="0">
                                          <p:val>
                                            <p:strVal val="8/3*#ppt_w"/>
                                          </p:val>
                                        </p:tav>
                                        <p:tav tm="100000">
                                          <p:val>
                                            <p:strVal val="#ppt_w"/>
                                          </p:val>
                                        </p:tav>
                                      </p:tavLst>
                                    </p:anim>
                                    <p:anim calcmode="lin" valueType="num">
                                      <p:cBhvr>
                                        <p:cTn id="8" dur="500" fill="hold"/>
                                        <p:tgtEl>
                                          <p:spTgt spid="111"/>
                                        </p:tgtEl>
                                        <p:attrNameLst>
                                          <p:attrName>ppt_h</p:attrName>
                                        </p:attrNameLst>
                                      </p:cBhvr>
                                      <p:tavLst>
                                        <p:tav tm="0">
                                          <p:val>
                                            <p:strVal val="12/3*#ppt_h"/>
                                          </p:val>
                                        </p:tav>
                                        <p:tav tm="100000">
                                          <p:val>
                                            <p:strVal val="#ppt_h"/>
                                          </p:val>
                                        </p:tav>
                                      </p:tavLst>
                                    </p:anim>
                                  </p:childTnLst>
                                </p:cTn>
                              </p:par>
                              <p:par>
                                <p:cTn id="9" presetID="10" presetClass="entr" presetSubtype="0" fill="hold" grpId="1" nodeType="withEffect">
                                  <p:stCondLst>
                                    <p:cond delay="0"/>
                                  </p:stCondLst>
                                  <p:iterate type="lt">
                                    <p:tmPct val="15000"/>
                                  </p:iterate>
                                  <p:childTnLst>
                                    <p:set>
                                      <p:cBhvr>
                                        <p:cTn id="10" dur="1" fill="hold">
                                          <p:stCondLst>
                                            <p:cond delay="0"/>
                                          </p:stCondLst>
                                        </p:cTn>
                                        <p:tgtEl>
                                          <p:spTgt spid="111"/>
                                        </p:tgtEl>
                                        <p:attrNameLst>
                                          <p:attrName>style.visibility</p:attrName>
                                        </p:attrNameLst>
                                      </p:cBhvr>
                                      <p:to>
                                        <p:strVal val="visible"/>
                                      </p:to>
                                    </p:set>
                                    <p:animEffect transition="in" filter="fade">
                                      <p:cBhvr>
                                        <p:cTn id="11" dur="500"/>
                                        <p:tgtEl>
                                          <p:spTgt spid="111"/>
                                        </p:tgtEl>
                                      </p:cBhvr>
                                    </p:animEffect>
                                  </p:childTnLst>
                                </p:cTn>
                              </p:par>
                            </p:childTnLst>
                          </p:cTn>
                        </p:par>
                        <p:par>
                          <p:cTn id="12" fill="hold">
                            <p:stCondLst>
                              <p:cond delay="47150"/>
                            </p:stCondLst>
                            <p:childTnLst>
                              <p:par>
                                <p:cTn id="13" presetID="31" presetClass="entr" presetSubtype="0" fill="hold" nodeType="afterEffect">
                                  <p:stCondLst>
                                    <p:cond delay="0"/>
                                  </p:stCondLst>
                                  <p:iterate type="lt">
                                    <p:tmPct val="5000"/>
                                  </p:iterate>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11" grpId="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直角三角形 44">
            <a:extLst>
              <a:ext uri="{FF2B5EF4-FFF2-40B4-BE49-F238E27FC236}">
                <a16:creationId xmlns:a16="http://schemas.microsoft.com/office/drawing/2014/main" id="{78B24780-1A13-325D-67FE-33A6FCAAF4A3}"/>
              </a:ext>
            </a:extLst>
          </p:cNvPr>
          <p:cNvSpPr/>
          <p:nvPr/>
        </p:nvSpPr>
        <p:spPr>
          <a:xfrm flipV="1">
            <a:off x="0" y="0"/>
            <a:ext cx="12192000" cy="1879560"/>
          </a:xfrm>
          <a:prstGeom prst="rtTriangle">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grpSp>
        <p:nvGrpSpPr>
          <p:cNvPr id="4" name="Group 128">
            <a:extLst>
              <a:ext uri="{FF2B5EF4-FFF2-40B4-BE49-F238E27FC236}">
                <a16:creationId xmlns:a16="http://schemas.microsoft.com/office/drawing/2014/main" id="{379FD2BE-3211-0196-912B-8A18B05C398A}"/>
              </a:ext>
            </a:extLst>
          </p:cNvPr>
          <p:cNvGrpSpPr/>
          <p:nvPr/>
        </p:nvGrpSpPr>
        <p:grpSpPr>
          <a:xfrm rot="18900000" flipV="1">
            <a:off x="1157889" y="2790325"/>
            <a:ext cx="1417050" cy="1417050"/>
            <a:chOff x="8381400" y="7194550"/>
            <a:chExt cx="1327750" cy="1327748"/>
          </a:xfrm>
        </p:grpSpPr>
        <p:sp>
          <p:nvSpPr>
            <p:cNvPr id="10" name="Oval 134">
              <a:extLst>
                <a:ext uri="{FF2B5EF4-FFF2-40B4-BE49-F238E27FC236}">
                  <a16:creationId xmlns:a16="http://schemas.microsoft.com/office/drawing/2014/main" id="{9A40CDDC-24E4-BB20-6FB7-964CFF7E56BB}"/>
                </a:ext>
              </a:extLst>
            </p:cNvPr>
            <p:cNvSpPr/>
            <p:nvPr/>
          </p:nvSpPr>
          <p:spPr>
            <a:xfrm>
              <a:off x="8381400" y="7194550"/>
              <a:ext cx="1327750" cy="1327748"/>
            </a:xfrm>
            <a:prstGeom prst="ellipse">
              <a:avLst/>
            </a:prstGeom>
            <a:solidFill>
              <a:schemeClr val="tx1">
                <a:lumMod val="75000"/>
                <a:lumOff val="25000"/>
              </a:schemeClr>
            </a:solidFill>
            <a:ln w="12700" cap="flat" cmpd="sng" algn="ctr">
              <a:noFill/>
              <a:prstDash val="solid"/>
              <a:miter lim="800000"/>
            </a:ln>
            <a:effectLst>
              <a:outerShdw blurRad="381000" dist="635000" dir="2700000" sx="80000" sy="80000" algn="t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id-ID" sz="1125" b="0" i="0" u="none" strike="noStrike" kern="0" cap="none" spc="0" normalizeH="0" baseline="0" noProof="0" dirty="0">
                <a:ln>
                  <a:noFill/>
                </a:ln>
                <a:solidFill>
                  <a:prstClr val="white"/>
                </a:solidFill>
                <a:effectLst/>
                <a:uLnTx/>
                <a:uFillTx/>
                <a:cs typeface="+mn-ea"/>
                <a:sym typeface="+mn-lt"/>
              </a:endParaRPr>
            </a:p>
          </p:txBody>
        </p:sp>
        <p:sp>
          <p:nvSpPr>
            <p:cNvPr id="11" name="Oval 135">
              <a:extLst>
                <a:ext uri="{FF2B5EF4-FFF2-40B4-BE49-F238E27FC236}">
                  <a16:creationId xmlns:a16="http://schemas.microsoft.com/office/drawing/2014/main" id="{CAEC76BE-24AD-7E16-0381-8F727ECE994A}"/>
                </a:ext>
              </a:extLst>
            </p:cNvPr>
            <p:cNvSpPr/>
            <p:nvPr/>
          </p:nvSpPr>
          <p:spPr>
            <a:xfrm>
              <a:off x="8534163" y="7347314"/>
              <a:ext cx="1022226" cy="1022221"/>
            </a:xfrm>
            <a:prstGeom prst="ellipse">
              <a:avLst/>
            </a:prstGeom>
            <a:solidFill>
              <a:sysClr val="window" lastClr="FFFFFF"/>
            </a:solidFill>
            <a:ln w="12700" cap="flat" cmpd="sng" algn="ctr">
              <a:noFill/>
              <a:prstDash val="solid"/>
              <a:miter lim="800000"/>
            </a:ln>
            <a:effectLst>
              <a:outerShdw blurRad="444500" sx="90000" sy="90000" algn="ctr"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id-ID" sz="1125" b="0" i="0" u="none" strike="noStrike" kern="0" cap="none" spc="0" normalizeH="0" baseline="0" noProof="0" dirty="0">
                <a:ln>
                  <a:noFill/>
                </a:ln>
                <a:solidFill>
                  <a:prstClr val="white"/>
                </a:solidFill>
                <a:effectLst/>
                <a:uLnTx/>
                <a:uFillTx/>
                <a:cs typeface="+mn-ea"/>
                <a:sym typeface="+mn-lt"/>
              </a:endParaRPr>
            </a:p>
          </p:txBody>
        </p:sp>
      </p:grpSp>
      <p:grpSp>
        <p:nvGrpSpPr>
          <p:cNvPr id="6" name="Group 130">
            <a:extLst>
              <a:ext uri="{FF2B5EF4-FFF2-40B4-BE49-F238E27FC236}">
                <a16:creationId xmlns:a16="http://schemas.microsoft.com/office/drawing/2014/main" id="{DDA6D53F-B45D-565E-B790-548E2EBBD104}"/>
              </a:ext>
            </a:extLst>
          </p:cNvPr>
          <p:cNvGrpSpPr/>
          <p:nvPr/>
        </p:nvGrpSpPr>
        <p:grpSpPr>
          <a:xfrm>
            <a:off x="1759801" y="3308426"/>
            <a:ext cx="213226" cy="310050"/>
            <a:chOff x="10146507" y="3505994"/>
            <a:chExt cx="319881" cy="465138"/>
          </a:xfrm>
          <a:solidFill>
            <a:sysClr val="windowText" lastClr="000000">
              <a:lumMod val="75000"/>
              <a:lumOff val="25000"/>
            </a:sysClr>
          </a:solidFill>
        </p:grpSpPr>
        <p:sp>
          <p:nvSpPr>
            <p:cNvPr id="8" name="AutoShape 30">
              <a:extLst>
                <a:ext uri="{FF2B5EF4-FFF2-40B4-BE49-F238E27FC236}">
                  <a16:creationId xmlns:a16="http://schemas.microsoft.com/office/drawing/2014/main" id="{5B7E37FC-A33B-0BB0-D905-905CBD4419E0}"/>
                </a:ext>
              </a:extLst>
            </p:cNvPr>
            <p:cNvSpPr>
              <a:spLocks/>
            </p:cNvSpPr>
            <p:nvPr/>
          </p:nvSpPr>
          <p:spPr bwMode="auto">
            <a:xfrm>
              <a:off x="10146507" y="3505994"/>
              <a:ext cx="319881" cy="465138"/>
            </a:xfrm>
            <a:custGeom>
              <a:avLst/>
              <a:gdLst>
                <a:gd name="T0" fmla="*/ 10383 w 20767"/>
                <a:gd name="T1" fmla="*/ 10800 h 21600"/>
                <a:gd name="T2" fmla="*/ 10383 w 20767"/>
                <a:gd name="T3" fmla="*/ 10800 h 21600"/>
                <a:gd name="T4" fmla="*/ 10383 w 20767"/>
                <a:gd name="T5" fmla="*/ 10800 h 21600"/>
                <a:gd name="T6" fmla="*/ 10383 w 20767"/>
                <a:gd name="T7" fmla="*/ 10800 h 21600"/>
              </a:gdLst>
              <a:ahLst/>
              <a:cxnLst>
                <a:cxn ang="0">
                  <a:pos x="T0" y="T1"/>
                </a:cxn>
                <a:cxn ang="0">
                  <a:pos x="T2" y="T3"/>
                </a:cxn>
                <a:cxn ang="0">
                  <a:pos x="T4" y="T5"/>
                </a:cxn>
                <a:cxn ang="0">
                  <a:pos x="T6" y="T7"/>
                </a:cxn>
              </a:cxnLst>
              <a:rect l="0" t="0" r="r" b="b"/>
              <a:pathLst>
                <a:path w="20767" h="21600">
                  <a:moveTo>
                    <a:pt x="18566" y="16551"/>
                  </a:moveTo>
                  <a:cubicBezTo>
                    <a:pt x="17960" y="18284"/>
                    <a:pt x="17274" y="20249"/>
                    <a:pt x="9436" y="20249"/>
                  </a:cubicBezTo>
                  <a:cubicBezTo>
                    <a:pt x="4711" y="20249"/>
                    <a:pt x="1888" y="17809"/>
                    <a:pt x="1888" y="15451"/>
                  </a:cubicBezTo>
                  <a:cubicBezTo>
                    <a:pt x="1888" y="13645"/>
                    <a:pt x="2349" y="12161"/>
                    <a:pt x="2835" y="10591"/>
                  </a:cubicBezTo>
                  <a:cubicBezTo>
                    <a:pt x="3454" y="8600"/>
                    <a:pt x="4088" y="6563"/>
                    <a:pt x="3813" y="3868"/>
                  </a:cubicBezTo>
                  <a:cubicBezTo>
                    <a:pt x="6723" y="6750"/>
                    <a:pt x="7759" y="10567"/>
                    <a:pt x="7759" y="10567"/>
                  </a:cubicBezTo>
                  <a:cubicBezTo>
                    <a:pt x="7759" y="10567"/>
                    <a:pt x="10468" y="7846"/>
                    <a:pt x="11196" y="6582"/>
                  </a:cubicBezTo>
                  <a:cubicBezTo>
                    <a:pt x="11755" y="7395"/>
                    <a:pt x="12267" y="10124"/>
                    <a:pt x="12267" y="12825"/>
                  </a:cubicBezTo>
                  <a:cubicBezTo>
                    <a:pt x="12267" y="12825"/>
                    <a:pt x="14773" y="11347"/>
                    <a:pt x="16653" y="9127"/>
                  </a:cubicBezTo>
                  <a:cubicBezTo>
                    <a:pt x="18632" y="11666"/>
                    <a:pt x="19346" y="14320"/>
                    <a:pt x="18566" y="16551"/>
                  </a:cubicBezTo>
                  <a:moveTo>
                    <a:pt x="16041" y="6075"/>
                  </a:moveTo>
                  <a:cubicBezTo>
                    <a:pt x="15982" y="7879"/>
                    <a:pt x="14088" y="9404"/>
                    <a:pt x="14088" y="9404"/>
                  </a:cubicBezTo>
                  <a:cubicBezTo>
                    <a:pt x="14088" y="6046"/>
                    <a:pt x="10380" y="3375"/>
                    <a:pt x="10380" y="3375"/>
                  </a:cubicBezTo>
                  <a:cubicBezTo>
                    <a:pt x="10380" y="3375"/>
                    <a:pt x="10330" y="5373"/>
                    <a:pt x="8452" y="7389"/>
                  </a:cubicBezTo>
                  <a:cubicBezTo>
                    <a:pt x="6574" y="2686"/>
                    <a:pt x="938" y="0"/>
                    <a:pt x="938" y="0"/>
                  </a:cubicBezTo>
                  <a:cubicBezTo>
                    <a:pt x="3756" y="7389"/>
                    <a:pt x="0" y="10076"/>
                    <a:pt x="0" y="15451"/>
                  </a:cubicBezTo>
                  <a:cubicBezTo>
                    <a:pt x="0" y="18604"/>
                    <a:pt x="3730" y="21599"/>
                    <a:pt x="9436" y="21599"/>
                  </a:cubicBezTo>
                  <a:cubicBezTo>
                    <a:pt x="17888" y="21599"/>
                    <a:pt x="19523" y="19379"/>
                    <a:pt x="20396" y="16878"/>
                  </a:cubicBezTo>
                  <a:cubicBezTo>
                    <a:pt x="21599" y="13436"/>
                    <a:pt x="19797" y="9432"/>
                    <a:pt x="16041" y="607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solidFill>
                  <a:srgbClr val="FFFFFF"/>
                </a:solidFill>
                <a:effectLst>
                  <a:outerShdw blurRad="38100" dist="38100" dir="2700000" algn="tl">
                    <a:srgbClr val="000000"/>
                  </a:outerShdw>
                </a:effectLst>
                <a:uLnTx/>
                <a:uFillTx/>
                <a:cs typeface="+mn-ea"/>
                <a:sym typeface="+mn-lt"/>
              </a:endParaRPr>
            </a:p>
          </p:txBody>
        </p:sp>
        <p:sp>
          <p:nvSpPr>
            <p:cNvPr id="9" name="AutoShape 31">
              <a:extLst>
                <a:ext uri="{FF2B5EF4-FFF2-40B4-BE49-F238E27FC236}">
                  <a16:creationId xmlns:a16="http://schemas.microsoft.com/office/drawing/2014/main" id="{9A752F0C-CF64-5C7F-99D8-CB1561271655}"/>
                </a:ext>
              </a:extLst>
            </p:cNvPr>
            <p:cNvSpPr>
              <a:spLocks/>
            </p:cNvSpPr>
            <p:nvPr/>
          </p:nvSpPr>
          <p:spPr bwMode="auto">
            <a:xfrm>
              <a:off x="10205244" y="3709194"/>
              <a:ext cx="205581" cy="166688"/>
            </a:xfrm>
            <a:custGeom>
              <a:avLst/>
              <a:gdLst>
                <a:gd name="T0" fmla="*/ 10641 w 21282"/>
                <a:gd name="T1" fmla="*/ 10800 h 21600"/>
                <a:gd name="T2" fmla="*/ 10641 w 21282"/>
                <a:gd name="T3" fmla="*/ 10800 h 21600"/>
                <a:gd name="T4" fmla="*/ 10641 w 21282"/>
                <a:gd name="T5" fmla="*/ 10800 h 21600"/>
                <a:gd name="T6" fmla="*/ 10641 w 21282"/>
                <a:gd name="T7" fmla="*/ 10800 h 21600"/>
              </a:gdLst>
              <a:ahLst/>
              <a:cxnLst>
                <a:cxn ang="0">
                  <a:pos x="T0" y="T1"/>
                </a:cxn>
                <a:cxn ang="0">
                  <a:pos x="T2" y="T3"/>
                </a:cxn>
                <a:cxn ang="0">
                  <a:pos x="T4" y="T5"/>
                </a:cxn>
                <a:cxn ang="0">
                  <a:pos x="T6" y="T7"/>
                </a:cxn>
              </a:cxnLst>
              <a:rect l="0" t="0" r="r" b="b"/>
              <a:pathLst>
                <a:path w="21282" h="21600">
                  <a:moveTo>
                    <a:pt x="20698" y="5891"/>
                  </a:moveTo>
                  <a:lnTo>
                    <a:pt x="19424" y="7749"/>
                  </a:lnTo>
                  <a:cubicBezTo>
                    <a:pt x="17846" y="10064"/>
                    <a:pt x="16352" y="12259"/>
                    <a:pt x="12365" y="14784"/>
                  </a:cubicBezTo>
                  <a:cubicBezTo>
                    <a:pt x="11794" y="12631"/>
                    <a:pt x="11275" y="10259"/>
                    <a:pt x="11275" y="6631"/>
                  </a:cubicBezTo>
                  <a:lnTo>
                    <a:pt x="11275" y="3408"/>
                  </a:lnTo>
                  <a:lnTo>
                    <a:pt x="9000" y="7893"/>
                  </a:lnTo>
                  <a:cubicBezTo>
                    <a:pt x="8233" y="9421"/>
                    <a:pt x="7598" y="10690"/>
                    <a:pt x="6649" y="12373"/>
                  </a:cubicBezTo>
                  <a:cubicBezTo>
                    <a:pt x="5211" y="8296"/>
                    <a:pt x="4195" y="5281"/>
                    <a:pt x="3422" y="2545"/>
                  </a:cubicBezTo>
                  <a:lnTo>
                    <a:pt x="2705" y="0"/>
                  </a:lnTo>
                  <a:lnTo>
                    <a:pt x="1926" y="2847"/>
                  </a:lnTo>
                  <a:cubicBezTo>
                    <a:pt x="936" y="6469"/>
                    <a:pt x="0" y="9891"/>
                    <a:pt x="0" y="18771"/>
                  </a:cubicBezTo>
                  <a:cubicBezTo>
                    <a:pt x="0" y="19292"/>
                    <a:pt x="333" y="19714"/>
                    <a:pt x="749" y="19714"/>
                  </a:cubicBezTo>
                  <a:cubicBezTo>
                    <a:pt x="1162" y="19714"/>
                    <a:pt x="1499" y="19292"/>
                    <a:pt x="1499" y="18771"/>
                  </a:cubicBezTo>
                  <a:cubicBezTo>
                    <a:pt x="1499" y="11964"/>
                    <a:pt x="2037" y="8594"/>
                    <a:pt x="2758" y="5681"/>
                  </a:cubicBezTo>
                  <a:cubicBezTo>
                    <a:pt x="3537" y="8174"/>
                    <a:pt x="4520" y="11009"/>
                    <a:pt x="5812" y="14638"/>
                  </a:cubicBezTo>
                  <a:lnTo>
                    <a:pt x="6339" y="16117"/>
                  </a:lnTo>
                  <a:lnTo>
                    <a:pt x="7100" y="14811"/>
                  </a:lnTo>
                  <a:cubicBezTo>
                    <a:pt x="8344" y="12681"/>
                    <a:pt x="9085" y="11248"/>
                    <a:pt x="9896" y="9638"/>
                  </a:cubicBezTo>
                  <a:cubicBezTo>
                    <a:pt x="10133" y="12428"/>
                    <a:pt x="10681" y="14428"/>
                    <a:pt x="11223" y="16408"/>
                  </a:cubicBezTo>
                  <a:lnTo>
                    <a:pt x="11495" y="17404"/>
                  </a:lnTo>
                  <a:lnTo>
                    <a:pt x="12253" y="16953"/>
                  </a:lnTo>
                  <a:cubicBezTo>
                    <a:pt x="16306" y="14531"/>
                    <a:pt x="18203" y="12327"/>
                    <a:pt x="19708" y="10211"/>
                  </a:cubicBezTo>
                  <a:cubicBezTo>
                    <a:pt x="19942" y="13727"/>
                    <a:pt x="19573" y="17574"/>
                    <a:pt x="18698" y="20305"/>
                  </a:cubicBezTo>
                  <a:cubicBezTo>
                    <a:pt x="18543" y="20787"/>
                    <a:pt x="18730" y="21336"/>
                    <a:pt x="19114" y="21531"/>
                  </a:cubicBezTo>
                  <a:cubicBezTo>
                    <a:pt x="19204" y="21577"/>
                    <a:pt x="19301" y="21599"/>
                    <a:pt x="19395" y="21599"/>
                  </a:cubicBezTo>
                  <a:cubicBezTo>
                    <a:pt x="19690" y="21599"/>
                    <a:pt x="19972" y="21377"/>
                    <a:pt x="20089" y="21008"/>
                  </a:cubicBezTo>
                  <a:cubicBezTo>
                    <a:pt x="21251" y="17380"/>
                    <a:pt x="21600" y="12213"/>
                    <a:pt x="20976" y="7841"/>
                  </a:cubicBezTo>
                  <a:cubicBezTo>
                    <a:pt x="20976" y="7841"/>
                    <a:pt x="20698" y="5891"/>
                    <a:pt x="20698" y="5891"/>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solidFill>
                  <a:srgbClr val="FFFFFF"/>
                </a:solidFill>
                <a:effectLst>
                  <a:outerShdw blurRad="38100" dist="38100" dir="2700000" algn="tl">
                    <a:srgbClr val="000000"/>
                  </a:outerShdw>
                </a:effectLst>
                <a:uLnTx/>
                <a:uFillTx/>
                <a:cs typeface="+mn-ea"/>
                <a:sym typeface="+mn-lt"/>
              </a:endParaRPr>
            </a:p>
          </p:txBody>
        </p:sp>
      </p:grpSp>
      <p:sp>
        <p:nvSpPr>
          <p:cNvPr id="27" name="文本框 48">
            <a:extLst>
              <a:ext uri="{FF2B5EF4-FFF2-40B4-BE49-F238E27FC236}">
                <a16:creationId xmlns:a16="http://schemas.microsoft.com/office/drawing/2014/main" id="{07CDED3C-D3CB-8698-904F-97DB2376014E}"/>
              </a:ext>
            </a:extLst>
          </p:cNvPr>
          <p:cNvSpPr txBox="1"/>
          <p:nvPr/>
        </p:nvSpPr>
        <p:spPr>
          <a:xfrm>
            <a:off x="3302674" y="2322349"/>
            <a:ext cx="6963856" cy="2797048"/>
          </a:xfrm>
          <a:prstGeom prst="rect">
            <a:avLst/>
          </a:prstGeom>
          <a:noFill/>
        </p:spPr>
        <p:txBody>
          <a:bodyPr wrap="square" rtlCol="0">
            <a:spAutoFit/>
          </a:bodyPr>
          <a:lstStyle/>
          <a:p>
            <a:pPr>
              <a:lnSpc>
                <a:spcPct val="150000"/>
              </a:lnSpc>
            </a:pPr>
            <a:r>
              <a:rPr lang="pt-BR" altLang="zh-CN" sz="2400" dirty="0">
                <a:solidFill>
                  <a:schemeClr val="accent5"/>
                </a:solidFill>
                <a:cs typeface="+mn-ea"/>
                <a:sym typeface="+mn-lt"/>
              </a:rPr>
              <a:t>Essas modificações visam alinhar a NR-19 aos novos requisitos estabelecidos em outras normas regulamentadoras. Assim, proporcionar um ambiente de trabalho livre de acidentes ocupacionais.</a:t>
            </a:r>
          </a:p>
        </p:txBody>
      </p:sp>
      <p:sp>
        <p:nvSpPr>
          <p:cNvPr id="3" name="直角三角形 44">
            <a:extLst>
              <a:ext uri="{FF2B5EF4-FFF2-40B4-BE49-F238E27FC236}">
                <a16:creationId xmlns:a16="http://schemas.microsoft.com/office/drawing/2014/main" id="{49FC57E4-3583-C858-5DDD-30821D55A4D1}"/>
              </a:ext>
            </a:extLst>
          </p:cNvPr>
          <p:cNvSpPr/>
          <p:nvPr/>
        </p:nvSpPr>
        <p:spPr>
          <a:xfrm flipH="1">
            <a:off x="-12700" y="4845090"/>
            <a:ext cx="12204700" cy="2004012"/>
          </a:xfrm>
          <a:prstGeom prst="rtTriangle">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pic>
        <p:nvPicPr>
          <p:cNvPr id="5" name="Imagem 4">
            <a:extLst>
              <a:ext uri="{FF2B5EF4-FFF2-40B4-BE49-F238E27FC236}">
                <a16:creationId xmlns:a16="http://schemas.microsoft.com/office/drawing/2014/main" id="{210711FD-5145-711A-F5C1-C6AA712366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99972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2" presetClass="entr" presetSubtype="4" decel="100000" fill="hold" grpId="0" nodeType="withEffect">
                                  <p:stCondLst>
                                    <p:cond delay="20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750" fill="hold"/>
                                        <p:tgtEl>
                                          <p:spTgt spid="29"/>
                                        </p:tgtEl>
                                        <p:attrNameLst>
                                          <p:attrName>ppt_x</p:attrName>
                                        </p:attrNameLst>
                                      </p:cBhvr>
                                      <p:tavLst>
                                        <p:tav tm="0">
                                          <p:val>
                                            <p:strVal val="#ppt_x"/>
                                          </p:val>
                                        </p:tav>
                                        <p:tav tm="100000">
                                          <p:val>
                                            <p:strVal val="#ppt_x"/>
                                          </p:val>
                                        </p:tav>
                                      </p:tavLst>
                                    </p:anim>
                                    <p:anim calcmode="lin" valueType="num">
                                      <p:cBhvr additive="base">
                                        <p:cTn id="13" dur="750" fill="hold"/>
                                        <p:tgtEl>
                                          <p:spTgt spid="29"/>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20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750" fill="hold"/>
                                        <p:tgtEl>
                                          <p:spTgt spid="3"/>
                                        </p:tgtEl>
                                        <p:attrNameLst>
                                          <p:attrName>ppt_x</p:attrName>
                                        </p:attrNameLst>
                                      </p:cBhvr>
                                      <p:tavLst>
                                        <p:tav tm="0">
                                          <p:val>
                                            <p:strVal val="#ppt_x"/>
                                          </p:val>
                                        </p:tav>
                                        <p:tav tm="100000">
                                          <p:val>
                                            <p:strVal val="#ppt_x"/>
                                          </p:val>
                                        </p:tav>
                                      </p:tavLst>
                                    </p:anim>
                                    <p:anim calcmode="lin" valueType="num">
                                      <p:cBhvr additive="base">
                                        <p:cTn id="17"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7" grpId="0"/>
      <p:bldP spid="3"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13B7D5B-A0C3-4F28-BB88-2DBEACB7A6AF}"/>
              </a:ext>
            </a:extLst>
          </p:cNvPr>
          <p:cNvSpPr/>
          <p:nvPr/>
        </p:nvSpPr>
        <p:spPr>
          <a:xfrm>
            <a:off x="0" y="1606102"/>
            <a:ext cx="12115800" cy="1569660"/>
          </a:xfrm>
          <a:prstGeom prst="rect">
            <a:avLst/>
          </a:prstGeom>
        </p:spPr>
        <p:txBody>
          <a:bodyPr vert="horz" wrap="square">
            <a:spAutoFit/>
          </a:bodyPr>
          <a:lstStyle/>
          <a:p>
            <a:pPr algn="ctr"/>
            <a:r>
              <a:rPr lang="en-US" altLang="zh-CN" sz="9600" b="1" spc="-300" dirty="0" err="1">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rPr>
              <a:t>Parte</a:t>
            </a:r>
            <a:r>
              <a:rPr lang="en-US" altLang="zh-CN" sz="9600" b="1" spc="-300" dirty="0">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rPr>
              <a:t> 14</a:t>
            </a:r>
            <a:endParaRPr lang="zh-CN" altLang="en-US" sz="9600" b="1" spc="-300" dirty="0">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endParaRPr>
          </a:p>
        </p:txBody>
      </p:sp>
      <p:sp>
        <p:nvSpPr>
          <p:cNvPr id="3" name="文本框 41">
            <a:extLst>
              <a:ext uri="{FF2B5EF4-FFF2-40B4-BE49-F238E27FC236}">
                <a16:creationId xmlns:a16="http://schemas.microsoft.com/office/drawing/2014/main" id="{00E40353-443C-F642-4A50-2562C58152E5}"/>
              </a:ext>
            </a:extLst>
          </p:cNvPr>
          <p:cNvSpPr txBox="1"/>
          <p:nvPr/>
        </p:nvSpPr>
        <p:spPr>
          <a:xfrm>
            <a:off x="692150" y="4139439"/>
            <a:ext cx="10731500" cy="1015663"/>
          </a:xfrm>
          <a:prstGeom prst="rect">
            <a:avLst/>
          </a:prstGeom>
          <a:noFill/>
        </p:spPr>
        <p:txBody>
          <a:bodyPr wrap="square" rtlCol="0">
            <a:spAutoFit/>
          </a:bodyPr>
          <a:lstStyle>
            <a:defPPr>
              <a:defRPr lang="zh-CN"/>
            </a:defPPr>
            <a:lvl1pPr algn="dist">
              <a:defRPr sz="28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algn="ctr"/>
            <a:r>
              <a:rPr lang="pt-BR" altLang="zh-CN" sz="6000" dirty="0">
                <a:solidFill>
                  <a:srgbClr val="FA9576"/>
                </a:solidFill>
                <a:effectLst/>
                <a:latin typeface="+mn-lt"/>
                <a:ea typeface="+mn-ea"/>
                <a:cs typeface="+mn-ea"/>
                <a:sym typeface="+mn-lt"/>
              </a:rPr>
              <a:t>Conclusão</a:t>
            </a:r>
            <a:endParaRPr lang="zh-CN" altLang="en-US" sz="6000" dirty="0">
              <a:solidFill>
                <a:srgbClr val="FA9576"/>
              </a:solidFill>
              <a:effectLst/>
              <a:latin typeface="+mn-lt"/>
              <a:ea typeface="+mn-ea"/>
              <a:cs typeface="+mn-ea"/>
              <a:sym typeface="+mn-lt"/>
            </a:endParaRPr>
          </a:p>
        </p:txBody>
      </p:sp>
      <p:pic>
        <p:nvPicPr>
          <p:cNvPr id="2" name="Imagem 1">
            <a:extLst>
              <a:ext uri="{FF2B5EF4-FFF2-40B4-BE49-F238E27FC236}">
                <a16:creationId xmlns:a16="http://schemas.microsoft.com/office/drawing/2014/main" id="{78C48B80-C100-0FA8-4A01-51627A703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848070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2000">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14:bounceEnd="62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62000">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950"/>
                                </p:stCondLst>
                                <p:childTnLst>
                                  <p:par>
                                    <p:cTn id="10" presetID="2" presetClass="entr" presetSubtype="4"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par>
                                    <p:cTn id="14" presetID="26" presetClass="emph" presetSubtype="0" fill="hold" grpId="1" nodeType="withEffect">
                                      <p:stCondLst>
                                        <p:cond delay="500"/>
                                      </p:stCondLst>
                                      <p:iterate type="lt">
                                        <p:tmPct val="10000"/>
                                      </p:iterate>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950"/>
                                </p:stCondLst>
                                <p:childTnLst>
                                  <p:par>
                                    <p:cTn id="10" presetID="2" presetClass="entr" presetSubtype="4"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par>
                                    <p:cTn id="14" presetID="26" presetClass="emph" presetSubtype="0" fill="hold" grpId="1" nodeType="withEffect">
                                      <p:stCondLst>
                                        <p:cond delay="500"/>
                                      </p:stCondLst>
                                      <p:iterate type="lt">
                                        <p:tmPct val="10000"/>
                                      </p:iterate>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Agrupar 13">
            <a:extLst>
              <a:ext uri="{FF2B5EF4-FFF2-40B4-BE49-F238E27FC236}">
                <a16:creationId xmlns:a16="http://schemas.microsoft.com/office/drawing/2014/main" id="{39745DB4-DFBD-2BD5-530D-1B6CB8AD5914}"/>
              </a:ext>
            </a:extLst>
          </p:cNvPr>
          <p:cNvGrpSpPr/>
          <p:nvPr/>
        </p:nvGrpSpPr>
        <p:grpSpPr>
          <a:xfrm>
            <a:off x="1053803" y="792164"/>
            <a:ext cx="5259243" cy="5273671"/>
            <a:chOff x="1155403" y="1549400"/>
            <a:chExt cx="2436904" cy="4029071"/>
          </a:xfrm>
        </p:grpSpPr>
        <p:sp>
          <p:nvSpPr>
            <p:cNvPr id="6" name="Google Shape;547;p23">
              <a:extLst>
                <a:ext uri="{FF2B5EF4-FFF2-40B4-BE49-F238E27FC236}">
                  <a16:creationId xmlns:a16="http://schemas.microsoft.com/office/drawing/2014/main" id="{01C7A9E6-5051-A6B8-285A-DBB90A587A7F}"/>
                </a:ext>
              </a:extLst>
            </p:cNvPr>
            <p:cNvSpPr/>
            <p:nvPr/>
          </p:nvSpPr>
          <p:spPr>
            <a:xfrm>
              <a:off x="1155403" y="2195662"/>
              <a:ext cx="500016" cy="458184"/>
            </a:xfrm>
            <a:custGeom>
              <a:avLst/>
              <a:gdLst/>
              <a:ahLst/>
              <a:cxnLst/>
              <a:rect l="l" t="t" r="r" b="b"/>
              <a:pathLst>
                <a:path w="19739" h="23677" extrusionOk="0">
                  <a:moveTo>
                    <a:pt x="0" y="0"/>
                  </a:moveTo>
                  <a:lnTo>
                    <a:pt x="19739" y="23677"/>
                  </a:lnTo>
                  <a:lnTo>
                    <a:pt x="19739" y="0"/>
                  </a:lnTo>
                  <a:close/>
                </a:path>
              </a:pathLst>
            </a:custGeom>
            <a:solidFill>
              <a:srgbClr val="AC2F31"/>
            </a:solidFill>
            <a:ln>
              <a:noFill/>
            </a:ln>
          </p:spPr>
          <p:txBody>
            <a:bodyPr spcFirstLastPara="1" wrap="square" lIns="121900" tIns="121900" rIns="121900" bIns="121900" anchor="ctr" anchorCtr="0">
              <a:noAutofit/>
            </a:bodyPr>
            <a:lstStyle/>
            <a:p>
              <a:pPr defTabSz="1219200">
                <a:buClr>
                  <a:srgbClr val="000000"/>
                </a:buClr>
              </a:pPr>
              <a:endParaRPr sz="1865" b="1" kern="0" dirty="0">
                <a:solidFill>
                  <a:srgbClr val="000000"/>
                </a:solidFill>
                <a:latin typeface="Arial"/>
                <a:ea typeface="微软雅黑"/>
                <a:cs typeface="字魂105号-简雅黑" panose="00000500000000000000" pitchFamily="2" charset="-122"/>
                <a:sym typeface="Arial"/>
              </a:endParaRPr>
            </a:p>
          </p:txBody>
        </p:sp>
        <p:sp>
          <p:nvSpPr>
            <p:cNvPr id="7" name="Google Shape;544;p23">
              <a:extLst>
                <a:ext uri="{FF2B5EF4-FFF2-40B4-BE49-F238E27FC236}">
                  <a16:creationId xmlns:a16="http://schemas.microsoft.com/office/drawing/2014/main" id="{85F70CA3-81D9-900C-0044-89926591D060}"/>
                </a:ext>
              </a:extLst>
            </p:cNvPr>
            <p:cNvSpPr/>
            <p:nvPr/>
          </p:nvSpPr>
          <p:spPr>
            <a:xfrm>
              <a:off x="1426344" y="4157609"/>
              <a:ext cx="2165962" cy="1420862"/>
            </a:xfrm>
            <a:custGeom>
              <a:avLst/>
              <a:gdLst/>
              <a:ahLst/>
              <a:cxnLst/>
              <a:rect l="l" t="t" r="r" b="b"/>
              <a:pathLst>
                <a:path w="76463" h="73424" extrusionOk="0">
                  <a:moveTo>
                    <a:pt x="1" y="1"/>
                  </a:moveTo>
                  <a:lnTo>
                    <a:pt x="76463" y="1"/>
                  </a:lnTo>
                  <a:lnTo>
                    <a:pt x="76463" y="39927"/>
                  </a:lnTo>
                  <a:cubicBezTo>
                    <a:pt x="76463" y="58420"/>
                    <a:pt x="61460" y="73423"/>
                    <a:pt x="42967" y="73423"/>
                  </a:cubicBezTo>
                  <a:lnTo>
                    <a:pt x="33497" y="73423"/>
                  </a:lnTo>
                  <a:cubicBezTo>
                    <a:pt x="15004" y="73423"/>
                    <a:pt x="1" y="58420"/>
                    <a:pt x="1" y="39927"/>
                  </a:cubicBezTo>
                  <a:close/>
                </a:path>
              </a:pathLst>
            </a:custGeom>
            <a:solidFill>
              <a:srgbClr val="D91D3C"/>
            </a:solidFill>
            <a:ln>
              <a:no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Arial"/>
                <a:ea typeface="微软雅黑"/>
                <a:cs typeface="字魂105号-简雅黑" panose="00000500000000000000" pitchFamily="2" charset="-122"/>
                <a:sym typeface="Arial"/>
              </a:endParaRPr>
            </a:p>
          </p:txBody>
        </p:sp>
        <p:sp>
          <p:nvSpPr>
            <p:cNvPr id="8" name="Google Shape;545;p23">
              <a:extLst>
                <a:ext uri="{FF2B5EF4-FFF2-40B4-BE49-F238E27FC236}">
                  <a16:creationId xmlns:a16="http://schemas.microsoft.com/office/drawing/2014/main" id="{DB1C0F90-A5A9-A3EC-08FD-D0F9EB056BB8}"/>
                </a:ext>
              </a:extLst>
            </p:cNvPr>
            <p:cNvSpPr/>
            <p:nvPr/>
          </p:nvSpPr>
          <p:spPr>
            <a:xfrm>
              <a:off x="1424928" y="1610163"/>
              <a:ext cx="2167379" cy="3482160"/>
            </a:xfrm>
            <a:custGeom>
              <a:avLst/>
              <a:gdLst/>
              <a:ahLst/>
              <a:cxnLst/>
              <a:rect l="l" t="t" r="r" b="b"/>
              <a:pathLst>
                <a:path w="76513" h="179943" extrusionOk="0">
                  <a:moveTo>
                    <a:pt x="51" y="0"/>
                  </a:moveTo>
                  <a:lnTo>
                    <a:pt x="76513" y="0"/>
                  </a:lnTo>
                  <a:lnTo>
                    <a:pt x="76513" y="141711"/>
                  </a:lnTo>
                  <a:cubicBezTo>
                    <a:pt x="76513" y="162795"/>
                    <a:pt x="59366" y="179942"/>
                    <a:pt x="38282" y="179942"/>
                  </a:cubicBezTo>
                  <a:lnTo>
                    <a:pt x="38282" y="179942"/>
                  </a:lnTo>
                  <a:cubicBezTo>
                    <a:pt x="17147" y="179942"/>
                    <a:pt x="1" y="162795"/>
                    <a:pt x="1" y="141661"/>
                  </a:cubicBezTo>
                  <a:lnTo>
                    <a:pt x="1" y="0"/>
                  </a:lnTo>
                  <a:close/>
                </a:path>
              </a:pathLst>
            </a:custGeom>
            <a:solidFill>
              <a:schemeClr val="bg2"/>
            </a:solidFill>
            <a:ln>
              <a:noFill/>
            </a:ln>
          </p:spPr>
          <p:txBody>
            <a:bodyPr spcFirstLastPara="1" wrap="square" lIns="121900" tIns="121900" rIns="121900" bIns="121900" anchor="ctr" anchorCtr="0">
              <a:noAutofit/>
            </a:bodyPr>
            <a:lstStyle/>
            <a:p>
              <a:pPr algn="ctr" defTabSz="1219200">
                <a:buClr>
                  <a:srgbClr val="000000"/>
                </a:buClr>
              </a:pPr>
              <a:endParaRPr sz="1865" kern="0" dirty="0">
                <a:solidFill>
                  <a:srgbClr val="000000"/>
                </a:solidFill>
                <a:latin typeface="Arial"/>
                <a:ea typeface="微软雅黑"/>
                <a:cs typeface="字魂105号-简雅黑" panose="00000500000000000000" pitchFamily="2" charset="-122"/>
                <a:sym typeface="Arial"/>
              </a:endParaRPr>
            </a:p>
          </p:txBody>
        </p:sp>
        <p:sp>
          <p:nvSpPr>
            <p:cNvPr id="9" name="Google Shape;546;p23">
              <a:extLst>
                <a:ext uri="{FF2B5EF4-FFF2-40B4-BE49-F238E27FC236}">
                  <a16:creationId xmlns:a16="http://schemas.microsoft.com/office/drawing/2014/main" id="{0E168B1F-06CF-5CE7-469C-E139DCD9653B}"/>
                </a:ext>
              </a:extLst>
            </p:cNvPr>
            <p:cNvSpPr/>
            <p:nvPr/>
          </p:nvSpPr>
          <p:spPr>
            <a:xfrm>
              <a:off x="1155403" y="1549400"/>
              <a:ext cx="2436904" cy="646281"/>
            </a:xfrm>
            <a:custGeom>
              <a:avLst/>
              <a:gdLst/>
              <a:ahLst/>
              <a:cxnLst/>
              <a:rect l="l" t="t" r="r" b="b"/>
              <a:pathLst>
                <a:path w="96201" h="33397" extrusionOk="0">
                  <a:moveTo>
                    <a:pt x="26966" y="0"/>
                  </a:moveTo>
                  <a:lnTo>
                    <a:pt x="96201" y="0"/>
                  </a:lnTo>
                  <a:lnTo>
                    <a:pt x="96201" y="7228"/>
                  </a:lnTo>
                  <a:cubicBezTo>
                    <a:pt x="96201" y="21683"/>
                    <a:pt x="84487" y="33396"/>
                    <a:pt x="70032" y="33396"/>
                  </a:cubicBezTo>
                  <a:lnTo>
                    <a:pt x="0" y="33396"/>
                  </a:lnTo>
                  <a:lnTo>
                    <a:pt x="0" y="26966"/>
                  </a:lnTo>
                  <a:cubicBezTo>
                    <a:pt x="0" y="12063"/>
                    <a:pt x="12063" y="0"/>
                    <a:pt x="26966" y="0"/>
                  </a:cubicBezTo>
                  <a:close/>
                </a:path>
              </a:pathLst>
            </a:custGeom>
            <a:solidFill>
              <a:srgbClr val="D91D3C"/>
            </a:solidFill>
            <a:ln>
              <a:noFill/>
            </a:ln>
            <a:effectLst>
              <a:outerShdw blurRad="57150" dist="19050" dir="5400000" algn="bl" rotWithShape="0">
                <a:srgbClr val="000000">
                  <a:alpha val="16000"/>
                </a:srgbClr>
              </a:outerShdw>
            </a:effectLst>
          </p:spPr>
          <p:txBody>
            <a:bodyPr spcFirstLastPara="1" wrap="square" lIns="121900" tIns="121900" rIns="121900" bIns="121900" anchor="ctr" anchorCtr="0">
              <a:noAutofit/>
            </a:bodyPr>
            <a:lstStyle/>
            <a:p>
              <a:pPr algn="ctr" defTabSz="1219200">
                <a:buClr>
                  <a:srgbClr val="000000"/>
                </a:buClr>
              </a:pPr>
              <a:endParaRPr sz="2665" kern="0" dirty="0">
                <a:solidFill>
                  <a:srgbClr val="FFFFFF"/>
                </a:solidFill>
                <a:latin typeface="Arial"/>
                <a:ea typeface="微软雅黑"/>
                <a:cs typeface="字魂105号-简雅黑" panose="00000500000000000000" pitchFamily="2" charset="-122"/>
                <a:sym typeface="Arial"/>
              </a:endParaRPr>
            </a:p>
          </p:txBody>
        </p:sp>
        <p:sp>
          <p:nvSpPr>
            <p:cNvPr id="10" name="Google Shape;548;p23">
              <a:extLst>
                <a:ext uri="{FF2B5EF4-FFF2-40B4-BE49-F238E27FC236}">
                  <a16:creationId xmlns:a16="http://schemas.microsoft.com/office/drawing/2014/main" id="{40334EEC-6B61-3B13-D1EB-684DC9281CEA}"/>
                </a:ext>
              </a:extLst>
            </p:cNvPr>
            <p:cNvSpPr/>
            <p:nvPr/>
          </p:nvSpPr>
          <p:spPr>
            <a:xfrm>
              <a:off x="2356005" y="1680892"/>
              <a:ext cx="200078" cy="369622"/>
            </a:xfrm>
            <a:custGeom>
              <a:avLst/>
              <a:gdLst/>
              <a:ahLst/>
              <a:cxnLst/>
              <a:rect l="l" t="t" r="r" b="b"/>
              <a:pathLst>
                <a:path w="11909" h="11847" extrusionOk="0">
                  <a:moveTo>
                    <a:pt x="3560" y="2647"/>
                  </a:moveTo>
                  <a:lnTo>
                    <a:pt x="3560" y="3561"/>
                  </a:lnTo>
                  <a:lnTo>
                    <a:pt x="2615" y="3561"/>
                  </a:lnTo>
                  <a:lnTo>
                    <a:pt x="3560" y="2647"/>
                  </a:lnTo>
                  <a:close/>
                  <a:moveTo>
                    <a:pt x="6616" y="4222"/>
                  </a:moveTo>
                  <a:cubicBezTo>
                    <a:pt x="7971" y="4285"/>
                    <a:pt x="9074" y="5325"/>
                    <a:pt x="9074" y="6680"/>
                  </a:cubicBezTo>
                  <a:cubicBezTo>
                    <a:pt x="9074" y="8003"/>
                    <a:pt x="7971" y="9106"/>
                    <a:pt x="6616" y="9106"/>
                  </a:cubicBezTo>
                  <a:cubicBezTo>
                    <a:pt x="5293" y="9106"/>
                    <a:pt x="4190" y="8003"/>
                    <a:pt x="4190" y="6680"/>
                  </a:cubicBezTo>
                  <a:cubicBezTo>
                    <a:pt x="4190" y="5325"/>
                    <a:pt x="5293" y="4222"/>
                    <a:pt x="6616" y="4222"/>
                  </a:cubicBezTo>
                  <a:close/>
                  <a:moveTo>
                    <a:pt x="7687" y="757"/>
                  </a:moveTo>
                  <a:lnTo>
                    <a:pt x="7687" y="1513"/>
                  </a:lnTo>
                  <a:lnTo>
                    <a:pt x="3875" y="1513"/>
                  </a:lnTo>
                  <a:cubicBezTo>
                    <a:pt x="3781" y="1513"/>
                    <a:pt x="3655" y="1544"/>
                    <a:pt x="3623" y="1639"/>
                  </a:cubicBezTo>
                  <a:lnTo>
                    <a:pt x="1512" y="3718"/>
                  </a:lnTo>
                  <a:cubicBezTo>
                    <a:pt x="1418" y="3813"/>
                    <a:pt x="1386" y="3876"/>
                    <a:pt x="1386" y="3939"/>
                  </a:cubicBezTo>
                  <a:lnTo>
                    <a:pt x="1386" y="9862"/>
                  </a:lnTo>
                  <a:lnTo>
                    <a:pt x="662" y="9862"/>
                  </a:lnTo>
                  <a:lnTo>
                    <a:pt x="662" y="757"/>
                  </a:lnTo>
                  <a:close/>
                  <a:moveTo>
                    <a:pt x="8380" y="2175"/>
                  </a:moveTo>
                  <a:lnTo>
                    <a:pt x="8380" y="4128"/>
                  </a:lnTo>
                  <a:cubicBezTo>
                    <a:pt x="7876" y="3813"/>
                    <a:pt x="7278" y="3592"/>
                    <a:pt x="6648" y="3592"/>
                  </a:cubicBezTo>
                  <a:cubicBezTo>
                    <a:pt x="4915" y="3592"/>
                    <a:pt x="3560" y="5010"/>
                    <a:pt x="3560" y="6711"/>
                  </a:cubicBezTo>
                  <a:cubicBezTo>
                    <a:pt x="3560" y="8444"/>
                    <a:pt x="4946" y="9830"/>
                    <a:pt x="6648" y="9830"/>
                  </a:cubicBezTo>
                  <a:cubicBezTo>
                    <a:pt x="7120" y="9830"/>
                    <a:pt x="7593" y="9704"/>
                    <a:pt x="8002" y="9515"/>
                  </a:cubicBezTo>
                  <a:lnTo>
                    <a:pt x="8380" y="9893"/>
                  </a:lnTo>
                  <a:lnTo>
                    <a:pt x="8380" y="10492"/>
                  </a:lnTo>
                  <a:lnTo>
                    <a:pt x="2079" y="10492"/>
                  </a:lnTo>
                  <a:lnTo>
                    <a:pt x="2079" y="4285"/>
                  </a:lnTo>
                  <a:lnTo>
                    <a:pt x="3875" y="4285"/>
                  </a:lnTo>
                  <a:cubicBezTo>
                    <a:pt x="4064" y="4285"/>
                    <a:pt x="4222" y="4128"/>
                    <a:pt x="4222" y="3907"/>
                  </a:cubicBezTo>
                  <a:lnTo>
                    <a:pt x="4222" y="2175"/>
                  </a:lnTo>
                  <a:close/>
                  <a:moveTo>
                    <a:pt x="9074" y="8633"/>
                  </a:moveTo>
                  <a:lnTo>
                    <a:pt x="11027" y="10618"/>
                  </a:lnTo>
                  <a:cubicBezTo>
                    <a:pt x="11153" y="10744"/>
                    <a:pt x="11153" y="10964"/>
                    <a:pt x="11027" y="11090"/>
                  </a:cubicBezTo>
                  <a:cubicBezTo>
                    <a:pt x="10964" y="11153"/>
                    <a:pt x="10877" y="11185"/>
                    <a:pt x="10791" y="11185"/>
                  </a:cubicBezTo>
                  <a:cubicBezTo>
                    <a:pt x="10704" y="11185"/>
                    <a:pt x="10617" y="11153"/>
                    <a:pt x="10554" y="11090"/>
                  </a:cubicBezTo>
                  <a:lnTo>
                    <a:pt x="8601" y="9106"/>
                  </a:lnTo>
                  <a:cubicBezTo>
                    <a:pt x="8790" y="9011"/>
                    <a:pt x="8948" y="8791"/>
                    <a:pt x="9074" y="8633"/>
                  </a:cubicBezTo>
                  <a:close/>
                  <a:moveTo>
                    <a:pt x="347" y="1"/>
                  </a:moveTo>
                  <a:cubicBezTo>
                    <a:pt x="158" y="1"/>
                    <a:pt x="0" y="190"/>
                    <a:pt x="0" y="379"/>
                  </a:cubicBezTo>
                  <a:lnTo>
                    <a:pt x="0" y="10145"/>
                  </a:lnTo>
                  <a:cubicBezTo>
                    <a:pt x="0" y="10334"/>
                    <a:pt x="158" y="10492"/>
                    <a:pt x="347" y="10492"/>
                  </a:cubicBezTo>
                  <a:lnTo>
                    <a:pt x="1386" y="10492"/>
                  </a:lnTo>
                  <a:lnTo>
                    <a:pt x="1386" y="10838"/>
                  </a:lnTo>
                  <a:cubicBezTo>
                    <a:pt x="1386" y="11059"/>
                    <a:pt x="1544" y="11216"/>
                    <a:pt x="1733" y="11216"/>
                  </a:cubicBezTo>
                  <a:lnTo>
                    <a:pt x="8695" y="11216"/>
                  </a:lnTo>
                  <a:cubicBezTo>
                    <a:pt x="8916" y="11216"/>
                    <a:pt x="9074" y="11059"/>
                    <a:pt x="9074" y="10838"/>
                  </a:cubicBezTo>
                  <a:lnTo>
                    <a:pt x="9074" y="10586"/>
                  </a:lnTo>
                  <a:lnTo>
                    <a:pt x="10050" y="11563"/>
                  </a:lnTo>
                  <a:cubicBezTo>
                    <a:pt x="10239" y="11752"/>
                    <a:pt x="10507" y="11847"/>
                    <a:pt x="10775" y="11847"/>
                  </a:cubicBezTo>
                  <a:cubicBezTo>
                    <a:pt x="11043" y="11847"/>
                    <a:pt x="11310" y="11752"/>
                    <a:pt x="11499" y="11563"/>
                  </a:cubicBezTo>
                  <a:cubicBezTo>
                    <a:pt x="11909" y="11153"/>
                    <a:pt x="11909" y="10492"/>
                    <a:pt x="11499" y="10114"/>
                  </a:cubicBezTo>
                  <a:lnTo>
                    <a:pt x="9420" y="8003"/>
                  </a:lnTo>
                  <a:cubicBezTo>
                    <a:pt x="9609" y="7625"/>
                    <a:pt x="9735" y="7152"/>
                    <a:pt x="9735" y="6680"/>
                  </a:cubicBezTo>
                  <a:cubicBezTo>
                    <a:pt x="9735" y="5924"/>
                    <a:pt x="9452" y="5262"/>
                    <a:pt x="9011" y="4695"/>
                  </a:cubicBezTo>
                  <a:lnTo>
                    <a:pt x="9011" y="1828"/>
                  </a:lnTo>
                  <a:cubicBezTo>
                    <a:pt x="9011" y="1639"/>
                    <a:pt x="8853" y="1481"/>
                    <a:pt x="8664" y="1481"/>
                  </a:cubicBezTo>
                  <a:lnTo>
                    <a:pt x="8317" y="1481"/>
                  </a:lnTo>
                  <a:lnTo>
                    <a:pt x="8317" y="379"/>
                  </a:lnTo>
                  <a:cubicBezTo>
                    <a:pt x="8317" y="190"/>
                    <a:pt x="8160" y="1"/>
                    <a:pt x="7971" y="1"/>
                  </a:cubicBezTo>
                  <a:close/>
                </a:path>
              </a:pathLst>
            </a:custGeom>
            <a:solidFill>
              <a:schemeClr val="bg1"/>
            </a:solidFill>
            <a:ln>
              <a:no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Arial"/>
                <a:ea typeface="微软雅黑"/>
                <a:cs typeface="字魂105号-简雅黑" panose="00000500000000000000" pitchFamily="2" charset="-122"/>
                <a:sym typeface="Arial"/>
              </a:endParaRPr>
            </a:p>
          </p:txBody>
        </p:sp>
        <p:sp>
          <p:nvSpPr>
            <p:cNvPr id="11" name="Google Shape;549;p23">
              <a:extLst>
                <a:ext uri="{FF2B5EF4-FFF2-40B4-BE49-F238E27FC236}">
                  <a16:creationId xmlns:a16="http://schemas.microsoft.com/office/drawing/2014/main" id="{B79D1431-0D92-4E61-E099-CB0BED70AB92}"/>
                </a:ext>
              </a:extLst>
            </p:cNvPr>
            <p:cNvSpPr txBox="1"/>
            <p:nvPr/>
          </p:nvSpPr>
          <p:spPr>
            <a:xfrm>
              <a:off x="1876687" y="5092323"/>
              <a:ext cx="1158365" cy="458279"/>
            </a:xfrm>
            <a:prstGeom prst="rect">
              <a:avLst/>
            </a:prstGeom>
            <a:noFill/>
            <a:ln>
              <a:noFill/>
            </a:ln>
          </p:spPr>
          <p:txBody>
            <a:bodyPr spcFirstLastPara="1" wrap="square" lIns="121900" tIns="121900" rIns="121900" bIns="121900" anchor="ctr" anchorCtr="0">
              <a:noAutofit/>
            </a:bodyPr>
            <a:lstStyle/>
            <a:p>
              <a:pPr algn="ctr" defTabSz="1219200">
                <a:buClr>
                  <a:srgbClr val="000000"/>
                </a:buClr>
              </a:pPr>
              <a:r>
                <a:rPr lang="en-GB" sz="2665" kern="0" dirty="0">
                  <a:solidFill>
                    <a:srgbClr val="FFFFFF"/>
                  </a:solidFill>
                  <a:latin typeface="Arial"/>
                  <a:ea typeface="微软雅黑"/>
                  <a:cs typeface="字魂105号-简雅黑" panose="00000500000000000000" pitchFamily="2" charset="-122"/>
                  <a:sym typeface="Arial"/>
                </a:rPr>
                <a:t>NR 19</a:t>
              </a:r>
              <a:endParaRPr sz="2665" kern="0" dirty="0">
                <a:solidFill>
                  <a:srgbClr val="FFFFFF"/>
                </a:solidFill>
                <a:latin typeface="Arial"/>
                <a:ea typeface="微软雅黑"/>
                <a:cs typeface="字魂105号-简雅黑" panose="00000500000000000000" pitchFamily="2" charset="-122"/>
                <a:sym typeface="Arial"/>
              </a:endParaRPr>
            </a:p>
          </p:txBody>
        </p:sp>
        <p:sp>
          <p:nvSpPr>
            <p:cNvPr id="12" name="文本框 62">
              <a:extLst>
                <a:ext uri="{FF2B5EF4-FFF2-40B4-BE49-F238E27FC236}">
                  <a16:creationId xmlns:a16="http://schemas.microsoft.com/office/drawing/2014/main" id="{3AA0B4B4-26C4-0E92-0F60-F092889315BB}"/>
                </a:ext>
              </a:extLst>
            </p:cNvPr>
            <p:cNvSpPr txBox="1"/>
            <p:nvPr/>
          </p:nvSpPr>
          <p:spPr>
            <a:xfrm>
              <a:off x="1549483" y="2355363"/>
              <a:ext cx="1942254" cy="2576846"/>
            </a:xfrm>
            <a:prstGeom prst="rect">
              <a:avLst/>
            </a:prstGeom>
            <a:solidFill>
              <a:srgbClr val="000000"/>
            </a:solidFill>
          </p:spPr>
          <p:txBody>
            <a:bodyPr wrap="square" rtlCol="0">
              <a:spAutoFit/>
            </a:bodyPr>
            <a:lstStyle/>
            <a:p>
              <a:pPr algn="ctr">
                <a:lnSpc>
                  <a:spcPct val="150000"/>
                </a:lnSpc>
              </a:pPr>
              <a:r>
                <a:rPr lang="pt-BR" altLang="zh-CN" sz="1600" b="1" dirty="0">
                  <a:solidFill>
                    <a:schemeClr val="tx1">
                      <a:lumMod val="75000"/>
                      <a:lumOff val="25000"/>
                    </a:schemeClr>
                  </a:solidFill>
                  <a:latin typeface="+mj-lt"/>
                  <a:ea typeface="微软雅黑"/>
                  <a:sym typeface="Arial"/>
                </a:rPr>
                <a:t>Neste guia, abordamos de maneira abrangente a importância da NR-19 para garantir a segurança e saúde no trabalho relacionadas à fabricação, armazenamento, transporte, manuseio e utilização de explosivos. Discutimos os elementos fundamentais para a adequada conformidade com a legislação brasileira.</a:t>
              </a:r>
              <a:endParaRPr lang="zh-CN" altLang="en-US" sz="1600" dirty="0">
                <a:solidFill>
                  <a:schemeClr val="tx1">
                    <a:lumMod val="75000"/>
                    <a:lumOff val="25000"/>
                  </a:schemeClr>
                </a:solidFill>
                <a:latin typeface="+mj-lt"/>
                <a:ea typeface="微软雅黑"/>
                <a:sym typeface="Arial"/>
              </a:endParaRPr>
            </a:p>
          </p:txBody>
        </p:sp>
      </p:grpSp>
      <p:sp>
        <p:nvSpPr>
          <p:cNvPr id="16" name="椭圆 8">
            <a:extLst>
              <a:ext uri="{FF2B5EF4-FFF2-40B4-BE49-F238E27FC236}">
                <a16:creationId xmlns:a16="http://schemas.microsoft.com/office/drawing/2014/main" id="{90FB603A-4F11-37D1-2C84-24379393864E}"/>
              </a:ext>
            </a:extLst>
          </p:cNvPr>
          <p:cNvSpPr/>
          <p:nvPr/>
        </p:nvSpPr>
        <p:spPr>
          <a:xfrm>
            <a:off x="7997642" y="1910094"/>
            <a:ext cx="2961352" cy="2961352"/>
          </a:xfrm>
          <a:prstGeom prst="ellipse">
            <a:avLst/>
          </a:prstGeom>
          <a:solidFill>
            <a:srgbClr val="E60B2F"/>
          </a:solidFill>
          <a:ln>
            <a:solidFill>
              <a:srgbClr val="D91D3C"/>
            </a:solid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pic>
        <p:nvPicPr>
          <p:cNvPr id="19" name="Imagem 18">
            <a:extLst>
              <a:ext uri="{FF2B5EF4-FFF2-40B4-BE49-F238E27FC236}">
                <a16:creationId xmlns:a16="http://schemas.microsoft.com/office/drawing/2014/main" id="{A8905025-473B-4212-2503-4CCFBEFA7A62}"/>
              </a:ext>
            </a:extLst>
          </p:cNvPr>
          <p:cNvPicPr>
            <a:picLocks noChangeAspect="1"/>
          </p:cNvPicPr>
          <p:nvPr/>
        </p:nvPicPr>
        <p:blipFill rotWithShape="1">
          <a:blip r:embed="rId2"/>
          <a:srcRect l="6493" r="7817"/>
          <a:stretch/>
        </p:blipFill>
        <p:spPr>
          <a:xfrm>
            <a:off x="8139445" y="2033876"/>
            <a:ext cx="2680402" cy="2714589"/>
          </a:xfrm>
          <a:prstGeom prst="ellipse">
            <a:avLst/>
          </a:prstGeom>
        </p:spPr>
      </p:pic>
      <p:pic>
        <p:nvPicPr>
          <p:cNvPr id="3" name="Imagem 2">
            <a:extLst>
              <a:ext uri="{FF2B5EF4-FFF2-40B4-BE49-F238E27FC236}">
                <a16:creationId xmlns:a16="http://schemas.microsoft.com/office/drawing/2014/main" id="{DF14608D-9324-066D-B664-9F82C8B724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75680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par>
                                <p:cTn id="8" presetID="21"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13B7D5B-A0C3-4F28-BB88-2DBEACB7A6AF}"/>
              </a:ext>
            </a:extLst>
          </p:cNvPr>
          <p:cNvSpPr/>
          <p:nvPr/>
        </p:nvSpPr>
        <p:spPr>
          <a:xfrm>
            <a:off x="0" y="1606102"/>
            <a:ext cx="12115800" cy="1569660"/>
          </a:xfrm>
          <a:prstGeom prst="rect">
            <a:avLst/>
          </a:prstGeom>
        </p:spPr>
        <p:txBody>
          <a:bodyPr vert="horz" wrap="square">
            <a:spAutoFit/>
          </a:bodyPr>
          <a:lstStyle/>
          <a:p>
            <a:pPr algn="ctr"/>
            <a:r>
              <a:rPr lang="en-US" altLang="zh-CN" sz="9600" b="1" spc="-300" dirty="0" err="1">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rPr>
              <a:t>Parte</a:t>
            </a:r>
            <a:r>
              <a:rPr lang="en-US" altLang="zh-CN" sz="9600" b="1" spc="-300" dirty="0">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rPr>
              <a:t> 15</a:t>
            </a:r>
            <a:endParaRPr lang="zh-CN" altLang="en-US" sz="9600" b="1" spc="-300" dirty="0">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endParaRPr>
          </a:p>
        </p:txBody>
      </p:sp>
      <p:sp>
        <p:nvSpPr>
          <p:cNvPr id="3" name="文本框 41">
            <a:extLst>
              <a:ext uri="{FF2B5EF4-FFF2-40B4-BE49-F238E27FC236}">
                <a16:creationId xmlns:a16="http://schemas.microsoft.com/office/drawing/2014/main" id="{00E40353-443C-F642-4A50-2562C58152E5}"/>
              </a:ext>
            </a:extLst>
          </p:cNvPr>
          <p:cNvSpPr txBox="1"/>
          <p:nvPr/>
        </p:nvSpPr>
        <p:spPr>
          <a:xfrm>
            <a:off x="692150" y="4139439"/>
            <a:ext cx="10731500" cy="1015663"/>
          </a:xfrm>
          <a:prstGeom prst="rect">
            <a:avLst/>
          </a:prstGeom>
          <a:noFill/>
        </p:spPr>
        <p:txBody>
          <a:bodyPr wrap="square" rtlCol="0">
            <a:spAutoFit/>
          </a:bodyPr>
          <a:lstStyle>
            <a:defPPr>
              <a:defRPr lang="zh-CN"/>
            </a:defPPr>
            <a:lvl1pPr algn="dist">
              <a:defRPr sz="28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algn="ctr"/>
            <a:r>
              <a:rPr lang="pt-BR" altLang="zh-CN" sz="6000" dirty="0">
                <a:solidFill>
                  <a:srgbClr val="FA9576"/>
                </a:solidFill>
                <a:effectLst/>
                <a:latin typeface="+mn-lt"/>
                <a:ea typeface="+mn-ea"/>
                <a:cs typeface="+mn-ea"/>
                <a:sym typeface="+mn-lt"/>
              </a:rPr>
              <a:t>Perguntas Frequentes</a:t>
            </a:r>
            <a:endParaRPr lang="zh-CN" altLang="en-US" sz="6000" dirty="0">
              <a:solidFill>
                <a:srgbClr val="FA9576"/>
              </a:solidFill>
              <a:effectLst/>
              <a:latin typeface="+mn-lt"/>
              <a:ea typeface="+mn-ea"/>
              <a:cs typeface="+mn-ea"/>
              <a:sym typeface="+mn-lt"/>
            </a:endParaRPr>
          </a:p>
        </p:txBody>
      </p:sp>
      <p:pic>
        <p:nvPicPr>
          <p:cNvPr id="2" name="Imagem 1">
            <a:extLst>
              <a:ext uri="{FF2B5EF4-FFF2-40B4-BE49-F238E27FC236}">
                <a16:creationId xmlns:a16="http://schemas.microsoft.com/office/drawing/2014/main" id="{21724934-97FD-1474-CD2D-B10D24009C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968316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2000">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14:bounceEnd="62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62000">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950"/>
                                </p:stCondLst>
                                <p:childTnLst>
                                  <p:par>
                                    <p:cTn id="10" presetID="2" presetClass="entr" presetSubtype="4"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par>
                                    <p:cTn id="14" presetID="26" presetClass="emph" presetSubtype="0" fill="hold" grpId="1" nodeType="withEffect">
                                      <p:stCondLst>
                                        <p:cond delay="500"/>
                                      </p:stCondLst>
                                      <p:iterate type="lt">
                                        <p:tmPct val="10000"/>
                                      </p:iterate>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950"/>
                                </p:stCondLst>
                                <p:childTnLst>
                                  <p:par>
                                    <p:cTn id="10" presetID="2" presetClass="entr" presetSubtype="4"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par>
                                    <p:cTn id="14" presetID="26" presetClass="emph" presetSubtype="0" fill="hold" grpId="1" nodeType="withEffect">
                                      <p:stCondLst>
                                        <p:cond delay="500"/>
                                      </p:stCondLst>
                                      <p:iterate type="lt">
                                        <p:tmPct val="10000"/>
                                      </p:iterate>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思考">
            <a:extLst>
              <a:ext uri="{FF2B5EF4-FFF2-40B4-BE49-F238E27FC236}">
                <a16:creationId xmlns:a16="http://schemas.microsoft.com/office/drawing/2014/main" id="{9F70BD78-3456-380A-D089-CF08F9E121D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17189" y="1104352"/>
            <a:ext cx="2533411" cy="4599384"/>
          </a:xfrm>
          <a:prstGeom prst="rect">
            <a:avLst/>
          </a:prstGeom>
          <a:noFill/>
          <a:extLst>
            <a:ext uri="{909E8E84-426E-40DD-AFC4-6F175D3DCCD1}">
              <a14:hiddenFill xmlns:a14="http://schemas.microsoft.com/office/drawing/2010/main">
                <a:solidFill>
                  <a:srgbClr val="FFFFFF"/>
                </a:solidFill>
              </a14:hiddenFill>
            </a:ext>
          </a:extLst>
        </p:spPr>
      </p:pic>
      <p:sp>
        <p:nvSpPr>
          <p:cNvPr id="4" name="Right Triangle 22" descr="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
            <a:extLst>
              <a:ext uri="{FF2B5EF4-FFF2-40B4-BE49-F238E27FC236}">
                <a16:creationId xmlns:a16="http://schemas.microsoft.com/office/drawing/2014/main" id="{3F1C1B1C-0082-3955-A670-AAA35B82EDB3}"/>
              </a:ext>
            </a:extLst>
          </p:cNvPr>
          <p:cNvSpPr/>
          <p:nvPr/>
        </p:nvSpPr>
        <p:spPr>
          <a:xfrm rot="5400000">
            <a:off x="789452" y="568025"/>
            <a:ext cx="384222" cy="384222"/>
          </a:xfrm>
          <a:prstGeom prst="rtTriangle">
            <a:avLst/>
          </a:prstGeom>
          <a:solidFill>
            <a:srgbClr val="DB1D1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5" name="Rectangle 23" descr="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
            <a:extLst>
              <a:ext uri="{FF2B5EF4-FFF2-40B4-BE49-F238E27FC236}">
                <a16:creationId xmlns:a16="http://schemas.microsoft.com/office/drawing/2014/main" id="{A05FA945-466B-6841-8D1B-4318B1E9CBE8}"/>
              </a:ext>
            </a:extLst>
          </p:cNvPr>
          <p:cNvSpPr/>
          <p:nvPr/>
        </p:nvSpPr>
        <p:spPr>
          <a:xfrm>
            <a:off x="1041400" y="615569"/>
            <a:ext cx="6985000" cy="5890202"/>
          </a:xfrm>
          <a:prstGeom prst="rect">
            <a:avLst/>
          </a:prstGeom>
        </p:spPr>
        <p:txBody>
          <a:bodyPr wrap="square">
            <a:spAutoFit/>
          </a:bodyPr>
          <a:lstStyle/>
          <a:p>
            <a:pPr>
              <a:lnSpc>
                <a:spcPct val="200000"/>
              </a:lnSpc>
            </a:pPr>
            <a:r>
              <a:rPr lang="pt-BR" altLang="zh-CN" sz="2400" b="1" dirty="0">
                <a:cs typeface="+mn-ea"/>
                <a:sym typeface="+mn-lt"/>
              </a:rPr>
              <a:t>Qual é o objetivo principal da NR-19?</a:t>
            </a:r>
          </a:p>
          <a:p>
            <a:pPr>
              <a:lnSpc>
                <a:spcPct val="200000"/>
              </a:lnSpc>
            </a:pPr>
            <a:endParaRPr lang="pt-BR" altLang="zh-CN" sz="2400" b="1" dirty="0">
              <a:cs typeface="+mn-ea"/>
              <a:sym typeface="+mn-lt"/>
            </a:endParaRPr>
          </a:p>
          <a:p>
            <a:pPr>
              <a:lnSpc>
                <a:spcPct val="200000"/>
              </a:lnSpc>
            </a:pPr>
            <a:r>
              <a:rPr lang="pt-BR" altLang="zh-CN" sz="2400" dirty="0">
                <a:cs typeface="+mn-ea"/>
                <a:sym typeface="+mn-lt"/>
              </a:rPr>
              <a:t>O objetivo principal da NR-19 é estabelecer diretrizes de segurança para atividades com explosivos, visando proteger a integridade física dos trabalhadores, prevenir acidentes e garantir o cumprimento das normas regulamentadoras.</a:t>
            </a:r>
            <a:endParaRPr lang="zh-CN" altLang="en-US" sz="2400" dirty="0">
              <a:cs typeface="+mn-ea"/>
              <a:sym typeface="+mn-lt"/>
            </a:endParaRPr>
          </a:p>
        </p:txBody>
      </p:sp>
      <p:pic>
        <p:nvPicPr>
          <p:cNvPr id="6" name="Imagem 5">
            <a:extLst>
              <a:ext uri="{FF2B5EF4-FFF2-40B4-BE49-F238E27FC236}">
                <a16:creationId xmlns:a16="http://schemas.microsoft.com/office/drawing/2014/main" id="{E501CD39-85FE-C872-19A7-324DA421A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62167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decel="100000" fill="hold" grpId="0" nodeType="with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750" fill="hold"/>
                                        <p:tgtEl>
                                          <p:spTgt spid="5"/>
                                        </p:tgtEl>
                                        <p:attrNameLst>
                                          <p:attrName>ppt_x</p:attrName>
                                        </p:attrNameLst>
                                      </p:cBhvr>
                                      <p:tavLst>
                                        <p:tav tm="0">
                                          <p:val>
                                            <p:strVal val="#ppt_x"/>
                                          </p:val>
                                        </p:tav>
                                        <p:tav tm="100000">
                                          <p:val>
                                            <p:strVal val="#ppt_x"/>
                                          </p:val>
                                        </p:tav>
                                      </p:tavLst>
                                    </p:anim>
                                    <p:anim calcmode="lin" valueType="num">
                                      <p:cBhvr additive="base">
                                        <p:cTn id="1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矩形 4">
            <a:extLst>
              <a:ext uri="{FF2B5EF4-FFF2-40B4-BE49-F238E27FC236}">
                <a16:creationId xmlns:a16="http://schemas.microsoft.com/office/drawing/2014/main" id="{DF8A235D-1331-899F-2B28-98A1586C7A81}"/>
              </a:ext>
            </a:extLst>
          </p:cNvPr>
          <p:cNvSpPr/>
          <p:nvPr/>
        </p:nvSpPr>
        <p:spPr>
          <a:xfrm>
            <a:off x="939800" y="662853"/>
            <a:ext cx="1244600" cy="1343747"/>
          </a:xfrm>
          <a:prstGeom prst="rect">
            <a:avLst/>
          </a:prstGeom>
          <a:solidFill>
            <a:srgbClr val="E60B2F"/>
          </a:solidFill>
          <a:ln>
            <a:noFill/>
          </a:ln>
          <a:effectLst>
            <a:outerShdw blurRad="3048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altLang="zh-CN" sz="6600" b="1" dirty="0">
                <a:effectLst>
                  <a:outerShdw blurRad="38100" dist="38100" dir="2700000" algn="tl">
                    <a:srgbClr val="000000">
                      <a:alpha val="43137"/>
                    </a:srgbClr>
                  </a:outerShdw>
                </a:effectLst>
                <a:cs typeface="+mn-ea"/>
                <a:sym typeface="+mn-lt"/>
              </a:rPr>
              <a:t>?</a:t>
            </a:r>
            <a:endParaRPr lang="zh-CN" altLang="en-US" sz="6600" b="1" dirty="0">
              <a:effectLst>
                <a:outerShdw blurRad="38100" dist="38100" dir="2700000" algn="tl">
                  <a:srgbClr val="000000">
                    <a:alpha val="43137"/>
                  </a:srgbClr>
                </a:outerShdw>
              </a:effectLst>
              <a:cs typeface="+mn-ea"/>
              <a:sym typeface="+mn-lt"/>
            </a:endParaRPr>
          </a:p>
        </p:txBody>
      </p:sp>
      <p:sp>
        <p:nvSpPr>
          <p:cNvPr id="7" name="直角三角形 44">
            <a:extLst>
              <a:ext uri="{FF2B5EF4-FFF2-40B4-BE49-F238E27FC236}">
                <a16:creationId xmlns:a16="http://schemas.microsoft.com/office/drawing/2014/main" id="{5708910B-2A75-1408-8021-8DC7AAFE9D41}"/>
              </a:ext>
            </a:extLst>
          </p:cNvPr>
          <p:cNvSpPr/>
          <p:nvPr/>
        </p:nvSpPr>
        <p:spPr>
          <a:xfrm flipH="1">
            <a:off x="-12700" y="3327400"/>
            <a:ext cx="12204700" cy="3521702"/>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5" name="Rectangle 23" descr="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
            <a:extLst>
              <a:ext uri="{FF2B5EF4-FFF2-40B4-BE49-F238E27FC236}">
                <a16:creationId xmlns:a16="http://schemas.microsoft.com/office/drawing/2014/main" id="{A05FA945-466B-6841-8D1B-4318B1E9CBE8}"/>
              </a:ext>
            </a:extLst>
          </p:cNvPr>
          <p:cNvSpPr/>
          <p:nvPr/>
        </p:nvSpPr>
        <p:spPr>
          <a:xfrm>
            <a:off x="2760252" y="662680"/>
            <a:ext cx="8085548" cy="6121035"/>
          </a:xfrm>
          <a:prstGeom prst="rect">
            <a:avLst/>
          </a:prstGeom>
        </p:spPr>
        <p:txBody>
          <a:bodyPr wrap="square">
            <a:spAutoFit/>
          </a:bodyPr>
          <a:lstStyle/>
          <a:p>
            <a:pPr>
              <a:lnSpc>
                <a:spcPct val="150000"/>
              </a:lnSpc>
            </a:pPr>
            <a:r>
              <a:rPr lang="pt-BR" altLang="zh-CN" sz="2400" b="1" dirty="0">
                <a:cs typeface="+mn-ea"/>
                <a:sym typeface="+mn-lt"/>
              </a:rPr>
              <a:t>Quais são os principais requisitos para a autorização de uso de explosivos?</a:t>
            </a:r>
          </a:p>
          <a:p>
            <a:pPr>
              <a:lnSpc>
                <a:spcPct val="150000"/>
              </a:lnSpc>
            </a:pPr>
            <a:endParaRPr lang="pt-BR" altLang="zh-CN" sz="2400" b="1" dirty="0">
              <a:cs typeface="+mn-ea"/>
              <a:sym typeface="+mn-lt"/>
            </a:endParaRPr>
          </a:p>
          <a:p>
            <a:pPr>
              <a:lnSpc>
                <a:spcPct val="150000"/>
              </a:lnSpc>
            </a:pPr>
            <a:endParaRPr lang="pt-BR" altLang="zh-CN" sz="2400" b="1" dirty="0">
              <a:cs typeface="+mn-ea"/>
              <a:sym typeface="+mn-lt"/>
            </a:endParaRPr>
          </a:p>
          <a:p>
            <a:pPr>
              <a:lnSpc>
                <a:spcPct val="150000"/>
              </a:lnSpc>
            </a:pPr>
            <a:endParaRPr lang="pt-BR" altLang="zh-CN" sz="2400" b="1" dirty="0">
              <a:cs typeface="+mn-ea"/>
              <a:sym typeface="+mn-lt"/>
            </a:endParaRPr>
          </a:p>
          <a:p>
            <a:pPr>
              <a:lnSpc>
                <a:spcPct val="150000"/>
              </a:lnSpc>
            </a:pPr>
            <a:r>
              <a:rPr lang="pt-BR" altLang="zh-CN" sz="2400" b="1" dirty="0">
                <a:solidFill>
                  <a:schemeClr val="bg1"/>
                </a:solidFill>
                <a:cs typeface="+mn-ea"/>
                <a:sym typeface="+mn-lt"/>
              </a:rPr>
              <a:t>Os requisitos para autorização de uso de explosivos incluem a obtenção de licenças, cumprimento das normas de segurança, treinamento adequado dos trabalhadores e adoção de medidas preventivas para garantir a segurança nas atividades.</a:t>
            </a:r>
            <a:endParaRPr lang="zh-CN" altLang="en-US" sz="2400" b="1" dirty="0">
              <a:solidFill>
                <a:schemeClr val="bg1"/>
              </a:solidFill>
              <a:cs typeface="+mn-ea"/>
              <a:sym typeface="+mn-lt"/>
            </a:endParaRPr>
          </a:p>
        </p:txBody>
      </p:sp>
      <p:pic>
        <p:nvPicPr>
          <p:cNvPr id="3" name="Imagem 2">
            <a:extLst>
              <a:ext uri="{FF2B5EF4-FFF2-40B4-BE49-F238E27FC236}">
                <a16:creationId xmlns:a16="http://schemas.microsoft.com/office/drawing/2014/main" id="{41E16A9F-7310-4A3C-CC32-231825F4C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40778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4" name="Group 128">
            <a:extLst>
              <a:ext uri="{FF2B5EF4-FFF2-40B4-BE49-F238E27FC236}">
                <a16:creationId xmlns:a16="http://schemas.microsoft.com/office/drawing/2014/main" id="{379FD2BE-3211-0196-912B-8A18B05C398A}"/>
              </a:ext>
            </a:extLst>
          </p:cNvPr>
          <p:cNvGrpSpPr/>
          <p:nvPr/>
        </p:nvGrpSpPr>
        <p:grpSpPr>
          <a:xfrm rot="18900000" flipV="1">
            <a:off x="1157889" y="2866525"/>
            <a:ext cx="1417050" cy="1417050"/>
            <a:chOff x="8381400" y="7194550"/>
            <a:chExt cx="1327750" cy="1327748"/>
          </a:xfrm>
        </p:grpSpPr>
        <p:sp>
          <p:nvSpPr>
            <p:cNvPr id="10" name="Oval 134">
              <a:extLst>
                <a:ext uri="{FF2B5EF4-FFF2-40B4-BE49-F238E27FC236}">
                  <a16:creationId xmlns:a16="http://schemas.microsoft.com/office/drawing/2014/main" id="{9A40CDDC-24E4-BB20-6FB7-964CFF7E56BB}"/>
                </a:ext>
              </a:extLst>
            </p:cNvPr>
            <p:cNvSpPr/>
            <p:nvPr/>
          </p:nvSpPr>
          <p:spPr>
            <a:xfrm>
              <a:off x="8381400" y="7194550"/>
              <a:ext cx="1327750" cy="1327748"/>
            </a:xfrm>
            <a:prstGeom prst="ellipse">
              <a:avLst/>
            </a:prstGeom>
            <a:solidFill>
              <a:schemeClr val="tx1">
                <a:lumMod val="75000"/>
                <a:lumOff val="25000"/>
              </a:schemeClr>
            </a:solidFill>
            <a:ln w="12700" cap="flat" cmpd="sng" algn="ctr">
              <a:noFill/>
              <a:prstDash val="solid"/>
              <a:miter lim="800000"/>
            </a:ln>
            <a:effectLst>
              <a:outerShdw blurRad="381000" dist="635000" dir="2700000" sx="80000" sy="80000" algn="t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id-ID" sz="1125" b="0" i="0" u="none" strike="noStrike" kern="0" cap="none" spc="0" normalizeH="0" baseline="0" noProof="0">
                <a:ln>
                  <a:noFill/>
                </a:ln>
                <a:solidFill>
                  <a:prstClr val="white"/>
                </a:solidFill>
                <a:effectLst/>
                <a:uLnTx/>
                <a:uFillTx/>
                <a:cs typeface="+mn-ea"/>
                <a:sym typeface="+mn-lt"/>
              </a:endParaRPr>
            </a:p>
          </p:txBody>
        </p:sp>
        <p:sp>
          <p:nvSpPr>
            <p:cNvPr id="11" name="Oval 135">
              <a:extLst>
                <a:ext uri="{FF2B5EF4-FFF2-40B4-BE49-F238E27FC236}">
                  <a16:creationId xmlns:a16="http://schemas.microsoft.com/office/drawing/2014/main" id="{CAEC76BE-24AD-7E16-0381-8F727ECE994A}"/>
                </a:ext>
              </a:extLst>
            </p:cNvPr>
            <p:cNvSpPr/>
            <p:nvPr/>
          </p:nvSpPr>
          <p:spPr>
            <a:xfrm>
              <a:off x="8534163" y="7347314"/>
              <a:ext cx="1022226" cy="1022221"/>
            </a:xfrm>
            <a:prstGeom prst="ellipse">
              <a:avLst/>
            </a:prstGeom>
            <a:solidFill>
              <a:sysClr val="window" lastClr="FFFFFF"/>
            </a:solidFill>
            <a:ln w="12700" cap="flat" cmpd="sng" algn="ctr">
              <a:noFill/>
              <a:prstDash val="solid"/>
              <a:miter lim="800000"/>
            </a:ln>
            <a:effectLst>
              <a:outerShdw blurRad="444500" sx="90000" sy="90000" algn="ctr"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id-ID" sz="1125" b="0" i="0" u="none" strike="noStrike" kern="0" cap="none" spc="0" normalizeH="0" baseline="0" noProof="0" dirty="0">
                <a:ln>
                  <a:noFill/>
                </a:ln>
                <a:solidFill>
                  <a:prstClr val="white"/>
                </a:solidFill>
                <a:effectLst/>
                <a:uLnTx/>
                <a:uFillTx/>
                <a:cs typeface="+mn-ea"/>
                <a:sym typeface="+mn-lt"/>
              </a:endParaRPr>
            </a:p>
          </p:txBody>
        </p:sp>
      </p:grpSp>
      <p:grpSp>
        <p:nvGrpSpPr>
          <p:cNvPr id="6" name="Group 130">
            <a:extLst>
              <a:ext uri="{FF2B5EF4-FFF2-40B4-BE49-F238E27FC236}">
                <a16:creationId xmlns:a16="http://schemas.microsoft.com/office/drawing/2014/main" id="{DDA6D53F-B45D-565E-B790-548E2EBBD104}"/>
              </a:ext>
            </a:extLst>
          </p:cNvPr>
          <p:cNvGrpSpPr/>
          <p:nvPr/>
        </p:nvGrpSpPr>
        <p:grpSpPr>
          <a:xfrm>
            <a:off x="1759801" y="3384626"/>
            <a:ext cx="213226" cy="310050"/>
            <a:chOff x="10146507" y="3505994"/>
            <a:chExt cx="319881" cy="465138"/>
          </a:xfrm>
          <a:solidFill>
            <a:sysClr val="windowText" lastClr="000000">
              <a:lumMod val="75000"/>
              <a:lumOff val="25000"/>
            </a:sysClr>
          </a:solidFill>
        </p:grpSpPr>
        <p:sp>
          <p:nvSpPr>
            <p:cNvPr id="8" name="AutoShape 30">
              <a:extLst>
                <a:ext uri="{FF2B5EF4-FFF2-40B4-BE49-F238E27FC236}">
                  <a16:creationId xmlns:a16="http://schemas.microsoft.com/office/drawing/2014/main" id="{5B7E37FC-A33B-0BB0-D905-905CBD4419E0}"/>
                </a:ext>
              </a:extLst>
            </p:cNvPr>
            <p:cNvSpPr>
              <a:spLocks/>
            </p:cNvSpPr>
            <p:nvPr/>
          </p:nvSpPr>
          <p:spPr bwMode="auto">
            <a:xfrm>
              <a:off x="10146507" y="3505994"/>
              <a:ext cx="319881" cy="465138"/>
            </a:xfrm>
            <a:custGeom>
              <a:avLst/>
              <a:gdLst>
                <a:gd name="T0" fmla="*/ 10383 w 20767"/>
                <a:gd name="T1" fmla="*/ 10800 h 21600"/>
                <a:gd name="T2" fmla="*/ 10383 w 20767"/>
                <a:gd name="T3" fmla="*/ 10800 h 21600"/>
                <a:gd name="T4" fmla="*/ 10383 w 20767"/>
                <a:gd name="T5" fmla="*/ 10800 h 21600"/>
                <a:gd name="T6" fmla="*/ 10383 w 20767"/>
                <a:gd name="T7" fmla="*/ 10800 h 21600"/>
              </a:gdLst>
              <a:ahLst/>
              <a:cxnLst>
                <a:cxn ang="0">
                  <a:pos x="T0" y="T1"/>
                </a:cxn>
                <a:cxn ang="0">
                  <a:pos x="T2" y="T3"/>
                </a:cxn>
                <a:cxn ang="0">
                  <a:pos x="T4" y="T5"/>
                </a:cxn>
                <a:cxn ang="0">
                  <a:pos x="T6" y="T7"/>
                </a:cxn>
              </a:cxnLst>
              <a:rect l="0" t="0" r="r" b="b"/>
              <a:pathLst>
                <a:path w="20767" h="21600">
                  <a:moveTo>
                    <a:pt x="18566" y="16551"/>
                  </a:moveTo>
                  <a:cubicBezTo>
                    <a:pt x="17960" y="18284"/>
                    <a:pt x="17274" y="20249"/>
                    <a:pt x="9436" y="20249"/>
                  </a:cubicBezTo>
                  <a:cubicBezTo>
                    <a:pt x="4711" y="20249"/>
                    <a:pt x="1888" y="17809"/>
                    <a:pt x="1888" y="15451"/>
                  </a:cubicBezTo>
                  <a:cubicBezTo>
                    <a:pt x="1888" y="13645"/>
                    <a:pt x="2349" y="12161"/>
                    <a:pt x="2835" y="10591"/>
                  </a:cubicBezTo>
                  <a:cubicBezTo>
                    <a:pt x="3454" y="8600"/>
                    <a:pt x="4088" y="6563"/>
                    <a:pt x="3813" y="3868"/>
                  </a:cubicBezTo>
                  <a:cubicBezTo>
                    <a:pt x="6723" y="6750"/>
                    <a:pt x="7759" y="10567"/>
                    <a:pt x="7759" y="10567"/>
                  </a:cubicBezTo>
                  <a:cubicBezTo>
                    <a:pt x="7759" y="10567"/>
                    <a:pt x="10468" y="7846"/>
                    <a:pt x="11196" y="6582"/>
                  </a:cubicBezTo>
                  <a:cubicBezTo>
                    <a:pt x="11755" y="7395"/>
                    <a:pt x="12267" y="10124"/>
                    <a:pt x="12267" y="12825"/>
                  </a:cubicBezTo>
                  <a:cubicBezTo>
                    <a:pt x="12267" y="12825"/>
                    <a:pt x="14773" y="11347"/>
                    <a:pt x="16653" y="9127"/>
                  </a:cubicBezTo>
                  <a:cubicBezTo>
                    <a:pt x="18632" y="11666"/>
                    <a:pt x="19346" y="14320"/>
                    <a:pt x="18566" y="16551"/>
                  </a:cubicBezTo>
                  <a:moveTo>
                    <a:pt x="16041" y="6075"/>
                  </a:moveTo>
                  <a:cubicBezTo>
                    <a:pt x="15982" y="7879"/>
                    <a:pt x="14088" y="9404"/>
                    <a:pt x="14088" y="9404"/>
                  </a:cubicBezTo>
                  <a:cubicBezTo>
                    <a:pt x="14088" y="6046"/>
                    <a:pt x="10380" y="3375"/>
                    <a:pt x="10380" y="3375"/>
                  </a:cubicBezTo>
                  <a:cubicBezTo>
                    <a:pt x="10380" y="3375"/>
                    <a:pt x="10330" y="5373"/>
                    <a:pt x="8452" y="7389"/>
                  </a:cubicBezTo>
                  <a:cubicBezTo>
                    <a:pt x="6574" y="2686"/>
                    <a:pt x="938" y="0"/>
                    <a:pt x="938" y="0"/>
                  </a:cubicBezTo>
                  <a:cubicBezTo>
                    <a:pt x="3756" y="7389"/>
                    <a:pt x="0" y="10076"/>
                    <a:pt x="0" y="15451"/>
                  </a:cubicBezTo>
                  <a:cubicBezTo>
                    <a:pt x="0" y="18604"/>
                    <a:pt x="3730" y="21599"/>
                    <a:pt x="9436" y="21599"/>
                  </a:cubicBezTo>
                  <a:cubicBezTo>
                    <a:pt x="17888" y="21599"/>
                    <a:pt x="19523" y="19379"/>
                    <a:pt x="20396" y="16878"/>
                  </a:cubicBezTo>
                  <a:cubicBezTo>
                    <a:pt x="21599" y="13436"/>
                    <a:pt x="19797" y="9432"/>
                    <a:pt x="16041" y="607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solidFill>
                  <a:srgbClr val="FFFFFF"/>
                </a:solidFill>
                <a:effectLst>
                  <a:outerShdw blurRad="38100" dist="38100" dir="2700000" algn="tl">
                    <a:srgbClr val="000000"/>
                  </a:outerShdw>
                </a:effectLst>
                <a:uLnTx/>
                <a:uFillTx/>
                <a:cs typeface="+mn-ea"/>
                <a:sym typeface="+mn-lt"/>
              </a:endParaRPr>
            </a:p>
          </p:txBody>
        </p:sp>
        <p:sp>
          <p:nvSpPr>
            <p:cNvPr id="9" name="AutoShape 31">
              <a:extLst>
                <a:ext uri="{FF2B5EF4-FFF2-40B4-BE49-F238E27FC236}">
                  <a16:creationId xmlns:a16="http://schemas.microsoft.com/office/drawing/2014/main" id="{9A752F0C-CF64-5C7F-99D8-CB1561271655}"/>
                </a:ext>
              </a:extLst>
            </p:cNvPr>
            <p:cNvSpPr>
              <a:spLocks/>
            </p:cNvSpPr>
            <p:nvPr/>
          </p:nvSpPr>
          <p:spPr bwMode="auto">
            <a:xfrm>
              <a:off x="10205244" y="3709194"/>
              <a:ext cx="205581" cy="166688"/>
            </a:xfrm>
            <a:custGeom>
              <a:avLst/>
              <a:gdLst>
                <a:gd name="T0" fmla="*/ 10641 w 21282"/>
                <a:gd name="T1" fmla="*/ 10800 h 21600"/>
                <a:gd name="T2" fmla="*/ 10641 w 21282"/>
                <a:gd name="T3" fmla="*/ 10800 h 21600"/>
                <a:gd name="T4" fmla="*/ 10641 w 21282"/>
                <a:gd name="T5" fmla="*/ 10800 h 21600"/>
                <a:gd name="T6" fmla="*/ 10641 w 21282"/>
                <a:gd name="T7" fmla="*/ 10800 h 21600"/>
              </a:gdLst>
              <a:ahLst/>
              <a:cxnLst>
                <a:cxn ang="0">
                  <a:pos x="T0" y="T1"/>
                </a:cxn>
                <a:cxn ang="0">
                  <a:pos x="T2" y="T3"/>
                </a:cxn>
                <a:cxn ang="0">
                  <a:pos x="T4" y="T5"/>
                </a:cxn>
                <a:cxn ang="0">
                  <a:pos x="T6" y="T7"/>
                </a:cxn>
              </a:cxnLst>
              <a:rect l="0" t="0" r="r" b="b"/>
              <a:pathLst>
                <a:path w="21282" h="21600">
                  <a:moveTo>
                    <a:pt x="20698" y="5891"/>
                  </a:moveTo>
                  <a:lnTo>
                    <a:pt x="19424" y="7749"/>
                  </a:lnTo>
                  <a:cubicBezTo>
                    <a:pt x="17846" y="10064"/>
                    <a:pt x="16352" y="12259"/>
                    <a:pt x="12365" y="14784"/>
                  </a:cubicBezTo>
                  <a:cubicBezTo>
                    <a:pt x="11794" y="12631"/>
                    <a:pt x="11275" y="10259"/>
                    <a:pt x="11275" y="6631"/>
                  </a:cubicBezTo>
                  <a:lnTo>
                    <a:pt x="11275" y="3408"/>
                  </a:lnTo>
                  <a:lnTo>
                    <a:pt x="9000" y="7893"/>
                  </a:lnTo>
                  <a:cubicBezTo>
                    <a:pt x="8233" y="9421"/>
                    <a:pt x="7598" y="10690"/>
                    <a:pt x="6649" y="12373"/>
                  </a:cubicBezTo>
                  <a:cubicBezTo>
                    <a:pt x="5211" y="8296"/>
                    <a:pt x="4195" y="5281"/>
                    <a:pt x="3422" y="2545"/>
                  </a:cubicBezTo>
                  <a:lnTo>
                    <a:pt x="2705" y="0"/>
                  </a:lnTo>
                  <a:lnTo>
                    <a:pt x="1926" y="2847"/>
                  </a:lnTo>
                  <a:cubicBezTo>
                    <a:pt x="936" y="6469"/>
                    <a:pt x="0" y="9891"/>
                    <a:pt x="0" y="18771"/>
                  </a:cubicBezTo>
                  <a:cubicBezTo>
                    <a:pt x="0" y="19292"/>
                    <a:pt x="333" y="19714"/>
                    <a:pt x="749" y="19714"/>
                  </a:cubicBezTo>
                  <a:cubicBezTo>
                    <a:pt x="1162" y="19714"/>
                    <a:pt x="1499" y="19292"/>
                    <a:pt x="1499" y="18771"/>
                  </a:cubicBezTo>
                  <a:cubicBezTo>
                    <a:pt x="1499" y="11964"/>
                    <a:pt x="2037" y="8594"/>
                    <a:pt x="2758" y="5681"/>
                  </a:cubicBezTo>
                  <a:cubicBezTo>
                    <a:pt x="3537" y="8174"/>
                    <a:pt x="4520" y="11009"/>
                    <a:pt x="5812" y="14638"/>
                  </a:cubicBezTo>
                  <a:lnTo>
                    <a:pt x="6339" y="16117"/>
                  </a:lnTo>
                  <a:lnTo>
                    <a:pt x="7100" y="14811"/>
                  </a:lnTo>
                  <a:cubicBezTo>
                    <a:pt x="8344" y="12681"/>
                    <a:pt x="9085" y="11248"/>
                    <a:pt x="9896" y="9638"/>
                  </a:cubicBezTo>
                  <a:cubicBezTo>
                    <a:pt x="10133" y="12428"/>
                    <a:pt x="10681" y="14428"/>
                    <a:pt x="11223" y="16408"/>
                  </a:cubicBezTo>
                  <a:lnTo>
                    <a:pt x="11495" y="17404"/>
                  </a:lnTo>
                  <a:lnTo>
                    <a:pt x="12253" y="16953"/>
                  </a:lnTo>
                  <a:cubicBezTo>
                    <a:pt x="16306" y="14531"/>
                    <a:pt x="18203" y="12327"/>
                    <a:pt x="19708" y="10211"/>
                  </a:cubicBezTo>
                  <a:cubicBezTo>
                    <a:pt x="19942" y="13727"/>
                    <a:pt x="19573" y="17574"/>
                    <a:pt x="18698" y="20305"/>
                  </a:cubicBezTo>
                  <a:cubicBezTo>
                    <a:pt x="18543" y="20787"/>
                    <a:pt x="18730" y="21336"/>
                    <a:pt x="19114" y="21531"/>
                  </a:cubicBezTo>
                  <a:cubicBezTo>
                    <a:pt x="19204" y="21577"/>
                    <a:pt x="19301" y="21599"/>
                    <a:pt x="19395" y="21599"/>
                  </a:cubicBezTo>
                  <a:cubicBezTo>
                    <a:pt x="19690" y="21599"/>
                    <a:pt x="19972" y="21377"/>
                    <a:pt x="20089" y="21008"/>
                  </a:cubicBezTo>
                  <a:cubicBezTo>
                    <a:pt x="21251" y="17380"/>
                    <a:pt x="21600" y="12213"/>
                    <a:pt x="20976" y="7841"/>
                  </a:cubicBezTo>
                  <a:cubicBezTo>
                    <a:pt x="20976" y="7841"/>
                    <a:pt x="20698" y="5891"/>
                    <a:pt x="20698" y="5891"/>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solidFill>
                  <a:srgbClr val="FFFFFF"/>
                </a:solidFill>
                <a:effectLst>
                  <a:outerShdw blurRad="38100" dist="38100" dir="2700000" algn="tl">
                    <a:srgbClr val="000000"/>
                  </a:outerShdw>
                </a:effectLst>
                <a:uLnTx/>
                <a:uFillTx/>
                <a:cs typeface="+mn-ea"/>
                <a:sym typeface="+mn-lt"/>
              </a:endParaRPr>
            </a:p>
          </p:txBody>
        </p:sp>
      </p:grpSp>
      <p:sp>
        <p:nvSpPr>
          <p:cNvPr id="27" name="文本框 48">
            <a:extLst>
              <a:ext uri="{FF2B5EF4-FFF2-40B4-BE49-F238E27FC236}">
                <a16:creationId xmlns:a16="http://schemas.microsoft.com/office/drawing/2014/main" id="{07CDED3C-D3CB-8698-904F-97DB2376014E}"/>
              </a:ext>
            </a:extLst>
          </p:cNvPr>
          <p:cNvSpPr txBox="1"/>
          <p:nvPr/>
        </p:nvSpPr>
        <p:spPr>
          <a:xfrm>
            <a:off x="3302674" y="2147022"/>
            <a:ext cx="8419426" cy="2797048"/>
          </a:xfrm>
          <a:prstGeom prst="rect">
            <a:avLst/>
          </a:prstGeom>
          <a:noFill/>
        </p:spPr>
        <p:txBody>
          <a:bodyPr wrap="square" rtlCol="0">
            <a:spAutoFit/>
          </a:bodyPr>
          <a:lstStyle/>
          <a:p>
            <a:pPr>
              <a:lnSpc>
                <a:spcPct val="150000"/>
              </a:lnSpc>
            </a:pPr>
            <a:r>
              <a:rPr lang="pt-BR" altLang="zh-CN" sz="2400" dirty="0">
                <a:solidFill>
                  <a:prstClr val="black">
                    <a:lumMod val="75000"/>
                    <a:lumOff val="25000"/>
                  </a:prstClr>
                </a:solidFill>
                <a:cs typeface="+mn-ea"/>
                <a:sym typeface="+mn-lt"/>
              </a:rPr>
              <a:t>Materiais explosivos são substâncias que têm a capacidade de sofrer reações químicas extremamente rápidas e exotérmicas, resultando em uma liberação repentina de energia, acompanhada de gases, calor, chamas e/ou ruídos intensos.</a:t>
            </a:r>
          </a:p>
        </p:txBody>
      </p:sp>
      <p:sp>
        <p:nvSpPr>
          <p:cNvPr id="29" name="直角三角形 44">
            <a:extLst>
              <a:ext uri="{FF2B5EF4-FFF2-40B4-BE49-F238E27FC236}">
                <a16:creationId xmlns:a16="http://schemas.microsoft.com/office/drawing/2014/main" id="{78B24780-1A13-325D-67FE-33A6FCAAF4A3}"/>
              </a:ext>
            </a:extLst>
          </p:cNvPr>
          <p:cNvSpPr/>
          <p:nvPr/>
        </p:nvSpPr>
        <p:spPr>
          <a:xfrm flipH="1" flipV="1">
            <a:off x="0" y="0"/>
            <a:ext cx="12192000" cy="1447490"/>
          </a:xfrm>
          <a:prstGeom prst="rtTriangle">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0" name="直角三角形 44">
            <a:extLst>
              <a:ext uri="{FF2B5EF4-FFF2-40B4-BE49-F238E27FC236}">
                <a16:creationId xmlns:a16="http://schemas.microsoft.com/office/drawing/2014/main" id="{81B4E2BF-DA20-4993-AA8C-4FCE54AFBD51}"/>
              </a:ext>
            </a:extLst>
          </p:cNvPr>
          <p:cNvSpPr/>
          <p:nvPr/>
        </p:nvSpPr>
        <p:spPr>
          <a:xfrm>
            <a:off x="0" y="5702610"/>
            <a:ext cx="12192000" cy="1155390"/>
          </a:xfrm>
          <a:prstGeom prst="rtTriangle">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pic>
        <p:nvPicPr>
          <p:cNvPr id="3" name="Imagem 2">
            <a:extLst>
              <a:ext uri="{FF2B5EF4-FFF2-40B4-BE49-F238E27FC236}">
                <a16:creationId xmlns:a16="http://schemas.microsoft.com/office/drawing/2014/main" id="{7ECB1649-71D3-CC91-7F71-D03E85D8D4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94049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2" presetClass="entr" presetSubtype="4" decel="100000" fill="hold" grpId="0" nodeType="withEffect">
                                  <p:stCondLst>
                                    <p:cond delay="20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750" fill="hold"/>
                                        <p:tgtEl>
                                          <p:spTgt spid="29"/>
                                        </p:tgtEl>
                                        <p:attrNameLst>
                                          <p:attrName>ppt_x</p:attrName>
                                        </p:attrNameLst>
                                      </p:cBhvr>
                                      <p:tavLst>
                                        <p:tav tm="0">
                                          <p:val>
                                            <p:strVal val="#ppt_x"/>
                                          </p:val>
                                        </p:tav>
                                        <p:tav tm="100000">
                                          <p:val>
                                            <p:strVal val="#ppt_x"/>
                                          </p:val>
                                        </p:tav>
                                      </p:tavLst>
                                    </p:anim>
                                    <p:anim calcmode="lin" valueType="num">
                                      <p:cBhvr additive="base">
                                        <p:cTn id="13" dur="750" fill="hold"/>
                                        <p:tgtEl>
                                          <p:spTgt spid="29"/>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20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750" fill="hold"/>
                                        <p:tgtEl>
                                          <p:spTgt spid="30"/>
                                        </p:tgtEl>
                                        <p:attrNameLst>
                                          <p:attrName>ppt_x</p:attrName>
                                        </p:attrNameLst>
                                      </p:cBhvr>
                                      <p:tavLst>
                                        <p:tav tm="0">
                                          <p:val>
                                            <p:strVal val="#ppt_x"/>
                                          </p:val>
                                        </p:tav>
                                        <p:tav tm="100000">
                                          <p:val>
                                            <p:strVal val="#ppt_x"/>
                                          </p:val>
                                        </p:tav>
                                      </p:tavLst>
                                    </p:anim>
                                    <p:anim calcmode="lin" valueType="num">
                                      <p:cBhvr additive="base">
                                        <p:cTn id="17" dur="75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animBg="1"/>
      <p:bldP spid="30"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思考">
            <a:extLst>
              <a:ext uri="{FF2B5EF4-FFF2-40B4-BE49-F238E27FC236}">
                <a16:creationId xmlns:a16="http://schemas.microsoft.com/office/drawing/2014/main" id="{9F70BD78-3456-380A-D089-CF08F9E121D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17189" y="1104352"/>
            <a:ext cx="2533411" cy="4599384"/>
          </a:xfrm>
          <a:prstGeom prst="rect">
            <a:avLst/>
          </a:prstGeom>
          <a:noFill/>
          <a:extLst>
            <a:ext uri="{909E8E84-426E-40DD-AFC4-6F175D3DCCD1}">
              <a14:hiddenFill xmlns:a14="http://schemas.microsoft.com/office/drawing/2010/main">
                <a:solidFill>
                  <a:srgbClr val="FFFFFF"/>
                </a:solidFill>
              </a14:hiddenFill>
            </a:ext>
          </a:extLst>
        </p:spPr>
      </p:pic>
      <p:sp>
        <p:nvSpPr>
          <p:cNvPr id="4" name="Right Triangle 22" descr="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
            <a:extLst>
              <a:ext uri="{FF2B5EF4-FFF2-40B4-BE49-F238E27FC236}">
                <a16:creationId xmlns:a16="http://schemas.microsoft.com/office/drawing/2014/main" id="{3F1C1B1C-0082-3955-A670-AAA35B82EDB3}"/>
              </a:ext>
            </a:extLst>
          </p:cNvPr>
          <p:cNvSpPr/>
          <p:nvPr/>
        </p:nvSpPr>
        <p:spPr>
          <a:xfrm rot="5400000">
            <a:off x="789452" y="568025"/>
            <a:ext cx="384222" cy="384222"/>
          </a:xfrm>
          <a:prstGeom prst="rtTriangle">
            <a:avLst/>
          </a:prstGeom>
          <a:solidFill>
            <a:srgbClr val="DB1D1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5" name="Rectangle 23" descr="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
            <a:extLst>
              <a:ext uri="{FF2B5EF4-FFF2-40B4-BE49-F238E27FC236}">
                <a16:creationId xmlns:a16="http://schemas.microsoft.com/office/drawing/2014/main" id="{A05FA945-466B-6841-8D1B-4318B1E9CBE8}"/>
              </a:ext>
            </a:extLst>
          </p:cNvPr>
          <p:cNvSpPr/>
          <p:nvPr/>
        </p:nvSpPr>
        <p:spPr>
          <a:xfrm>
            <a:off x="1041400" y="615569"/>
            <a:ext cx="6985000" cy="5539465"/>
          </a:xfrm>
          <a:prstGeom prst="rect">
            <a:avLst/>
          </a:prstGeom>
        </p:spPr>
        <p:txBody>
          <a:bodyPr wrap="square">
            <a:spAutoFit/>
          </a:bodyPr>
          <a:lstStyle/>
          <a:p>
            <a:pPr>
              <a:lnSpc>
                <a:spcPct val="200000"/>
              </a:lnSpc>
            </a:pPr>
            <a:r>
              <a:rPr lang="pt-BR" altLang="zh-CN" sz="2000" b="1" dirty="0">
                <a:cs typeface="+mn-ea"/>
                <a:sym typeface="+mn-lt"/>
              </a:rPr>
              <a:t>Quais são as responsabilidades dos envolvidos no transporte de explosivos, de acordo com a NR-19?</a:t>
            </a:r>
          </a:p>
          <a:p>
            <a:pPr>
              <a:lnSpc>
                <a:spcPct val="200000"/>
              </a:lnSpc>
            </a:pPr>
            <a:endParaRPr lang="pt-BR" altLang="zh-CN" sz="2000" b="1" dirty="0">
              <a:cs typeface="+mn-ea"/>
              <a:sym typeface="+mn-lt"/>
            </a:endParaRPr>
          </a:p>
          <a:p>
            <a:pPr>
              <a:lnSpc>
                <a:spcPct val="200000"/>
              </a:lnSpc>
            </a:pPr>
            <a:r>
              <a:rPr lang="pt-BR" altLang="zh-CN" sz="2000" dirty="0">
                <a:cs typeface="+mn-ea"/>
                <a:sym typeface="+mn-lt"/>
              </a:rPr>
              <a:t>De acordo com a NR-19, as responsabilidades dos envolvidos no transporte de explosivos incluem a adoção de embalagens e veículos adequados, cumprimento das normas de segurança durante o transporte, identificação correta das cargas, manuseio seguro e adoção de medidas para prevenir acidentes.</a:t>
            </a:r>
            <a:endParaRPr lang="zh-CN" altLang="en-US" sz="2000" dirty="0">
              <a:cs typeface="+mn-ea"/>
              <a:sym typeface="+mn-lt"/>
            </a:endParaRPr>
          </a:p>
        </p:txBody>
      </p:sp>
      <p:pic>
        <p:nvPicPr>
          <p:cNvPr id="6" name="Imagem 5">
            <a:extLst>
              <a:ext uri="{FF2B5EF4-FFF2-40B4-BE49-F238E27FC236}">
                <a16:creationId xmlns:a16="http://schemas.microsoft.com/office/drawing/2014/main" id="{61C1D3C2-309A-6C41-65D6-5658DA96B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412833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decel="100000" fill="hold" grpId="0" nodeType="with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750" fill="hold"/>
                                        <p:tgtEl>
                                          <p:spTgt spid="5"/>
                                        </p:tgtEl>
                                        <p:attrNameLst>
                                          <p:attrName>ppt_x</p:attrName>
                                        </p:attrNameLst>
                                      </p:cBhvr>
                                      <p:tavLst>
                                        <p:tav tm="0">
                                          <p:val>
                                            <p:strVal val="#ppt_x"/>
                                          </p:val>
                                        </p:tav>
                                        <p:tav tm="100000">
                                          <p:val>
                                            <p:strVal val="#ppt_x"/>
                                          </p:val>
                                        </p:tav>
                                      </p:tavLst>
                                    </p:anim>
                                    <p:anim calcmode="lin" valueType="num">
                                      <p:cBhvr additive="base">
                                        <p:cTn id="1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矩形 4">
            <a:extLst>
              <a:ext uri="{FF2B5EF4-FFF2-40B4-BE49-F238E27FC236}">
                <a16:creationId xmlns:a16="http://schemas.microsoft.com/office/drawing/2014/main" id="{DF8A235D-1331-899F-2B28-98A1586C7A81}"/>
              </a:ext>
            </a:extLst>
          </p:cNvPr>
          <p:cNvSpPr/>
          <p:nvPr/>
        </p:nvSpPr>
        <p:spPr>
          <a:xfrm>
            <a:off x="939800" y="662853"/>
            <a:ext cx="1244600" cy="1343747"/>
          </a:xfrm>
          <a:prstGeom prst="rect">
            <a:avLst/>
          </a:prstGeom>
          <a:solidFill>
            <a:srgbClr val="E60B2F"/>
          </a:solidFill>
          <a:ln>
            <a:noFill/>
          </a:ln>
          <a:effectLst>
            <a:outerShdw blurRad="3048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altLang="zh-CN" sz="6600" b="1" dirty="0">
                <a:effectLst>
                  <a:outerShdw blurRad="38100" dist="38100" dir="2700000" algn="tl">
                    <a:srgbClr val="000000">
                      <a:alpha val="43137"/>
                    </a:srgbClr>
                  </a:outerShdw>
                </a:effectLst>
                <a:cs typeface="+mn-ea"/>
                <a:sym typeface="+mn-lt"/>
              </a:rPr>
              <a:t>?</a:t>
            </a:r>
            <a:endParaRPr lang="zh-CN" altLang="en-US" sz="6600" b="1" dirty="0">
              <a:effectLst>
                <a:outerShdw blurRad="38100" dist="38100" dir="2700000" algn="tl">
                  <a:srgbClr val="000000">
                    <a:alpha val="43137"/>
                  </a:srgbClr>
                </a:outerShdw>
              </a:effectLst>
              <a:cs typeface="+mn-ea"/>
              <a:sym typeface="+mn-lt"/>
            </a:endParaRPr>
          </a:p>
        </p:txBody>
      </p:sp>
      <p:sp>
        <p:nvSpPr>
          <p:cNvPr id="7" name="直角三角形 44">
            <a:extLst>
              <a:ext uri="{FF2B5EF4-FFF2-40B4-BE49-F238E27FC236}">
                <a16:creationId xmlns:a16="http://schemas.microsoft.com/office/drawing/2014/main" id="{5708910B-2A75-1408-8021-8DC7AAFE9D41}"/>
              </a:ext>
            </a:extLst>
          </p:cNvPr>
          <p:cNvSpPr/>
          <p:nvPr/>
        </p:nvSpPr>
        <p:spPr>
          <a:xfrm flipH="1">
            <a:off x="-12700" y="3327400"/>
            <a:ext cx="12204700" cy="3521702"/>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5" name="Rectangle 23" descr="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
            <a:extLst>
              <a:ext uri="{FF2B5EF4-FFF2-40B4-BE49-F238E27FC236}">
                <a16:creationId xmlns:a16="http://schemas.microsoft.com/office/drawing/2014/main" id="{A05FA945-466B-6841-8D1B-4318B1E9CBE8}"/>
              </a:ext>
            </a:extLst>
          </p:cNvPr>
          <p:cNvSpPr/>
          <p:nvPr/>
        </p:nvSpPr>
        <p:spPr>
          <a:xfrm>
            <a:off x="2802526" y="811953"/>
            <a:ext cx="8771348" cy="6039602"/>
          </a:xfrm>
          <a:prstGeom prst="rect">
            <a:avLst/>
          </a:prstGeom>
        </p:spPr>
        <p:txBody>
          <a:bodyPr wrap="square">
            <a:spAutoFit/>
          </a:bodyPr>
          <a:lstStyle/>
          <a:p>
            <a:pPr>
              <a:lnSpc>
                <a:spcPct val="150000"/>
              </a:lnSpc>
            </a:pPr>
            <a:r>
              <a:rPr lang="pt-BR" altLang="zh-CN" sz="2000" b="1" dirty="0">
                <a:cs typeface="+mn-ea"/>
                <a:sym typeface="+mn-lt"/>
              </a:rPr>
              <a:t>Quais são as medidas de segurança recomendadas para o manuseio de explosivos?</a:t>
            </a:r>
          </a:p>
          <a:p>
            <a:pPr>
              <a:lnSpc>
                <a:spcPct val="150000"/>
              </a:lnSpc>
            </a:pPr>
            <a:endParaRPr lang="pt-BR" altLang="zh-CN" sz="2000" b="1" dirty="0">
              <a:cs typeface="+mn-ea"/>
              <a:sym typeface="+mn-lt"/>
            </a:endParaRPr>
          </a:p>
          <a:p>
            <a:pPr>
              <a:lnSpc>
                <a:spcPct val="150000"/>
              </a:lnSpc>
            </a:pPr>
            <a:endParaRPr lang="pt-BR" altLang="zh-CN" sz="2000" b="1" dirty="0">
              <a:cs typeface="+mn-ea"/>
              <a:sym typeface="+mn-lt"/>
            </a:endParaRPr>
          </a:p>
          <a:p>
            <a:pPr>
              <a:lnSpc>
                <a:spcPct val="150000"/>
              </a:lnSpc>
            </a:pPr>
            <a:endParaRPr lang="pt-BR" altLang="zh-CN" sz="2000" b="1" dirty="0">
              <a:cs typeface="+mn-ea"/>
              <a:sym typeface="+mn-lt"/>
            </a:endParaRPr>
          </a:p>
          <a:p>
            <a:pPr>
              <a:lnSpc>
                <a:spcPct val="150000"/>
              </a:lnSpc>
            </a:pPr>
            <a:endParaRPr lang="pt-BR" altLang="zh-CN" sz="2000" b="1" dirty="0">
              <a:cs typeface="+mn-ea"/>
              <a:sym typeface="+mn-lt"/>
            </a:endParaRPr>
          </a:p>
          <a:p>
            <a:pPr>
              <a:lnSpc>
                <a:spcPct val="150000"/>
              </a:lnSpc>
            </a:pPr>
            <a:r>
              <a:rPr lang="pt-BR" altLang="zh-CN" sz="2000" dirty="0">
                <a:solidFill>
                  <a:schemeClr val="bg1"/>
                </a:solidFill>
                <a:cs typeface="+mn-ea"/>
                <a:sym typeface="+mn-lt"/>
              </a:rPr>
              <a:t>As medidas de segurança recomendadas para o manuseio de explosivos envolvem o uso de equipamentos de proteção individual (EPIs) adequados, inspeções e manutenções regulares dos equipamentos, adoção de procedimentos seguros, treinamento dos trabalhadores, armazenamento correto dos explosivos e a implementação de medidas de prevenção de acidentes.</a:t>
            </a:r>
          </a:p>
          <a:p>
            <a:pPr>
              <a:lnSpc>
                <a:spcPct val="150000"/>
              </a:lnSpc>
            </a:pPr>
            <a:endParaRPr lang="pt-BR" altLang="zh-CN" sz="2000" b="1" dirty="0">
              <a:cs typeface="+mn-ea"/>
              <a:sym typeface="+mn-lt"/>
            </a:endParaRPr>
          </a:p>
        </p:txBody>
      </p:sp>
      <p:pic>
        <p:nvPicPr>
          <p:cNvPr id="3" name="Imagem 2">
            <a:extLst>
              <a:ext uri="{FF2B5EF4-FFF2-40B4-BE49-F238E27FC236}">
                <a16:creationId xmlns:a16="http://schemas.microsoft.com/office/drawing/2014/main" id="{B2F5BD87-9A3C-F4B4-EB3E-19C72461A0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89220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CCA228B-D636-1F51-6FBE-01DE2EFD2398}"/>
              </a:ext>
            </a:extLst>
          </p:cNvPr>
          <p:cNvSpPr/>
          <p:nvPr/>
        </p:nvSpPr>
        <p:spPr>
          <a:xfrm>
            <a:off x="-90742" y="0"/>
            <a:ext cx="12255610"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11" name="Content Placeholder 6">
            <a:extLst>
              <a:ext uri="{FF2B5EF4-FFF2-40B4-BE49-F238E27FC236}">
                <a16:creationId xmlns:a16="http://schemas.microsoft.com/office/drawing/2014/main" id="{8E7C29AA-89D2-3078-236E-A0D899084727}"/>
              </a:ext>
            </a:extLst>
          </p:cNvPr>
          <p:cNvSpPr txBox="1">
            <a:spLocks/>
          </p:cNvSpPr>
          <p:nvPr/>
        </p:nvSpPr>
        <p:spPr>
          <a:xfrm>
            <a:off x="5977108" y="6029447"/>
            <a:ext cx="5941471" cy="6733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微软雅黑" panose="020F0502020204030204"/>
                <a:ea typeface="微软雅黑"/>
                <a:cs typeface="+mn-cs"/>
              </a:rPr>
              <a:t>contato@centraldecursosdobrasil.com.br</a:t>
            </a:r>
          </a:p>
        </p:txBody>
      </p:sp>
      <p:sp>
        <p:nvSpPr>
          <p:cNvPr id="13" name="Rectangle 2">
            <a:extLst>
              <a:ext uri="{FF2B5EF4-FFF2-40B4-BE49-F238E27FC236}">
                <a16:creationId xmlns:a16="http://schemas.microsoft.com/office/drawing/2014/main" id="{213E900B-9D94-E952-8D15-8085105CCA9F}"/>
              </a:ext>
            </a:extLst>
          </p:cNvPr>
          <p:cNvSpPr/>
          <p:nvPr/>
        </p:nvSpPr>
        <p:spPr>
          <a:xfrm>
            <a:off x="-63610" y="2333200"/>
            <a:ext cx="12255610" cy="1004858"/>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17" name="Title 4">
            <a:extLst>
              <a:ext uri="{FF2B5EF4-FFF2-40B4-BE49-F238E27FC236}">
                <a16:creationId xmlns:a16="http://schemas.microsoft.com/office/drawing/2014/main" id="{96A125D6-65C1-BF8D-453E-799F9ADB303D}"/>
              </a:ext>
            </a:extLst>
          </p:cNvPr>
          <p:cNvSpPr txBox="1">
            <a:spLocks/>
          </p:cNvSpPr>
          <p:nvPr/>
        </p:nvSpPr>
        <p:spPr>
          <a:xfrm>
            <a:off x="5481700" y="2485769"/>
            <a:ext cx="6212115" cy="950664"/>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a:noFill/>
                </a:ln>
                <a:solidFill>
                  <a:prstClr val="white">
                    <a:lumMod val="95000"/>
                  </a:prstClr>
                </a:solidFill>
                <a:effectLst/>
                <a:uLnTx/>
                <a:uFillTx/>
                <a:latin typeface="微软雅黑" panose="020F0502020204030204"/>
                <a:ea typeface="微软雅黑"/>
                <a:cs typeface="+mj-cs"/>
              </a:rPr>
              <a:t>Central de Cursos</a:t>
            </a:r>
          </a:p>
        </p:txBody>
      </p:sp>
      <p:sp>
        <p:nvSpPr>
          <p:cNvPr id="21" name="Rectangle 11">
            <a:extLst>
              <a:ext uri="{FF2B5EF4-FFF2-40B4-BE49-F238E27FC236}">
                <a16:creationId xmlns:a16="http://schemas.microsoft.com/office/drawing/2014/main" id="{1CED3AE6-3962-F1AB-664D-5B90E33F5889}"/>
              </a:ext>
            </a:extLst>
          </p:cNvPr>
          <p:cNvSpPr/>
          <p:nvPr/>
        </p:nvSpPr>
        <p:spPr>
          <a:xfrm>
            <a:off x="-63610" y="2333200"/>
            <a:ext cx="2655735" cy="1004858"/>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12" name="Picture 5">
            <a:extLst>
              <a:ext uri="{FF2B5EF4-FFF2-40B4-BE49-F238E27FC236}">
                <a16:creationId xmlns:a16="http://schemas.microsoft.com/office/drawing/2014/main" id="{1D274DA4-3F8B-BA30-24C5-AD4A1E06F8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669" y="753221"/>
            <a:ext cx="7135410" cy="5351557"/>
          </a:xfrm>
          <a:prstGeom prst="rect">
            <a:avLst/>
          </a:prstGeom>
        </p:spPr>
      </p:pic>
      <p:pic>
        <p:nvPicPr>
          <p:cNvPr id="26" name="Imagem 25" descr="Fundo preto com letras brancas&#10;&#10;Descrição gerada automaticamente com confiança média">
            <a:extLst>
              <a:ext uri="{FF2B5EF4-FFF2-40B4-BE49-F238E27FC236}">
                <a16:creationId xmlns:a16="http://schemas.microsoft.com/office/drawing/2014/main" id="{A236C3B0-EDEC-0962-D595-3FF02FE212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8719" y="3165413"/>
            <a:ext cx="2676149" cy="1252731"/>
          </a:xfrm>
          <a:prstGeom prst="rect">
            <a:avLst/>
          </a:prstGeom>
        </p:spPr>
      </p:pic>
      <p:pic>
        <p:nvPicPr>
          <p:cNvPr id="27" name="Picture 8">
            <a:extLst>
              <a:ext uri="{FF2B5EF4-FFF2-40B4-BE49-F238E27FC236}">
                <a16:creationId xmlns:a16="http://schemas.microsoft.com/office/drawing/2014/main" id="{013BB10D-4DD7-3B9F-21CC-E60A6D5AEA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526" y="128448"/>
            <a:ext cx="903053" cy="981630"/>
          </a:xfrm>
          <a:prstGeom prst="rect">
            <a:avLst/>
          </a:prstGeom>
        </p:spPr>
      </p:pic>
      <p:sp>
        <p:nvSpPr>
          <p:cNvPr id="28" name="Content Placeholder 6">
            <a:extLst>
              <a:ext uri="{FF2B5EF4-FFF2-40B4-BE49-F238E27FC236}">
                <a16:creationId xmlns:a16="http://schemas.microsoft.com/office/drawing/2014/main" id="{27CCE978-E7F1-D85C-5C23-BA48134C9A39}"/>
              </a:ext>
            </a:extLst>
          </p:cNvPr>
          <p:cNvSpPr txBox="1">
            <a:spLocks/>
          </p:cNvSpPr>
          <p:nvPr/>
        </p:nvSpPr>
        <p:spPr>
          <a:xfrm>
            <a:off x="5938075" y="5016211"/>
            <a:ext cx="6521407" cy="31523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微软雅黑" panose="020F0502020204030204"/>
                <a:ea typeface="微软雅黑"/>
                <a:cs typeface="+mn-cs"/>
              </a:rPr>
              <a:t>Av. Floriano Peixoto, 615 - Centro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微软雅黑" panose="020F0502020204030204"/>
                <a:ea typeface="微软雅黑"/>
                <a:cs typeface="+mn-cs"/>
              </a:rPr>
              <a:t>CEP 38402-100 – Uberlândia/MG</a:t>
            </a:r>
          </a:p>
        </p:txBody>
      </p:sp>
      <p:sp>
        <p:nvSpPr>
          <p:cNvPr id="29" name="Subtitle 5">
            <a:extLst>
              <a:ext uri="{FF2B5EF4-FFF2-40B4-BE49-F238E27FC236}">
                <a16:creationId xmlns:a16="http://schemas.microsoft.com/office/drawing/2014/main" id="{3271064F-9A18-70E0-9B66-53DFBC1FA54A}"/>
              </a:ext>
            </a:extLst>
          </p:cNvPr>
          <p:cNvSpPr txBox="1">
            <a:spLocks/>
          </p:cNvSpPr>
          <p:nvPr/>
        </p:nvSpPr>
        <p:spPr>
          <a:xfrm>
            <a:off x="8627676" y="1712610"/>
            <a:ext cx="4496463" cy="5918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微软雅黑" panose="020F0502020204030204"/>
                <a:ea typeface="微软雅黑"/>
                <a:cs typeface="+mn-cs"/>
              </a:rPr>
              <a:t>FALE CONOSCO</a:t>
            </a:r>
          </a:p>
        </p:txBody>
      </p:sp>
    </p:spTree>
    <p:extLst>
      <p:ext uri="{BB962C8B-B14F-4D97-AF65-F5344CB8AC3E}">
        <p14:creationId xmlns:p14="http://schemas.microsoft.com/office/powerpoint/2010/main" val="2731868271"/>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41000">
                                      <p:stCondLst>
                                        <p:cond delay="1200"/>
                                      </p:stCondLst>
                                      <p:childTnLst>
                                        <p:set>
                                          <p:cBhvr>
                                            <p:cTn id="6" dur="1" fill="hold">
                                              <p:stCondLst>
                                                <p:cond delay="0"/>
                                              </p:stCondLst>
                                            </p:cTn>
                                            <p:tgtEl>
                                              <p:spTgt spid="17"/>
                                            </p:tgtEl>
                                            <p:attrNameLst>
                                              <p:attrName>style.visibility</p:attrName>
                                            </p:attrNameLst>
                                          </p:cBhvr>
                                          <p:to>
                                            <p:strVal val="visible"/>
                                          </p:to>
                                        </p:set>
                                        <p:anim calcmode="lin" valueType="num" p14:bounceEnd="41000">
                                          <p:cBhvr additive="base">
                                            <p:cTn id="7" dur="1300" fill="hold"/>
                                            <p:tgtEl>
                                              <p:spTgt spid="17"/>
                                            </p:tgtEl>
                                            <p:attrNameLst>
                                              <p:attrName>ppt_x</p:attrName>
                                            </p:attrNameLst>
                                          </p:cBhvr>
                                          <p:tavLst>
                                            <p:tav tm="0">
                                              <p:val>
                                                <p:strVal val="0-#ppt_w/2"/>
                                              </p:val>
                                            </p:tav>
                                            <p:tav tm="100000">
                                              <p:val>
                                                <p:strVal val="#ppt_x"/>
                                              </p:val>
                                            </p:tav>
                                          </p:tavLst>
                                        </p:anim>
                                        <p:anim calcmode="lin" valueType="num" p14:bounceEnd="41000">
                                          <p:cBhvr additive="base">
                                            <p:cTn id="8" dur="1300" fill="hold"/>
                                            <p:tgtEl>
                                              <p:spTgt spid="1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400"/>
                                      </p:stCondLst>
                                      <p:childTnLst>
                                        <p:set>
                                          <p:cBhvr>
                                            <p:cTn id="10" dur="1" fill="hold">
                                              <p:stCondLst>
                                                <p:cond delay="0"/>
                                              </p:stCondLst>
                                            </p:cTn>
                                            <p:tgtEl>
                                              <p:spTgt spid="27"/>
                                            </p:tgtEl>
                                            <p:attrNameLst>
                                              <p:attrName>style.visibility</p:attrName>
                                            </p:attrNameLst>
                                          </p:cBhvr>
                                          <p:to>
                                            <p:strVal val="visible"/>
                                          </p:to>
                                        </p:set>
                                        <p:anim calcmode="lin" valueType="num">
                                          <p:cBhvr>
                                            <p:cTn id="11" dur="300" fill="hold"/>
                                            <p:tgtEl>
                                              <p:spTgt spid="27"/>
                                            </p:tgtEl>
                                            <p:attrNameLst>
                                              <p:attrName>ppt_w</p:attrName>
                                            </p:attrNameLst>
                                          </p:cBhvr>
                                          <p:tavLst>
                                            <p:tav tm="0">
                                              <p:val>
                                                <p:fltVal val="0"/>
                                              </p:val>
                                            </p:tav>
                                            <p:tav tm="100000">
                                              <p:val>
                                                <p:strVal val="#ppt_w"/>
                                              </p:val>
                                            </p:tav>
                                          </p:tavLst>
                                        </p:anim>
                                        <p:anim calcmode="lin" valueType="num">
                                          <p:cBhvr>
                                            <p:cTn id="12" dur="300" fill="hold"/>
                                            <p:tgtEl>
                                              <p:spTgt spid="27"/>
                                            </p:tgtEl>
                                            <p:attrNameLst>
                                              <p:attrName>ppt_h</p:attrName>
                                            </p:attrNameLst>
                                          </p:cBhvr>
                                          <p:tavLst>
                                            <p:tav tm="0">
                                              <p:val>
                                                <p:fltVal val="0"/>
                                              </p:val>
                                            </p:tav>
                                            <p:tav tm="100000">
                                              <p:val>
                                                <p:strVal val="#ppt_h"/>
                                              </p:val>
                                            </p:tav>
                                          </p:tavLst>
                                        </p:anim>
                                        <p:animEffect transition="in" filter="fade">
                                          <p:cBhvr>
                                            <p:cTn id="13" dur="300"/>
                                            <p:tgtEl>
                                              <p:spTgt spid="27"/>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fade">
                                          <p:cBhvr>
                                            <p:cTn id="1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9"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2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300" fill="hold"/>
                                            <p:tgtEl>
                                              <p:spTgt spid="17"/>
                                            </p:tgtEl>
                                            <p:attrNameLst>
                                              <p:attrName>ppt_x</p:attrName>
                                            </p:attrNameLst>
                                          </p:cBhvr>
                                          <p:tavLst>
                                            <p:tav tm="0">
                                              <p:val>
                                                <p:strVal val="0-#ppt_w/2"/>
                                              </p:val>
                                            </p:tav>
                                            <p:tav tm="100000">
                                              <p:val>
                                                <p:strVal val="#ppt_x"/>
                                              </p:val>
                                            </p:tav>
                                          </p:tavLst>
                                        </p:anim>
                                        <p:anim calcmode="lin" valueType="num">
                                          <p:cBhvr additive="base">
                                            <p:cTn id="8" dur="1300" fill="hold"/>
                                            <p:tgtEl>
                                              <p:spTgt spid="1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400"/>
                                      </p:stCondLst>
                                      <p:childTnLst>
                                        <p:set>
                                          <p:cBhvr>
                                            <p:cTn id="10" dur="1" fill="hold">
                                              <p:stCondLst>
                                                <p:cond delay="0"/>
                                              </p:stCondLst>
                                            </p:cTn>
                                            <p:tgtEl>
                                              <p:spTgt spid="27"/>
                                            </p:tgtEl>
                                            <p:attrNameLst>
                                              <p:attrName>style.visibility</p:attrName>
                                            </p:attrNameLst>
                                          </p:cBhvr>
                                          <p:to>
                                            <p:strVal val="visible"/>
                                          </p:to>
                                        </p:set>
                                        <p:anim calcmode="lin" valueType="num">
                                          <p:cBhvr>
                                            <p:cTn id="11" dur="300" fill="hold"/>
                                            <p:tgtEl>
                                              <p:spTgt spid="27"/>
                                            </p:tgtEl>
                                            <p:attrNameLst>
                                              <p:attrName>ppt_w</p:attrName>
                                            </p:attrNameLst>
                                          </p:cBhvr>
                                          <p:tavLst>
                                            <p:tav tm="0">
                                              <p:val>
                                                <p:fltVal val="0"/>
                                              </p:val>
                                            </p:tav>
                                            <p:tav tm="100000">
                                              <p:val>
                                                <p:strVal val="#ppt_w"/>
                                              </p:val>
                                            </p:tav>
                                          </p:tavLst>
                                        </p:anim>
                                        <p:anim calcmode="lin" valueType="num">
                                          <p:cBhvr>
                                            <p:cTn id="12" dur="300" fill="hold"/>
                                            <p:tgtEl>
                                              <p:spTgt spid="27"/>
                                            </p:tgtEl>
                                            <p:attrNameLst>
                                              <p:attrName>ppt_h</p:attrName>
                                            </p:attrNameLst>
                                          </p:cBhvr>
                                          <p:tavLst>
                                            <p:tav tm="0">
                                              <p:val>
                                                <p:fltVal val="0"/>
                                              </p:val>
                                            </p:tav>
                                            <p:tav tm="100000">
                                              <p:val>
                                                <p:strVal val="#ppt_h"/>
                                              </p:val>
                                            </p:tav>
                                          </p:tavLst>
                                        </p:anim>
                                        <p:animEffect transition="in" filter="fade">
                                          <p:cBhvr>
                                            <p:cTn id="13" dur="300"/>
                                            <p:tgtEl>
                                              <p:spTgt spid="27"/>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fade">
                                          <p:cBhvr>
                                            <p:cTn id="1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9" grpId="0" build="p"/>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矩形 50">
            <a:extLst>
              <a:ext uri="{FF2B5EF4-FFF2-40B4-BE49-F238E27FC236}">
                <a16:creationId xmlns:a16="http://schemas.microsoft.com/office/drawing/2014/main" id="{6C73FE1F-0CA1-9D9D-9A43-05ABB034F622}"/>
              </a:ext>
            </a:extLst>
          </p:cNvPr>
          <p:cNvSpPr/>
          <p:nvPr/>
        </p:nvSpPr>
        <p:spPr>
          <a:xfrm>
            <a:off x="3802" y="1220666"/>
            <a:ext cx="4707898" cy="4646734"/>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cs typeface="+mn-ea"/>
              <a:sym typeface="+mn-lt"/>
            </a:endParaRPr>
          </a:p>
        </p:txBody>
      </p:sp>
      <p:sp>
        <p:nvSpPr>
          <p:cNvPr id="4" name="文本框 51">
            <a:extLst>
              <a:ext uri="{FF2B5EF4-FFF2-40B4-BE49-F238E27FC236}">
                <a16:creationId xmlns:a16="http://schemas.microsoft.com/office/drawing/2014/main" id="{6533E042-88D0-B269-7784-35D9269FDC64}"/>
              </a:ext>
            </a:extLst>
          </p:cNvPr>
          <p:cNvSpPr txBox="1"/>
          <p:nvPr/>
        </p:nvSpPr>
        <p:spPr>
          <a:xfrm>
            <a:off x="579598" y="2386736"/>
            <a:ext cx="3776502" cy="3077253"/>
          </a:xfrm>
          <a:prstGeom prst="rect">
            <a:avLst/>
          </a:prstGeom>
          <a:noFill/>
        </p:spPr>
        <p:txBody>
          <a:bodyPr wrap="square" rtlCol="0">
            <a:spAutoFit/>
          </a:bodyPr>
          <a:lstStyle/>
          <a:p>
            <a:pPr>
              <a:lnSpc>
                <a:spcPct val="200000"/>
              </a:lnSpc>
            </a:pPr>
            <a:r>
              <a:rPr lang="pt-BR" altLang="zh-CN" sz="2000" b="1" dirty="0">
                <a:solidFill>
                  <a:prstClr val="white"/>
                </a:solidFill>
                <a:cs typeface="+mn-ea"/>
                <a:sym typeface="+mn-lt"/>
              </a:rPr>
              <a:t>Essa liberação de energia ocorre de forma violenta e pode causar danos significativos ao ambiente e às pessoas ao redor.</a:t>
            </a:r>
            <a:endParaRPr lang="zh-CN" altLang="en-US" sz="2000" b="1" dirty="0">
              <a:solidFill>
                <a:prstClr val="white"/>
              </a:solidFill>
              <a:cs typeface="+mn-ea"/>
              <a:sym typeface="+mn-lt"/>
            </a:endParaRPr>
          </a:p>
        </p:txBody>
      </p:sp>
      <p:pic>
        <p:nvPicPr>
          <p:cNvPr id="5" name="图片 53" descr="图片包含 物体&#10;&#10;已生成高可信度的说明">
            <a:extLst>
              <a:ext uri="{FF2B5EF4-FFF2-40B4-BE49-F238E27FC236}">
                <a16:creationId xmlns:a16="http://schemas.microsoft.com/office/drawing/2014/main" id="{5A27C2E0-1CA3-F129-565B-323FA82C81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04157" y="1679550"/>
            <a:ext cx="707186" cy="707186"/>
          </a:xfrm>
          <a:prstGeom prst="rect">
            <a:avLst/>
          </a:prstGeom>
        </p:spPr>
      </p:pic>
      <p:pic>
        <p:nvPicPr>
          <p:cNvPr id="9218" name="Picture 2" descr="A NR 19 minimiza os riscos da fabricação de explosivos. Saiba mais sobre  ela aqui! - Blog Preveoeste">
            <a:extLst>
              <a:ext uri="{FF2B5EF4-FFF2-40B4-BE49-F238E27FC236}">
                <a16:creationId xmlns:a16="http://schemas.microsoft.com/office/drawing/2014/main" id="{CDC7EFF4-B7D7-FC19-BB33-C5238CA0D8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07" r="10188"/>
          <a:stretch/>
        </p:blipFill>
        <p:spPr bwMode="auto">
          <a:xfrm>
            <a:off x="4931896" y="1220666"/>
            <a:ext cx="7263906" cy="46467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a16="http://schemas.microsoft.com/office/drawing/2014/main" id="{BAAE948D-FB27-0B33-539B-5D8A2568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493275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5" name="Group 793">
            <a:extLst>
              <a:ext uri="{FF2B5EF4-FFF2-40B4-BE49-F238E27FC236}">
                <a16:creationId xmlns:a16="http://schemas.microsoft.com/office/drawing/2014/main" id="{D6E5D62F-9BC6-563B-2B70-4BCD43682167}"/>
              </a:ext>
            </a:extLst>
          </p:cNvPr>
          <p:cNvGrpSpPr/>
          <p:nvPr/>
        </p:nvGrpSpPr>
        <p:grpSpPr>
          <a:xfrm>
            <a:off x="2037436" y="561991"/>
            <a:ext cx="2416658" cy="2949564"/>
            <a:chOff x="1294228" y="2741399"/>
            <a:chExt cx="1092830" cy="1333815"/>
          </a:xfrm>
        </p:grpSpPr>
        <p:sp>
          <p:nvSpPr>
            <p:cNvPr id="21" name="Isosceles Triangle 794">
              <a:extLst>
                <a:ext uri="{FF2B5EF4-FFF2-40B4-BE49-F238E27FC236}">
                  <a16:creationId xmlns:a16="http://schemas.microsoft.com/office/drawing/2014/main" id="{8AACEDD3-BAF8-D580-9BE6-A8CD790C791A}"/>
                </a:ext>
              </a:extLst>
            </p:cNvPr>
            <p:cNvSpPr/>
            <p:nvPr/>
          </p:nvSpPr>
          <p:spPr>
            <a:xfrm rot="10800000">
              <a:off x="1731938" y="3924530"/>
              <a:ext cx="229394" cy="150684"/>
            </a:xfrm>
            <a:prstGeom prst="triangle">
              <a:avLst/>
            </a:prstGeom>
            <a:solidFill>
              <a:srgbClr val="D91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cs typeface="+mn-ea"/>
                <a:sym typeface="+mn-lt"/>
              </a:endParaRPr>
            </a:p>
          </p:txBody>
        </p:sp>
        <p:sp>
          <p:nvSpPr>
            <p:cNvPr id="22" name="Oval 795">
              <a:extLst>
                <a:ext uri="{FF2B5EF4-FFF2-40B4-BE49-F238E27FC236}">
                  <a16:creationId xmlns:a16="http://schemas.microsoft.com/office/drawing/2014/main" id="{5DF34345-3907-C296-359D-DE46FEE24A7A}"/>
                </a:ext>
              </a:extLst>
            </p:cNvPr>
            <p:cNvSpPr/>
            <p:nvPr/>
          </p:nvSpPr>
          <p:spPr>
            <a:xfrm>
              <a:off x="1306214" y="2741399"/>
              <a:ext cx="1080844" cy="108084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cs typeface="+mn-ea"/>
                <a:sym typeface="+mn-lt"/>
              </a:endParaRPr>
            </a:p>
          </p:txBody>
        </p:sp>
        <p:sp>
          <p:nvSpPr>
            <p:cNvPr id="23" name="Pie 796">
              <a:extLst>
                <a:ext uri="{FF2B5EF4-FFF2-40B4-BE49-F238E27FC236}">
                  <a16:creationId xmlns:a16="http://schemas.microsoft.com/office/drawing/2014/main" id="{4E869180-8174-2695-DEB4-C988429AA0CF}"/>
                </a:ext>
              </a:extLst>
            </p:cNvPr>
            <p:cNvSpPr/>
            <p:nvPr/>
          </p:nvSpPr>
          <p:spPr>
            <a:xfrm>
              <a:off x="1294228" y="2741560"/>
              <a:ext cx="1087954" cy="1087953"/>
            </a:xfrm>
            <a:prstGeom prst="pie">
              <a:avLst>
                <a:gd name="adj1" fmla="val 13371241"/>
                <a:gd name="adj2" fmla="val 3026023"/>
              </a:avLst>
            </a:prstGeom>
            <a:solidFill>
              <a:srgbClr val="D91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cs typeface="+mn-ea"/>
                <a:sym typeface="+mn-lt"/>
              </a:endParaRPr>
            </a:p>
          </p:txBody>
        </p:sp>
        <p:sp>
          <p:nvSpPr>
            <p:cNvPr id="24" name="Oval 797">
              <a:extLst>
                <a:ext uri="{FF2B5EF4-FFF2-40B4-BE49-F238E27FC236}">
                  <a16:creationId xmlns:a16="http://schemas.microsoft.com/office/drawing/2014/main" id="{8C9FE00F-EBF9-1B26-6952-CE4CD63B9A90}"/>
                </a:ext>
              </a:extLst>
            </p:cNvPr>
            <p:cNvSpPr/>
            <p:nvPr/>
          </p:nvSpPr>
          <p:spPr>
            <a:xfrm>
              <a:off x="1476741" y="2911924"/>
              <a:ext cx="739790" cy="7397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cs typeface="+mn-ea"/>
                <a:sym typeface="+mn-lt"/>
              </a:endParaRPr>
            </a:p>
          </p:txBody>
        </p:sp>
      </p:grpSp>
      <p:grpSp>
        <p:nvGrpSpPr>
          <p:cNvPr id="16" name="Group 6">
            <a:extLst>
              <a:ext uri="{FF2B5EF4-FFF2-40B4-BE49-F238E27FC236}">
                <a16:creationId xmlns:a16="http://schemas.microsoft.com/office/drawing/2014/main" id="{ECAC3FD2-D287-0A6B-E85E-8BA14C18F1A3}"/>
              </a:ext>
            </a:extLst>
          </p:cNvPr>
          <p:cNvGrpSpPr/>
          <p:nvPr/>
        </p:nvGrpSpPr>
        <p:grpSpPr>
          <a:xfrm>
            <a:off x="2814735" y="1406071"/>
            <a:ext cx="898082" cy="682542"/>
            <a:chOff x="3914890" y="5856706"/>
            <a:chExt cx="476250" cy="361950"/>
          </a:xfrm>
          <a:solidFill>
            <a:srgbClr val="C00000"/>
          </a:solidFill>
        </p:grpSpPr>
        <p:sp>
          <p:nvSpPr>
            <p:cNvPr id="17" name="Freeform 335">
              <a:extLst>
                <a:ext uri="{FF2B5EF4-FFF2-40B4-BE49-F238E27FC236}">
                  <a16:creationId xmlns:a16="http://schemas.microsoft.com/office/drawing/2014/main" id="{FFB164A2-A66C-E21E-5CF6-D57761E51708}"/>
                </a:ext>
              </a:extLst>
            </p:cNvPr>
            <p:cNvSpPr>
              <a:spLocks noEditPoints="1"/>
            </p:cNvSpPr>
            <p:nvPr/>
          </p:nvSpPr>
          <p:spPr bwMode="auto">
            <a:xfrm>
              <a:off x="3914890" y="5923381"/>
              <a:ext cx="295275" cy="295275"/>
            </a:xfrm>
            <a:custGeom>
              <a:avLst/>
              <a:gdLst>
                <a:gd name="T0" fmla="*/ 32 w 186"/>
                <a:gd name="T1" fmla="*/ 122 h 186"/>
                <a:gd name="T2" fmla="*/ 21 w 186"/>
                <a:gd name="T3" fmla="*/ 149 h 186"/>
                <a:gd name="T4" fmla="*/ 37 w 186"/>
                <a:gd name="T5" fmla="*/ 165 h 186"/>
                <a:gd name="T6" fmla="*/ 64 w 186"/>
                <a:gd name="T7" fmla="*/ 155 h 186"/>
                <a:gd name="T8" fmla="*/ 78 w 186"/>
                <a:gd name="T9" fmla="*/ 178 h 186"/>
                <a:gd name="T10" fmla="*/ 93 w 186"/>
                <a:gd name="T11" fmla="*/ 186 h 186"/>
                <a:gd name="T12" fmla="*/ 106 w 186"/>
                <a:gd name="T13" fmla="*/ 181 h 186"/>
                <a:gd name="T14" fmla="*/ 121 w 186"/>
                <a:gd name="T15" fmla="*/ 153 h 186"/>
                <a:gd name="T16" fmla="*/ 145 w 186"/>
                <a:gd name="T17" fmla="*/ 165 h 186"/>
                <a:gd name="T18" fmla="*/ 162 w 186"/>
                <a:gd name="T19" fmla="*/ 155 h 186"/>
                <a:gd name="T20" fmla="*/ 153 w 186"/>
                <a:gd name="T21" fmla="*/ 127 h 186"/>
                <a:gd name="T22" fmla="*/ 159 w 186"/>
                <a:gd name="T23" fmla="*/ 113 h 186"/>
                <a:gd name="T24" fmla="*/ 186 w 186"/>
                <a:gd name="T25" fmla="*/ 100 h 186"/>
                <a:gd name="T26" fmla="*/ 184 w 186"/>
                <a:gd name="T27" fmla="*/ 84 h 186"/>
                <a:gd name="T28" fmla="*/ 158 w 186"/>
                <a:gd name="T29" fmla="*/ 73 h 186"/>
                <a:gd name="T30" fmla="*/ 163 w 186"/>
                <a:gd name="T31" fmla="*/ 44 h 186"/>
                <a:gd name="T32" fmla="*/ 154 w 186"/>
                <a:gd name="T33" fmla="*/ 24 h 186"/>
                <a:gd name="T34" fmla="*/ 126 w 186"/>
                <a:gd name="T35" fmla="*/ 33 h 186"/>
                <a:gd name="T36" fmla="*/ 113 w 186"/>
                <a:gd name="T37" fmla="*/ 30 h 186"/>
                <a:gd name="T38" fmla="*/ 101 w 186"/>
                <a:gd name="T39" fmla="*/ 1 h 186"/>
                <a:gd name="T40" fmla="*/ 86 w 186"/>
                <a:gd name="T41" fmla="*/ 0 h 186"/>
                <a:gd name="T42" fmla="*/ 73 w 186"/>
                <a:gd name="T43" fmla="*/ 27 h 186"/>
                <a:gd name="T44" fmla="*/ 59 w 186"/>
                <a:gd name="T45" fmla="*/ 33 h 186"/>
                <a:gd name="T46" fmla="*/ 31 w 186"/>
                <a:gd name="T47" fmla="*/ 24 h 186"/>
                <a:gd name="T48" fmla="*/ 22 w 186"/>
                <a:gd name="T49" fmla="*/ 44 h 186"/>
                <a:gd name="T50" fmla="*/ 30 w 186"/>
                <a:gd name="T51" fmla="*/ 70 h 186"/>
                <a:gd name="T52" fmla="*/ 2 w 186"/>
                <a:gd name="T53" fmla="*/ 82 h 186"/>
                <a:gd name="T54" fmla="*/ 0 w 186"/>
                <a:gd name="T55" fmla="*/ 100 h 186"/>
                <a:gd name="T56" fmla="*/ 27 w 186"/>
                <a:gd name="T57" fmla="*/ 113 h 186"/>
                <a:gd name="T58" fmla="*/ 9 w 186"/>
                <a:gd name="T59" fmla="*/ 86 h 186"/>
                <a:gd name="T60" fmla="*/ 36 w 186"/>
                <a:gd name="T61" fmla="*/ 74 h 186"/>
                <a:gd name="T62" fmla="*/ 38 w 186"/>
                <a:gd name="T63" fmla="*/ 56 h 186"/>
                <a:gd name="T64" fmla="*/ 36 w 186"/>
                <a:gd name="T65" fmla="*/ 30 h 186"/>
                <a:gd name="T66" fmla="*/ 62 w 186"/>
                <a:gd name="T67" fmla="*/ 40 h 186"/>
                <a:gd name="T68" fmla="*/ 79 w 186"/>
                <a:gd name="T69" fmla="*/ 32 h 186"/>
                <a:gd name="T70" fmla="*/ 87 w 186"/>
                <a:gd name="T71" fmla="*/ 9 h 186"/>
                <a:gd name="T72" fmla="*/ 100 w 186"/>
                <a:gd name="T73" fmla="*/ 10 h 186"/>
                <a:gd name="T74" fmla="*/ 113 w 186"/>
                <a:gd name="T75" fmla="*/ 37 h 186"/>
                <a:gd name="T76" fmla="*/ 130 w 186"/>
                <a:gd name="T77" fmla="*/ 39 h 186"/>
                <a:gd name="T78" fmla="*/ 158 w 186"/>
                <a:gd name="T79" fmla="*/ 37 h 186"/>
                <a:gd name="T80" fmla="*/ 146 w 186"/>
                <a:gd name="T81" fmla="*/ 62 h 186"/>
                <a:gd name="T82" fmla="*/ 153 w 186"/>
                <a:gd name="T83" fmla="*/ 79 h 186"/>
                <a:gd name="T84" fmla="*/ 179 w 186"/>
                <a:gd name="T85" fmla="*/ 88 h 186"/>
                <a:gd name="T86" fmla="*/ 177 w 186"/>
                <a:gd name="T87" fmla="*/ 101 h 186"/>
                <a:gd name="T88" fmla="*/ 151 w 186"/>
                <a:gd name="T89" fmla="*/ 111 h 186"/>
                <a:gd name="T90" fmla="*/ 146 w 186"/>
                <a:gd name="T91" fmla="*/ 128 h 186"/>
                <a:gd name="T92" fmla="*/ 149 w 186"/>
                <a:gd name="T93" fmla="*/ 158 h 186"/>
                <a:gd name="T94" fmla="*/ 130 w 186"/>
                <a:gd name="T95" fmla="*/ 148 h 186"/>
                <a:gd name="T96" fmla="*/ 111 w 186"/>
                <a:gd name="T97" fmla="*/ 151 h 186"/>
                <a:gd name="T98" fmla="*/ 100 w 186"/>
                <a:gd name="T99" fmla="*/ 178 h 186"/>
                <a:gd name="T100" fmla="*/ 87 w 186"/>
                <a:gd name="T101" fmla="*/ 179 h 186"/>
                <a:gd name="T102" fmla="*/ 77 w 186"/>
                <a:gd name="T103" fmla="*/ 153 h 186"/>
                <a:gd name="T104" fmla="*/ 62 w 186"/>
                <a:gd name="T105" fmla="*/ 146 h 186"/>
                <a:gd name="T106" fmla="*/ 36 w 186"/>
                <a:gd name="T107" fmla="*/ 158 h 186"/>
                <a:gd name="T108" fmla="*/ 38 w 186"/>
                <a:gd name="T109" fmla="*/ 130 h 186"/>
                <a:gd name="T110" fmla="*/ 36 w 186"/>
                <a:gd name="T111" fmla="*/ 114 h 186"/>
                <a:gd name="T112" fmla="*/ 9 w 186"/>
                <a:gd name="T113" fmla="*/ 10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 h="186">
                  <a:moveTo>
                    <a:pt x="27" y="113"/>
                  </a:moveTo>
                  <a:lnTo>
                    <a:pt x="27" y="113"/>
                  </a:lnTo>
                  <a:lnTo>
                    <a:pt x="28" y="114"/>
                  </a:lnTo>
                  <a:lnTo>
                    <a:pt x="30" y="116"/>
                  </a:lnTo>
                  <a:lnTo>
                    <a:pt x="32" y="122"/>
                  </a:lnTo>
                  <a:lnTo>
                    <a:pt x="32" y="122"/>
                  </a:lnTo>
                  <a:lnTo>
                    <a:pt x="32" y="124"/>
                  </a:lnTo>
                  <a:lnTo>
                    <a:pt x="32" y="127"/>
                  </a:lnTo>
                  <a:lnTo>
                    <a:pt x="22" y="143"/>
                  </a:lnTo>
                  <a:lnTo>
                    <a:pt x="22" y="143"/>
                  </a:lnTo>
                  <a:lnTo>
                    <a:pt x="21" y="146"/>
                  </a:lnTo>
                  <a:lnTo>
                    <a:pt x="21" y="149"/>
                  </a:lnTo>
                  <a:lnTo>
                    <a:pt x="22" y="152"/>
                  </a:lnTo>
                  <a:lnTo>
                    <a:pt x="23" y="155"/>
                  </a:lnTo>
                  <a:lnTo>
                    <a:pt x="31" y="163"/>
                  </a:lnTo>
                  <a:lnTo>
                    <a:pt x="31" y="163"/>
                  </a:lnTo>
                  <a:lnTo>
                    <a:pt x="34" y="165"/>
                  </a:lnTo>
                  <a:lnTo>
                    <a:pt x="37" y="165"/>
                  </a:lnTo>
                  <a:lnTo>
                    <a:pt x="41" y="165"/>
                  </a:lnTo>
                  <a:lnTo>
                    <a:pt x="43" y="164"/>
                  </a:lnTo>
                  <a:lnTo>
                    <a:pt x="59" y="155"/>
                  </a:lnTo>
                  <a:lnTo>
                    <a:pt x="59" y="155"/>
                  </a:lnTo>
                  <a:lnTo>
                    <a:pt x="62" y="153"/>
                  </a:lnTo>
                  <a:lnTo>
                    <a:pt x="64" y="155"/>
                  </a:lnTo>
                  <a:lnTo>
                    <a:pt x="70" y="157"/>
                  </a:lnTo>
                  <a:lnTo>
                    <a:pt x="70" y="157"/>
                  </a:lnTo>
                  <a:lnTo>
                    <a:pt x="72" y="158"/>
                  </a:lnTo>
                  <a:lnTo>
                    <a:pt x="73" y="160"/>
                  </a:lnTo>
                  <a:lnTo>
                    <a:pt x="78" y="178"/>
                  </a:lnTo>
                  <a:lnTo>
                    <a:pt x="78" y="178"/>
                  </a:lnTo>
                  <a:lnTo>
                    <a:pt x="79" y="181"/>
                  </a:lnTo>
                  <a:lnTo>
                    <a:pt x="80" y="184"/>
                  </a:lnTo>
                  <a:lnTo>
                    <a:pt x="84" y="185"/>
                  </a:lnTo>
                  <a:lnTo>
                    <a:pt x="86" y="186"/>
                  </a:lnTo>
                  <a:lnTo>
                    <a:pt x="86" y="186"/>
                  </a:lnTo>
                  <a:lnTo>
                    <a:pt x="93" y="186"/>
                  </a:lnTo>
                  <a:lnTo>
                    <a:pt x="93" y="186"/>
                  </a:lnTo>
                  <a:lnTo>
                    <a:pt x="99" y="186"/>
                  </a:lnTo>
                  <a:lnTo>
                    <a:pt x="99" y="186"/>
                  </a:lnTo>
                  <a:lnTo>
                    <a:pt x="101" y="185"/>
                  </a:lnTo>
                  <a:lnTo>
                    <a:pt x="105" y="184"/>
                  </a:lnTo>
                  <a:lnTo>
                    <a:pt x="106" y="181"/>
                  </a:lnTo>
                  <a:lnTo>
                    <a:pt x="107" y="178"/>
                  </a:lnTo>
                  <a:lnTo>
                    <a:pt x="112" y="160"/>
                  </a:lnTo>
                  <a:lnTo>
                    <a:pt x="112" y="160"/>
                  </a:lnTo>
                  <a:lnTo>
                    <a:pt x="113" y="158"/>
                  </a:lnTo>
                  <a:lnTo>
                    <a:pt x="115" y="157"/>
                  </a:lnTo>
                  <a:lnTo>
                    <a:pt x="121" y="153"/>
                  </a:lnTo>
                  <a:lnTo>
                    <a:pt x="121" y="153"/>
                  </a:lnTo>
                  <a:lnTo>
                    <a:pt x="124" y="153"/>
                  </a:lnTo>
                  <a:lnTo>
                    <a:pt x="126" y="155"/>
                  </a:lnTo>
                  <a:lnTo>
                    <a:pt x="142" y="164"/>
                  </a:lnTo>
                  <a:lnTo>
                    <a:pt x="142" y="164"/>
                  </a:lnTo>
                  <a:lnTo>
                    <a:pt x="145" y="165"/>
                  </a:lnTo>
                  <a:lnTo>
                    <a:pt x="147" y="165"/>
                  </a:lnTo>
                  <a:lnTo>
                    <a:pt x="147" y="165"/>
                  </a:lnTo>
                  <a:lnTo>
                    <a:pt x="151" y="165"/>
                  </a:lnTo>
                  <a:lnTo>
                    <a:pt x="154" y="163"/>
                  </a:lnTo>
                  <a:lnTo>
                    <a:pt x="162" y="155"/>
                  </a:lnTo>
                  <a:lnTo>
                    <a:pt x="162" y="155"/>
                  </a:lnTo>
                  <a:lnTo>
                    <a:pt x="165" y="152"/>
                  </a:lnTo>
                  <a:lnTo>
                    <a:pt x="165" y="149"/>
                  </a:lnTo>
                  <a:lnTo>
                    <a:pt x="165" y="146"/>
                  </a:lnTo>
                  <a:lnTo>
                    <a:pt x="163" y="143"/>
                  </a:lnTo>
                  <a:lnTo>
                    <a:pt x="153" y="127"/>
                  </a:lnTo>
                  <a:lnTo>
                    <a:pt x="153" y="127"/>
                  </a:lnTo>
                  <a:lnTo>
                    <a:pt x="153" y="124"/>
                  </a:lnTo>
                  <a:lnTo>
                    <a:pt x="153" y="122"/>
                  </a:lnTo>
                  <a:lnTo>
                    <a:pt x="155" y="116"/>
                  </a:lnTo>
                  <a:lnTo>
                    <a:pt x="155" y="116"/>
                  </a:lnTo>
                  <a:lnTo>
                    <a:pt x="158" y="114"/>
                  </a:lnTo>
                  <a:lnTo>
                    <a:pt x="159" y="113"/>
                  </a:lnTo>
                  <a:lnTo>
                    <a:pt x="177" y="108"/>
                  </a:lnTo>
                  <a:lnTo>
                    <a:pt x="177" y="108"/>
                  </a:lnTo>
                  <a:lnTo>
                    <a:pt x="181" y="107"/>
                  </a:lnTo>
                  <a:lnTo>
                    <a:pt x="183" y="106"/>
                  </a:lnTo>
                  <a:lnTo>
                    <a:pt x="184" y="102"/>
                  </a:lnTo>
                  <a:lnTo>
                    <a:pt x="186" y="100"/>
                  </a:lnTo>
                  <a:lnTo>
                    <a:pt x="186" y="100"/>
                  </a:lnTo>
                  <a:lnTo>
                    <a:pt x="186" y="94"/>
                  </a:lnTo>
                  <a:lnTo>
                    <a:pt x="186" y="94"/>
                  </a:lnTo>
                  <a:lnTo>
                    <a:pt x="186" y="87"/>
                  </a:lnTo>
                  <a:lnTo>
                    <a:pt x="186" y="87"/>
                  </a:lnTo>
                  <a:lnTo>
                    <a:pt x="184" y="84"/>
                  </a:lnTo>
                  <a:lnTo>
                    <a:pt x="183" y="82"/>
                  </a:lnTo>
                  <a:lnTo>
                    <a:pt x="181" y="80"/>
                  </a:lnTo>
                  <a:lnTo>
                    <a:pt x="177" y="79"/>
                  </a:lnTo>
                  <a:lnTo>
                    <a:pt x="159" y="74"/>
                  </a:lnTo>
                  <a:lnTo>
                    <a:pt x="159" y="74"/>
                  </a:lnTo>
                  <a:lnTo>
                    <a:pt x="158" y="73"/>
                  </a:lnTo>
                  <a:lnTo>
                    <a:pt x="155" y="70"/>
                  </a:lnTo>
                  <a:lnTo>
                    <a:pt x="153" y="65"/>
                  </a:lnTo>
                  <a:lnTo>
                    <a:pt x="153" y="65"/>
                  </a:lnTo>
                  <a:lnTo>
                    <a:pt x="153" y="62"/>
                  </a:lnTo>
                  <a:lnTo>
                    <a:pt x="153" y="60"/>
                  </a:lnTo>
                  <a:lnTo>
                    <a:pt x="163" y="44"/>
                  </a:lnTo>
                  <a:lnTo>
                    <a:pt x="163" y="44"/>
                  </a:lnTo>
                  <a:lnTo>
                    <a:pt x="165" y="41"/>
                  </a:lnTo>
                  <a:lnTo>
                    <a:pt x="165" y="38"/>
                  </a:lnTo>
                  <a:lnTo>
                    <a:pt x="163" y="35"/>
                  </a:lnTo>
                  <a:lnTo>
                    <a:pt x="162" y="32"/>
                  </a:lnTo>
                  <a:lnTo>
                    <a:pt x="154" y="24"/>
                  </a:lnTo>
                  <a:lnTo>
                    <a:pt x="154" y="24"/>
                  </a:lnTo>
                  <a:lnTo>
                    <a:pt x="152" y="23"/>
                  </a:lnTo>
                  <a:lnTo>
                    <a:pt x="148" y="21"/>
                  </a:lnTo>
                  <a:lnTo>
                    <a:pt x="145" y="21"/>
                  </a:lnTo>
                  <a:lnTo>
                    <a:pt x="142" y="23"/>
                  </a:lnTo>
                  <a:lnTo>
                    <a:pt x="126" y="33"/>
                  </a:lnTo>
                  <a:lnTo>
                    <a:pt x="126" y="33"/>
                  </a:lnTo>
                  <a:lnTo>
                    <a:pt x="124" y="33"/>
                  </a:lnTo>
                  <a:lnTo>
                    <a:pt x="121" y="33"/>
                  </a:lnTo>
                  <a:lnTo>
                    <a:pt x="115" y="31"/>
                  </a:lnTo>
                  <a:lnTo>
                    <a:pt x="115" y="31"/>
                  </a:lnTo>
                  <a:lnTo>
                    <a:pt x="113" y="30"/>
                  </a:lnTo>
                  <a:lnTo>
                    <a:pt x="112" y="27"/>
                  </a:lnTo>
                  <a:lnTo>
                    <a:pt x="107" y="9"/>
                  </a:lnTo>
                  <a:lnTo>
                    <a:pt x="107" y="9"/>
                  </a:lnTo>
                  <a:lnTo>
                    <a:pt x="106" y="6"/>
                  </a:lnTo>
                  <a:lnTo>
                    <a:pt x="105" y="4"/>
                  </a:lnTo>
                  <a:lnTo>
                    <a:pt x="101" y="1"/>
                  </a:lnTo>
                  <a:lnTo>
                    <a:pt x="99" y="0"/>
                  </a:lnTo>
                  <a:lnTo>
                    <a:pt x="99" y="0"/>
                  </a:lnTo>
                  <a:lnTo>
                    <a:pt x="93" y="0"/>
                  </a:lnTo>
                  <a:lnTo>
                    <a:pt x="93" y="0"/>
                  </a:lnTo>
                  <a:lnTo>
                    <a:pt x="86" y="0"/>
                  </a:lnTo>
                  <a:lnTo>
                    <a:pt x="86" y="0"/>
                  </a:lnTo>
                  <a:lnTo>
                    <a:pt x="84" y="1"/>
                  </a:lnTo>
                  <a:lnTo>
                    <a:pt x="80" y="4"/>
                  </a:lnTo>
                  <a:lnTo>
                    <a:pt x="79" y="6"/>
                  </a:lnTo>
                  <a:lnTo>
                    <a:pt x="78" y="9"/>
                  </a:lnTo>
                  <a:lnTo>
                    <a:pt x="73" y="27"/>
                  </a:lnTo>
                  <a:lnTo>
                    <a:pt x="73" y="27"/>
                  </a:lnTo>
                  <a:lnTo>
                    <a:pt x="72" y="30"/>
                  </a:lnTo>
                  <a:lnTo>
                    <a:pt x="70" y="31"/>
                  </a:lnTo>
                  <a:lnTo>
                    <a:pt x="64" y="33"/>
                  </a:lnTo>
                  <a:lnTo>
                    <a:pt x="64" y="33"/>
                  </a:lnTo>
                  <a:lnTo>
                    <a:pt x="62" y="33"/>
                  </a:lnTo>
                  <a:lnTo>
                    <a:pt x="59" y="33"/>
                  </a:lnTo>
                  <a:lnTo>
                    <a:pt x="43" y="23"/>
                  </a:lnTo>
                  <a:lnTo>
                    <a:pt x="43" y="23"/>
                  </a:lnTo>
                  <a:lnTo>
                    <a:pt x="41" y="21"/>
                  </a:lnTo>
                  <a:lnTo>
                    <a:pt x="37" y="21"/>
                  </a:lnTo>
                  <a:lnTo>
                    <a:pt x="34" y="23"/>
                  </a:lnTo>
                  <a:lnTo>
                    <a:pt x="31" y="24"/>
                  </a:lnTo>
                  <a:lnTo>
                    <a:pt x="23" y="32"/>
                  </a:lnTo>
                  <a:lnTo>
                    <a:pt x="23" y="32"/>
                  </a:lnTo>
                  <a:lnTo>
                    <a:pt x="22" y="35"/>
                  </a:lnTo>
                  <a:lnTo>
                    <a:pt x="21" y="38"/>
                  </a:lnTo>
                  <a:lnTo>
                    <a:pt x="21" y="41"/>
                  </a:lnTo>
                  <a:lnTo>
                    <a:pt x="22" y="44"/>
                  </a:lnTo>
                  <a:lnTo>
                    <a:pt x="32" y="60"/>
                  </a:lnTo>
                  <a:lnTo>
                    <a:pt x="32" y="60"/>
                  </a:lnTo>
                  <a:lnTo>
                    <a:pt x="32" y="62"/>
                  </a:lnTo>
                  <a:lnTo>
                    <a:pt x="32" y="65"/>
                  </a:lnTo>
                  <a:lnTo>
                    <a:pt x="30" y="70"/>
                  </a:lnTo>
                  <a:lnTo>
                    <a:pt x="30" y="70"/>
                  </a:lnTo>
                  <a:lnTo>
                    <a:pt x="28" y="73"/>
                  </a:lnTo>
                  <a:lnTo>
                    <a:pt x="27" y="74"/>
                  </a:lnTo>
                  <a:lnTo>
                    <a:pt x="8" y="79"/>
                  </a:lnTo>
                  <a:lnTo>
                    <a:pt x="8" y="79"/>
                  </a:lnTo>
                  <a:lnTo>
                    <a:pt x="4" y="80"/>
                  </a:lnTo>
                  <a:lnTo>
                    <a:pt x="2" y="82"/>
                  </a:lnTo>
                  <a:lnTo>
                    <a:pt x="1" y="84"/>
                  </a:lnTo>
                  <a:lnTo>
                    <a:pt x="0" y="87"/>
                  </a:lnTo>
                  <a:lnTo>
                    <a:pt x="0" y="87"/>
                  </a:lnTo>
                  <a:lnTo>
                    <a:pt x="0" y="94"/>
                  </a:lnTo>
                  <a:lnTo>
                    <a:pt x="0" y="94"/>
                  </a:lnTo>
                  <a:lnTo>
                    <a:pt x="0" y="100"/>
                  </a:lnTo>
                  <a:lnTo>
                    <a:pt x="0" y="100"/>
                  </a:lnTo>
                  <a:lnTo>
                    <a:pt x="1" y="102"/>
                  </a:lnTo>
                  <a:lnTo>
                    <a:pt x="2" y="106"/>
                  </a:lnTo>
                  <a:lnTo>
                    <a:pt x="4" y="107"/>
                  </a:lnTo>
                  <a:lnTo>
                    <a:pt x="8" y="108"/>
                  </a:lnTo>
                  <a:lnTo>
                    <a:pt x="27" y="113"/>
                  </a:lnTo>
                  <a:close/>
                  <a:moveTo>
                    <a:pt x="7" y="94"/>
                  </a:moveTo>
                  <a:lnTo>
                    <a:pt x="7" y="94"/>
                  </a:lnTo>
                  <a:lnTo>
                    <a:pt x="7" y="88"/>
                  </a:lnTo>
                  <a:lnTo>
                    <a:pt x="7" y="88"/>
                  </a:lnTo>
                  <a:lnTo>
                    <a:pt x="8" y="87"/>
                  </a:lnTo>
                  <a:lnTo>
                    <a:pt x="9" y="86"/>
                  </a:lnTo>
                  <a:lnTo>
                    <a:pt x="28" y="81"/>
                  </a:lnTo>
                  <a:lnTo>
                    <a:pt x="28" y="81"/>
                  </a:lnTo>
                  <a:lnTo>
                    <a:pt x="30" y="80"/>
                  </a:lnTo>
                  <a:lnTo>
                    <a:pt x="32" y="79"/>
                  </a:lnTo>
                  <a:lnTo>
                    <a:pt x="35" y="76"/>
                  </a:lnTo>
                  <a:lnTo>
                    <a:pt x="36" y="74"/>
                  </a:lnTo>
                  <a:lnTo>
                    <a:pt x="38" y="68"/>
                  </a:lnTo>
                  <a:lnTo>
                    <a:pt x="38" y="68"/>
                  </a:lnTo>
                  <a:lnTo>
                    <a:pt x="40" y="65"/>
                  </a:lnTo>
                  <a:lnTo>
                    <a:pt x="40" y="62"/>
                  </a:lnTo>
                  <a:lnTo>
                    <a:pt x="40" y="59"/>
                  </a:lnTo>
                  <a:lnTo>
                    <a:pt x="38" y="56"/>
                  </a:lnTo>
                  <a:lnTo>
                    <a:pt x="28" y="40"/>
                  </a:lnTo>
                  <a:lnTo>
                    <a:pt x="28" y="40"/>
                  </a:lnTo>
                  <a:lnTo>
                    <a:pt x="28" y="39"/>
                  </a:lnTo>
                  <a:lnTo>
                    <a:pt x="28" y="38"/>
                  </a:lnTo>
                  <a:lnTo>
                    <a:pt x="36" y="30"/>
                  </a:lnTo>
                  <a:lnTo>
                    <a:pt x="36" y="30"/>
                  </a:lnTo>
                  <a:lnTo>
                    <a:pt x="38" y="28"/>
                  </a:lnTo>
                  <a:lnTo>
                    <a:pt x="40" y="28"/>
                  </a:lnTo>
                  <a:lnTo>
                    <a:pt x="56" y="39"/>
                  </a:lnTo>
                  <a:lnTo>
                    <a:pt x="56" y="39"/>
                  </a:lnTo>
                  <a:lnTo>
                    <a:pt x="58" y="40"/>
                  </a:lnTo>
                  <a:lnTo>
                    <a:pt x="62" y="40"/>
                  </a:lnTo>
                  <a:lnTo>
                    <a:pt x="66" y="39"/>
                  </a:lnTo>
                  <a:lnTo>
                    <a:pt x="72" y="37"/>
                  </a:lnTo>
                  <a:lnTo>
                    <a:pt x="72" y="37"/>
                  </a:lnTo>
                  <a:lnTo>
                    <a:pt x="75" y="35"/>
                  </a:lnTo>
                  <a:lnTo>
                    <a:pt x="77" y="34"/>
                  </a:lnTo>
                  <a:lnTo>
                    <a:pt x="79" y="32"/>
                  </a:lnTo>
                  <a:lnTo>
                    <a:pt x="80" y="28"/>
                  </a:lnTo>
                  <a:lnTo>
                    <a:pt x="85" y="10"/>
                  </a:lnTo>
                  <a:lnTo>
                    <a:pt x="85" y="10"/>
                  </a:lnTo>
                  <a:lnTo>
                    <a:pt x="85" y="9"/>
                  </a:lnTo>
                  <a:lnTo>
                    <a:pt x="87" y="9"/>
                  </a:lnTo>
                  <a:lnTo>
                    <a:pt x="87" y="9"/>
                  </a:lnTo>
                  <a:lnTo>
                    <a:pt x="93" y="7"/>
                  </a:lnTo>
                  <a:lnTo>
                    <a:pt x="93" y="7"/>
                  </a:lnTo>
                  <a:lnTo>
                    <a:pt x="98" y="9"/>
                  </a:lnTo>
                  <a:lnTo>
                    <a:pt x="98" y="9"/>
                  </a:lnTo>
                  <a:lnTo>
                    <a:pt x="100" y="9"/>
                  </a:lnTo>
                  <a:lnTo>
                    <a:pt x="100" y="10"/>
                  </a:lnTo>
                  <a:lnTo>
                    <a:pt x="105" y="28"/>
                  </a:lnTo>
                  <a:lnTo>
                    <a:pt x="105" y="28"/>
                  </a:lnTo>
                  <a:lnTo>
                    <a:pt x="106" y="32"/>
                  </a:lnTo>
                  <a:lnTo>
                    <a:pt x="108" y="34"/>
                  </a:lnTo>
                  <a:lnTo>
                    <a:pt x="111" y="35"/>
                  </a:lnTo>
                  <a:lnTo>
                    <a:pt x="113" y="37"/>
                  </a:lnTo>
                  <a:lnTo>
                    <a:pt x="118" y="39"/>
                  </a:lnTo>
                  <a:lnTo>
                    <a:pt x="118" y="39"/>
                  </a:lnTo>
                  <a:lnTo>
                    <a:pt x="121" y="40"/>
                  </a:lnTo>
                  <a:lnTo>
                    <a:pt x="124" y="40"/>
                  </a:lnTo>
                  <a:lnTo>
                    <a:pt x="127" y="40"/>
                  </a:lnTo>
                  <a:lnTo>
                    <a:pt x="130" y="39"/>
                  </a:lnTo>
                  <a:lnTo>
                    <a:pt x="146" y="28"/>
                  </a:lnTo>
                  <a:lnTo>
                    <a:pt x="146" y="28"/>
                  </a:lnTo>
                  <a:lnTo>
                    <a:pt x="147" y="28"/>
                  </a:lnTo>
                  <a:lnTo>
                    <a:pt x="149" y="30"/>
                  </a:lnTo>
                  <a:lnTo>
                    <a:pt x="158" y="37"/>
                  </a:lnTo>
                  <a:lnTo>
                    <a:pt x="158" y="37"/>
                  </a:lnTo>
                  <a:lnTo>
                    <a:pt x="158" y="39"/>
                  </a:lnTo>
                  <a:lnTo>
                    <a:pt x="158" y="40"/>
                  </a:lnTo>
                  <a:lnTo>
                    <a:pt x="147" y="56"/>
                  </a:lnTo>
                  <a:lnTo>
                    <a:pt x="147" y="56"/>
                  </a:lnTo>
                  <a:lnTo>
                    <a:pt x="146" y="59"/>
                  </a:lnTo>
                  <a:lnTo>
                    <a:pt x="146" y="62"/>
                  </a:lnTo>
                  <a:lnTo>
                    <a:pt x="146" y="65"/>
                  </a:lnTo>
                  <a:lnTo>
                    <a:pt x="147" y="68"/>
                  </a:lnTo>
                  <a:lnTo>
                    <a:pt x="149" y="73"/>
                  </a:lnTo>
                  <a:lnTo>
                    <a:pt x="149" y="73"/>
                  </a:lnTo>
                  <a:lnTo>
                    <a:pt x="151" y="76"/>
                  </a:lnTo>
                  <a:lnTo>
                    <a:pt x="153" y="79"/>
                  </a:lnTo>
                  <a:lnTo>
                    <a:pt x="155" y="80"/>
                  </a:lnTo>
                  <a:lnTo>
                    <a:pt x="158" y="81"/>
                  </a:lnTo>
                  <a:lnTo>
                    <a:pt x="176" y="86"/>
                  </a:lnTo>
                  <a:lnTo>
                    <a:pt x="176" y="86"/>
                  </a:lnTo>
                  <a:lnTo>
                    <a:pt x="177" y="87"/>
                  </a:lnTo>
                  <a:lnTo>
                    <a:pt x="179" y="88"/>
                  </a:lnTo>
                  <a:lnTo>
                    <a:pt x="179" y="88"/>
                  </a:lnTo>
                  <a:lnTo>
                    <a:pt x="179" y="94"/>
                  </a:lnTo>
                  <a:lnTo>
                    <a:pt x="179" y="94"/>
                  </a:lnTo>
                  <a:lnTo>
                    <a:pt x="179" y="98"/>
                  </a:lnTo>
                  <a:lnTo>
                    <a:pt x="179" y="98"/>
                  </a:lnTo>
                  <a:lnTo>
                    <a:pt x="177" y="101"/>
                  </a:lnTo>
                  <a:lnTo>
                    <a:pt x="176" y="102"/>
                  </a:lnTo>
                  <a:lnTo>
                    <a:pt x="158" y="106"/>
                  </a:lnTo>
                  <a:lnTo>
                    <a:pt x="158" y="106"/>
                  </a:lnTo>
                  <a:lnTo>
                    <a:pt x="155" y="107"/>
                  </a:lnTo>
                  <a:lnTo>
                    <a:pt x="153" y="109"/>
                  </a:lnTo>
                  <a:lnTo>
                    <a:pt x="151" y="111"/>
                  </a:lnTo>
                  <a:lnTo>
                    <a:pt x="149" y="114"/>
                  </a:lnTo>
                  <a:lnTo>
                    <a:pt x="147" y="120"/>
                  </a:lnTo>
                  <a:lnTo>
                    <a:pt x="147" y="120"/>
                  </a:lnTo>
                  <a:lnTo>
                    <a:pt x="146" y="122"/>
                  </a:lnTo>
                  <a:lnTo>
                    <a:pt x="146" y="124"/>
                  </a:lnTo>
                  <a:lnTo>
                    <a:pt x="146" y="128"/>
                  </a:lnTo>
                  <a:lnTo>
                    <a:pt x="147" y="130"/>
                  </a:lnTo>
                  <a:lnTo>
                    <a:pt x="158" y="146"/>
                  </a:lnTo>
                  <a:lnTo>
                    <a:pt x="158" y="146"/>
                  </a:lnTo>
                  <a:lnTo>
                    <a:pt x="158" y="149"/>
                  </a:lnTo>
                  <a:lnTo>
                    <a:pt x="158" y="150"/>
                  </a:lnTo>
                  <a:lnTo>
                    <a:pt x="149" y="158"/>
                  </a:lnTo>
                  <a:lnTo>
                    <a:pt x="149" y="158"/>
                  </a:lnTo>
                  <a:lnTo>
                    <a:pt x="147" y="158"/>
                  </a:lnTo>
                  <a:lnTo>
                    <a:pt x="147" y="158"/>
                  </a:lnTo>
                  <a:lnTo>
                    <a:pt x="146" y="158"/>
                  </a:lnTo>
                  <a:lnTo>
                    <a:pt x="130" y="148"/>
                  </a:lnTo>
                  <a:lnTo>
                    <a:pt x="130" y="148"/>
                  </a:lnTo>
                  <a:lnTo>
                    <a:pt x="127" y="146"/>
                  </a:lnTo>
                  <a:lnTo>
                    <a:pt x="124" y="146"/>
                  </a:lnTo>
                  <a:lnTo>
                    <a:pt x="119" y="148"/>
                  </a:lnTo>
                  <a:lnTo>
                    <a:pt x="113" y="150"/>
                  </a:lnTo>
                  <a:lnTo>
                    <a:pt x="113" y="150"/>
                  </a:lnTo>
                  <a:lnTo>
                    <a:pt x="111" y="151"/>
                  </a:lnTo>
                  <a:lnTo>
                    <a:pt x="108" y="153"/>
                  </a:lnTo>
                  <a:lnTo>
                    <a:pt x="106" y="156"/>
                  </a:lnTo>
                  <a:lnTo>
                    <a:pt x="105" y="158"/>
                  </a:lnTo>
                  <a:lnTo>
                    <a:pt x="100" y="177"/>
                  </a:lnTo>
                  <a:lnTo>
                    <a:pt x="100" y="177"/>
                  </a:lnTo>
                  <a:lnTo>
                    <a:pt x="100" y="178"/>
                  </a:lnTo>
                  <a:lnTo>
                    <a:pt x="98" y="179"/>
                  </a:lnTo>
                  <a:lnTo>
                    <a:pt x="98" y="179"/>
                  </a:lnTo>
                  <a:lnTo>
                    <a:pt x="93" y="179"/>
                  </a:lnTo>
                  <a:lnTo>
                    <a:pt x="93" y="179"/>
                  </a:lnTo>
                  <a:lnTo>
                    <a:pt x="87" y="179"/>
                  </a:lnTo>
                  <a:lnTo>
                    <a:pt x="87" y="179"/>
                  </a:lnTo>
                  <a:lnTo>
                    <a:pt x="85" y="178"/>
                  </a:lnTo>
                  <a:lnTo>
                    <a:pt x="85" y="177"/>
                  </a:lnTo>
                  <a:lnTo>
                    <a:pt x="80" y="158"/>
                  </a:lnTo>
                  <a:lnTo>
                    <a:pt x="80" y="158"/>
                  </a:lnTo>
                  <a:lnTo>
                    <a:pt x="79" y="156"/>
                  </a:lnTo>
                  <a:lnTo>
                    <a:pt x="77" y="153"/>
                  </a:lnTo>
                  <a:lnTo>
                    <a:pt x="76" y="151"/>
                  </a:lnTo>
                  <a:lnTo>
                    <a:pt x="72" y="150"/>
                  </a:lnTo>
                  <a:lnTo>
                    <a:pt x="68" y="148"/>
                  </a:lnTo>
                  <a:lnTo>
                    <a:pt x="68" y="148"/>
                  </a:lnTo>
                  <a:lnTo>
                    <a:pt x="62" y="146"/>
                  </a:lnTo>
                  <a:lnTo>
                    <a:pt x="62" y="146"/>
                  </a:lnTo>
                  <a:lnTo>
                    <a:pt x="58" y="146"/>
                  </a:lnTo>
                  <a:lnTo>
                    <a:pt x="56" y="148"/>
                  </a:lnTo>
                  <a:lnTo>
                    <a:pt x="40" y="158"/>
                  </a:lnTo>
                  <a:lnTo>
                    <a:pt x="40" y="158"/>
                  </a:lnTo>
                  <a:lnTo>
                    <a:pt x="38" y="158"/>
                  </a:lnTo>
                  <a:lnTo>
                    <a:pt x="36" y="158"/>
                  </a:lnTo>
                  <a:lnTo>
                    <a:pt x="28" y="150"/>
                  </a:lnTo>
                  <a:lnTo>
                    <a:pt x="28" y="150"/>
                  </a:lnTo>
                  <a:lnTo>
                    <a:pt x="28" y="149"/>
                  </a:lnTo>
                  <a:lnTo>
                    <a:pt x="28" y="146"/>
                  </a:lnTo>
                  <a:lnTo>
                    <a:pt x="38" y="130"/>
                  </a:lnTo>
                  <a:lnTo>
                    <a:pt x="38" y="130"/>
                  </a:lnTo>
                  <a:lnTo>
                    <a:pt x="40" y="128"/>
                  </a:lnTo>
                  <a:lnTo>
                    <a:pt x="40" y="125"/>
                  </a:lnTo>
                  <a:lnTo>
                    <a:pt x="40" y="122"/>
                  </a:lnTo>
                  <a:lnTo>
                    <a:pt x="38" y="120"/>
                  </a:lnTo>
                  <a:lnTo>
                    <a:pt x="36" y="114"/>
                  </a:lnTo>
                  <a:lnTo>
                    <a:pt x="36" y="114"/>
                  </a:lnTo>
                  <a:lnTo>
                    <a:pt x="35" y="111"/>
                  </a:lnTo>
                  <a:lnTo>
                    <a:pt x="32" y="109"/>
                  </a:lnTo>
                  <a:lnTo>
                    <a:pt x="30" y="107"/>
                  </a:lnTo>
                  <a:lnTo>
                    <a:pt x="28" y="106"/>
                  </a:lnTo>
                  <a:lnTo>
                    <a:pt x="9" y="102"/>
                  </a:lnTo>
                  <a:lnTo>
                    <a:pt x="9" y="102"/>
                  </a:lnTo>
                  <a:lnTo>
                    <a:pt x="8" y="101"/>
                  </a:lnTo>
                  <a:lnTo>
                    <a:pt x="7" y="98"/>
                  </a:lnTo>
                  <a:lnTo>
                    <a:pt x="7" y="98"/>
                  </a:lnTo>
                  <a:lnTo>
                    <a:pt x="7" y="94"/>
                  </a:ln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cs typeface="+mn-ea"/>
                <a:sym typeface="+mn-lt"/>
              </a:endParaRPr>
            </a:p>
          </p:txBody>
        </p:sp>
        <p:sp>
          <p:nvSpPr>
            <p:cNvPr id="18" name="Freeform 336">
              <a:extLst>
                <a:ext uri="{FF2B5EF4-FFF2-40B4-BE49-F238E27FC236}">
                  <a16:creationId xmlns:a16="http://schemas.microsoft.com/office/drawing/2014/main" id="{3F27353E-8040-6523-3EE7-D0AE6E6BEAA4}"/>
                </a:ext>
              </a:extLst>
            </p:cNvPr>
            <p:cNvSpPr>
              <a:spLocks noEditPoints="1"/>
            </p:cNvSpPr>
            <p:nvPr/>
          </p:nvSpPr>
          <p:spPr bwMode="auto">
            <a:xfrm>
              <a:off x="4000615" y="6009106"/>
              <a:ext cx="123825" cy="123825"/>
            </a:xfrm>
            <a:custGeom>
              <a:avLst/>
              <a:gdLst>
                <a:gd name="T0" fmla="*/ 39 w 78"/>
                <a:gd name="T1" fmla="*/ 78 h 78"/>
                <a:gd name="T2" fmla="*/ 54 w 78"/>
                <a:gd name="T3" fmla="*/ 76 h 78"/>
                <a:gd name="T4" fmla="*/ 66 w 78"/>
                <a:gd name="T5" fmla="*/ 67 h 78"/>
                <a:gd name="T6" fmla="*/ 74 w 78"/>
                <a:gd name="T7" fmla="*/ 55 h 78"/>
                <a:gd name="T8" fmla="*/ 78 w 78"/>
                <a:gd name="T9" fmla="*/ 40 h 78"/>
                <a:gd name="T10" fmla="*/ 77 w 78"/>
                <a:gd name="T11" fmla="*/ 32 h 78"/>
                <a:gd name="T12" fmla="*/ 71 w 78"/>
                <a:gd name="T13" fmla="*/ 18 h 78"/>
                <a:gd name="T14" fmla="*/ 60 w 78"/>
                <a:gd name="T15" fmla="*/ 7 h 78"/>
                <a:gd name="T16" fmla="*/ 46 w 78"/>
                <a:gd name="T17" fmla="*/ 1 h 78"/>
                <a:gd name="T18" fmla="*/ 39 w 78"/>
                <a:gd name="T19" fmla="*/ 0 h 78"/>
                <a:gd name="T20" fmla="*/ 23 w 78"/>
                <a:gd name="T21" fmla="*/ 4 h 78"/>
                <a:gd name="T22" fmla="*/ 11 w 78"/>
                <a:gd name="T23" fmla="*/ 12 h 78"/>
                <a:gd name="T24" fmla="*/ 3 w 78"/>
                <a:gd name="T25" fmla="*/ 25 h 78"/>
                <a:gd name="T26" fmla="*/ 0 w 78"/>
                <a:gd name="T27" fmla="*/ 40 h 78"/>
                <a:gd name="T28" fmla="*/ 1 w 78"/>
                <a:gd name="T29" fmla="*/ 47 h 78"/>
                <a:gd name="T30" fmla="*/ 7 w 78"/>
                <a:gd name="T31" fmla="*/ 61 h 78"/>
                <a:gd name="T32" fmla="*/ 17 w 78"/>
                <a:gd name="T33" fmla="*/ 73 h 78"/>
                <a:gd name="T34" fmla="*/ 31 w 78"/>
                <a:gd name="T35" fmla="*/ 78 h 78"/>
                <a:gd name="T36" fmla="*/ 39 w 78"/>
                <a:gd name="T37" fmla="*/ 78 h 78"/>
                <a:gd name="T38" fmla="*/ 39 w 78"/>
                <a:gd name="T39" fmla="*/ 7 h 78"/>
                <a:gd name="T40" fmla="*/ 51 w 78"/>
                <a:gd name="T41" fmla="*/ 9 h 78"/>
                <a:gd name="T42" fmla="*/ 61 w 78"/>
                <a:gd name="T43" fmla="*/ 16 h 78"/>
                <a:gd name="T44" fmla="*/ 68 w 78"/>
                <a:gd name="T45" fmla="*/ 27 h 78"/>
                <a:gd name="T46" fmla="*/ 71 w 78"/>
                <a:gd name="T47" fmla="*/ 40 h 78"/>
                <a:gd name="T48" fmla="*/ 70 w 78"/>
                <a:gd name="T49" fmla="*/ 46 h 78"/>
                <a:gd name="T50" fmla="*/ 65 w 78"/>
                <a:gd name="T51" fmla="*/ 57 h 78"/>
                <a:gd name="T52" fmla="*/ 57 w 78"/>
                <a:gd name="T53" fmla="*/ 66 h 78"/>
                <a:gd name="T54" fmla="*/ 45 w 78"/>
                <a:gd name="T55" fmla="*/ 71 h 78"/>
                <a:gd name="T56" fmla="*/ 39 w 78"/>
                <a:gd name="T57" fmla="*/ 71 h 78"/>
                <a:gd name="T58" fmla="*/ 26 w 78"/>
                <a:gd name="T59" fmla="*/ 69 h 78"/>
                <a:gd name="T60" fmla="*/ 16 w 78"/>
                <a:gd name="T61" fmla="*/ 62 h 78"/>
                <a:gd name="T62" fmla="*/ 9 w 78"/>
                <a:gd name="T63" fmla="*/ 52 h 78"/>
                <a:gd name="T64" fmla="*/ 7 w 78"/>
                <a:gd name="T65" fmla="*/ 40 h 78"/>
                <a:gd name="T66" fmla="*/ 8 w 78"/>
                <a:gd name="T67" fmla="*/ 33 h 78"/>
                <a:gd name="T68" fmla="*/ 12 w 78"/>
                <a:gd name="T69" fmla="*/ 21 h 78"/>
                <a:gd name="T70" fmla="*/ 21 w 78"/>
                <a:gd name="T71" fmla="*/ 13 h 78"/>
                <a:gd name="T72" fmla="*/ 32 w 78"/>
                <a:gd name="T73" fmla="*/ 8 h 78"/>
                <a:gd name="T74" fmla="*/ 39 w 78"/>
                <a:gd name="T75" fmla="*/ 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8">
                  <a:moveTo>
                    <a:pt x="39" y="78"/>
                  </a:moveTo>
                  <a:lnTo>
                    <a:pt x="39" y="78"/>
                  </a:lnTo>
                  <a:lnTo>
                    <a:pt x="46" y="78"/>
                  </a:lnTo>
                  <a:lnTo>
                    <a:pt x="54" y="76"/>
                  </a:lnTo>
                  <a:lnTo>
                    <a:pt x="60" y="73"/>
                  </a:lnTo>
                  <a:lnTo>
                    <a:pt x="66" y="67"/>
                  </a:lnTo>
                  <a:lnTo>
                    <a:pt x="71" y="61"/>
                  </a:lnTo>
                  <a:lnTo>
                    <a:pt x="74" y="55"/>
                  </a:lnTo>
                  <a:lnTo>
                    <a:pt x="77" y="47"/>
                  </a:lnTo>
                  <a:lnTo>
                    <a:pt x="78" y="40"/>
                  </a:lnTo>
                  <a:lnTo>
                    <a:pt x="78" y="40"/>
                  </a:lnTo>
                  <a:lnTo>
                    <a:pt x="77" y="32"/>
                  </a:lnTo>
                  <a:lnTo>
                    <a:pt x="74" y="25"/>
                  </a:lnTo>
                  <a:lnTo>
                    <a:pt x="71" y="18"/>
                  </a:lnTo>
                  <a:lnTo>
                    <a:pt x="66" y="12"/>
                  </a:lnTo>
                  <a:lnTo>
                    <a:pt x="60" y="7"/>
                  </a:lnTo>
                  <a:lnTo>
                    <a:pt x="54" y="4"/>
                  </a:lnTo>
                  <a:lnTo>
                    <a:pt x="46" y="1"/>
                  </a:lnTo>
                  <a:lnTo>
                    <a:pt x="39" y="0"/>
                  </a:lnTo>
                  <a:lnTo>
                    <a:pt x="39" y="0"/>
                  </a:lnTo>
                  <a:lnTo>
                    <a:pt x="31" y="1"/>
                  </a:lnTo>
                  <a:lnTo>
                    <a:pt x="23" y="4"/>
                  </a:lnTo>
                  <a:lnTo>
                    <a:pt x="17" y="7"/>
                  </a:lnTo>
                  <a:lnTo>
                    <a:pt x="11" y="12"/>
                  </a:lnTo>
                  <a:lnTo>
                    <a:pt x="7" y="18"/>
                  </a:lnTo>
                  <a:lnTo>
                    <a:pt x="3" y="25"/>
                  </a:lnTo>
                  <a:lnTo>
                    <a:pt x="1" y="32"/>
                  </a:lnTo>
                  <a:lnTo>
                    <a:pt x="0" y="40"/>
                  </a:lnTo>
                  <a:lnTo>
                    <a:pt x="0" y="40"/>
                  </a:lnTo>
                  <a:lnTo>
                    <a:pt x="1" y="47"/>
                  </a:lnTo>
                  <a:lnTo>
                    <a:pt x="3" y="55"/>
                  </a:lnTo>
                  <a:lnTo>
                    <a:pt x="7" y="61"/>
                  </a:lnTo>
                  <a:lnTo>
                    <a:pt x="11" y="67"/>
                  </a:lnTo>
                  <a:lnTo>
                    <a:pt x="17" y="73"/>
                  </a:lnTo>
                  <a:lnTo>
                    <a:pt x="23" y="76"/>
                  </a:lnTo>
                  <a:lnTo>
                    <a:pt x="31" y="78"/>
                  </a:lnTo>
                  <a:lnTo>
                    <a:pt x="39" y="78"/>
                  </a:lnTo>
                  <a:lnTo>
                    <a:pt x="39" y="78"/>
                  </a:lnTo>
                  <a:close/>
                  <a:moveTo>
                    <a:pt x="39" y="7"/>
                  </a:moveTo>
                  <a:lnTo>
                    <a:pt x="39" y="7"/>
                  </a:lnTo>
                  <a:lnTo>
                    <a:pt x="45" y="8"/>
                  </a:lnTo>
                  <a:lnTo>
                    <a:pt x="51" y="9"/>
                  </a:lnTo>
                  <a:lnTo>
                    <a:pt x="57" y="13"/>
                  </a:lnTo>
                  <a:lnTo>
                    <a:pt x="61" y="16"/>
                  </a:lnTo>
                  <a:lnTo>
                    <a:pt x="65" y="21"/>
                  </a:lnTo>
                  <a:lnTo>
                    <a:pt x="68" y="27"/>
                  </a:lnTo>
                  <a:lnTo>
                    <a:pt x="70" y="33"/>
                  </a:lnTo>
                  <a:lnTo>
                    <a:pt x="71" y="40"/>
                  </a:lnTo>
                  <a:lnTo>
                    <a:pt x="71" y="40"/>
                  </a:lnTo>
                  <a:lnTo>
                    <a:pt x="70" y="46"/>
                  </a:lnTo>
                  <a:lnTo>
                    <a:pt x="68" y="52"/>
                  </a:lnTo>
                  <a:lnTo>
                    <a:pt x="65" y="57"/>
                  </a:lnTo>
                  <a:lnTo>
                    <a:pt x="61" y="62"/>
                  </a:lnTo>
                  <a:lnTo>
                    <a:pt x="57" y="66"/>
                  </a:lnTo>
                  <a:lnTo>
                    <a:pt x="51" y="69"/>
                  </a:lnTo>
                  <a:lnTo>
                    <a:pt x="45" y="71"/>
                  </a:lnTo>
                  <a:lnTo>
                    <a:pt x="39" y="71"/>
                  </a:lnTo>
                  <a:lnTo>
                    <a:pt x="39" y="71"/>
                  </a:lnTo>
                  <a:lnTo>
                    <a:pt x="32" y="71"/>
                  </a:lnTo>
                  <a:lnTo>
                    <a:pt x="26" y="69"/>
                  </a:lnTo>
                  <a:lnTo>
                    <a:pt x="21" y="66"/>
                  </a:lnTo>
                  <a:lnTo>
                    <a:pt x="16" y="62"/>
                  </a:lnTo>
                  <a:lnTo>
                    <a:pt x="12" y="57"/>
                  </a:lnTo>
                  <a:lnTo>
                    <a:pt x="9" y="52"/>
                  </a:lnTo>
                  <a:lnTo>
                    <a:pt x="8" y="46"/>
                  </a:lnTo>
                  <a:lnTo>
                    <a:pt x="7" y="40"/>
                  </a:lnTo>
                  <a:lnTo>
                    <a:pt x="7" y="40"/>
                  </a:lnTo>
                  <a:lnTo>
                    <a:pt x="8" y="33"/>
                  </a:lnTo>
                  <a:lnTo>
                    <a:pt x="9" y="27"/>
                  </a:lnTo>
                  <a:lnTo>
                    <a:pt x="12" y="21"/>
                  </a:lnTo>
                  <a:lnTo>
                    <a:pt x="16" y="16"/>
                  </a:lnTo>
                  <a:lnTo>
                    <a:pt x="21" y="13"/>
                  </a:lnTo>
                  <a:lnTo>
                    <a:pt x="26" y="9"/>
                  </a:lnTo>
                  <a:lnTo>
                    <a:pt x="32" y="8"/>
                  </a:lnTo>
                  <a:lnTo>
                    <a:pt x="39" y="7"/>
                  </a:lnTo>
                  <a:lnTo>
                    <a:pt x="39"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cs typeface="+mn-ea"/>
                <a:sym typeface="+mn-lt"/>
              </a:endParaRPr>
            </a:p>
          </p:txBody>
        </p:sp>
        <p:sp>
          <p:nvSpPr>
            <p:cNvPr id="19" name="Freeform 337">
              <a:extLst>
                <a:ext uri="{FF2B5EF4-FFF2-40B4-BE49-F238E27FC236}">
                  <a16:creationId xmlns:a16="http://schemas.microsoft.com/office/drawing/2014/main" id="{BEB48F42-12D9-96B6-FEE6-5B0E3F4ADB8F}"/>
                </a:ext>
              </a:extLst>
            </p:cNvPr>
            <p:cNvSpPr>
              <a:spLocks noEditPoints="1"/>
            </p:cNvSpPr>
            <p:nvPr/>
          </p:nvSpPr>
          <p:spPr bwMode="auto">
            <a:xfrm>
              <a:off x="4187940" y="5856706"/>
              <a:ext cx="203200" cy="204788"/>
            </a:xfrm>
            <a:custGeom>
              <a:avLst/>
              <a:gdLst>
                <a:gd name="T0" fmla="*/ 9 w 128"/>
                <a:gd name="T1" fmla="*/ 39 h 129"/>
                <a:gd name="T2" fmla="*/ 2 w 128"/>
                <a:gd name="T3" fmla="*/ 43 h 129"/>
                <a:gd name="T4" fmla="*/ 0 w 128"/>
                <a:gd name="T5" fmla="*/ 55 h 129"/>
                <a:gd name="T6" fmla="*/ 15 w 128"/>
                <a:gd name="T7" fmla="*/ 67 h 129"/>
                <a:gd name="T8" fmla="*/ 7 w 128"/>
                <a:gd name="T9" fmla="*/ 84 h 129"/>
                <a:gd name="T10" fmla="*/ 5 w 128"/>
                <a:gd name="T11" fmla="*/ 94 h 129"/>
                <a:gd name="T12" fmla="*/ 16 w 128"/>
                <a:gd name="T13" fmla="*/ 104 h 129"/>
                <a:gd name="T14" fmla="*/ 37 w 128"/>
                <a:gd name="T15" fmla="*/ 103 h 129"/>
                <a:gd name="T16" fmla="*/ 38 w 128"/>
                <a:gd name="T17" fmla="*/ 121 h 129"/>
                <a:gd name="T18" fmla="*/ 48 w 128"/>
                <a:gd name="T19" fmla="*/ 128 h 129"/>
                <a:gd name="T20" fmla="*/ 53 w 128"/>
                <a:gd name="T21" fmla="*/ 129 h 129"/>
                <a:gd name="T22" fmla="*/ 69 w 128"/>
                <a:gd name="T23" fmla="*/ 111 h 129"/>
                <a:gd name="T24" fmla="*/ 84 w 128"/>
                <a:gd name="T25" fmla="*/ 121 h 129"/>
                <a:gd name="T26" fmla="*/ 100 w 128"/>
                <a:gd name="T27" fmla="*/ 117 h 129"/>
                <a:gd name="T28" fmla="*/ 104 w 128"/>
                <a:gd name="T29" fmla="*/ 109 h 129"/>
                <a:gd name="T30" fmla="*/ 102 w 128"/>
                <a:gd name="T31" fmla="*/ 90 h 129"/>
                <a:gd name="T32" fmla="*/ 122 w 128"/>
                <a:gd name="T33" fmla="*/ 88 h 129"/>
                <a:gd name="T34" fmla="*/ 127 w 128"/>
                <a:gd name="T35" fmla="*/ 80 h 129"/>
                <a:gd name="T36" fmla="*/ 126 w 128"/>
                <a:gd name="T37" fmla="*/ 69 h 129"/>
                <a:gd name="T38" fmla="*/ 109 w 128"/>
                <a:gd name="T39" fmla="*/ 55 h 129"/>
                <a:gd name="T40" fmla="*/ 121 w 128"/>
                <a:gd name="T41" fmla="*/ 41 h 129"/>
                <a:gd name="T42" fmla="*/ 118 w 128"/>
                <a:gd name="T43" fmla="*/ 27 h 129"/>
                <a:gd name="T44" fmla="*/ 95 w 128"/>
                <a:gd name="T45" fmla="*/ 28 h 129"/>
                <a:gd name="T46" fmla="*/ 88 w 128"/>
                <a:gd name="T47" fmla="*/ 22 h 129"/>
                <a:gd name="T48" fmla="*/ 86 w 128"/>
                <a:gd name="T49" fmla="*/ 3 h 129"/>
                <a:gd name="T50" fmla="*/ 76 w 128"/>
                <a:gd name="T51" fmla="*/ 0 h 129"/>
                <a:gd name="T52" fmla="*/ 67 w 128"/>
                <a:gd name="T53" fmla="*/ 4 h 129"/>
                <a:gd name="T54" fmla="*/ 55 w 128"/>
                <a:gd name="T55" fmla="*/ 18 h 129"/>
                <a:gd name="T56" fmla="*/ 38 w 128"/>
                <a:gd name="T57" fmla="*/ 5 h 129"/>
                <a:gd name="T58" fmla="*/ 24 w 128"/>
                <a:gd name="T59" fmla="*/ 12 h 129"/>
                <a:gd name="T60" fmla="*/ 28 w 128"/>
                <a:gd name="T61" fmla="*/ 32 h 129"/>
                <a:gd name="T62" fmla="*/ 32 w 128"/>
                <a:gd name="T63" fmla="*/ 39 h 129"/>
                <a:gd name="T64" fmla="*/ 30 w 128"/>
                <a:gd name="T65" fmla="*/ 17 h 129"/>
                <a:gd name="T66" fmla="*/ 50 w 128"/>
                <a:gd name="T67" fmla="*/ 24 h 129"/>
                <a:gd name="T68" fmla="*/ 59 w 128"/>
                <a:gd name="T69" fmla="*/ 24 h 129"/>
                <a:gd name="T70" fmla="*/ 74 w 128"/>
                <a:gd name="T71" fmla="*/ 7 h 129"/>
                <a:gd name="T72" fmla="*/ 81 w 128"/>
                <a:gd name="T73" fmla="*/ 8 h 129"/>
                <a:gd name="T74" fmla="*/ 86 w 128"/>
                <a:gd name="T75" fmla="*/ 31 h 129"/>
                <a:gd name="T76" fmla="*/ 111 w 128"/>
                <a:gd name="T77" fmla="*/ 31 h 129"/>
                <a:gd name="T78" fmla="*/ 115 w 128"/>
                <a:gd name="T79" fmla="*/ 39 h 129"/>
                <a:gd name="T80" fmla="*/ 104 w 128"/>
                <a:gd name="T81" fmla="*/ 60 h 129"/>
                <a:gd name="T82" fmla="*/ 120 w 128"/>
                <a:gd name="T83" fmla="*/ 74 h 129"/>
                <a:gd name="T84" fmla="*/ 119 w 128"/>
                <a:gd name="T85" fmla="*/ 82 h 129"/>
                <a:gd name="T86" fmla="*/ 100 w 128"/>
                <a:gd name="T87" fmla="*/ 83 h 129"/>
                <a:gd name="T88" fmla="*/ 93 w 128"/>
                <a:gd name="T89" fmla="*/ 98 h 129"/>
                <a:gd name="T90" fmla="*/ 90 w 128"/>
                <a:gd name="T91" fmla="*/ 116 h 129"/>
                <a:gd name="T92" fmla="*/ 73 w 128"/>
                <a:gd name="T93" fmla="*/ 103 h 129"/>
                <a:gd name="T94" fmla="*/ 60 w 128"/>
                <a:gd name="T95" fmla="*/ 109 h 129"/>
                <a:gd name="T96" fmla="*/ 53 w 128"/>
                <a:gd name="T97" fmla="*/ 122 h 129"/>
                <a:gd name="T98" fmla="*/ 45 w 128"/>
                <a:gd name="T99" fmla="*/ 118 h 129"/>
                <a:gd name="T100" fmla="*/ 38 w 128"/>
                <a:gd name="T101" fmla="*/ 95 h 129"/>
                <a:gd name="T102" fmla="*/ 29 w 128"/>
                <a:gd name="T103" fmla="*/ 94 h 129"/>
                <a:gd name="T104" fmla="*/ 12 w 128"/>
                <a:gd name="T105" fmla="*/ 90 h 129"/>
                <a:gd name="T106" fmla="*/ 24 w 128"/>
                <a:gd name="T107" fmla="*/ 72 h 129"/>
                <a:gd name="T108" fmla="*/ 7 w 128"/>
                <a:gd name="T109" fmla="*/ 54 h 129"/>
                <a:gd name="T110" fmla="*/ 7 w 128"/>
                <a:gd name="T111" fmla="*/ 49 h 129"/>
                <a:gd name="T112" fmla="*/ 22 w 128"/>
                <a:gd name="T113" fmla="*/ 4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8" h="129">
                  <a:moveTo>
                    <a:pt x="24" y="38"/>
                  </a:moveTo>
                  <a:lnTo>
                    <a:pt x="24" y="38"/>
                  </a:lnTo>
                  <a:lnTo>
                    <a:pt x="22" y="39"/>
                  </a:lnTo>
                  <a:lnTo>
                    <a:pt x="9" y="39"/>
                  </a:lnTo>
                  <a:lnTo>
                    <a:pt x="9" y="39"/>
                  </a:lnTo>
                  <a:lnTo>
                    <a:pt x="7" y="39"/>
                  </a:lnTo>
                  <a:lnTo>
                    <a:pt x="4" y="40"/>
                  </a:lnTo>
                  <a:lnTo>
                    <a:pt x="3" y="42"/>
                  </a:lnTo>
                  <a:lnTo>
                    <a:pt x="2" y="43"/>
                  </a:lnTo>
                  <a:lnTo>
                    <a:pt x="2" y="43"/>
                  </a:lnTo>
                  <a:lnTo>
                    <a:pt x="1" y="48"/>
                  </a:lnTo>
                  <a:lnTo>
                    <a:pt x="1" y="48"/>
                  </a:lnTo>
                  <a:lnTo>
                    <a:pt x="0" y="53"/>
                  </a:lnTo>
                  <a:lnTo>
                    <a:pt x="0" y="53"/>
                  </a:lnTo>
                  <a:lnTo>
                    <a:pt x="0" y="55"/>
                  </a:lnTo>
                  <a:lnTo>
                    <a:pt x="0" y="58"/>
                  </a:lnTo>
                  <a:lnTo>
                    <a:pt x="2" y="59"/>
                  </a:lnTo>
                  <a:lnTo>
                    <a:pt x="3" y="61"/>
                  </a:lnTo>
                  <a:lnTo>
                    <a:pt x="15" y="67"/>
                  </a:lnTo>
                  <a:lnTo>
                    <a:pt x="15" y="67"/>
                  </a:lnTo>
                  <a:lnTo>
                    <a:pt x="16" y="69"/>
                  </a:lnTo>
                  <a:lnTo>
                    <a:pt x="17" y="74"/>
                  </a:lnTo>
                  <a:lnTo>
                    <a:pt x="17" y="74"/>
                  </a:lnTo>
                  <a:lnTo>
                    <a:pt x="16" y="75"/>
                  </a:lnTo>
                  <a:lnTo>
                    <a:pt x="7" y="84"/>
                  </a:lnTo>
                  <a:lnTo>
                    <a:pt x="7" y="84"/>
                  </a:lnTo>
                  <a:lnTo>
                    <a:pt x="5" y="87"/>
                  </a:lnTo>
                  <a:lnTo>
                    <a:pt x="4" y="89"/>
                  </a:lnTo>
                  <a:lnTo>
                    <a:pt x="4" y="91"/>
                  </a:lnTo>
                  <a:lnTo>
                    <a:pt x="5" y="94"/>
                  </a:lnTo>
                  <a:lnTo>
                    <a:pt x="10" y="101"/>
                  </a:lnTo>
                  <a:lnTo>
                    <a:pt x="10" y="101"/>
                  </a:lnTo>
                  <a:lnTo>
                    <a:pt x="11" y="103"/>
                  </a:lnTo>
                  <a:lnTo>
                    <a:pt x="14" y="104"/>
                  </a:lnTo>
                  <a:lnTo>
                    <a:pt x="16" y="104"/>
                  </a:lnTo>
                  <a:lnTo>
                    <a:pt x="18" y="104"/>
                  </a:lnTo>
                  <a:lnTo>
                    <a:pt x="31" y="101"/>
                  </a:lnTo>
                  <a:lnTo>
                    <a:pt x="31" y="101"/>
                  </a:lnTo>
                  <a:lnTo>
                    <a:pt x="33" y="101"/>
                  </a:lnTo>
                  <a:lnTo>
                    <a:pt x="37" y="103"/>
                  </a:lnTo>
                  <a:lnTo>
                    <a:pt x="37" y="103"/>
                  </a:lnTo>
                  <a:lnTo>
                    <a:pt x="38" y="105"/>
                  </a:lnTo>
                  <a:lnTo>
                    <a:pt x="38" y="118"/>
                  </a:lnTo>
                  <a:lnTo>
                    <a:pt x="38" y="118"/>
                  </a:lnTo>
                  <a:lnTo>
                    <a:pt x="38" y="121"/>
                  </a:lnTo>
                  <a:lnTo>
                    <a:pt x="39" y="123"/>
                  </a:lnTo>
                  <a:lnTo>
                    <a:pt x="42" y="125"/>
                  </a:lnTo>
                  <a:lnTo>
                    <a:pt x="43" y="126"/>
                  </a:lnTo>
                  <a:lnTo>
                    <a:pt x="43" y="126"/>
                  </a:lnTo>
                  <a:lnTo>
                    <a:pt x="48" y="128"/>
                  </a:lnTo>
                  <a:lnTo>
                    <a:pt x="48" y="128"/>
                  </a:lnTo>
                  <a:lnTo>
                    <a:pt x="52" y="129"/>
                  </a:lnTo>
                  <a:lnTo>
                    <a:pt x="52" y="129"/>
                  </a:lnTo>
                  <a:lnTo>
                    <a:pt x="53" y="129"/>
                  </a:lnTo>
                  <a:lnTo>
                    <a:pt x="53" y="129"/>
                  </a:lnTo>
                  <a:lnTo>
                    <a:pt x="57" y="128"/>
                  </a:lnTo>
                  <a:lnTo>
                    <a:pt x="60" y="124"/>
                  </a:lnTo>
                  <a:lnTo>
                    <a:pt x="66" y="112"/>
                  </a:lnTo>
                  <a:lnTo>
                    <a:pt x="66" y="112"/>
                  </a:lnTo>
                  <a:lnTo>
                    <a:pt x="69" y="111"/>
                  </a:lnTo>
                  <a:lnTo>
                    <a:pt x="73" y="110"/>
                  </a:lnTo>
                  <a:lnTo>
                    <a:pt x="73" y="110"/>
                  </a:lnTo>
                  <a:lnTo>
                    <a:pt x="74" y="111"/>
                  </a:lnTo>
                  <a:lnTo>
                    <a:pt x="84" y="121"/>
                  </a:lnTo>
                  <a:lnTo>
                    <a:pt x="84" y="121"/>
                  </a:lnTo>
                  <a:lnTo>
                    <a:pt x="86" y="122"/>
                  </a:lnTo>
                  <a:lnTo>
                    <a:pt x="88" y="123"/>
                  </a:lnTo>
                  <a:lnTo>
                    <a:pt x="91" y="123"/>
                  </a:lnTo>
                  <a:lnTo>
                    <a:pt x="93" y="122"/>
                  </a:lnTo>
                  <a:lnTo>
                    <a:pt x="100" y="117"/>
                  </a:lnTo>
                  <a:lnTo>
                    <a:pt x="100" y="117"/>
                  </a:lnTo>
                  <a:lnTo>
                    <a:pt x="102" y="116"/>
                  </a:lnTo>
                  <a:lnTo>
                    <a:pt x="104" y="114"/>
                  </a:lnTo>
                  <a:lnTo>
                    <a:pt x="104" y="111"/>
                  </a:lnTo>
                  <a:lnTo>
                    <a:pt x="104" y="109"/>
                  </a:lnTo>
                  <a:lnTo>
                    <a:pt x="100" y="96"/>
                  </a:lnTo>
                  <a:lnTo>
                    <a:pt x="100" y="96"/>
                  </a:lnTo>
                  <a:lnTo>
                    <a:pt x="100" y="94"/>
                  </a:lnTo>
                  <a:lnTo>
                    <a:pt x="102" y="90"/>
                  </a:lnTo>
                  <a:lnTo>
                    <a:pt x="102" y="90"/>
                  </a:lnTo>
                  <a:lnTo>
                    <a:pt x="105" y="89"/>
                  </a:lnTo>
                  <a:lnTo>
                    <a:pt x="118" y="89"/>
                  </a:lnTo>
                  <a:lnTo>
                    <a:pt x="118" y="89"/>
                  </a:lnTo>
                  <a:lnTo>
                    <a:pt x="120" y="89"/>
                  </a:lnTo>
                  <a:lnTo>
                    <a:pt x="122" y="88"/>
                  </a:lnTo>
                  <a:lnTo>
                    <a:pt x="125" y="87"/>
                  </a:lnTo>
                  <a:lnTo>
                    <a:pt x="126" y="84"/>
                  </a:lnTo>
                  <a:lnTo>
                    <a:pt x="126" y="84"/>
                  </a:lnTo>
                  <a:lnTo>
                    <a:pt x="127" y="80"/>
                  </a:lnTo>
                  <a:lnTo>
                    <a:pt x="127" y="80"/>
                  </a:lnTo>
                  <a:lnTo>
                    <a:pt x="128" y="76"/>
                  </a:lnTo>
                  <a:lnTo>
                    <a:pt x="128" y="76"/>
                  </a:lnTo>
                  <a:lnTo>
                    <a:pt x="128" y="73"/>
                  </a:lnTo>
                  <a:lnTo>
                    <a:pt x="127" y="70"/>
                  </a:lnTo>
                  <a:lnTo>
                    <a:pt x="126" y="69"/>
                  </a:lnTo>
                  <a:lnTo>
                    <a:pt x="123" y="67"/>
                  </a:lnTo>
                  <a:lnTo>
                    <a:pt x="112" y="61"/>
                  </a:lnTo>
                  <a:lnTo>
                    <a:pt x="112" y="61"/>
                  </a:lnTo>
                  <a:lnTo>
                    <a:pt x="111" y="60"/>
                  </a:lnTo>
                  <a:lnTo>
                    <a:pt x="109" y="55"/>
                  </a:lnTo>
                  <a:lnTo>
                    <a:pt x="109" y="55"/>
                  </a:lnTo>
                  <a:lnTo>
                    <a:pt x="111" y="53"/>
                  </a:lnTo>
                  <a:lnTo>
                    <a:pt x="120" y="43"/>
                  </a:lnTo>
                  <a:lnTo>
                    <a:pt x="120" y="43"/>
                  </a:lnTo>
                  <a:lnTo>
                    <a:pt x="121" y="41"/>
                  </a:lnTo>
                  <a:lnTo>
                    <a:pt x="122" y="39"/>
                  </a:lnTo>
                  <a:lnTo>
                    <a:pt x="122" y="36"/>
                  </a:lnTo>
                  <a:lnTo>
                    <a:pt x="121" y="34"/>
                  </a:lnTo>
                  <a:lnTo>
                    <a:pt x="118" y="27"/>
                  </a:lnTo>
                  <a:lnTo>
                    <a:pt x="118" y="27"/>
                  </a:lnTo>
                  <a:lnTo>
                    <a:pt x="115" y="25"/>
                  </a:lnTo>
                  <a:lnTo>
                    <a:pt x="113" y="24"/>
                  </a:lnTo>
                  <a:lnTo>
                    <a:pt x="111" y="24"/>
                  </a:lnTo>
                  <a:lnTo>
                    <a:pt x="108" y="24"/>
                  </a:lnTo>
                  <a:lnTo>
                    <a:pt x="95" y="28"/>
                  </a:lnTo>
                  <a:lnTo>
                    <a:pt x="95" y="28"/>
                  </a:lnTo>
                  <a:lnTo>
                    <a:pt x="93" y="27"/>
                  </a:lnTo>
                  <a:lnTo>
                    <a:pt x="90" y="25"/>
                  </a:lnTo>
                  <a:lnTo>
                    <a:pt x="90" y="25"/>
                  </a:lnTo>
                  <a:lnTo>
                    <a:pt x="88" y="22"/>
                  </a:lnTo>
                  <a:lnTo>
                    <a:pt x="88" y="10"/>
                  </a:lnTo>
                  <a:lnTo>
                    <a:pt x="88" y="10"/>
                  </a:lnTo>
                  <a:lnTo>
                    <a:pt x="88" y="7"/>
                  </a:lnTo>
                  <a:lnTo>
                    <a:pt x="87" y="5"/>
                  </a:lnTo>
                  <a:lnTo>
                    <a:pt x="86" y="3"/>
                  </a:lnTo>
                  <a:lnTo>
                    <a:pt x="84" y="1"/>
                  </a:lnTo>
                  <a:lnTo>
                    <a:pt x="84" y="1"/>
                  </a:lnTo>
                  <a:lnTo>
                    <a:pt x="79" y="0"/>
                  </a:lnTo>
                  <a:lnTo>
                    <a:pt x="79" y="0"/>
                  </a:lnTo>
                  <a:lnTo>
                    <a:pt x="76" y="0"/>
                  </a:lnTo>
                  <a:lnTo>
                    <a:pt x="76" y="0"/>
                  </a:lnTo>
                  <a:lnTo>
                    <a:pt x="74" y="0"/>
                  </a:lnTo>
                  <a:lnTo>
                    <a:pt x="74" y="0"/>
                  </a:lnTo>
                  <a:lnTo>
                    <a:pt x="70" y="1"/>
                  </a:lnTo>
                  <a:lnTo>
                    <a:pt x="67" y="4"/>
                  </a:lnTo>
                  <a:lnTo>
                    <a:pt x="60" y="15"/>
                  </a:lnTo>
                  <a:lnTo>
                    <a:pt x="60" y="15"/>
                  </a:lnTo>
                  <a:lnTo>
                    <a:pt x="59" y="17"/>
                  </a:lnTo>
                  <a:lnTo>
                    <a:pt x="55" y="18"/>
                  </a:lnTo>
                  <a:lnTo>
                    <a:pt x="55" y="18"/>
                  </a:lnTo>
                  <a:lnTo>
                    <a:pt x="52" y="17"/>
                  </a:lnTo>
                  <a:lnTo>
                    <a:pt x="43" y="7"/>
                  </a:lnTo>
                  <a:lnTo>
                    <a:pt x="43" y="7"/>
                  </a:lnTo>
                  <a:lnTo>
                    <a:pt x="40" y="6"/>
                  </a:lnTo>
                  <a:lnTo>
                    <a:pt x="38" y="5"/>
                  </a:lnTo>
                  <a:lnTo>
                    <a:pt x="36" y="5"/>
                  </a:lnTo>
                  <a:lnTo>
                    <a:pt x="33" y="6"/>
                  </a:lnTo>
                  <a:lnTo>
                    <a:pt x="26" y="11"/>
                  </a:lnTo>
                  <a:lnTo>
                    <a:pt x="26" y="11"/>
                  </a:lnTo>
                  <a:lnTo>
                    <a:pt x="24" y="12"/>
                  </a:lnTo>
                  <a:lnTo>
                    <a:pt x="24" y="14"/>
                  </a:lnTo>
                  <a:lnTo>
                    <a:pt x="23" y="17"/>
                  </a:lnTo>
                  <a:lnTo>
                    <a:pt x="23" y="19"/>
                  </a:lnTo>
                  <a:lnTo>
                    <a:pt x="28" y="32"/>
                  </a:lnTo>
                  <a:lnTo>
                    <a:pt x="28" y="32"/>
                  </a:lnTo>
                  <a:lnTo>
                    <a:pt x="26" y="34"/>
                  </a:lnTo>
                  <a:lnTo>
                    <a:pt x="24" y="38"/>
                  </a:lnTo>
                  <a:close/>
                  <a:moveTo>
                    <a:pt x="30" y="42"/>
                  </a:moveTo>
                  <a:lnTo>
                    <a:pt x="32" y="39"/>
                  </a:lnTo>
                  <a:lnTo>
                    <a:pt x="32" y="39"/>
                  </a:lnTo>
                  <a:lnTo>
                    <a:pt x="35" y="34"/>
                  </a:lnTo>
                  <a:lnTo>
                    <a:pt x="35" y="29"/>
                  </a:lnTo>
                  <a:lnTo>
                    <a:pt x="30" y="17"/>
                  </a:lnTo>
                  <a:lnTo>
                    <a:pt x="30" y="17"/>
                  </a:lnTo>
                  <a:lnTo>
                    <a:pt x="30" y="17"/>
                  </a:lnTo>
                  <a:lnTo>
                    <a:pt x="37" y="12"/>
                  </a:lnTo>
                  <a:lnTo>
                    <a:pt x="38" y="13"/>
                  </a:lnTo>
                  <a:lnTo>
                    <a:pt x="48" y="22"/>
                  </a:lnTo>
                  <a:lnTo>
                    <a:pt x="48" y="22"/>
                  </a:lnTo>
                  <a:lnTo>
                    <a:pt x="50" y="24"/>
                  </a:lnTo>
                  <a:lnTo>
                    <a:pt x="55" y="25"/>
                  </a:lnTo>
                  <a:lnTo>
                    <a:pt x="55" y="25"/>
                  </a:lnTo>
                  <a:lnTo>
                    <a:pt x="56" y="25"/>
                  </a:lnTo>
                  <a:lnTo>
                    <a:pt x="59" y="24"/>
                  </a:lnTo>
                  <a:lnTo>
                    <a:pt x="59" y="24"/>
                  </a:lnTo>
                  <a:lnTo>
                    <a:pt x="64" y="22"/>
                  </a:lnTo>
                  <a:lnTo>
                    <a:pt x="67" y="19"/>
                  </a:lnTo>
                  <a:lnTo>
                    <a:pt x="73" y="7"/>
                  </a:lnTo>
                  <a:lnTo>
                    <a:pt x="73" y="7"/>
                  </a:lnTo>
                  <a:lnTo>
                    <a:pt x="74" y="7"/>
                  </a:lnTo>
                  <a:lnTo>
                    <a:pt x="74" y="7"/>
                  </a:lnTo>
                  <a:lnTo>
                    <a:pt x="78" y="7"/>
                  </a:lnTo>
                  <a:lnTo>
                    <a:pt x="78" y="7"/>
                  </a:lnTo>
                  <a:lnTo>
                    <a:pt x="81" y="8"/>
                  </a:lnTo>
                  <a:lnTo>
                    <a:pt x="81" y="8"/>
                  </a:lnTo>
                  <a:lnTo>
                    <a:pt x="81" y="10"/>
                  </a:lnTo>
                  <a:lnTo>
                    <a:pt x="81" y="22"/>
                  </a:lnTo>
                  <a:lnTo>
                    <a:pt x="81" y="22"/>
                  </a:lnTo>
                  <a:lnTo>
                    <a:pt x="83" y="27"/>
                  </a:lnTo>
                  <a:lnTo>
                    <a:pt x="86" y="31"/>
                  </a:lnTo>
                  <a:lnTo>
                    <a:pt x="90" y="33"/>
                  </a:lnTo>
                  <a:lnTo>
                    <a:pt x="90" y="33"/>
                  </a:lnTo>
                  <a:lnTo>
                    <a:pt x="93" y="35"/>
                  </a:lnTo>
                  <a:lnTo>
                    <a:pt x="98" y="34"/>
                  </a:lnTo>
                  <a:lnTo>
                    <a:pt x="111" y="31"/>
                  </a:lnTo>
                  <a:lnTo>
                    <a:pt x="111" y="31"/>
                  </a:lnTo>
                  <a:lnTo>
                    <a:pt x="111" y="31"/>
                  </a:lnTo>
                  <a:lnTo>
                    <a:pt x="115" y="38"/>
                  </a:lnTo>
                  <a:lnTo>
                    <a:pt x="115" y="38"/>
                  </a:lnTo>
                  <a:lnTo>
                    <a:pt x="115" y="39"/>
                  </a:lnTo>
                  <a:lnTo>
                    <a:pt x="106" y="48"/>
                  </a:lnTo>
                  <a:lnTo>
                    <a:pt x="106" y="48"/>
                  </a:lnTo>
                  <a:lnTo>
                    <a:pt x="104" y="52"/>
                  </a:lnTo>
                  <a:lnTo>
                    <a:pt x="102" y="56"/>
                  </a:lnTo>
                  <a:lnTo>
                    <a:pt x="104" y="60"/>
                  </a:lnTo>
                  <a:lnTo>
                    <a:pt x="104" y="60"/>
                  </a:lnTo>
                  <a:lnTo>
                    <a:pt x="105" y="65"/>
                  </a:lnTo>
                  <a:lnTo>
                    <a:pt x="108" y="68"/>
                  </a:lnTo>
                  <a:lnTo>
                    <a:pt x="120" y="74"/>
                  </a:lnTo>
                  <a:lnTo>
                    <a:pt x="120" y="74"/>
                  </a:lnTo>
                  <a:lnTo>
                    <a:pt x="121" y="75"/>
                  </a:lnTo>
                  <a:lnTo>
                    <a:pt x="121" y="75"/>
                  </a:lnTo>
                  <a:lnTo>
                    <a:pt x="120" y="79"/>
                  </a:lnTo>
                  <a:lnTo>
                    <a:pt x="120" y="79"/>
                  </a:lnTo>
                  <a:lnTo>
                    <a:pt x="119" y="82"/>
                  </a:lnTo>
                  <a:lnTo>
                    <a:pt x="119" y="82"/>
                  </a:lnTo>
                  <a:lnTo>
                    <a:pt x="118" y="82"/>
                  </a:lnTo>
                  <a:lnTo>
                    <a:pt x="105" y="82"/>
                  </a:lnTo>
                  <a:lnTo>
                    <a:pt x="105" y="82"/>
                  </a:lnTo>
                  <a:lnTo>
                    <a:pt x="100" y="83"/>
                  </a:lnTo>
                  <a:lnTo>
                    <a:pt x="97" y="87"/>
                  </a:lnTo>
                  <a:lnTo>
                    <a:pt x="94" y="89"/>
                  </a:lnTo>
                  <a:lnTo>
                    <a:pt x="94" y="89"/>
                  </a:lnTo>
                  <a:lnTo>
                    <a:pt x="93" y="94"/>
                  </a:lnTo>
                  <a:lnTo>
                    <a:pt x="93" y="98"/>
                  </a:lnTo>
                  <a:lnTo>
                    <a:pt x="97" y="111"/>
                  </a:lnTo>
                  <a:lnTo>
                    <a:pt x="97" y="111"/>
                  </a:lnTo>
                  <a:lnTo>
                    <a:pt x="97" y="111"/>
                  </a:lnTo>
                  <a:lnTo>
                    <a:pt x="90" y="116"/>
                  </a:lnTo>
                  <a:lnTo>
                    <a:pt x="90" y="116"/>
                  </a:lnTo>
                  <a:lnTo>
                    <a:pt x="80" y="107"/>
                  </a:lnTo>
                  <a:lnTo>
                    <a:pt x="80" y="107"/>
                  </a:lnTo>
                  <a:lnTo>
                    <a:pt x="77" y="104"/>
                  </a:lnTo>
                  <a:lnTo>
                    <a:pt x="73" y="103"/>
                  </a:lnTo>
                  <a:lnTo>
                    <a:pt x="73" y="103"/>
                  </a:lnTo>
                  <a:lnTo>
                    <a:pt x="72" y="103"/>
                  </a:lnTo>
                  <a:lnTo>
                    <a:pt x="67" y="104"/>
                  </a:lnTo>
                  <a:lnTo>
                    <a:pt x="67" y="104"/>
                  </a:lnTo>
                  <a:lnTo>
                    <a:pt x="63" y="105"/>
                  </a:lnTo>
                  <a:lnTo>
                    <a:pt x="60" y="109"/>
                  </a:lnTo>
                  <a:lnTo>
                    <a:pt x="53" y="121"/>
                  </a:lnTo>
                  <a:lnTo>
                    <a:pt x="53" y="121"/>
                  </a:lnTo>
                  <a:lnTo>
                    <a:pt x="53" y="122"/>
                  </a:lnTo>
                  <a:lnTo>
                    <a:pt x="53" y="122"/>
                  </a:lnTo>
                  <a:lnTo>
                    <a:pt x="53" y="122"/>
                  </a:lnTo>
                  <a:lnTo>
                    <a:pt x="50" y="121"/>
                  </a:lnTo>
                  <a:lnTo>
                    <a:pt x="50" y="121"/>
                  </a:lnTo>
                  <a:lnTo>
                    <a:pt x="46" y="119"/>
                  </a:lnTo>
                  <a:lnTo>
                    <a:pt x="46" y="119"/>
                  </a:lnTo>
                  <a:lnTo>
                    <a:pt x="45" y="118"/>
                  </a:lnTo>
                  <a:lnTo>
                    <a:pt x="45" y="105"/>
                  </a:lnTo>
                  <a:lnTo>
                    <a:pt x="45" y="105"/>
                  </a:lnTo>
                  <a:lnTo>
                    <a:pt x="44" y="101"/>
                  </a:lnTo>
                  <a:lnTo>
                    <a:pt x="42" y="97"/>
                  </a:lnTo>
                  <a:lnTo>
                    <a:pt x="38" y="95"/>
                  </a:lnTo>
                  <a:lnTo>
                    <a:pt x="38" y="95"/>
                  </a:lnTo>
                  <a:lnTo>
                    <a:pt x="35" y="94"/>
                  </a:lnTo>
                  <a:lnTo>
                    <a:pt x="31" y="93"/>
                  </a:lnTo>
                  <a:lnTo>
                    <a:pt x="31" y="93"/>
                  </a:lnTo>
                  <a:lnTo>
                    <a:pt x="29" y="94"/>
                  </a:lnTo>
                  <a:lnTo>
                    <a:pt x="16" y="97"/>
                  </a:lnTo>
                  <a:lnTo>
                    <a:pt x="16" y="97"/>
                  </a:lnTo>
                  <a:lnTo>
                    <a:pt x="16" y="97"/>
                  </a:lnTo>
                  <a:lnTo>
                    <a:pt x="12" y="90"/>
                  </a:lnTo>
                  <a:lnTo>
                    <a:pt x="12" y="90"/>
                  </a:lnTo>
                  <a:lnTo>
                    <a:pt x="12" y="90"/>
                  </a:lnTo>
                  <a:lnTo>
                    <a:pt x="22" y="81"/>
                  </a:lnTo>
                  <a:lnTo>
                    <a:pt x="22" y="81"/>
                  </a:lnTo>
                  <a:lnTo>
                    <a:pt x="24" y="76"/>
                  </a:lnTo>
                  <a:lnTo>
                    <a:pt x="24" y="72"/>
                  </a:lnTo>
                  <a:lnTo>
                    <a:pt x="23" y="68"/>
                  </a:lnTo>
                  <a:lnTo>
                    <a:pt x="23" y="68"/>
                  </a:lnTo>
                  <a:lnTo>
                    <a:pt x="22" y="63"/>
                  </a:lnTo>
                  <a:lnTo>
                    <a:pt x="18" y="61"/>
                  </a:lnTo>
                  <a:lnTo>
                    <a:pt x="7" y="54"/>
                  </a:lnTo>
                  <a:lnTo>
                    <a:pt x="7" y="54"/>
                  </a:lnTo>
                  <a:lnTo>
                    <a:pt x="7" y="54"/>
                  </a:lnTo>
                  <a:lnTo>
                    <a:pt x="7" y="54"/>
                  </a:lnTo>
                  <a:lnTo>
                    <a:pt x="7" y="49"/>
                  </a:lnTo>
                  <a:lnTo>
                    <a:pt x="7" y="49"/>
                  </a:lnTo>
                  <a:lnTo>
                    <a:pt x="8" y="46"/>
                  </a:lnTo>
                  <a:lnTo>
                    <a:pt x="8" y="46"/>
                  </a:lnTo>
                  <a:lnTo>
                    <a:pt x="9" y="46"/>
                  </a:lnTo>
                  <a:lnTo>
                    <a:pt x="22" y="46"/>
                  </a:lnTo>
                  <a:lnTo>
                    <a:pt x="22" y="46"/>
                  </a:lnTo>
                  <a:lnTo>
                    <a:pt x="26" y="45"/>
                  </a:lnTo>
                  <a:lnTo>
                    <a:pt x="30" y="42"/>
                  </a:lnTo>
                  <a:lnTo>
                    <a:pt x="3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cs typeface="+mn-ea"/>
                <a:sym typeface="+mn-lt"/>
              </a:endParaRPr>
            </a:p>
          </p:txBody>
        </p:sp>
        <p:sp>
          <p:nvSpPr>
            <p:cNvPr id="20" name="Freeform 338">
              <a:extLst>
                <a:ext uri="{FF2B5EF4-FFF2-40B4-BE49-F238E27FC236}">
                  <a16:creationId xmlns:a16="http://schemas.microsoft.com/office/drawing/2014/main" id="{761DAA2D-DC3D-4D71-6AF3-E214E5494B1C}"/>
                </a:ext>
              </a:extLst>
            </p:cNvPr>
            <p:cNvSpPr>
              <a:spLocks noEditPoints="1"/>
            </p:cNvSpPr>
            <p:nvPr/>
          </p:nvSpPr>
          <p:spPr bwMode="auto">
            <a:xfrm>
              <a:off x="4254615" y="5923381"/>
              <a:ext cx="68263" cy="69850"/>
            </a:xfrm>
            <a:custGeom>
              <a:avLst/>
              <a:gdLst>
                <a:gd name="T0" fmla="*/ 22 w 43"/>
                <a:gd name="T1" fmla="*/ 44 h 44"/>
                <a:gd name="T2" fmla="*/ 22 w 43"/>
                <a:gd name="T3" fmla="*/ 44 h 44"/>
                <a:gd name="T4" fmla="*/ 25 w 43"/>
                <a:gd name="T5" fmla="*/ 44 h 44"/>
                <a:gd name="T6" fmla="*/ 30 w 43"/>
                <a:gd name="T7" fmla="*/ 41 h 44"/>
                <a:gd name="T8" fmla="*/ 34 w 43"/>
                <a:gd name="T9" fmla="*/ 40 h 44"/>
                <a:gd name="T10" fmla="*/ 37 w 43"/>
                <a:gd name="T11" fmla="*/ 38 h 44"/>
                <a:gd name="T12" fmla="*/ 39 w 43"/>
                <a:gd name="T13" fmla="*/ 34 h 44"/>
                <a:gd name="T14" fmla="*/ 42 w 43"/>
                <a:gd name="T15" fmla="*/ 31 h 44"/>
                <a:gd name="T16" fmla="*/ 43 w 43"/>
                <a:gd name="T17" fmla="*/ 26 h 44"/>
                <a:gd name="T18" fmla="*/ 43 w 43"/>
                <a:gd name="T19" fmla="*/ 23 h 44"/>
                <a:gd name="T20" fmla="*/ 43 w 43"/>
                <a:gd name="T21" fmla="*/ 23 h 44"/>
                <a:gd name="T22" fmla="*/ 43 w 43"/>
                <a:gd name="T23" fmla="*/ 18 h 44"/>
                <a:gd name="T24" fmla="*/ 42 w 43"/>
                <a:gd name="T25" fmla="*/ 13 h 44"/>
                <a:gd name="T26" fmla="*/ 39 w 43"/>
                <a:gd name="T27" fmla="*/ 10 h 44"/>
                <a:gd name="T28" fmla="*/ 37 w 43"/>
                <a:gd name="T29" fmla="*/ 7 h 44"/>
                <a:gd name="T30" fmla="*/ 34 w 43"/>
                <a:gd name="T31" fmla="*/ 4 h 44"/>
                <a:gd name="T32" fmla="*/ 30 w 43"/>
                <a:gd name="T33" fmla="*/ 3 h 44"/>
                <a:gd name="T34" fmla="*/ 25 w 43"/>
                <a:gd name="T35" fmla="*/ 1 h 44"/>
                <a:gd name="T36" fmla="*/ 22 w 43"/>
                <a:gd name="T37" fmla="*/ 0 h 44"/>
                <a:gd name="T38" fmla="*/ 22 w 43"/>
                <a:gd name="T39" fmla="*/ 0 h 44"/>
                <a:gd name="T40" fmla="*/ 17 w 43"/>
                <a:gd name="T41" fmla="*/ 1 h 44"/>
                <a:gd name="T42" fmla="*/ 14 w 43"/>
                <a:gd name="T43" fmla="*/ 3 h 44"/>
                <a:gd name="T44" fmla="*/ 9 w 43"/>
                <a:gd name="T45" fmla="*/ 4 h 44"/>
                <a:gd name="T46" fmla="*/ 7 w 43"/>
                <a:gd name="T47" fmla="*/ 7 h 44"/>
                <a:gd name="T48" fmla="*/ 4 w 43"/>
                <a:gd name="T49" fmla="*/ 10 h 44"/>
                <a:gd name="T50" fmla="*/ 2 w 43"/>
                <a:gd name="T51" fmla="*/ 13 h 44"/>
                <a:gd name="T52" fmla="*/ 1 w 43"/>
                <a:gd name="T53" fmla="*/ 18 h 44"/>
                <a:gd name="T54" fmla="*/ 0 w 43"/>
                <a:gd name="T55" fmla="*/ 23 h 44"/>
                <a:gd name="T56" fmla="*/ 0 w 43"/>
                <a:gd name="T57" fmla="*/ 23 h 44"/>
                <a:gd name="T58" fmla="*/ 1 w 43"/>
                <a:gd name="T59" fmla="*/ 26 h 44"/>
                <a:gd name="T60" fmla="*/ 2 w 43"/>
                <a:gd name="T61" fmla="*/ 31 h 44"/>
                <a:gd name="T62" fmla="*/ 4 w 43"/>
                <a:gd name="T63" fmla="*/ 34 h 44"/>
                <a:gd name="T64" fmla="*/ 7 w 43"/>
                <a:gd name="T65" fmla="*/ 38 h 44"/>
                <a:gd name="T66" fmla="*/ 9 w 43"/>
                <a:gd name="T67" fmla="*/ 40 h 44"/>
                <a:gd name="T68" fmla="*/ 14 w 43"/>
                <a:gd name="T69" fmla="*/ 41 h 44"/>
                <a:gd name="T70" fmla="*/ 17 w 43"/>
                <a:gd name="T71" fmla="*/ 44 h 44"/>
                <a:gd name="T72" fmla="*/ 22 w 43"/>
                <a:gd name="T73" fmla="*/ 44 h 44"/>
                <a:gd name="T74" fmla="*/ 22 w 43"/>
                <a:gd name="T75" fmla="*/ 44 h 44"/>
                <a:gd name="T76" fmla="*/ 22 w 43"/>
                <a:gd name="T77" fmla="*/ 7 h 44"/>
                <a:gd name="T78" fmla="*/ 22 w 43"/>
                <a:gd name="T79" fmla="*/ 7 h 44"/>
                <a:gd name="T80" fmla="*/ 27 w 43"/>
                <a:gd name="T81" fmla="*/ 9 h 44"/>
                <a:gd name="T82" fmla="*/ 31 w 43"/>
                <a:gd name="T83" fmla="*/ 12 h 44"/>
                <a:gd name="T84" fmla="*/ 35 w 43"/>
                <a:gd name="T85" fmla="*/ 17 h 44"/>
                <a:gd name="T86" fmla="*/ 36 w 43"/>
                <a:gd name="T87" fmla="*/ 23 h 44"/>
                <a:gd name="T88" fmla="*/ 36 w 43"/>
                <a:gd name="T89" fmla="*/ 23 h 44"/>
                <a:gd name="T90" fmla="*/ 35 w 43"/>
                <a:gd name="T91" fmla="*/ 27 h 44"/>
                <a:gd name="T92" fmla="*/ 31 w 43"/>
                <a:gd name="T93" fmla="*/ 32 h 44"/>
                <a:gd name="T94" fmla="*/ 27 w 43"/>
                <a:gd name="T95" fmla="*/ 35 h 44"/>
                <a:gd name="T96" fmla="*/ 22 w 43"/>
                <a:gd name="T97" fmla="*/ 37 h 44"/>
                <a:gd name="T98" fmla="*/ 22 w 43"/>
                <a:gd name="T99" fmla="*/ 37 h 44"/>
                <a:gd name="T100" fmla="*/ 16 w 43"/>
                <a:gd name="T101" fmla="*/ 35 h 44"/>
                <a:gd name="T102" fmla="*/ 11 w 43"/>
                <a:gd name="T103" fmla="*/ 32 h 44"/>
                <a:gd name="T104" fmla="*/ 8 w 43"/>
                <a:gd name="T105" fmla="*/ 27 h 44"/>
                <a:gd name="T106" fmla="*/ 7 w 43"/>
                <a:gd name="T107" fmla="*/ 23 h 44"/>
                <a:gd name="T108" fmla="*/ 7 w 43"/>
                <a:gd name="T109" fmla="*/ 23 h 44"/>
                <a:gd name="T110" fmla="*/ 8 w 43"/>
                <a:gd name="T111" fmla="*/ 17 h 44"/>
                <a:gd name="T112" fmla="*/ 11 w 43"/>
                <a:gd name="T113" fmla="*/ 12 h 44"/>
                <a:gd name="T114" fmla="*/ 16 w 43"/>
                <a:gd name="T115" fmla="*/ 9 h 44"/>
                <a:gd name="T116" fmla="*/ 22 w 43"/>
                <a:gd name="T117" fmla="*/ 7 h 44"/>
                <a:gd name="T118" fmla="*/ 22 w 43"/>
                <a:gd name="T119" fmla="*/ 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 h="44">
                  <a:moveTo>
                    <a:pt x="22" y="44"/>
                  </a:moveTo>
                  <a:lnTo>
                    <a:pt x="22" y="44"/>
                  </a:lnTo>
                  <a:lnTo>
                    <a:pt x="25" y="44"/>
                  </a:lnTo>
                  <a:lnTo>
                    <a:pt x="30" y="41"/>
                  </a:lnTo>
                  <a:lnTo>
                    <a:pt x="34" y="40"/>
                  </a:lnTo>
                  <a:lnTo>
                    <a:pt x="37" y="38"/>
                  </a:lnTo>
                  <a:lnTo>
                    <a:pt x="39" y="34"/>
                  </a:lnTo>
                  <a:lnTo>
                    <a:pt x="42" y="31"/>
                  </a:lnTo>
                  <a:lnTo>
                    <a:pt x="43" y="26"/>
                  </a:lnTo>
                  <a:lnTo>
                    <a:pt x="43" y="23"/>
                  </a:lnTo>
                  <a:lnTo>
                    <a:pt x="43" y="23"/>
                  </a:lnTo>
                  <a:lnTo>
                    <a:pt x="43" y="18"/>
                  </a:lnTo>
                  <a:lnTo>
                    <a:pt x="42" y="13"/>
                  </a:lnTo>
                  <a:lnTo>
                    <a:pt x="39" y="10"/>
                  </a:lnTo>
                  <a:lnTo>
                    <a:pt x="37" y="7"/>
                  </a:lnTo>
                  <a:lnTo>
                    <a:pt x="34" y="4"/>
                  </a:lnTo>
                  <a:lnTo>
                    <a:pt x="30" y="3"/>
                  </a:lnTo>
                  <a:lnTo>
                    <a:pt x="25" y="1"/>
                  </a:lnTo>
                  <a:lnTo>
                    <a:pt x="22" y="0"/>
                  </a:lnTo>
                  <a:lnTo>
                    <a:pt x="22" y="0"/>
                  </a:lnTo>
                  <a:lnTo>
                    <a:pt x="17" y="1"/>
                  </a:lnTo>
                  <a:lnTo>
                    <a:pt x="14" y="3"/>
                  </a:lnTo>
                  <a:lnTo>
                    <a:pt x="9" y="4"/>
                  </a:lnTo>
                  <a:lnTo>
                    <a:pt x="7" y="7"/>
                  </a:lnTo>
                  <a:lnTo>
                    <a:pt x="4" y="10"/>
                  </a:lnTo>
                  <a:lnTo>
                    <a:pt x="2" y="13"/>
                  </a:lnTo>
                  <a:lnTo>
                    <a:pt x="1" y="18"/>
                  </a:lnTo>
                  <a:lnTo>
                    <a:pt x="0" y="23"/>
                  </a:lnTo>
                  <a:lnTo>
                    <a:pt x="0" y="23"/>
                  </a:lnTo>
                  <a:lnTo>
                    <a:pt x="1" y="26"/>
                  </a:lnTo>
                  <a:lnTo>
                    <a:pt x="2" y="31"/>
                  </a:lnTo>
                  <a:lnTo>
                    <a:pt x="4" y="34"/>
                  </a:lnTo>
                  <a:lnTo>
                    <a:pt x="7" y="38"/>
                  </a:lnTo>
                  <a:lnTo>
                    <a:pt x="9" y="40"/>
                  </a:lnTo>
                  <a:lnTo>
                    <a:pt x="14" y="41"/>
                  </a:lnTo>
                  <a:lnTo>
                    <a:pt x="17" y="44"/>
                  </a:lnTo>
                  <a:lnTo>
                    <a:pt x="22" y="44"/>
                  </a:lnTo>
                  <a:lnTo>
                    <a:pt x="22" y="44"/>
                  </a:lnTo>
                  <a:close/>
                  <a:moveTo>
                    <a:pt x="22" y="7"/>
                  </a:moveTo>
                  <a:lnTo>
                    <a:pt x="22" y="7"/>
                  </a:lnTo>
                  <a:lnTo>
                    <a:pt x="27" y="9"/>
                  </a:lnTo>
                  <a:lnTo>
                    <a:pt x="31" y="12"/>
                  </a:lnTo>
                  <a:lnTo>
                    <a:pt x="35" y="17"/>
                  </a:lnTo>
                  <a:lnTo>
                    <a:pt x="36" y="23"/>
                  </a:lnTo>
                  <a:lnTo>
                    <a:pt x="36" y="23"/>
                  </a:lnTo>
                  <a:lnTo>
                    <a:pt x="35" y="27"/>
                  </a:lnTo>
                  <a:lnTo>
                    <a:pt x="31" y="32"/>
                  </a:lnTo>
                  <a:lnTo>
                    <a:pt x="27" y="35"/>
                  </a:lnTo>
                  <a:lnTo>
                    <a:pt x="22" y="37"/>
                  </a:lnTo>
                  <a:lnTo>
                    <a:pt x="22" y="37"/>
                  </a:lnTo>
                  <a:lnTo>
                    <a:pt x="16" y="35"/>
                  </a:lnTo>
                  <a:lnTo>
                    <a:pt x="11" y="32"/>
                  </a:lnTo>
                  <a:lnTo>
                    <a:pt x="8" y="27"/>
                  </a:lnTo>
                  <a:lnTo>
                    <a:pt x="7" y="23"/>
                  </a:lnTo>
                  <a:lnTo>
                    <a:pt x="7" y="23"/>
                  </a:lnTo>
                  <a:lnTo>
                    <a:pt x="8" y="17"/>
                  </a:lnTo>
                  <a:lnTo>
                    <a:pt x="11" y="12"/>
                  </a:lnTo>
                  <a:lnTo>
                    <a:pt x="16" y="9"/>
                  </a:lnTo>
                  <a:lnTo>
                    <a:pt x="22" y="7"/>
                  </a:lnTo>
                  <a:lnTo>
                    <a:pt x="2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cs typeface="+mn-ea"/>
                <a:sym typeface="+mn-lt"/>
              </a:endParaRPr>
            </a:p>
          </p:txBody>
        </p:sp>
      </p:grpSp>
      <p:sp>
        <p:nvSpPr>
          <p:cNvPr id="25" name="矩形 51">
            <a:extLst>
              <a:ext uri="{FF2B5EF4-FFF2-40B4-BE49-F238E27FC236}">
                <a16:creationId xmlns:a16="http://schemas.microsoft.com/office/drawing/2014/main" id="{A25F20EB-4B87-BDBF-9621-F77892F08A16}"/>
              </a:ext>
            </a:extLst>
          </p:cNvPr>
          <p:cNvSpPr/>
          <p:nvPr/>
        </p:nvSpPr>
        <p:spPr>
          <a:xfrm>
            <a:off x="735755" y="4082264"/>
            <a:ext cx="5009235" cy="2243050"/>
          </a:xfrm>
          <a:prstGeom prst="rect">
            <a:avLst/>
          </a:prstGeom>
        </p:spPr>
        <p:txBody>
          <a:bodyPr wrap="square">
            <a:spAutoFit/>
          </a:bodyPr>
          <a:lstStyle/>
          <a:p>
            <a:pPr lvl="0" algn="ctr">
              <a:lnSpc>
                <a:spcPct val="150000"/>
              </a:lnSpc>
              <a:defRPr/>
            </a:pPr>
            <a:r>
              <a:rPr lang="pt-BR" altLang="zh-CN" sz="2400" b="1" kern="0" dirty="0">
                <a:solidFill>
                  <a:srgbClr val="D91D3C"/>
                </a:solidFill>
                <a:cs typeface="+mn-ea"/>
                <a:sym typeface="+mn-lt"/>
              </a:rPr>
              <a:t>Os materiais explosivos podem ser encontrados em várias formas, incluindo sólidos, líquidos e gases. </a:t>
            </a:r>
            <a:endParaRPr lang="zh-CN" altLang="en-US" sz="2400" b="1" kern="0" dirty="0">
              <a:solidFill>
                <a:srgbClr val="D91D3C"/>
              </a:solidFill>
              <a:cs typeface="+mn-ea"/>
              <a:sym typeface="+mn-lt"/>
            </a:endParaRPr>
          </a:p>
        </p:txBody>
      </p:sp>
      <p:grpSp>
        <p:nvGrpSpPr>
          <p:cNvPr id="3" name="组合 15">
            <a:extLst>
              <a:ext uri="{FF2B5EF4-FFF2-40B4-BE49-F238E27FC236}">
                <a16:creationId xmlns:a16="http://schemas.microsoft.com/office/drawing/2014/main" id="{BAA4D1CD-3462-D2A9-C015-87EE13E2E48C}"/>
              </a:ext>
            </a:extLst>
          </p:cNvPr>
          <p:cNvGrpSpPr/>
          <p:nvPr/>
        </p:nvGrpSpPr>
        <p:grpSpPr>
          <a:xfrm rot="10800000">
            <a:off x="8072653" y="3451130"/>
            <a:ext cx="2416658" cy="2949564"/>
            <a:chOff x="6684435" y="2290903"/>
            <a:chExt cx="1409700" cy="1720559"/>
          </a:xfrm>
        </p:grpSpPr>
        <p:grpSp>
          <p:nvGrpSpPr>
            <p:cNvPr id="4" name="Group 793">
              <a:extLst>
                <a:ext uri="{FF2B5EF4-FFF2-40B4-BE49-F238E27FC236}">
                  <a16:creationId xmlns:a16="http://schemas.microsoft.com/office/drawing/2014/main" id="{F79AB6BA-7408-45C2-F2B2-0AE1D5FE883F}"/>
                </a:ext>
              </a:extLst>
            </p:cNvPr>
            <p:cNvGrpSpPr/>
            <p:nvPr/>
          </p:nvGrpSpPr>
          <p:grpSpPr>
            <a:xfrm>
              <a:off x="6684435" y="2290903"/>
              <a:ext cx="1409700" cy="1720559"/>
              <a:chOff x="1294228" y="2741399"/>
              <a:chExt cx="1092830" cy="1333815"/>
            </a:xfrm>
          </p:grpSpPr>
          <p:sp>
            <p:nvSpPr>
              <p:cNvPr id="10" name="Isosceles Triangle 794">
                <a:extLst>
                  <a:ext uri="{FF2B5EF4-FFF2-40B4-BE49-F238E27FC236}">
                    <a16:creationId xmlns:a16="http://schemas.microsoft.com/office/drawing/2014/main" id="{EDEF4066-BA36-740A-6D2F-93EEC1957E58}"/>
                  </a:ext>
                </a:extLst>
              </p:cNvPr>
              <p:cNvSpPr/>
              <p:nvPr/>
            </p:nvSpPr>
            <p:spPr>
              <a:xfrm rot="10800000">
                <a:off x="1731938" y="3924530"/>
                <a:ext cx="229394" cy="15068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cs typeface="+mn-ea"/>
                  <a:sym typeface="+mn-lt"/>
                </a:endParaRPr>
              </a:p>
            </p:txBody>
          </p:sp>
          <p:sp>
            <p:nvSpPr>
              <p:cNvPr id="11" name="Oval 795">
                <a:extLst>
                  <a:ext uri="{FF2B5EF4-FFF2-40B4-BE49-F238E27FC236}">
                    <a16:creationId xmlns:a16="http://schemas.microsoft.com/office/drawing/2014/main" id="{1608D1E4-896F-E3B3-AE83-BF069BC4A5BB}"/>
                  </a:ext>
                </a:extLst>
              </p:cNvPr>
              <p:cNvSpPr/>
              <p:nvPr/>
            </p:nvSpPr>
            <p:spPr>
              <a:xfrm>
                <a:off x="1306214" y="2741399"/>
                <a:ext cx="1080844" cy="1080843"/>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cs typeface="+mn-ea"/>
                  <a:sym typeface="+mn-lt"/>
                </a:endParaRPr>
              </a:p>
            </p:txBody>
          </p:sp>
          <p:sp>
            <p:nvSpPr>
              <p:cNvPr id="12" name="Pie 796">
                <a:extLst>
                  <a:ext uri="{FF2B5EF4-FFF2-40B4-BE49-F238E27FC236}">
                    <a16:creationId xmlns:a16="http://schemas.microsoft.com/office/drawing/2014/main" id="{E555A408-D59C-6894-0F73-3383EC998F83}"/>
                  </a:ext>
                </a:extLst>
              </p:cNvPr>
              <p:cNvSpPr/>
              <p:nvPr/>
            </p:nvSpPr>
            <p:spPr>
              <a:xfrm>
                <a:off x="1294228" y="2741560"/>
                <a:ext cx="1087954" cy="1087953"/>
              </a:xfrm>
              <a:prstGeom prst="pie">
                <a:avLst>
                  <a:gd name="adj1" fmla="val 13371241"/>
                  <a:gd name="adj2" fmla="val 30260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cs typeface="+mn-ea"/>
                  <a:sym typeface="+mn-lt"/>
                </a:endParaRPr>
              </a:p>
            </p:txBody>
          </p:sp>
          <p:sp>
            <p:nvSpPr>
              <p:cNvPr id="13" name="Oval 797">
                <a:extLst>
                  <a:ext uri="{FF2B5EF4-FFF2-40B4-BE49-F238E27FC236}">
                    <a16:creationId xmlns:a16="http://schemas.microsoft.com/office/drawing/2014/main" id="{EC4F392D-BFE6-432D-6F23-CC92BC74D70C}"/>
                  </a:ext>
                </a:extLst>
              </p:cNvPr>
              <p:cNvSpPr/>
              <p:nvPr/>
            </p:nvSpPr>
            <p:spPr>
              <a:xfrm>
                <a:off x="1476741" y="2911924"/>
                <a:ext cx="739790" cy="7397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cs typeface="+mn-ea"/>
                  <a:sym typeface="+mn-lt"/>
                </a:endParaRPr>
              </a:p>
            </p:txBody>
          </p:sp>
        </p:grpSp>
        <p:grpSp>
          <p:nvGrpSpPr>
            <p:cNvPr id="5" name="Group 6">
              <a:extLst>
                <a:ext uri="{FF2B5EF4-FFF2-40B4-BE49-F238E27FC236}">
                  <a16:creationId xmlns:a16="http://schemas.microsoft.com/office/drawing/2014/main" id="{3BFEF633-40F0-05BE-6156-E0749C54641F}"/>
                </a:ext>
              </a:extLst>
            </p:cNvPr>
            <p:cNvGrpSpPr/>
            <p:nvPr/>
          </p:nvGrpSpPr>
          <p:grpSpPr>
            <a:xfrm>
              <a:off x="7137854" y="2783277"/>
              <a:ext cx="523875" cy="398145"/>
              <a:chOff x="3914890" y="5856706"/>
              <a:chExt cx="476250" cy="361950"/>
            </a:xfrm>
            <a:solidFill>
              <a:schemeClr val="tx1">
                <a:lumMod val="75000"/>
                <a:lumOff val="25000"/>
              </a:schemeClr>
            </a:solidFill>
          </p:grpSpPr>
          <p:sp>
            <p:nvSpPr>
              <p:cNvPr id="6" name="Freeform 335">
                <a:extLst>
                  <a:ext uri="{FF2B5EF4-FFF2-40B4-BE49-F238E27FC236}">
                    <a16:creationId xmlns:a16="http://schemas.microsoft.com/office/drawing/2014/main" id="{C0DC2D79-8645-EAA8-C50C-581DAF643C2A}"/>
                  </a:ext>
                </a:extLst>
              </p:cNvPr>
              <p:cNvSpPr>
                <a:spLocks noEditPoints="1"/>
              </p:cNvSpPr>
              <p:nvPr/>
            </p:nvSpPr>
            <p:spPr bwMode="auto">
              <a:xfrm>
                <a:off x="3914890" y="5923381"/>
                <a:ext cx="295275" cy="295275"/>
              </a:xfrm>
              <a:custGeom>
                <a:avLst/>
                <a:gdLst>
                  <a:gd name="T0" fmla="*/ 32 w 186"/>
                  <a:gd name="T1" fmla="*/ 122 h 186"/>
                  <a:gd name="T2" fmla="*/ 21 w 186"/>
                  <a:gd name="T3" fmla="*/ 149 h 186"/>
                  <a:gd name="T4" fmla="*/ 37 w 186"/>
                  <a:gd name="T5" fmla="*/ 165 h 186"/>
                  <a:gd name="T6" fmla="*/ 64 w 186"/>
                  <a:gd name="T7" fmla="*/ 155 h 186"/>
                  <a:gd name="T8" fmla="*/ 78 w 186"/>
                  <a:gd name="T9" fmla="*/ 178 h 186"/>
                  <a:gd name="T10" fmla="*/ 93 w 186"/>
                  <a:gd name="T11" fmla="*/ 186 h 186"/>
                  <a:gd name="T12" fmla="*/ 106 w 186"/>
                  <a:gd name="T13" fmla="*/ 181 h 186"/>
                  <a:gd name="T14" fmla="*/ 121 w 186"/>
                  <a:gd name="T15" fmla="*/ 153 h 186"/>
                  <a:gd name="T16" fmla="*/ 145 w 186"/>
                  <a:gd name="T17" fmla="*/ 165 h 186"/>
                  <a:gd name="T18" fmla="*/ 162 w 186"/>
                  <a:gd name="T19" fmla="*/ 155 h 186"/>
                  <a:gd name="T20" fmla="*/ 153 w 186"/>
                  <a:gd name="T21" fmla="*/ 127 h 186"/>
                  <a:gd name="T22" fmla="*/ 159 w 186"/>
                  <a:gd name="T23" fmla="*/ 113 h 186"/>
                  <a:gd name="T24" fmla="*/ 186 w 186"/>
                  <a:gd name="T25" fmla="*/ 100 h 186"/>
                  <a:gd name="T26" fmla="*/ 184 w 186"/>
                  <a:gd name="T27" fmla="*/ 84 h 186"/>
                  <a:gd name="T28" fmla="*/ 158 w 186"/>
                  <a:gd name="T29" fmla="*/ 73 h 186"/>
                  <a:gd name="T30" fmla="*/ 163 w 186"/>
                  <a:gd name="T31" fmla="*/ 44 h 186"/>
                  <a:gd name="T32" fmla="*/ 154 w 186"/>
                  <a:gd name="T33" fmla="*/ 24 h 186"/>
                  <a:gd name="T34" fmla="*/ 126 w 186"/>
                  <a:gd name="T35" fmla="*/ 33 h 186"/>
                  <a:gd name="T36" fmla="*/ 113 w 186"/>
                  <a:gd name="T37" fmla="*/ 30 h 186"/>
                  <a:gd name="T38" fmla="*/ 101 w 186"/>
                  <a:gd name="T39" fmla="*/ 1 h 186"/>
                  <a:gd name="T40" fmla="*/ 86 w 186"/>
                  <a:gd name="T41" fmla="*/ 0 h 186"/>
                  <a:gd name="T42" fmla="*/ 73 w 186"/>
                  <a:gd name="T43" fmla="*/ 27 h 186"/>
                  <a:gd name="T44" fmla="*/ 59 w 186"/>
                  <a:gd name="T45" fmla="*/ 33 h 186"/>
                  <a:gd name="T46" fmla="*/ 31 w 186"/>
                  <a:gd name="T47" fmla="*/ 24 h 186"/>
                  <a:gd name="T48" fmla="*/ 22 w 186"/>
                  <a:gd name="T49" fmla="*/ 44 h 186"/>
                  <a:gd name="T50" fmla="*/ 30 w 186"/>
                  <a:gd name="T51" fmla="*/ 70 h 186"/>
                  <a:gd name="T52" fmla="*/ 2 w 186"/>
                  <a:gd name="T53" fmla="*/ 82 h 186"/>
                  <a:gd name="T54" fmla="*/ 0 w 186"/>
                  <a:gd name="T55" fmla="*/ 100 h 186"/>
                  <a:gd name="T56" fmla="*/ 27 w 186"/>
                  <a:gd name="T57" fmla="*/ 113 h 186"/>
                  <a:gd name="T58" fmla="*/ 9 w 186"/>
                  <a:gd name="T59" fmla="*/ 86 h 186"/>
                  <a:gd name="T60" fmla="*/ 36 w 186"/>
                  <a:gd name="T61" fmla="*/ 74 h 186"/>
                  <a:gd name="T62" fmla="*/ 38 w 186"/>
                  <a:gd name="T63" fmla="*/ 56 h 186"/>
                  <a:gd name="T64" fmla="*/ 36 w 186"/>
                  <a:gd name="T65" fmla="*/ 30 h 186"/>
                  <a:gd name="T66" fmla="*/ 62 w 186"/>
                  <a:gd name="T67" fmla="*/ 40 h 186"/>
                  <a:gd name="T68" fmla="*/ 79 w 186"/>
                  <a:gd name="T69" fmla="*/ 32 h 186"/>
                  <a:gd name="T70" fmla="*/ 87 w 186"/>
                  <a:gd name="T71" fmla="*/ 9 h 186"/>
                  <a:gd name="T72" fmla="*/ 100 w 186"/>
                  <a:gd name="T73" fmla="*/ 10 h 186"/>
                  <a:gd name="T74" fmla="*/ 113 w 186"/>
                  <a:gd name="T75" fmla="*/ 37 h 186"/>
                  <a:gd name="T76" fmla="*/ 130 w 186"/>
                  <a:gd name="T77" fmla="*/ 39 h 186"/>
                  <a:gd name="T78" fmla="*/ 158 w 186"/>
                  <a:gd name="T79" fmla="*/ 37 h 186"/>
                  <a:gd name="T80" fmla="*/ 146 w 186"/>
                  <a:gd name="T81" fmla="*/ 62 h 186"/>
                  <a:gd name="T82" fmla="*/ 153 w 186"/>
                  <a:gd name="T83" fmla="*/ 79 h 186"/>
                  <a:gd name="T84" fmla="*/ 179 w 186"/>
                  <a:gd name="T85" fmla="*/ 88 h 186"/>
                  <a:gd name="T86" fmla="*/ 177 w 186"/>
                  <a:gd name="T87" fmla="*/ 101 h 186"/>
                  <a:gd name="T88" fmla="*/ 151 w 186"/>
                  <a:gd name="T89" fmla="*/ 111 h 186"/>
                  <a:gd name="T90" fmla="*/ 146 w 186"/>
                  <a:gd name="T91" fmla="*/ 128 h 186"/>
                  <a:gd name="T92" fmla="*/ 149 w 186"/>
                  <a:gd name="T93" fmla="*/ 158 h 186"/>
                  <a:gd name="T94" fmla="*/ 130 w 186"/>
                  <a:gd name="T95" fmla="*/ 148 h 186"/>
                  <a:gd name="T96" fmla="*/ 111 w 186"/>
                  <a:gd name="T97" fmla="*/ 151 h 186"/>
                  <a:gd name="T98" fmla="*/ 100 w 186"/>
                  <a:gd name="T99" fmla="*/ 178 h 186"/>
                  <a:gd name="T100" fmla="*/ 87 w 186"/>
                  <a:gd name="T101" fmla="*/ 179 h 186"/>
                  <a:gd name="T102" fmla="*/ 77 w 186"/>
                  <a:gd name="T103" fmla="*/ 153 h 186"/>
                  <a:gd name="T104" fmla="*/ 62 w 186"/>
                  <a:gd name="T105" fmla="*/ 146 h 186"/>
                  <a:gd name="T106" fmla="*/ 36 w 186"/>
                  <a:gd name="T107" fmla="*/ 158 h 186"/>
                  <a:gd name="T108" fmla="*/ 38 w 186"/>
                  <a:gd name="T109" fmla="*/ 130 h 186"/>
                  <a:gd name="T110" fmla="*/ 36 w 186"/>
                  <a:gd name="T111" fmla="*/ 114 h 186"/>
                  <a:gd name="T112" fmla="*/ 9 w 186"/>
                  <a:gd name="T113" fmla="*/ 10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 h="186">
                    <a:moveTo>
                      <a:pt x="27" y="113"/>
                    </a:moveTo>
                    <a:lnTo>
                      <a:pt x="27" y="113"/>
                    </a:lnTo>
                    <a:lnTo>
                      <a:pt x="28" y="114"/>
                    </a:lnTo>
                    <a:lnTo>
                      <a:pt x="30" y="116"/>
                    </a:lnTo>
                    <a:lnTo>
                      <a:pt x="32" y="122"/>
                    </a:lnTo>
                    <a:lnTo>
                      <a:pt x="32" y="122"/>
                    </a:lnTo>
                    <a:lnTo>
                      <a:pt x="32" y="124"/>
                    </a:lnTo>
                    <a:lnTo>
                      <a:pt x="32" y="127"/>
                    </a:lnTo>
                    <a:lnTo>
                      <a:pt x="22" y="143"/>
                    </a:lnTo>
                    <a:lnTo>
                      <a:pt x="22" y="143"/>
                    </a:lnTo>
                    <a:lnTo>
                      <a:pt x="21" y="146"/>
                    </a:lnTo>
                    <a:lnTo>
                      <a:pt x="21" y="149"/>
                    </a:lnTo>
                    <a:lnTo>
                      <a:pt x="22" y="152"/>
                    </a:lnTo>
                    <a:lnTo>
                      <a:pt x="23" y="155"/>
                    </a:lnTo>
                    <a:lnTo>
                      <a:pt x="31" y="163"/>
                    </a:lnTo>
                    <a:lnTo>
                      <a:pt x="31" y="163"/>
                    </a:lnTo>
                    <a:lnTo>
                      <a:pt x="34" y="165"/>
                    </a:lnTo>
                    <a:lnTo>
                      <a:pt x="37" y="165"/>
                    </a:lnTo>
                    <a:lnTo>
                      <a:pt x="41" y="165"/>
                    </a:lnTo>
                    <a:lnTo>
                      <a:pt x="43" y="164"/>
                    </a:lnTo>
                    <a:lnTo>
                      <a:pt x="59" y="155"/>
                    </a:lnTo>
                    <a:lnTo>
                      <a:pt x="59" y="155"/>
                    </a:lnTo>
                    <a:lnTo>
                      <a:pt x="62" y="153"/>
                    </a:lnTo>
                    <a:lnTo>
                      <a:pt x="64" y="155"/>
                    </a:lnTo>
                    <a:lnTo>
                      <a:pt x="70" y="157"/>
                    </a:lnTo>
                    <a:lnTo>
                      <a:pt x="70" y="157"/>
                    </a:lnTo>
                    <a:lnTo>
                      <a:pt x="72" y="158"/>
                    </a:lnTo>
                    <a:lnTo>
                      <a:pt x="73" y="160"/>
                    </a:lnTo>
                    <a:lnTo>
                      <a:pt x="78" y="178"/>
                    </a:lnTo>
                    <a:lnTo>
                      <a:pt x="78" y="178"/>
                    </a:lnTo>
                    <a:lnTo>
                      <a:pt x="79" y="181"/>
                    </a:lnTo>
                    <a:lnTo>
                      <a:pt x="80" y="184"/>
                    </a:lnTo>
                    <a:lnTo>
                      <a:pt x="84" y="185"/>
                    </a:lnTo>
                    <a:lnTo>
                      <a:pt x="86" y="186"/>
                    </a:lnTo>
                    <a:lnTo>
                      <a:pt x="86" y="186"/>
                    </a:lnTo>
                    <a:lnTo>
                      <a:pt x="93" y="186"/>
                    </a:lnTo>
                    <a:lnTo>
                      <a:pt x="93" y="186"/>
                    </a:lnTo>
                    <a:lnTo>
                      <a:pt x="99" y="186"/>
                    </a:lnTo>
                    <a:lnTo>
                      <a:pt x="99" y="186"/>
                    </a:lnTo>
                    <a:lnTo>
                      <a:pt x="101" y="185"/>
                    </a:lnTo>
                    <a:lnTo>
                      <a:pt x="105" y="184"/>
                    </a:lnTo>
                    <a:lnTo>
                      <a:pt x="106" y="181"/>
                    </a:lnTo>
                    <a:lnTo>
                      <a:pt x="107" y="178"/>
                    </a:lnTo>
                    <a:lnTo>
                      <a:pt x="112" y="160"/>
                    </a:lnTo>
                    <a:lnTo>
                      <a:pt x="112" y="160"/>
                    </a:lnTo>
                    <a:lnTo>
                      <a:pt x="113" y="158"/>
                    </a:lnTo>
                    <a:lnTo>
                      <a:pt x="115" y="157"/>
                    </a:lnTo>
                    <a:lnTo>
                      <a:pt x="121" y="153"/>
                    </a:lnTo>
                    <a:lnTo>
                      <a:pt x="121" y="153"/>
                    </a:lnTo>
                    <a:lnTo>
                      <a:pt x="124" y="153"/>
                    </a:lnTo>
                    <a:lnTo>
                      <a:pt x="126" y="155"/>
                    </a:lnTo>
                    <a:lnTo>
                      <a:pt x="142" y="164"/>
                    </a:lnTo>
                    <a:lnTo>
                      <a:pt x="142" y="164"/>
                    </a:lnTo>
                    <a:lnTo>
                      <a:pt x="145" y="165"/>
                    </a:lnTo>
                    <a:lnTo>
                      <a:pt x="147" y="165"/>
                    </a:lnTo>
                    <a:lnTo>
                      <a:pt x="147" y="165"/>
                    </a:lnTo>
                    <a:lnTo>
                      <a:pt x="151" y="165"/>
                    </a:lnTo>
                    <a:lnTo>
                      <a:pt x="154" y="163"/>
                    </a:lnTo>
                    <a:lnTo>
                      <a:pt x="162" y="155"/>
                    </a:lnTo>
                    <a:lnTo>
                      <a:pt x="162" y="155"/>
                    </a:lnTo>
                    <a:lnTo>
                      <a:pt x="165" y="152"/>
                    </a:lnTo>
                    <a:lnTo>
                      <a:pt x="165" y="149"/>
                    </a:lnTo>
                    <a:lnTo>
                      <a:pt x="165" y="146"/>
                    </a:lnTo>
                    <a:lnTo>
                      <a:pt x="163" y="143"/>
                    </a:lnTo>
                    <a:lnTo>
                      <a:pt x="153" y="127"/>
                    </a:lnTo>
                    <a:lnTo>
                      <a:pt x="153" y="127"/>
                    </a:lnTo>
                    <a:lnTo>
                      <a:pt x="153" y="124"/>
                    </a:lnTo>
                    <a:lnTo>
                      <a:pt x="153" y="122"/>
                    </a:lnTo>
                    <a:lnTo>
                      <a:pt x="155" y="116"/>
                    </a:lnTo>
                    <a:lnTo>
                      <a:pt x="155" y="116"/>
                    </a:lnTo>
                    <a:lnTo>
                      <a:pt x="158" y="114"/>
                    </a:lnTo>
                    <a:lnTo>
                      <a:pt x="159" y="113"/>
                    </a:lnTo>
                    <a:lnTo>
                      <a:pt x="177" y="108"/>
                    </a:lnTo>
                    <a:lnTo>
                      <a:pt x="177" y="108"/>
                    </a:lnTo>
                    <a:lnTo>
                      <a:pt x="181" y="107"/>
                    </a:lnTo>
                    <a:lnTo>
                      <a:pt x="183" y="106"/>
                    </a:lnTo>
                    <a:lnTo>
                      <a:pt x="184" y="102"/>
                    </a:lnTo>
                    <a:lnTo>
                      <a:pt x="186" y="100"/>
                    </a:lnTo>
                    <a:lnTo>
                      <a:pt x="186" y="100"/>
                    </a:lnTo>
                    <a:lnTo>
                      <a:pt x="186" y="94"/>
                    </a:lnTo>
                    <a:lnTo>
                      <a:pt x="186" y="94"/>
                    </a:lnTo>
                    <a:lnTo>
                      <a:pt x="186" y="87"/>
                    </a:lnTo>
                    <a:lnTo>
                      <a:pt x="186" y="87"/>
                    </a:lnTo>
                    <a:lnTo>
                      <a:pt x="184" y="84"/>
                    </a:lnTo>
                    <a:lnTo>
                      <a:pt x="183" y="82"/>
                    </a:lnTo>
                    <a:lnTo>
                      <a:pt x="181" y="80"/>
                    </a:lnTo>
                    <a:lnTo>
                      <a:pt x="177" y="79"/>
                    </a:lnTo>
                    <a:lnTo>
                      <a:pt x="159" y="74"/>
                    </a:lnTo>
                    <a:lnTo>
                      <a:pt x="159" y="74"/>
                    </a:lnTo>
                    <a:lnTo>
                      <a:pt x="158" y="73"/>
                    </a:lnTo>
                    <a:lnTo>
                      <a:pt x="155" y="70"/>
                    </a:lnTo>
                    <a:lnTo>
                      <a:pt x="153" y="65"/>
                    </a:lnTo>
                    <a:lnTo>
                      <a:pt x="153" y="65"/>
                    </a:lnTo>
                    <a:lnTo>
                      <a:pt x="153" y="62"/>
                    </a:lnTo>
                    <a:lnTo>
                      <a:pt x="153" y="60"/>
                    </a:lnTo>
                    <a:lnTo>
                      <a:pt x="163" y="44"/>
                    </a:lnTo>
                    <a:lnTo>
                      <a:pt x="163" y="44"/>
                    </a:lnTo>
                    <a:lnTo>
                      <a:pt x="165" y="41"/>
                    </a:lnTo>
                    <a:lnTo>
                      <a:pt x="165" y="38"/>
                    </a:lnTo>
                    <a:lnTo>
                      <a:pt x="163" y="35"/>
                    </a:lnTo>
                    <a:lnTo>
                      <a:pt x="162" y="32"/>
                    </a:lnTo>
                    <a:lnTo>
                      <a:pt x="154" y="24"/>
                    </a:lnTo>
                    <a:lnTo>
                      <a:pt x="154" y="24"/>
                    </a:lnTo>
                    <a:lnTo>
                      <a:pt x="152" y="23"/>
                    </a:lnTo>
                    <a:lnTo>
                      <a:pt x="148" y="21"/>
                    </a:lnTo>
                    <a:lnTo>
                      <a:pt x="145" y="21"/>
                    </a:lnTo>
                    <a:lnTo>
                      <a:pt x="142" y="23"/>
                    </a:lnTo>
                    <a:lnTo>
                      <a:pt x="126" y="33"/>
                    </a:lnTo>
                    <a:lnTo>
                      <a:pt x="126" y="33"/>
                    </a:lnTo>
                    <a:lnTo>
                      <a:pt x="124" y="33"/>
                    </a:lnTo>
                    <a:lnTo>
                      <a:pt x="121" y="33"/>
                    </a:lnTo>
                    <a:lnTo>
                      <a:pt x="115" y="31"/>
                    </a:lnTo>
                    <a:lnTo>
                      <a:pt x="115" y="31"/>
                    </a:lnTo>
                    <a:lnTo>
                      <a:pt x="113" y="30"/>
                    </a:lnTo>
                    <a:lnTo>
                      <a:pt x="112" y="27"/>
                    </a:lnTo>
                    <a:lnTo>
                      <a:pt x="107" y="9"/>
                    </a:lnTo>
                    <a:lnTo>
                      <a:pt x="107" y="9"/>
                    </a:lnTo>
                    <a:lnTo>
                      <a:pt x="106" y="6"/>
                    </a:lnTo>
                    <a:lnTo>
                      <a:pt x="105" y="4"/>
                    </a:lnTo>
                    <a:lnTo>
                      <a:pt x="101" y="1"/>
                    </a:lnTo>
                    <a:lnTo>
                      <a:pt x="99" y="0"/>
                    </a:lnTo>
                    <a:lnTo>
                      <a:pt x="99" y="0"/>
                    </a:lnTo>
                    <a:lnTo>
                      <a:pt x="93" y="0"/>
                    </a:lnTo>
                    <a:lnTo>
                      <a:pt x="93" y="0"/>
                    </a:lnTo>
                    <a:lnTo>
                      <a:pt x="86" y="0"/>
                    </a:lnTo>
                    <a:lnTo>
                      <a:pt x="86" y="0"/>
                    </a:lnTo>
                    <a:lnTo>
                      <a:pt x="84" y="1"/>
                    </a:lnTo>
                    <a:lnTo>
                      <a:pt x="80" y="4"/>
                    </a:lnTo>
                    <a:lnTo>
                      <a:pt x="79" y="6"/>
                    </a:lnTo>
                    <a:lnTo>
                      <a:pt x="78" y="9"/>
                    </a:lnTo>
                    <a:lnTo>
                      <a:pt x="73" y="27"/>
                    </a:lnTo>
                    <a:lnTo>
                      <a:pt x="73" y="27"/>
                    </a:lnTo>
                    <a:lnTo>
                      <a:pt x="72" y="30"/>
                    </a:lnTo>
                    <a:lnTo>
                      <a:pt x="70" y="31"/>
                    </a:lnTo>
                    <a:lnTo>
                      <a:pt x="64" y="33"/>
                    </a:lnTo>
                    <a:lnTo>
                      <a:pt x="64" y="33"/>
                    </a:lnTo>
                    <a:lnTo>
                      <a:pt x="62" y="33"/>
                    </a:lnTo>
                    <a:lnTo>
                      <a:pt x="59" y="33"/>
                    </a:lnTo>
                    <a:lnTo>
                      <a:pt x="43" y="23"/>
                    </a:lnTo>
                    <a:lnTo>
                      <a:pt x="43" y="23"/>
                    </a:lnTo>
                    <a:lnTo>
                      <a:pt x="41" y="21"/>
                    </a:lnTo>
                    <a:lnTo>
                      <a:pt x="37" y="21"/>
                    </a:lnTo>
                    <a:lnTo>
                      <a:pt x="34" y="23"/>
                    </a:lnTo>
                    <a:lnTo>
                      <a:pt x="31" y="24"/>
                    </a:lnTo>
                    <a:lnTo>
                      <a:pt x="23" y="32"/>
                    </a:lnTo>
                    <a:lnTo>
                      <a:pt x="23" y="32"/>
                    </a:lnTo>
                    <a:lnTo>
                      <a:pt x="22" y="35"/>
                    </a:lnTo>
                    <a:lnTo>
                      <a:pt x="21" y="38"/>
                    </a:lnTo>
                    <a:lnTo>
                      <a:pt x="21" y="41"/>
                    </a:lnTo>
                    <a:lnTo>
                      <a:pt x="22" y="44"/>
                    </a:lnTo>
                    <a:lnTo>
                      <a:pt x="32" y="60"/>
                    </a:lnTo>
                    <a:lnTo>
                      <a:pt x="32" y="60"/>
                    </a:lnTo>
                    <a:lnTo>
                      <a:pt x="32" y="62"/>
                    </a:lnTo>
                    <a:lnTo>
                      <a:pt x="32" y="65"/>
                    </a:lnTo>
                    <a:lnTo>
                      <a:pt x="30" y="70"/>
                    </a:lnTo>
                    <a:lnTo>
                      <a:pt x="30" y="70"/>
                    </a:lnTo>
                    <a:lnTo>
                      <a:pt x="28" y="73"/>
                    </a:lnTo>
                    <a:lnTo>
                      <a:pt x="27" y="74"/>
                    </a:lnTo>
                    <a:lnTo>
                      <a:pt x="8" y="79"/>
                    </a:lnTo>
                    <a:lnTo>
                      <a:pt x="8" y="79"/>
                    </a:lnTo>
                    <a:lnTo>
                      <a:pt x="4" y="80"/>
                    </a:lnTo>
                    <a:lnTo>
                      <a:pt x="2" y="82"/>
                    </a:lnTo>
                    <a:lnTo>
                      <a:pt x="1" y="84"/>
                    </a:lnTo>
                    <a:lnTo>
                      <a:pt x="0" y="87"/>
                    </a:lnTo>
                    <a:lnTo>
                      <a:pt x="0" y="87"/>
                    </a:lnTo>
                    <a:lnTo>
                      <a:pt x="0" y="94"/>
                    </a:lnTo>
                    <a:lnTo>
                      <a:pt x="0" y="94"/>
                    </a:lnTo>
                    <a:lnTo>
                      <a:pt x="0" y="100"/>
                    </a:lnTo>
                    <a:lnTo>
                      <a:pt x="0" y="100"/>
                    </a:lnTo>
                    <a:lnTo>
                      <a:pt x="1" y="102"/>
                    </a:lnTo>
                    <a:lnTo>
                      <a:pt x="2" y="106"/>
                    </a:lnTo>
                    <a:lnTo>
                      <a:pt x="4" y="107"/>
                    </a:lnTo>
                    <a:lnTo>
                      <a:pt x="8" y="108"/>
                    </a:lnTo>
                    <a:lnTo>
                      <a:pt x="27" y="113"/>
                    </a:lnTo>
                    <a:close/>
                    <a:moveTo>
                      <a:pt x="7" y="94"/>
                    </a:moveTo>
                    <a:lnTo>
                      <a:pt x="7" y="94"/>
                    </a:lnTo>
                    <a:lnTo>
                      <a:pt x="7" y="88"/>
                    </a:lnTo>
                    <a:lnTo>
                      <a:pt x="7" y="88"/>
                    </a:lnTo>
                    <a:lnTo>
                      <a:pt x="8" y="87"/>
                    </a:lnTo>
                    <a:lnTo>
                      <a:pt x="9" y="86"/>
                    </a:lnTo>
                    <a:lnTo>
                      <a:pt x="28" y="81"/>
                    </a:lnTo>
                    <a:lnTo>
                      <a:pt x="28" y="81"/>
                    </a:lnTo>
                    <a:lnTo>
                      <a:pt x="30" y="80"/>
                    </a:lnTo>
                    <a:lnTo>
                      <a:pt x="32" y="79"/>
                    </a:lnTo>
                    <a:lnTo>
                      <a:pt x="35" y="76"/>
                    </a:lnTo>
                    <a:lnTo>
                      <a:pt x="36" y="74"/>
                    </a:lnTo>
                    <a:lnTo>
                      <a:pt x="38" y="68"/>
                    </a:lnTo>
                    <a:lnTo>
                      <a:pt x="38" y="68"/>
                    </a:lnTo>
                    <a:lnTo>
                      <a:pt x="40" y="65"/>
                    </a:lnTo>
                    <a:lnTo>
                      <a:pt x="40" y="62"/>
                    </a:lnTo>
                    <a:lnTo>
                      <a:pt x="40" y="59"/>
                    </a:lnTo>
                    <a:lnTo>
                      <a:pt x="38" y="56"/>
                    </a:lnTo>
                    <a:lnTo>
                      <a:pt x="28" y="40"/>
                    </a:lnTo>
                    <a:lnTo>
                      <a:pt x="28" y="40"/>
                    </a:lnTo>
                    <a:lnTo>
                      <a:pt x="28" y="39"/>
                    </a:lnTo>
                    <a:lnTo>
                      <a:pt x="28" y="38"/>
                    </a:lnTo>
                    <a:lnTo>
                      <a:pt x="36" y="30"/>
                    </a:lnTo>
                    <a:lnTo>
                      <a:pt x="36" y="30"/>
                    </a:lnTo>
                    <a:lnTo>
                      <a:pt x="38" y="28"/>
                    </a:lnTo>
                    <a:lnTo>
                      <a:pt x="40" y="28"/>
                    </a:lnTo>
                    <a:lnTo>
                      <a:pt x="56" y="39"/>
                    </a:lnTo>
                    <a:lnTo>
                      <a:pt x="56" y="39"/>
                    </a:lnTo>
                    <a:lnTo>
                      <a:pt x="58" y="40"/>
                    </a:lnTo>
                    <a:lnTo>
                      <a:pt x="62" y="40"/>
                    </a:lnTo>
                    <a:lnTo>
                      <a:pt x="66" y="39"/>
                    </a:lnTo>
                    <a:lnTo>
                      <a:pt x="72" y="37"/>
                    </a:lnTo>
                    <a:lnTo>
                      <a:pt x="72" y="37"/>
                    </a:lnTo>
                    <a:lnTo>
                      <a:pt x="75" y="35"/>
                    </a:lnTo>
                    <a:lnTo>
                      <a:pt x="77" y="34"/>
                    </a:lnTo>
                    <a:lnTo>
                      <a:pt x="79" y="32"/>
                    </a:lnTo>
                    <a:lnTo>
                      <a:pt x="80" y="28"/>
                    </a:lnTo>
                    <a:lnTo>
                      <a:pt x="85" y="10"/>
                    </a:lnTo>
                    <a:lnTo>
                      <a:pt x="85" y="10"/>
                    </a:lnTo>
                    <a:lnTo>
                      <a:pt x="85" y="9"/>
                    </a:lnTo>
                    <a:lnTo>
                      <a:pt x="87" y="9"/>
                    </a:lnTo>
                    <a:lnTo>
                      <a:pt x="87" y="9"/>
                    </a:lnTo>
                    <a:lnTo>
                      <a:pt x="93" y="7"/>
                    </a:lnTo>
                    <a:lnTo>
                      <a:pt x="93" y="7"/>
                    </a:lnTo>
                    <a:lnTo>
                      <a:pt x="98" y="9"/>
                    </a:lnTo>
                    <a:lnTo>
                      <a:pt x="98" y="9"/>
                    </a:lnTo>
                    <a:lnTo>
                      <a:pt x="100" y="9"/>
                    </a:lnTo>
                    <a:lnTo>
                      <a:pt x="100" y="10"/>
                    </a:lnTo>
                    <a:lnTo>
                      <a:pt x="105" y="28"/>
                    </a:lnTo>
                    <a:lnTo>
                      <a:pt x="105" y="28"/>
                    </a:lnTo>
                    <a:lnTo>
                      <a:pt x="106" y="32"/>
                    </a:lnTo>
                    <a:lnTo>
                      <a:pt x="108" y="34"/>
                    </a:lnTo>
                    <a:lnTo>
                      <a:pt x="111" y="35"/>
                    </a:lnTo>
                    <a:lnTo>
                      <a:pt x="113" y="37"/>
                    </a:lnTo>
                    <a:lnTo>
                      <a:pt x="118" y="39"/>
                    </a:lnTo>
                    <a:lnTo>
                      <a:pt x="118" y="39"/>
                    </a:lnTo>
                    <a:lnTo>
                      <a:pt x="121" y="40"/>
                    </a:lnTo>
                    <a:lnTo>
                      <a:pt x="124" y="40"/>
                    </a:lnTo>
                    <a:lnTo>
                      <a:pt x="127" y="40"/>
                    </a:lnTo>
                    <a:lnTo>
                      <a:pt x="130" y="39"/>
                    </a:lnTo>
                    <a:lnTo>
                      <a:pt x="146" y="28"/>
                    </a:lnTo>
                    <a:lnTo>
                      <a:pt x="146" y="28"/>
                    </a:lnTo>
                    <a:lnTo>
                      <a:pt x="147" y="28"/>
                    </a:lnTo>
                    <a:lnTo>
                      <a:pt x="149" y="30"/>
                    </a:lnTo>
                    <a:lnTo>
                      <a:pt x="158" y="37"/>
                    </a:lnTo>
                    <a:lnTo>
                      <a:pt x="158" y="37"/>
                    </a:lnTo>
                    <a:lnTo>
                      <a:pt x="158" y="39"/>
                    </a:lnTo>
                    <a:lnTo>
                      <a:pt x="158" y="40"/>
                    </a:lnTo>
                    <a:lnTo>
                      <a:pt x="147" y="56"/>
                    </a:lnTo>
                    <a:lnTo>
                      <a:pt x="147" y="56"/>
                    </a:lnTo>
                    <a:lnTo>
                      <a:pt x="146" y="59"/>
                    </a:lnTo>
                    <a:lnTo>
                      <a:pt x="146" y="62"/>
                    </a:lnTo>
                    <a:lnTo>
                      <a:pt x="146" y="65"/>
                    </a:lnTo>
                    <a:lnTo>
                      <a:pt x="147" y="68"/>
                    </a:lnTo>
                    <a:lnTo>
                      <a:pt x="149" y="73"/>
                    </a:lnTo>
                    <a:lnTo>
                      <a:pt x="149" y="73"/>
                    </a:lnTo>
                    <a:lnTo>
                      <a:pt x="151" y="76"/>
                    </a:lnTo>
                    <a:lnTo>
                      <a:pt x="153" y="79"/>
                    </a:lnTo>
                    <a:lnTo>
                      <a:pt x="155" y="80"/>
                    </a:lnTo>
                    <a:lnTo>
                      <a:pt x="158" y="81"/>
                    </a:lnTo>
                    <a:lnTo>
                      <a:pt x="176" y="86"/>
                    </a:lnTo>
                    <a:lnTo>
                      <a:pt x="176" y="86"/>
                    </a:lnTo>
                    <a:lnTo>
                      <a:pt x="177" y="87"/>
                    </a:lnTo>
                    <a:lnTo>
                      <a:pt x="179" y="88"/>
                    </a:lnTo>
                    <a:lnTo>
                      <a:pt x="179" y="88"/>
                    </a:lnTo>
                    <a:lnTo>
                      <a:pt x="179" y="94"/>
                    </a:lnTo>
                    <a:lnTo>
                      <a:pt x="179" y="94"/>
                    </a:lnTo>
                    <a:lnTo>
                      <a:pt x="179" y="98"/>
                    </a:lnTo>
                    <a:lnTo>
                      <a:pt x="179" y="98"/>
                    </a:lnTo>
                    <a:lnTo>
                      <a:pt x="177" y="101"/>
                    </a:lnTo>
                    <a:lnTo>
                      <a:pt x="176" y="102"/>
                    </a:lnTo>
                    <a:lnTo>
                      <a:pt x="158" y="106"/>
                    </a:lnTo>
                    <a:lnTo>
                      <a:pt x="158" y="106"/>
                    </a:lnTo>
                    <a:lnTo>
                      <a:pt x="155" y="107"/>
                    </a:lnTo>
                    <a:lnTo>
                      <a:pt x="153" y="109"/>
                    </a:lnTo>
                    <a:lnTo>
                      <a:pt x="151" y="111"/>
                    </a:lnTo>
                    <a:lnTo>
                      <a:pt x="149" y="114"/>
                    </a:lnTo>
                    <a:lnTo>
                      <a:pt x="147" y="120"/>
                    </a:lnTo>
                    <a:lnTo>
                      <a:pt x="147" y="120"/>
                    </a:lnTo>
                    <a:lnTo>
                      <a:pt x="146" y="122"/>
                    </a:lnTo>
                    <a:lnTo>
                      <a:pt x="146" y="124"/>
                    </a:lnTo>
                    <a:lnTo>
                      <a:pt x="146" y="128"/>
                    </a:lnTo>
                    <a:lnTo>
                      <a:pt x="147" y="130"/>
                    </a:lnTo>
                    <a:lnTo>
                      <a:pt x="158" y="146"/>
                    </a:lnTo>
                    <a:lnTo>
                      <a:pt x="158" y="146"/>
                    </a:lnTo>
                    <a:lnTo>
                      <a:pt x="158" y="149"/>
                    </a:lnTo>
                    <a:lnTo>
                      <a:pt x="158" y="150"/>
                    </a:lnTo>
                    <a:lnTo>
                      <a:pt x="149" y="158"/>
                    </a:lnTo>
                    <a:lnTo>
                      <a:pt x="149" y="158"/>
                    </a:lnTo>
                    <a:lnTo>
                      <a:pt x="147" y="158"/>
                    </a:lnTo>
                    <a:lnTo>
                      <a:pt x="147" y="158"/>
                    </a:lnTo>
                    <a:lnTo>
                      <a:pt x="146" y="158"/>
                    </a:lnTo>
                    <a:lnTo>
                      <a:pt x="130" y="148"/>
                    </a:lnTo>
                    <a:lnTo>
                      <a:pt x="130" y="148"/>
                    </a:lnTo>
                    <a:lnTo>
                      <a:pt x="127" y="146"/>
                    </a:lnTo>
                    <a:lnTo>
                      <a:pt x="124" y="146"/>
                    </a:lnTo>
                    <a:lnTo>
                      <a:pt x="119" y="148"/>
                    </a:lnTo>
                    <a:lnTo>
                      <a:pt x="113" y="150"/>
                    </a:lnTo>
                    <a:lnTo>
                      <a:pt x="113" y="150"/>
                    </a:lnTo>
                    <a:lnTo>
                      <a:pt x="111" y="151"/>
                    </a:lnTo>
                    <a:lnTo>
                      <a:pt x="108" y="153"/>
                    </a:lnTo>
                    <a:lnTo>
                      <a:pt x="106" y="156"/>
                    </a:lnTo>
                    <a:lnTo>
                      <a:pt x="105" y="158"/>
                    </a:lnTo>
                    <a:lnTo>
                      <a:pt x="100" y="177"/>
                    </a:lnTo>
                    <a:lnTo>
                      <a:pt x="100" y="177"/>
                    </a:lnTo>
                    <a:lnTo>
                      <a:pt x="100" y="178"/>
                    </a:lnTo>
                    <a:lnTo>
                      <a:pt x="98" y="179"/>
                    </a:lnTo>
                    <a:lnTo>
                      <a:pt x="98" y="179"/>
                    </a:lnTo>
                    <a:lnTo>
                      <a:pt x="93" y="179"/>
                    </a:lnTo>
                    <a:lnTo>
                      <a:pt x="93" y="179"/>
                    </a:lnTo>
                    <a:lnTo>
                      <a:pt x="87" y="179"/>
                    </a:lnTo>
                    <a:lnTo>
                      <a:pt x="87" y="179"/>
                    </a:lnTo>
                    <a:lnTo>
                      <a:pt x="85" y="178"/>
                    </a:lnTo>
                    <a:lnTo>
                      <a:pt x="85" y="177"/>
                    </a:lnTo>
                    <a:lnTo>
                      <a:pt x="80" y="158"/>
                    </a:lnTo>
                    <a:lnTo>
                      <a:pt x="80" y="158"/>
                    </a:lnTo>
                    <a:lnTo>
                      <a:pt x="79" y="156"/>
                    </a:lnTo>
                    <a:lnTo>
                      <a:pt x="77" y="153"/>
                    </a:lnTo>
                    <a:lnTo>
                      <a:pt x="76" y="151"/>
                    </a:lnTo>
                    <a:lnTo>
                      <a:pt x="72" y="150"/>
                    </a:lnTo>
                    <a:lnTo>
                      <a:pt x="68" y="148"/>
                    </a:lnTo>
                    <a:lnTo>
                      <a:pt x="68" y="148"/>
                    </a:lnTo>
                    <a:lnTo>
                      <a:pt x="62" y="146"/>
                    </a:lnTo>
                    <a:lnTo>
                      <a:pt x="62" y="146"/>
                    </a:lnTo>
                    <a:lnTo>
                      <a:pt x="58" y="146"/>
                    </a:lnTo>
                    <a:lnTo>
                      <a:pt x="56" y="148"/>
                    </a:lnTo>
                    <a:lnTo>
                      <a:pt x="40" y="158"/>
                    </a:lnTo>
                    <a:lnTo>
                      <a:pt x="40" y="158"/>
                    </a:lnTo>
                    <a:lnTo>
                      <a:pt x="38" y="158"/>
                    </a:lnTo>
                    <a:lnTo>
                      <a:pt x="36" y="158"/>
                    </a:lnTo>
                    <a:lnTo>
                      <a:pt x="28" y="150"/>
                    </a:lnTo>
                    <a:lnTo>
                      <a:pt x="28" y="150"/>
                    </a:lnTo>
                    <a:lnTo>
                      <a:pt x="28" y="149"/>
                    </a:lnTo>
                    <a:lnTo>
                      <a:pt x="28" y="146"/>
                    </a:lnTo>
                    <a:lnTo>
                      <a:pt x="38" y="130"/>
                    </a:lnTo>
                    <a:lnTo>
                      <a:pt x="38" y="130"/>
                    </a:lnTo>
                    <a:lnTo>
                      <a:pt x="40" y="128"/>
                    </a:lnTo>
                    <a:lnTo>
                      <a:pt x="40" y="125"/>
                    </a:lnTo>
                    <a:lnTo>
                      <a:pt x="40" y="122"/>
                    </a:lnTo>
                    <a:lnTo>
                      <a:pt x="38" y="120"/>
                    </a:lnTo>
                    <a:lnTo>
                      <a:pt x="36" y="114"/>
                    </a:lnTo>
                    <a:lnTo>
                      <a:pt x="36" y="114"/>
                    </a:lnTo>
                    <a:lnTo>
                      <a:pt x="35" y="111"/>
                    </a:lnTo>
                    <a:lnTo>
                      <a:pt x="32" y="109"/>
                    </a:lnTo>
                    <a:lnTo>
                      <a:pt x="30" y="107"/>
                    </a:lnTo>
                    <a:lnTo>
                      <a:pt x="28" y="106"/>
                    </a:lnTo>
                    <a:lnTo>
                      <a:pt x="9" y="102"/>
                    </a:lnTo>
                    <a:lnTo>
                      <a:pt x="9" y="102"/>
                    </a:lnTo>
                    <a:lnTo>
                      <a:pt x="8" y="101"/>
                    </a:lnTo>
                    <a:lnTo>
                      <a:pt x="7" y="98"/>
                    </a:lnTo>
                    <a:lnTo>
                      <a:pt x="7" y="98"/>
                    </a:lnTo>
                    <a:lnTo>
                      <a:pt x="7" y="94"/>
                    </a:ln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cs typeface="+mn-ea"/>
                  <a:sym typeface="+mn-lt"/>
                </a:endParaRPr>
              </a:p>
            </p:txBody>
          </p:sp>
          <p:sp>
            <p:nvSpPr>
              <p:cNvPr id="7" name="Freeform 336">
                <a:extLst>
                  <a:ext uri="{FF2B5EF4-FFF2-40B4-BE49-F238E27FC236}">
                    <a16:creationId xmlns:a16="http://schemas.microsoft.com/office/drawing/2014/main" id="{F91FFED0-F427-FCE7-0F87-16D6999624F9}"/>
                  </a:ext>
                </a:extLst>
              </p:cNvPr>
              <p:cNvSpPr>
                <a:spLocks noEditPoints="1"/>
              </p:cNvSpPr>
              <p:nvPr/>
            </p:nvSpPr>
            <p:spPr bwMode="auto">
              <a:xfrm>
                <a:off x="4000615" y="6009106"/>
                <a:ext cx="123825" cy="123825"/>
              </a:xfrm>
              <a:custGeom>
                <a:avLst/>
                <a:gdLst>
                  <a:gd name="T0" fmla="*/ 39 w 78"/>
                  <a:gd name="T1" fmla="*/ 78 h 78"/>
                  <a:gd name="T2" fmla="*/ 54 w 78"/>
                  <a:gd name="T3" fmla="*/ 76 h 78"/>
                  <a:gd name="T4" fmla="*/ 66 w 78"/>
                  <a:gd name="T5" fmla="*/ 67 h 78"/>
                  <a:gd name="T6" fmla="*/ 74 w 78"/>
                  <a:gd name="T7" fmla="*/ 55 h 78"/>
                  <a:gd name="T8" fmla="*/ 78 w 78"/>
                  <a:gd name="T9" fmla="*/ 40 h 78"/>
                  <a:gd name="T10" fmla="*/ 77 w 78"/>
                  <a:gd name="T11" fmla="*/ 32 h 78"/>
                  <a:gd name="T12" fmla="*/ 71 w 78"/>
                  <a:gd name="T13" fmla="*/ 18 h 78"/>
                  <a:gd name="T14" fmla="*/ 60 w 78"/>
                  <a:gd name="T15" fmla="*/ 7 h 78"/>
                  <a:gd name="T16" fmla="*/ 46 w 78"/>
                  <a:gd name="T17" fmla="*/ 1 h 78"/>
                  <a:gd name="T18" fmla="*/ 39 w 78"/>
                  <a:gd name="T19" fmla="*/ 0 h 78"/>
                  <a:gd name="T20" fmla="*/ 23 w 78"/>
                  <a:gd name="T21" fmla="*/ 4 h 78"/>
                  <a:gd name="T22" fmla="*/ 11 w 78"/>
                  <a:gd name="T23" fmla="*/ 12 h 78"/>
                  <a:gd name="T24" fmla="*/ 3 w 78"/>
                  <a:gd name="T25" fmla="*/ 25 h 78"/>
                  <a:gd name="T26" fmla="*/ 0 w 78"/>
                  <a:gd name="T27" fmla="*/ 40 h 78"/>
                  <a:gd name="T28" fmla="*/ 1 w 78"/>
                  <a:gd name="T29" fmla="*/ 47 h 78"/>
                  <a:gd name="T30" fmla="*/ 7 w 78"/>
                  <a:gd name="T31" fmla="*/ 61 h 78"/>
                  <a:gd name="T32" fmla="*/ 17 w 78"/>
                  <a:gd name="T33" fmla="*/ 73 h 78"/>
                  <a:gd name="T34" fmla="*/ 31 w 78"/>
                  <a:gd name="T35" fmla="*/ 78 h 78"/>
                  <a:gd name="T36" fmla="*/ 39 w 78"/>
                  <a:gd name="T37" fmla="*/ 78 h 78"/>
                  <a:gd name="T38" fmla="*/ 39 w 78"/>
                  <a:gd name="T39" fmla="*/ 7 h 78"/>
                  <a:gd name="T40" fmla="*/ 51 w 78"/>
                  <a:gd name="T41" fmla="*/ 9 h 78"/>
                  <a:gd name="T42" fmla="*/ 61 w 78"/>
                  <a:gd name="T43" fmla="*/ 16 h 78"/>
                  <a:gd name="T44" fmla="*/ 68 w 78"/>
                  <a:gd name="T45" fmla="*/ 27 h 78"/>
                  <a:gd name="T46" fmla="*/ 71 w 78"/>
                  <a:gd name="T47" fmla="*/ 40 h 78"/>
                  <a:gd name="T48" fmla="*/ 70 w 78"/>
                  <a:gd name="T49" fmla="*/ 46 h 78"/>
                  <a:gd name="T50" fmla="*/ 65 w 78"/>
                  <a:gd name="T51" fmla="*/ 57 h 78"/>
                  <a:gd name="T52" fmla="*/ 57 w 78"/>
                  <a:gd name="T53" fmla="*/ 66 h 78"/>
                  <a:gd name="T54" fmla="*/ 45 w 78"/>
                  <a:gd name="T55" fmla="*/ 71 h 78"/>
                  <a:gd name="T56" fmla="*/ 39 w 78"/>
                  <a:gd name="T57" fmla="*/ 71 h 78"/>
                  <a:gd name="T58" fmla="*/ 26 w 78"/>
                  <a:gd name="T59" fmla="*/ 69 h 78"/>
                  <a:gd name="T60" fmla="*/ 16 w 78"/>
                  <a:gd name="T61" fmla="*/ 62 h 78"/>
                  <a:gd name="T62" fmla="*/ 9 w 78"/>
                  <a:gd name="T63" fmla="*/ 52 h 78"/>
                  <a:gd name="T64" fmla="*/ 7 w 78"/>
                  <a:gd name="T65" fmla="*/ 40 h 78"/>
                  <a:gd name="T66" fmla="*/ 8 w 78"/>
                  <a:gd name="T67" fmla="*/ 33 h 78"/>
                  <a:gd name="T68" fmla="*/ 12 w 78"/>
                  <a:gd name="T69" fmla="*/ 21 h 78"/>
                  <a:gd name="T70" fmla="*/ 21 w 78"/>
                  <a:gd name="T71" fmla="*/ 13 h 78"/>
                  <a:gd name="T72" fmla="*/ 32 w 78"/>
                  <a:gd name="T73" fmla="*/ 8 h 78"/>
                  <a:gd name="T74" fmla="*/ 39 w 78"/>
                  <a:gd name="T75" fmla="*/ 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8">
                    <a:moveTo>
                      <a:pt x="39" y="78"/>
                    </a:moveTo>
                    <a:lnTo>
                      <a:pt x="39" y="78"/>
                    </a:lnTo>
                    <a:lnTo>
                      <a:pt x="46" y="78"/>
                    </a:lnTo>
                    <a:lnTo>
                      <a:pt x="54" y="76"/>
                    </a:lnTo>
                    <a:lnTo>
                      <a:pt x="60" y="73"/>
                    </a:lnTo>
                    <a:lnTo>
                      <a:pt x="66" y="67"/>
                    </a:lnTo>
                    <a:lnTo>
                      <a:pt x="71" y="61"/>
                    </a:lnTo>
                    <a:lnTo>
                      <a:pt x="74" y="55"/>
                    </a:lnTo>
                    <a:lnTo>
                      <a:pt x="77" y="47"/>
                    </a:lnTo>
                    <a:lnTo>
                      <a:pt x="78" y="40"/>
                    </a:lnTo>
                    <a:lnTo>
                      <a:pt x="78" y="40"/>
                    </a:lnTo>
                    <a:lnTo>
                      <a:pt x="77" y="32"/>
                    </a:lnTo>
                    <a:lnTo>
                      <a:pt x="74" y="25"/>
                    </a:lnTo>
                    <a:lnTo>
                      <a:pt x="71" y="18"/>
                    </a:lnTo>
                    <a:lnTo>
                      <a:pt x="66" y="12"/>
                    </a:lnTo>
                    <a:lnTo>
                      <a:pt x="60" y="7"/>
                    </a:lnTo>
                    <a:lnTo>
                      <a:pt x="54" y="4"/>
                    </a:lnTo>
                    <a:lnTo>
                      <a:pt x="46" y="1"/>
                    </a:lnTo>
                    <a:lnTo>
                      <a:pt x="39" y="0"/>
                    </a:lnTo>
                    <a:lnTo>
                      <a:pt x="39" y="0"/>
                    </a:lnTo>
                    <a:lnTo>
                      <a:pt x="31" y="1"/>
                    </a:lnTo>
                    <a:lnTo>
                      <a:pt x="23" y="4"/>
                    </a:lnTo>
                    <a:lnTo>
                      <a:pt x="17" y="7"/>
                    </a:lnTo>
                    <a:lnTo>
                      <a:pt x="11" y="12"/>
                    </a:lnTo>
                    <a:lnTo>
                      <a:pt x="7" y="18"/>
                    </a:lnTo>
                    <a:lnTo>
                      <a:pt x="3" y="25"/>
                    </a:lnTo>
                    <a:lnTo>
                      <a:pt x="1" y="32"/>
                    </a:lnTo>
                    <a:lnTo>
                      <a:pt x="0" y="40"/>
                    </a:lnTo>
                    <a:lnTo>
                      <a:pt x="0" y="40"/>
                    </a:lnTo>
                    <a:lnTo>
                      <a:pt x="1" y="47"/>
                    </a:lnTo>
                    <a:lnTo>
                      <a:pt x="3" y="55"/>
                    </a:lnTo>
                    <a:lnTo>
                      <a:pt x="7" y="61"/>
                    </a:lnTo>
                    <a:lnTo>
                      <a:pt x="11" y="67"/>
                    </a:lnTo>
                    <a:lnTo>
                      <a:pt x="17" y="73"/>
                    </a:lnTo>
                    <a:lnTo>
                      <a:pt x="23" y="76"/>
                    </a:lnTo>
                    <a:lnTo>
                      <a:pt x="31" y="78"/>
                    </a:lnTo>
                    <a:lnTo>
                      <a:pt x="39" y="78"/>
                    </a:lnTo>
                    <a:lnTo>
                      <a:pt x="39" y="78"/>
                    </a:lnTo>
                    <a:close/>
                    <a:moveTo>
                      <a:pt x="39" y="7"/>
                    </a:moveTo>
                    <a:lnTo>
                      <a:pt x="39" y="7"/>
                    </a:lnTo>
                    <a:lnTo>
                      <a:pt x="45" y="8"/>
                    </a:lnTo>
                    <a:lnTo>
                      <a:pt x="51" y="9"/>
                    </a:lnTo>
                    <a:lnTo>
                      <a:pt x="57" y="13"/>
                    </a:lnTo>
                    <a:lnTo>
                      <a:pt x="61" y="16"/>
                    </a:lnTo>
                    <a:lnTo>
                      <a:pt x="65" y="21"/>
                    </a:lnTo>
                    <a:lnTo>
                      <a:pt x="68" y="27"/>
                    </a:lnTo>
                    <a:lnTo>
                      <a:pt x="70" y="33"/>
                    </a:lnTo>
                    <a:lnTo>
                      <a:pt x="71" y="40"/>
                    </a:lnTo>
                    <a:lnTo>
                      <a:pt x="71" y="40"/>
                    </a:lnTo>
                    <a:lnTo>
                      <a:pt x="70" y="46"/>
                    </a:lnTo>
                    <a:lnTo>
                      <a:pt x="68" y="52"/>
                    </a:lnTo>
                    <a:lnTo>
                      <a:pt x="65" y="57"/>
                    </a:lnTo>
                    <a:lnTo>
                      <a:pt x="61" y="62"/>
                    </a:lnTo>
                    <a:lnTo>
                      <a:pt x="57" y="66"/>
                    </a:lnTo>
                    <a:lnTo>
                      <a:pt x="51" y="69"/>
                    </a:lnTo>
                    <a:lnTo>
                      <a:pt x="45" y="71"/>
                    </a:lnTo>
                    <a:lnTo>
                      <a:pt x="39" y="71"/>
                    </a:lnTo>
                    <a:lnTo>
                      <a:pt x="39" y="71"/>
                    </a:lnTo>
                    <a:lnTo>
                      <a:pt x="32" y="71"/>
                    </a:lnTo>
                    <a:lnTo>
                      <a:pt x="26" y="69"/>
                    </a:lnTo>
                    <a:lnTo>
                      <a:pt x="21" y="66"/>
                    </a:lnTo>
                    <a:lnTo>
                      <a:pt x="16" y="62"/>
                    </a:lnTo>
                    <a:lnTo>
                      <a:pt x="12" y="57"/>
                    </a:lnTo>
                    <a:lnTo>
                      <a:pt x="9" y="52"/>
                    </a:lnTo>
                    <a:lnTo>
                      <a:pt x="8" y="46"/>
                    </a:lnTo>
                    <a:lnTo>
                      <a:pt x="7" y="40"/>
                    </a:lnTo>
                    <a:lnTo>
                      <a:pt x="7" y="40"/>
                    </a:lnTo>
                    <a:lnTo>
                      <a:pt x="8" y="33"/>
                    </a:lnTo>
                    <a:lnTo>
                      <a:pt x="9" y="27"/>
                    </a:lnTo>
                    <a:lnTo>
                      <a:pt x="12" y="21"/>
                    </a:lnTo>
                    <a:lnTo>
                      <a:pt x="16" y="16"/>
                    </a:lnTo>
                    <a:lnTo>
                      <a:pt x="21" y="13"/>
                    </a:lnTo>
                    <a:lnTo>
                      <a:pt x="26" y="9"/>
                    </a:lnTo>
                    <a:lnTo>
                      <a:pt x="32" y="8"/>
                    </a:lnTo>
                    <a:lnTo>
                      <a:pt x="39" y="7"/>
                    </a:lnTo>
                    <a:lnTo>
                      <a:pt x="39"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cs typeface="+mn-ea"/>
                  <a:sym typeface="+mn-lt"/>
                </a:endParaRPr>
              </a:p>
            </p:txBody>
          </p:sp>
          <p:sp>
            <p:nvSpPr>
              <p:cNvPr id="8" name="Freeform 337">
                <a:extLst>
                  <a:ext uri="{FF2B5EF4-FFF2-40B4-BE49-F238E27FC236}">
                    <a16:creationId xmlns:a16="http://schemas.microsoft.com/office/drawing/2014/main" id="{F52FDFAD-1573-F30F-607D-30CD1DA4DE52}"/>
                  </a:ext>
                </a:extLst>
              </p:cNvPr>
              <p:cNvSpPr>
                <a:spLocks noEditPoints="1"/>
              </p:cNvSpPr>
              <p:nvPr/>
            </p:nvSpPr>
            <p:spPr bwMode="auto">
              <a:xfrm>
                <a:off x="4187940" y="5856706"/>
                <a:ext cx="203200" cy="204788"/>
              </a:xfrm>
              <a:custGeom>
                <a:avLst/>
                <a:gdLst>
                  <a:gd name="T0" fmla="*/ 9 w 128"/>
                  <a:gd name="T1" fmla="*/ 39 h 129"/>
                  <a:gd name="T2" fmla="*/ 2 w 128"/>
                  <a:gd name="T3" fmla="*/ 43 h 129"/>
                  <a:gd name="T4" fmla="*/ 0 w 128"/>
                  <a:gd name="T5" fmla="*/ 55 h 129"/>
                  <a:gd name="T6" fmla="*/ 15 w 128"/>
                  <a:gd name="T7" fmla="*/ 67 h 129"/>
                  <a:gd name="T8" fmla="*/ 7 w 128"/>
                  <a:gd name="T9" fmla="*/ 84 h 129"/>
                  <a:gd name="T10" fmla="*/ 5 w 128"/>
                  <a:gd name="T11" fmla="*/ 94 h 129"/>
                  <a:gd name="T12" fmla="*/ 16 w 128"/>
                  <a:gd name="T13" fmla="*/ 104 h 129"/>
                  <a:gd name="T14" fmla="*/ 37 w 128"/>
                  <a:gd name="T15" fmla="*/ 103 h 129"/>
                  <a:gd name="T16" fmla="*/ 38 w 128"/>
                  <a:gd name="T17" fmla="*/ 121 h 129"/>
                  <a:gd name="T18" fmla="*/ 48 w 128"/>
                  <a:gd name="T19" fmla="*/ 128 h 129"/>
                  <a:gd name="T20" fmla="*/ 53 w 128"/>
                  <a:gd name="T21" fmla="*/ 129 h 129"/>
                  <a:gd name="T22" fmla="*/ 69 w 128"/>
                  <a:gd name="T23" fmla="*/ 111 h 129"/>
                  <a:gd name="T24" fmla="*/ 84 w 128"/>
                  <a:gd name="T25" fmla="*/ 121 h 129"/>
                  <a:gd name="T26" fmla="*/ 100 w 128"/>
                  <a:gd name="T27" fmla="*/ 117 h 129"/>
                  <a:gd name="T28" fmla="*/ 104 w 128"/>
                  <a:gd name="T29" fmla="*/ 109 h 129"/>
                  <a:gd name="T30" fmla="*/ 102 w 128"/>
                  <a:gd name="T31" fmla="*/ 90 h 129"/>
                  <a:gd name="T32" fmla="*/ 122 w 128"/>
                  <a:gd name="T33" fmla="*/ 88 h 129"/>
                  <a:gd name="T34" fmla="*/ 127 w 128"/>
                  <a:gd name="T35" fmla="*/ 80 h 129"/>
                  <a:gd name="T36" fmla="*/ 126 w 128"/>
                  <a:gd name="T37" fmla="*/ 69 h 129"/>
                  <a:gd name="T38" fmla="*/ 109 w 128"/>
                  <a:gd name="T39" fmla="*/ 55 h 129"/>
                  <a:gd name="T40" fmla="*/ 121 w 128"/>
                  <a:gd name="T41" fmla="*/ 41 h 129"/>
                  <a:gd name="T42" fmla="*/ 118 w 128"/>
                  <a:gd name="T43" fmla="*/ 27 h 129"/>
                  <a:gd name="T44" fmla="*/ 95 w 128"/>
                  <a:gd name="T45" fmla="*/ 28 h 129"/>
                  <a:gd name="T46" fmla="*/ 88 w 128"/>
                  <a:gd name="T47" fmla="*/ 22 h 129"/>
                  <a:gd name="T48" fmla="*/ 86 w 128"/>
                  <a:gd name="T49" fmla="*/ 3 h 129"/>
                  <a:gd name="T50" fmla="*/ 76 w 128"/>
                  <a:gd name="T51" fmla="*/ 0 h 129"/>
                  <a:gd name="T52" fmla="*/ 67 w 128"/>
                  <a:gd name="T53" fmla="*/ 4 h 129"/>
                  <a:gd name="T54" fmla="*/ 55 w 128"/>
                  <a:gd name="T55" fmla="*/ 18 h 129"/>
                  <a:gd name="T56" fmla="*/ 38 w 128"/>
                  <a:gd name="T57" fmla="*/ 5 h 129"/>
                  <a:gd name="T58" fmla="*/ 24 w 128"/>
                  <a:gd name="T59" fmla="*/ 12 h 129"/>
                  <a:gd name="T60" fmla="*/ 28 w 128"/>
                  <a:gd name="T61" fmla="*/ 32 h 129"/>
                  <a:gd name="T62" fmla="*/ 32 w 128"/>
                  <a:gd name="T63" fmla="*/ 39 h 129"/>
                  <a:gd name="T64" fmla="*/ 30 w 128"/>
                  <a:gd name="T65" fmla="*/ 17 h 129"/>
                  <a:gd name="T66" fmla="*/ 50 w 128"/>
                  <a:gd name="T67" fmla="*/ 24 h 129"/>
                  <a:gd name="T68" fmla="*/ 59 w 128"/>
                  <a:gd name="T69" fmla="*/ 24 h 129"/>
                  <a:gd name="T70" fmla="*/ 74 w 128"/>
                  <a:gd name="T71" fmla="*/ 7 h 129"/>
                  <a:gd name="T72" fmla="*/ 81 w 128"/>
                  <a:gd name="T73" fmla="*/ 8 h 129"/>
                  <a:gd name="T74" fmla="*/ 86 w 128"/>
                  <a:gd name="T75" fmla="*/ 31 h 129"/>
                  <a:gd name="T76" fmla="*/ 111 w 128"/>
                  <a:gd name="T77" fmla="*/ 31 h 129"/>
                  <a:gd name="T78" fmla="*/ 115 w 128"/>
                  <a:gd name="T79" fmla="*/ 39 h 129"/>
                  <a:gd name="T80" fmla="*/ 104 w 128"/>
                  <a:gd name="T81" fmla="*/ 60 h 129"/>
                  <a:gd name="T82" fmla="*/ 120 w 128"/>
                  <a:gd name="T83" fmla="*/ 74 h 129"/>
                  <a:gd name="T84" fmla="*/ 119 w 128"/>
                  <a:gd name="T85" fmla="*/ 82 h 129"/>
                  <a:gd name="T86" fmla="*/ 100 w 128"/>
                  <a:gd name="T87" fmla="*/ 83 h 129"/>
                  <a:gd name="T88" fmla="*/ 93 w 128"/>
                  <a:gd name="T89" fmla="*/ 98 h 129"/>
                  <a:gd name="T90" fmla="*/ 90 w 128"/>
                  <a:gd name="T91" fmla="*/ 116 h 129"/>
                  <a:gd name="T92" fmla="*/ 73 w 128"/>
                  <a:gd name="T93" fmla="*/ 103 h 129"/>
                  <a:gd name="T94" fmla="*/ 60 w 128"/>
                  <a:gd name="T95" fmla="*/ 109 h 129"/>
                  <a:gd name="T96" fmla="*/ 53 w 128"/>
                  <a:gd name="T97" fmla="*/ 122 h 129"/>
                  <a:gd name="T98" fmla="*/ 45 w 128"/>
                  <a:gd name="T99" fmla="*/ 118 h 129"/>
                  <a:gd name="T100" fmla="*/ 38 w 128"/>
                  <a:gd name="T101" fmla="*/ 95 h 129"/>
                  <a:gd name="T102" fmla="*/ 29 w 128"/>
                  <a:gd name="T103" fmla="*/ 94 h 129"/>
                  <a:gd name="T104" fmla="*/ 12 w 128"/>
                  <a:gd name="T105" fmla="*/ 90 h 129"/>
                  <a:gd name="T106" fmla="*/ 24 w 128"/>
                  <a:gd name="T107" fmla="*/ 72 h 129"/>
                  <a:gd name="T108" fmla="*/ 7 w 128"/>
                  <a:gd name="T109" fmla="*/ 54 h 129"/>
                  <a:gd name="T110" fmla="*/ 7 w 128"/>
                  <a:gd name="T111" fmla="*/ 49 h 129"/>
                  <a:gd name="T112" fmla="*/ 22 w 128"/>
                  <a:gd name="T113" fmla="*/ 4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8" h="129">
                    <a:moveTo>
                      <a:pt x="24" y="38"/>
                    </a:moveTo>
                    <a:lnTo>
                      <a:pt x="24" y="38"/>
                    </a:lnTo>
                    <a:lnTo>
                      <a:pt x="22" y="39"/>
                    </a:lnTo>
                    <a:lnTo>
                      <a:pt x="9" y="39"/>
                    </a:lnTo>
                    <a:lnTo>
                      <a:pt x="9" y="39"/>
                    </a:lnTo>
                    <a:lnTo>
                      <a:pt x="7" y="39"/>
                    </a:lnTo>
                    <a:lnTo>
                      <a:pt x="4" y="40"/>
                    </a:lnTo>
                    <a:lnTo>
                      <a:pt x="3" y="42"/>
                    </a:lnTo>
                    <a:lnTo>
                      <a:pt x="2" y="43"/>
                    </a:lnTo>
                    <a:lnTo>
                      <a:pt x="2" y="43"/>
                    </a:lnTo>
                    <a:lnTo>
                      <a:pt x="1" y="48"/>
                    </a:lnTo>
                    <a:lnTo>
                      <a:pt x="1" y="48"/>
                    </a:lnTo>
                    <a:lnTo>
                      <a:pt x="0" y="53"/>
                    </a:lnTo>
                    <a:lnTo>
                      <a:pt x="0" y="53"/>
                    </a:lnTo>
                    <a:lnTo>
                      <a:pt x="0" y="55"/>
                    </a:lnTo>
                    <a:lnTo>
                      <a:pt x="0" y="58"/>
                    </a:lnTo>
                    <a:lnTo>
                      <a:pt x="2" y="59"/>
                    </a:lnTo>
                    <a:lnTo>
                      <a:pt x="3" y="61"/>
                    </a:lnTo>
                    <a:lnTo>
                      <a:pt x="15" y="67"/>
                    </a:lnTo>
                    <a:lnTo>
                      <a:pt x="15" y="67"/>
                    </a:lnTo>
                    <a:lnTo>
                      <a:pt x="16" y="69"/>
                    </a:lnTo>
                    <a:lnTo>
                      <a:pt x="17" y="74"/>
                    </a:lnTo>
                    <a:lnTo>
                      <a:pt x="17" y="74"/>
                    </a:lnTo>
                    <a:lnTo>
                      <a:pt x="16" y="75"/>
                    </a:lnTo>
                    <a:lnTo>
                      <a:pt x="7" y="84"/>
                    </a:lnTo>
                    <a:lnTo>
                      <a:pt x="7" y="84"/>
                    </a:lnTo>
                    <a:lnTo>
                      <a:pt x="5" y="87"/>
                    </a:lnTo>
                    <a:lnTo>
                      <a:pt x="4" y="89"/>
                    </a:lnTo>
                    <a:lnTo>
                      <a:pt x="4" y="91"/>
                    </a:lnTo>
                    <a:lnTo>
                      <a:pt x="5" y="94"/>
                    </a:lnTo>
                    <a:lnTo>
                      <a:pt x="10" y="101"/>
                    </a:lnTo>
                    <a:lnTo>
                      <a:pt x="10" y="101"/>
                    </a:lnTo>
                    <a:lnTo>
                      <a:pt x="11" y="103"/>
                    </a:lnTo>
                    <a:lnTo>
                      <a:pt x="14" y="104"/>
                    </a:lnTo>
                    <a:lnTo>
                      <a:pt x="16" y="104"/>
                    </a:lnTo>
                    <a:lnTo>
                      <a:pt x="18" y="104"/>
                    </a:lnTo>
                    <a:lnTo>
                      <a:pt x="31" y="101"/>
                    </a:lnTo>
                    <a:lnTo>
                      <a:pt x="31" y="101"/>
                    </a:lnTo>
                    <a:lnTo>
                      <a:pt x="33" y="101"/>
                    </a:lnTo>
                    <a:lnTo>
                      <a:pt x="37" y="103"/>
                    </a:lnTo>
                    <a:lnTo>
                      <a:pt x="37" y="103"/>
                    </a:lnTo>
                    <a:lnTo>
                      <a:pt x="38" y="105"/>
                    </a:lnTo>
                    <a:lnTo>
                      <a:pt x="38" y="118"/>
                    </a:lnTo>
                    <a:lnTo>
                      <a:pt x="38" y="118"/>
                    </a:lnTo>
                    <a:lnTo>
                      <a:pt x="38" y="121"/>
                    </a:lnTo>
                    <a:lnTo>
                      <a:pt x="39" y="123"/>
                    </a:lnTo>
                    <a:lnTo>
                      <a:pt x="42" y="125"/>
                    </a:lnTo>
                    <a:lnTo>
                      <a:pt x="43" y="126"/>
                    </a:lnTo>
                    <a:lnTo>
                      <a:pt x="43" y="126"/>
                    </a:lnTo>
                    <a:lnTo>
                      <a:pt x="48" y="128"/>
                    </a:lnTo>
                    <a:lnTo>
                      <a:pt x="48" y="128"/>
                    </a:lnTo>
                    <a:lnTo>
                      <a:pt x="52" y="129"/>
                    </a:lnTo>
                    <a:lnTo>
                      <a:pt x="52" y="129"/>
                    </a:lnTo>
                    <a:lnTo>
                      <a:pt x="53" y="129"/>
                    </a:lnTo>
                    <a:lnTo>
                      <a:pt x="53" y="129"/>
                    </a:lnTo>
                    <a:lnTo>
                      <a:pt x="57" y="128"/>
                    </a:lnTo>
                    <a:lnTo>
                      <a:pt x="60" y="124"/>
                    </a:lnTo>
                    <a:lnTo>
                      <a:pt x="66" y="112"/>
                    </a:lnTo>
                    <a:lnTo>
                      <a:pt x="66" y="112"/>
                    </a:lnTo>
                    <a:lnTo>
                      <a:pt x="69" y="111"/>
                    </a:lnTo>
                    <a:lnTo>
                      <a:pt x="73" y="110"/>
                    </a:lnTo>
                    <a:lnTo>
                      <a:pt x="73" y="110"/>
                    </a:lnTo>
                    <a:lnTo>
                      <a:pt x="74" y="111"/>
                    </a:lnTo>
                    <a:lnTo>
                      <a:pt x="84" y="121"/>
                    </a:lnTo>
                    <a:lnTo>
                      <a:pt x="84" y="121"/>
                    </a:lnTo>
                    <a:lnTo>
                      <a:pt x="86" y="122"/>
                    </a:lnTo>
                    <a:lnTo>
                      <a:pt x="88" y="123"/>
                    </a:lnTo>
                    <a:lnTo>
                      <a:pt x="91" y="123"/>
                    </a:lnTo>
                    <a:lnTo>
                      <a:pt x="93" y="122"/>
                    </a:lnTo>
                    <a:lnTo>
                      <a:pt x="100" y="117"/>
                    </a:lnTo>
                    <a:lnTo>
                      <a:pt x="100" y="117"/>
                    </a:lnTo>
                    <a:lnTo>
                      <a:pt x="102" y="116"/>
                    </a:lnTo>
                    <a:lnTo>
                      <a:pt x="104" y="114"/>
                    </a:lnTo>
                    <a:lnTo>
                      <a:pt x="104" y="111"/>
                    </a:lnTo>
                    <a:lnTo>
                      <a:pt x="104" y="109"/>
                    </a:lnTo>
                    <a:lnTo>
                      <a:pt x="100" y="96"/>
                    </a:lnTo>
                    <a:lnTo>
                      <a:pt x="100" y="96"/>
                    </a:lnTo>
                    <a:lnTo>
                      <a:pt x="100" y="94"/>
                    </a:lnTo>
                    <a:lnTo>
                      <a:pt x="102" y="90"/>
                    </a:lnTo>
                    <a:lnTo>
                      <a:pt x="102" y="90"/>
                    </a:lnTo>
                    <a:lnTo>
                      <a:pt x="105" y="89"/>
                    </a:lnTo>
                    <a:lnTo>
                      <a:pt x="118" y="89"/>
                    </a:lnTo>
                    <a:lnTo>
                      <a:pt x="118" y="89"/>
                    </a:lnTo>
                    <a:lnTo>
                      <a:pt x="120" y="89"/>
                    </a:lnTo>
                    <a:lnTo>
                      <a:pt x="122" y="88"/>
                    </a:lnTo>
                    <a:lnTo>
                      <a:pt x="125" y="87"/>
                    </a:lnTo>
                    <a:lnTo>
                      <a:pt x="126" y="84"/>
                    </a:lnTo>
                    <a:lnTo>
                      <a:pt x="126" y="84"/>
                    </a:lnTo>
                    <a:lnTo>
                      <a:pt x="127" y="80"/>
                    </a:lnTo>
                    <a:lnTo>
                      <a:pt x="127" y="80"/>
                    </a:lnTo>
                    <a:lnTo>
                      <a:pt x="128" y="76"/>
                    </a:lnTo>
                    <a:lnTo>
                      <a:pt x="128" y="76"/>
                    </a:lnTo>
                    <a:lnTo>
                      <a:pt x="128" y="73"/>
                    </a:lnTo>
                    <a:lnTo>
                      <a:pt x="127" y="70"/>
                    </a:lnTo>
                    <a:lnTo>
                      <a:pt x="126" y="69"/>
                    </a:lnTo>
                    <a:lnTo>
                      <a:pt x="123" y="67"/>
                    </a:lnTo>
                    <a:lnTo>
                      <a:pt x="112" y="61"/>
                    </a:lnTo>
                    <a:lnTo>
                      <a:pt x="112" y="61"/>
                    </a:lnTo>
                    <a:lnTo>
                      <a:pt x="111" y="60"/>
                    </a:lnTo>
                    <a:lnTo>
                      <a:pt x="109" y="55"/>
                    </a:lnTo>
                    <a:lnTo>
                      <a:pt x="109" y="55"/>
                    </a:lnTo>
                    <a:lnTo>
                      <a:pt x="111" y="53"/>
                    </a:lnTo>
                    <a:lnTo>
                      <a:pt x="120" y="43"/>
                    </a:lnTo>
                    <a:lnTo>
                      <a:pt x="120" y="43"/>
                    </a:lnTo>
                    <a:lnTo>
                      <a:pt x="121" y="41"/>
                    </a:lnTo>
                    <a:lnTo>
                      <a:pt x="122" y="39"/>
                    </a:lnTo>
                    <a:lnTo>
                      <a:pt x="122" y="36"/>
                    </a:lnTo>
                    <a:lnTo>
                      <a:pt x="121" y="34"/>
                    </a:lnTo>
                    <a:lnTo>
                      <a:pt x="118" y="27"/>
                    </a:lnTo>
                    <a:lnTo>
                      <a:pt x="118" y="27"/>
                    </a:lnTo>
                    <a:lnTo>
                      <a:pt x="115" y="25"/>
                    </a:lnTo>
                    <a:lnTo>
                      <a:pt x="113" y="24"/>
                    </a:lnTo>
                    <a:lnTo>
                      <a:pt x="111" y="24"/>
                    </a:lnTo>
                    <a:lnTo>
                      <a:pt x="108" y="24"/>
                    </a:lnTo>
                    <a:lnTo>
                      <a:pt x="95" y="28"/>
                    </a:lnTo>
                    <a:lnTo>
                      <a:pt x="95" y="28"/>
                    </a:lnTo>
                    <a:lnTo>
                      <a:pt x="93" y="27"/>
                    </a:lnTo>
                    <a:lnTo>
                      <a:pt x="90" y="25"/>
                    </a:lnTo>
                    <a:lnTo>
                      <a:pt x="90" y="25"/>
                    </a:lnTo>
                    <a:lnTo>
                      <a:pt x="88" y="22"/>
                    </a:lnTo>
                    <a:lnTo>
                      <a:pt x="88" y="10"/>
                    </a:lnTo>
                    <a:lnTo>
                      <a:pt x="88" y="10"/>
                    </a:lnTo>
                    <a:lnTo>
                      <a:pt x="88" y="7"/>
                    </a:lnTo>
                    <a:lnTo>
                      <a:pt x="87" y="5"/>
                    </a:lnTo>
                    <a:lnTo>
                      <a:pt x="86" y="3"/>
                    </a:lnTo>
                    <a:lnTo>
                      <a:pt x="84" y="1"/>
                    </a:lnTo>
                    <a:lnTo>
                      <a:pt x="84" y="1"/>
                    </a:lnTo>
                    <a:lnTo>
                      <a:pt x="79" y="0"/>
                    </a:lnTo>
                    <a:lnTo>
                      <a:pt x="79" y="0"/>
                    </a:lnTo>
                    <a:lnTo>
                      <a:pt x="76" y="0"/>
                    </a:lnTo>
                    <a:lnTo>
                      <a:pt x="76" y="0"/>
                    </a:lnTo>
                    <a:lnTo>
                      <a:pt x="74" y="0"/>
                    </a:lnTo>
                    <a:lnTo>
                      <a:pt x="74" y="0"/>
                    </a:lnTo>
                    <a:lnTo>
                      <a:pt x="70" y="1"/>
                    </a:lnTo>
                    <a:lnTo>
                      <a:pt x="67" y="4"/>
                    </a:lnTo>
                    <a:lnTo>
                      <a:pt x="60" y="15"/>
                    </a:lnTo>
                    <a:lnTo>
                      <a:pt x="60" y="15"/>
                    </a:lnTo>
                    <a:lnTo>
                      <a:pt x="59" y="17"/>
                    </a:lnTo>
                    <a:lnTo>
                      <a:pt x="55" y="18"/>
                    </a:lnTo>
                    <a:lnTo>
                      <a:pt x="55" y="18"/>
                    </a:lnTo>
                    <a:lnTo>
                      <a:pt x="52" y="17"/>
                    </a:lnTo>
                    <a:lnTo>
                      <a:pt x="43" y="7"/>
                    </a:lnTo>
                    <a:lnTo>
                      <a:pt x="43" y="7"/>
                    </a:lnTo>
                    <a:lnTo>
                      <a:pt x="40" y="6"/>
                    </a:lnTo>
                    <a:lnTo>
                      <a:pt x="38" y="5"/>
                    </a:lnTo>
                    <a:lnTo>
                      <a:pt x="36" y="5"/>
                    </a:lnTo>
                    <a:lnTo>
                      <a:pt x="33" y="6"/>
                    </a:lnTo>
                    <a:lnTo>
                      <a:pt x="26" y="11"/>
                    </a:lnTo>
                    <a:lnTo>
                      <a:pt x="26" y="11"/>
                    </a:lnTo>
                    <a:lnTo>
                      <a:pt x="24" y="12"/>
                    </a:lnTo>
                    <a:lnTo>
                      <a:pt x="24" y="14"/>
                    </a:lnTo>
                    <a:lnTo>
                      <a:pt x="23" y="17"/>
                    </a:lnTo>
                    <a:lnTo>
                      <a:pt x="23" y="19"/>
                    </a:lnTo>
                    <a:lnTo>
                      <a:pt x="28" y="32"/>
                    </a:lnTo>
                    <a:lnTo>
                      <a:pt x="28" y="32"/>
                    </a:lnTo>
                    <a:lnTo>
                      <a:pt x="26" y="34"/>
                    </a:lnTo>
                    <a:lnTo>
                      <a:pt x="24" y="38"/>
                    </a:lnTo>
                    <a:close/>
                    <a:moveTo>
                      <a:pt x="30" y="42"/>
                    </a:moveTo>
                    <a:lnTo>
                      <a:pt x="32" y="39"/>
                    </a:lnTo>
                    <a:lnTo>
                      <a:pt x="32" y="39"/>
                    </a:lnTo>
                    <a:lnTo>
                      <a:pt x="35" y="34"/>
                    </a:lnTo>
                    <a:lnTo>
                      <a:pt x="35" y="29"/>
                    </a:lnTo>
                    <a:lnTo>
                      <a:pt x="30" y="17"/>
                    </a:lnTo>
                    <a:lnTo>
                      <a:pt x="30" y="17"/>
                    </a:lnTo>
                    <a:lnTo>
                      <a:pt x="30" y="17"/>
                    </a:lnTo>
                    <a:lnTo>
                      <a:pt x="37" y="12"/>
                    </a:lnTo>
                    <a:lnTo>
                      <a:pt x="38" y="13"/>
                    </a:lnTo>
                    <a:lnTo>
                      <a:pt x="48" y="22"/>
                    </a:lnTo>
                    <a:lnTo>
                      <a:pt x="48" y="22"/>
                    </a:lnTo>
                    <a:lnTo>
                      <a:pt x="50" y="24"/>
                    </a:lnTo>
                    <a:lnTo>
                      <a:pt x="55" y="25"/>
                    </a:lnTo>
                    <a:lnTo>
                      <a:pt x="55" y="25"/>
                    </a:lnTo>
                    <a:lnTo>
                      <a:pt x="56" y="25"/>
                    </a:lnTo>
                    <a:lnTo>
                      <a:pt x="59" y="24"/>
                    </a:lnTo>
                    <a:lnTo>
                      <a:pt x="59" y="24"/>
                    </a:lnTo>
                    <a:lnTo>
                      <a:pt x="64" y="22"/>
                    </a:lnTo>
                    <a:lnTo>
                      <a:pt x="67" y="19"/>
                    </a:lnTo>
                    <a:lnTo>
                      <a:pt x="73" y="7"/>
                    </a:lnTo>
                    <a:lnTo>
                      <a:pt x="73" y="7"/>
                    </a:lnTo>
                    <a:lnTo>
                      <a:pt x="74" y="7"/>
                    </a:lnTo>
                    <a:lnTo>
                      <a:pt x="74" y="7"/>
                    </a:lnTo>
                    <a:lnTo>
                      <a:pt x="78" y="7"/>
                    </a:lnTo>
                    <a:lnTo>
                      <a:pt x="78" y="7"/>
                    </a:lnTo>
                    <a:lnTo>
                      <a:pt x="81" y="8"/>
                    </a:lnTo>
                    <a:lnTo>
                      <a:pt x="81" y="8"/>
                    </a:lnTo>
                    <a:lnTo>
                      <a:pt x="81" y="10"/>
                    </a:lnTo>
                    <a:lnTo>
                      <a:pt x="81" y="22"/>
                    </a:lnTo>
                    <a:lnTo>
                      <a:pt x="81" y="22"/>
                    </a:lnTo>
                    <a:lnTo>
                      <a:pt x="83" y="27"/>
                    </a:lnTo>
                    <a:lnTo>
                      <a:pt x="86" y="31"/>
                    </a:lnTo>
                    <a:lnTo>
                      <a:pt x="90" y="33"/>
                    </a:lnTo>
                    <a:lnTo>
                      <a:pt x="90" y="33"/>
                    </a:lnTo>
                    <a:lnTo>
                      <a:pt x="93" y="35"/>
                    </a:lnTo>
                    <a:lnTo>
                      <a:pt x="98" y="34"/>
                    </a:lnTo>
                    <a:lnTo>
                      <a:pt x="111" y="31"/>
                    </a:lnTo>
                    <a:lnTo>
                      <a:pt x="111" y="31"/>
                    </a:lnTo>
                    <a:lnTo>
                      <a:pt x="111" y="31"/>
                    </a:lnTo>
                    <a:lnTo>
                      <a:pt x="115" y="38"/>
                    </a:lnTo>
                    <a:lnTo>
                      <a:pt x="115" y="38"/>
                    </a:lnTo>
                    <a:lnTo>
                      <a:pt x="115" y="39"/>
                    </a:lnTo>
                    <a:lnTo>
                      <a:pt x="106" y="48"/>
                    </a:lnTo>
                    <a:lnTo>
                      <a:pt x="106" y="48"/>
                    </a:lnTo>
                    <a:lnTo>
                      <a:pt x="104" y="52"/>
                    </a:lnTo>
                    <a:lnTo>
                      <a:pt x="102" y="56"/>
                    </a:lnTo>
                    <a:lnTo>
                      <a:pt x="104" y="60"/>
                    </a:lnTo>
                    <a:lnTo>
                      <a:pt x="104" y="60"/>
                    </a:lnTo>
                    <a:lnTo>
                      <a:pt x="105" y="65"/>
                    </a:lnTo>
                    <a:lnTo>
                      <a:pt x="108" y="68"/>
                    </a:lnTo>
                    <a:lnTo>
                      <a:pt x="120" y="74"/>
                    </a:lnTo>
                    <a:lnTo>
                      <a:pt x="120" y="74"/>
                    </a:lnTo>
                    <a:lnTo>
                      <a:pt x="121" y="75"/>
                    </a:lnTo>
                    <a:lnTo>
                      <a:pt x="121" y="75"/>
                    </a:lnTo>
                    <a:lnTo>
                      <a:pt x="120" y="79"/>
                    </a:lnTo>
                    <a:lnTo>
                      <a:pt x="120" y="79"/>
                    </a:lnTo>
                    <a:lnTo>
                      <a:pt x="119" y="82"/>
                    </a:lnTo>
                    <a:lnTo>
                      <a:pt x="119" y="82"/>
                    </a:lnTo>
                    <a:lnTo>
                      <a:pt x="118" y="82"/>
                    </a:lnTo>
                    <a:lnTo>
                      <a:pt x="105" y="82"/>
                    </a:lnTo>
                    <a:lnTo>
                      <a:pt x="105" y="82"/>
                    </a:lnTo>
                    <a:lnTo>
                      <a:pt x="100" y="83"/>
                    </a:lnTo>
                    <a:lnTo>
                      <a:pt x="97" y="87"/>
                    </a:lnTo>
                    <a:lnTo>
                      <a:pt x="94" y="89"/>
                    </a:lnTo>
                    <a:lnTo>
                      <a:pt x="94" y="89"/>
                    </a:lnTo>
                    <a:lnTo>
                      <a:pt x="93" y="94"/>
                    </a:lnTo>
                    <a:lnTo>
                      <a:pt x="93" y="98"/>
                    </a:lnTo>
                    <a:lnTo>
                      <a:pt x="97" y="111"/>
                    </a:lnTo>
                    <a:lnTo>
                      <a:pt x="97" y="111"/>
                    </a:lnTo>
                    <a:lnTo>
                      <a:pt x="97" y="111"/>
                    </a:lnTo>
                    <a:lnTo>
                      <a:pt x="90" y="116"/>
                    </a:lnTo>
                    <a:lnTo>
                      <a:pt x="90" y="116"/>
                    </a:lnTo>
                    <a:lnTo>
                      <a:pt x="80" y="107"/>
                    </a:lnTo>
                    <a:lnTo>
                      <a:pt x="80" y="107"/>
                    </a:lnTo>
                    <a:lnTo>
                      <a:pt x="77" y="104"/>
                    </a:lnTo>
                    <a:lnTo>
                      <a:pt x="73" y="103"/>
                    </a:lnTo>
                    <a:lnTo>
                      <a:pt x="73" y="103"/>
                    </a:lnTo>
                    <a:lnTo>
                      <a:pt x="72" y="103"/>
                    </a:lnTo>
                    <a:lnTo>
                      <a:pt x="67" y="104"/>
                    </a:lnTo>
                    <a:lnTo>
                      <a:pt x="67" y="104"/>
                    </a:lnTo>
                    <a:lnTo>
                      <a:pt x="63" y="105"/>
                    </a:lnTo>
                    <a:lnTo>
                      <a:pt x="60" y="109"/>
                    </a:lnTo>
                    <a:lnTo>
                      <a:pt x="53" y="121"/>
                    </a:lnTo>
                    <a:lnTo>
                      <a:pt x="53" y="121"/>
                    </a:lnTo>
                    <a:lnTo>
                      <a:pt x="53" y="122"/>
                    </a:lnTo>
                    <a:lnTo>
                      <a:pt x="53" y="122"/>
                    </a:lnTo>
                    <a:lnTo>
                      <a:pt x="53" y="122"/>
                    </a:lnTo>
                    <a:lnTo>
                      <a:pt x="50" y="121"/>
                    </a:lnTo>
                    <a:lnTo>
                      <a:pt x="50" y="121"/>
                    </a:lnTo>
                    <a:lnTo>
                      <a:pt x="46" y="119"/>
                    </a:lnTo>
                    <a:lnTo>
                      <a:pt x="46" y="119"/>
                    </a:lnTo>
                    <a:lnTo>
                      <a:pt x="45" y="118"/>
                    </a:lnTo>
                    <a:lnTo>
                      <a:pt x="45" y="105"/>
                    </a:lnTo>
                    <a:lnTo>
                      <a:pt x="45" y="105"/>
                    </a:lnTo>
                    <a:lnTo>
                      <a:pt x="44" y="101"/>
                    </a:lnTo>
                    <a:lnTo>
                      <a:pt x="42" y="97"/>
                    </a:lnTo>
                    <a:lnTo>
                      <a:pt x="38" y="95"/>
                    </a:lnTo>
                    <a:lnTo>
                      <a:pt x="38" y="95"/>
                    </a:lnTo>
                    <a:lnTo>
                      <a:pt x="35" y="94"/>
                    </a:lnTo>
                    <a:lnTo>
                      <a:pt x="31" y="93"/>
                    </a:lnTo>
                    <a:lnTo>
                      <a:pt x="31" y="93"/>
                    </a:lnTo>
                    <a:lnTo>
                      <a:pt x="29" y="94"/>
                    </a:lnTo>
                    <a:lnTo>
                      <a:pt x="16" y="97"/>
                    </a:lnTo>
                    <a:lnTo>
                      <a:pt x="16" y="97"/>
                    </a:lnTo>
                    <a:lnTo>
                      <a:pt x="16" y="97"/>
                    </a:lnTo>
                    <a:lnTo>
                      <a:pt x="12" y="90"/>
                    </a:lnTo>
                    <a:lnTo>
                      <a:pt x="12" y="90"/>
                    </a:lnTo>
                    <a:lnTo>
                      <a:pt x="12" y="90"/>
                    </a:lnTo>
                    <a:lnTo>
                      <a:pt x="22" y="81"/>
                    </a:lnTo>
                    <a:lnTo>
                      <a:pt x="22" y="81"/>
                    </a:lnTo>
                    <a:lnTo>
                      <a:pt x="24" y="76"/>
                    </a:lnTo>
                    <a:lnTo>
                      <a:pt x="24" y="72"/>
                    </a:lnTo>
                    <a:lnTo>
                      <a:pt x="23" y="68"/>
                    </a:lnTo>
                    <a:lnTo>
                      <a:pt x="23" y="68"/>
                    </a:lnTo>
                    <a:lnTo>
                      <a:pt x="22" y="63"/>
                    </a:lnTo>
                    <a:lnTo>
                      <a:pt x="18" y="61"/>
                    </a:lnTo>
                    <a:lnTo>
                      <a:pt x="7" y="54"/>
                    </a:lnTo>
                    <a:lnTo>
                      <a:pt x="7" y="54"/>
                    </a:lnTo>
                    <a:lnTo>
                      <a:pt x="7" y="54"/>
                    </a:lnTo>
                    <a:lnTo>
                      <a:pt x="7" y="54"/>
                    </a:lnTo>
                    <a:lnTo>
                      <a:pt x="7" y="49"/>
                    </a:lnTo>
                    <a:lnTo>
                      <a:pt x="7" y="49"/>
                    </a:lnTo>
                    <a:lnTo>
                      <a:pt x="8" y="46"/>
                    </a:lnTo>
                    <a:lnTo>
                      <a:pt x="8" y="46"/>
                    </a:lnTo>
                    <a:lnTo>
                      <a:pt x="9" y="46"/>
                    </a:lnTo>
                    <a:lnTo>
                      <a:pt x="22" y="46"/>
                    </a:lnTo>
                    <a:lnTo>
                      <a:pt x="22" y="46"/>
                    </a:lnTo>
                    <a:lnTo>
                      <a:pt x="26" y="45"/>
                    </a:lnTo>
                    <a:lnTo>
                      <a:pt x="30" y="42"/>
                    </a:lnTo>
                    <a:lnTo>
                      <a:pt x="3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cs typeface="+mn-ea"/>
                  <a:sym typeface="+mn-lt"/>
                </a:endParaRPr>
              </a:p>
            </p:txBody>
          </p:sp>
          <p:sp>
            <p:nvSpPr>
              <p:cNvPr id="9" name="Freeform 338">
                <a:extLst>
                  <a:ext uri="{FF2B5EF4-FFF2-40B4-BE49-F238E27FC236}">
                    <a16:creationId xmlns:a16="http://schemas.microsoft.com/office/drawing/2014/main" id="{97813304-3F12-0982-BD0A-E8E25FA6F409}"/>
                  </a:ext>
                </a:extLst>
              </p:cNvPr>
              <p:cNvSpPr>
                <a:spLocks noEditPoints="1"/>
              </p:cNvSpPr>
              <p:nvPr/>
            </p:nvSpPr>
            <p:spPr bwMode="auto">
              <a:xfrm>
                <a:off x="4254615" y="5923381"/>
                <a:ext cx="68263" cy="69850"/>
              </a:xfrm>
              <a:custGeom>
                <a:avLst/>
                <a:gdLst>
                  <a:gd name="T0" fmla="*/ 22 w 43"/>
                  <a:gd name="T1" fmla="*/ 44 h 44"/>
                  <a:gd name="T2" fmla="*/ 22 w 43"/>
                  <a:gd name="T3" fmla="*/ 44 h 44"/>
                  <a:gd name="T4" fmla="*/ 25 w 43"/>
                  <a:gd name="T5" fmla="*/ 44 h 44"/>
                  <a:gd name="T6" fmla="*/ 30 w 43"/>
                  <a:gd name="T7" fmla="*/ 41 h 44"/>
                  <a:gd name="T8" fmla="*/ 34 w 43"/>
                  <a:gd name="T9" fmla="*/ 40 h 44"/>
                  <a:gd name="T10" fmla="*/ 37 w 43"/>
                  <a:gd name="T11" fmla="*/ 38 h 44"/>
                  <a:gd name="T12" fmla="*/ 39 w 43"/>
                  <a:gd name="T13" fmla="*/ 34 h 44"/>
                  <a:gd name="T14" fmla="*/ 42 w 43"/>
                  <a:gd name="T15" fmla="*/ 31 h 44"/>
                  <a:gd name="T16" fmla="*/ 43 w 43"/>
                  <a:gd name="T17" fmla="*/ 26 h 44"/>
                  <a:gd name="T18" fmla="*/ 43 w 43"/>
                  <a:gd name="T19" fmla="*/ 23 h 44"/>
                  <a:gd name="T20" fmla="*/ 43 w 43"/>
                  <a:gd name="T21" fmla="*/ 23 h 44"/>
                  <a:gd name="T22" fmla="*/ 43 w 43"/>
                  <a:gd name="T23" fmla="*/ 18 h 44"/>
                  <a:gd name="T24" fmla="*/ 42 w 43"/>
                  <a:gd name="T25" fmla="*/ 13 h 44"/>
                  <a:gd name="T26" fmla="*/ 39 w 43"/>
                  <a:gd name="T27" fmla="*/ 10 h 44"/>
                  <a:gd name="T28" fmla="*/ 37 w 43"/>
                  <a:gd name="T29" fmla="*/ 7 h 44"/>
                  <a:gd name="T30" fmla="*/ 34 w 43"/>
                  <a:gd name="T31" fmla="*/ 4 h 44"/>
                  <a:gd name="T32" fmla="*/ 30 w 43"/>
                  <a:gd name="T33" fmla="*/ 3 h 44"/>
                  <a:gd name="T34" fmla="*/ 25 w 43"/>
                  <a:gd name="T35" fmla="*/ 1 h 44"/>
                  <a:gd name="T36" fmla="*/ 22 w 43"/>
                  <a:gd name="T37" fmla="*/ 0 h 44"/>
                  <a:gd name="T38" fmla="*/ 22 w 43"/>
                  <a:gd name="T39" fmla="*/ 0 h 44"/>
                  <a:gd name="T40" fmla="*/ 17 w 43"/>
                  <a:gd name="T41" fmla="*/ 1 h 44"/>
                  <a:gd name="T42" fmla="*/ 14 w 43"/>
                  <a:gd name="T43" fmla="*/ 3 h 44"/>
                  <a:gd name="T44" fmla="*/ 9 w 43"/>
                  <a:gd name="T45" fmla="*/ 4 h 44"/>
                  <a:gd name="T46" fmla="*/ 7 w 43"/>
                  <a:gd name="T47" fmla="*/ 7 h 44"/>
                  <a:gd name="T48" fmla="*/ 4 w 43"/>
                  <a:gd name="T49" fmla="*/ 10 h 44"/>
                  <a:gd name="T50" fmla="*/ 2 w 43"/>
                  <a:gd name="T51" fmla="*/ 13 h 44"/>
                  <a:gd name="T52" fmla="*/ 1 w 43"/>
                  <a:gd name="T53" fmla="*/ 18 h 44"/>
                  <a:gd name="T54" fmla="*/ 0 w 43"/>
                  <a:gd name="T55" fmla="*/ 23 h 44"/>
                  <a:gd name="T56" fmla="*/ 0 w 43"/>
                  <a:gd name="T57" fmla="*/ 23 h 44"/>
                  <a:gd name="T58" fmla="*/ 1 w 43"/>
                  <a:gd name="T59" fmla="*/ 26 h 44"/>
                  <a:gd name="T60" fmla="*/ 2 w 43"/>
                  <a:gd name="T61" fmla="*/ 31 h 44"/>
                  <a:gd name="T62" fmla="*/ 4 w 43"/>
                  <a:gd name="T63" fmla="*/ 34 h 44"/>
                  <a:gd name="T64" fmla="*/ 7 w 43"/>
                  <a:gd name="T65" fmla="*/ 38 h 44"/>
                  <a:gd name="T66" fmla="*/ 9 w 43"/>
                  <a:gd name="T67" fmla="*/ 40 h 44"/>
                  <a:gd name="T68" fmla="*/ 14 w 43"/>
                  <a:gd name="T69" fmla="*/ 41 h 44"/>
                  <a:gd name="T70" fmla="*/ 17 w 43"/>
                  <a:gd name="T71" fmla="*/ 44 h 44"/>
                  <a:gd name="T72" fmla="*/ 22 w 43"/>
                  <a:gd name="T73" fmla="*/ 44 h 44"/>
                  <a:gd name="T74" fmla="*/ 22 w 43"/>
                  <a:gd name="T75" fmla="*/ 44 h 44"/>
                  <a:gd name="T76" fmla="*/ 22 w 43"/>
                  <a:gd name="T77" fmla="*/ 7 h 44"/>
                  <a:gd name="T78" fmla="*/ 22 w 43"/>
                  <a:gd name="T79" fmla="*/ 7 h 44"/>
                  <a:gd name="T80" fmla="*/ 27 w 43"/>
                  <a:gd name="T81" fmla="*/ 9 h 44"/>
                  <a:gd name="T82" fmla="*/ 31 w 43"/>
                  <a:gd name="T83" fmla="*/ 12 h 44"/>
                  <a:gd name="T84" fmla="*/ 35 w 43"/>
                  <a:gd name="T85" fmla="*/ 17 h 44"/>
                  <a:gd name="T86" fmla="*/ 36 w 43"/>
                  <a:gd name="T87" fmla="*/ 23 h 44"/>
                  <a:gd name="T88" fmla="*/ 36 w 43"/>
                  <a:gd name="T89" fmla="*/ 23 h 44"/>
                  <a:gd name="T90" fmla="*/ 35 w 43"/>
                  <a:gd name="T91" fmla="*/ 27 h 44"/>
                  <a:gd name="T92" fmla="*/ 31 w 43"/>
                  <a:gd name="T93" fmla="*/ 32 h 44"/>
                  <a:gd name="T94" fmla="*/ 27 w 43"/>
                  <a:gd name="T95" fmla="*/ 35 h 44"/>
                  <a:gd name="T96" fmla="*/ 22 w 43"/>
                  <a:gd name="T97" fmla="*/ 37 h 44"/>
                  <a:gd name="T98" fmla="*/ 22 w 43"/>
                  <a:gd name="T99" fmla="*/ 37 h 44"/>
                  <a:gd name="T100" fmla="*/ 16 w 43"/>
                  <a:gd name="T101" fmla="*/ 35 h 44"/>
                  <a:gd name="T102" fmla="*/ 11 w 43"/>
                  <a:gd name="T103" fmla="*/ 32 h 44"/>
                  <a:gd name="T104" fmla="*/ 8 w 43"/>
                  <a:gd name="T105" fmla="*/ 27 h 44"/>
                  <a:gd name="T106" fmla="*/ 7 w 43"/>
                  <a:gd name="T107" fmla="*/ 23 h 44"/>
                  <a:gd name="T108" fmla="*/ 7 w 43"/>
                  <a:gd name="T109" fmla="*/ 23 h 44"/>
                  <a:gd name="T110" fmla="*/ 8 w 43"/>
                  <a:gd name="T111" fmla="*/ 17 h 44"/>
                  <a:gd name="T112" fmla="*/ 11 w 43"/>
                  <a:gd name="T113" fmla="*/ 12 h 44"/>
                  <a:gd name="T114" fmla="*/ 16 w 43"/>
                  <a:gd name="T115" fmla="*/ 9 h 44"/>
                  <a:gd name="T116" fmla="*/ 22 w 43"/>
                  <a:gd name="T117" fmla="*/ 7 h 44"/>
                  <a:gd name="T118" fmla="*/ 22 w 43"/>
                  <a:gd name="T119" fmla="*/ 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 h="44">
                    <a:moveTo>
                      <a:pt x="22" y="44"/>
                    </a:moveTo>
                    <a:lnTo>
                      <a:pt x="22" y="44"/>
                    </a:lnTo>
                    <a:lnTo>
                      <a:pt x="25" y="44"/>
                    </a:lnTo>
                    <a:lnTo>
                      <a:pt x="30" y="41"/>
                    </a:lnTo>
                    <a:lnTo>
                      <a:pt x="34" y="40"/>
                    </a:lnTo>
                    <a:lnTo>
                      <a:pt x="37" y="38"/>
                    </a:lnTo>
                    <a:lnTo>
                      <a:pt x="39" y="34"/>
                    </a:lnTo>
                    <a:lnTo>
                      <a:pt x="42" y="31"/>
                    </a:lnTo>
                    <a:lnTo>
                      <a:pt x="43" y="26"/>
                    </a:lnTo>
                    <a:lnTo>
                      <a:pt x="43" y="23"/>
                    </a:lnTo>
                    <a:lnTo>
                      <a:pt x="43" y="23"/>
                    </a:lnTo>
                    <a:lnTo>
                      <a:pt x="43" y="18"/>
                    </a:lnTo>
                    <a:lnTo>
                      <a:pt x="42" y="13"/>
                    </a:lnTo>
                    <a:lnTo>
                      <a:pt x="39" y="10"/>
                    </a:lnTo>
                    <a:lnTo>
                      <a:pt x="37" y="7"/>
                    </a:lnTo>
                    <a:lnTo>
                      <a:pt x="34" y="4"/>
                    </a:lnTo>
                    <a:lnTo>
                      <a:pt x="30" y="3"/>
                    </a:lnTo>
                    <a:lnTo>
                      <a:pt x="25" y="1"/>
                    </a:lnTo>
                    <a:lnTo>
                      <a:pt x="22" y="0"/>
                    </a:lnTo>
                    <a:lnTo>
                      <a:pt x="22" y="0"/>
                    </a:lnTo>
                    <a:lnTo>
                      <a:pt x="17" y="1"/>
                    </a:lnTo>
                    <a:lnTo>
                      <a:pt x="14" y="3"/>
                    </a:lnTo>
                    <a:lnTo>
                      <a:pt x="9" y="4"/>
                    </a:lnTo>
                    <a:lnTo>
                      <a:pt x="7" y="7"/>
                    </a:lnTo>
                    <a:lnTo>
                      <a:pt x="4" y="10"/>
                    </a:lnTo>
                    <a:lnTo>
                      <a:pt x="2" y="13"/>
                    </a:lnTo>
                    <a:lnTo>
                      <a:pt x="1" y="18"/>
                    </a:lnTo>
                    <a:lnTo>
                      <a:pt x="0" y="23"/>
                    </a:lnTo>
                    <a:lnTo>
                      <a:pt x="0" y="23"/>
                    </a:lnTo>
                    <a:lnTo>
                      <a:pt x="1" y="26"/>
                    </a:lnTo>
                    <a:lnTo>
                      <a:pt x="2" y="31"/>
                    </a:lnTo>
                    <a:lnTo>
                      <a:pt x="4" y="34"/>
                    </a:lnTo>
                    <a:lnTo>
                      <a:pt x="7" y="38"/>
                    </a:lnTo>
                    <a:lnTo>
                      <a:pt x="9" y="40"/>
                    </a:lnTo>
                    <a:lnTo>
                      <a:pt x="14" y="41"/>
                    </a:lnTo>
                    <a:lnTo>
                      <a:pt x="17" y="44"/>
                    </a:lnTo>
                    <a:lnTo>
                      <a:pt x="22" y="44"/>
                    </a:lnTo>
                    <a:lnTo>
                      <a:pt x="22" y="44"/>
                    </a:lnTo>
                    <a:close/>
                    <a:moveTo>
                      <a:pt x="22" y="7"/>
                    </a:moveTo>
                    <a:lnTo>
                      <a:pt x="22" y="7"/>
                    </a:lnTo>
                    <a:lnTo>
                      <a:pt x="27" y="9"/>
                    </a:lnTo>
                    <a:lnTo>
                      <a:pt x="31" y="12"/>
                    </a:lnTo>
                    <a:lnTo>
                      <a:pt x="35" y="17"/>
                    </a:lnTo>
                    <a:lnTo>
                      <a:pt x="36" y="23"/>
                    </a:lnTo>
                    <a:lnTo>
                      <a:pt x="36" y="23"/>
                    </a:lnTo>
                    <a:lnTo>
                      <a:pt x="35" y="27"/>
                    </a:lnTo>
                    <a:lnTo>
                      <a:pt x="31" y="32"/>
                    </a:lnTo>
                    <a:lnTo>
                      <a:pt x="27" y="35"/>
                    </a:lnTo>
                    <a:lnTo>
                      <a:pt x="22" y="37"/>
                    </a:lnTo>
                    <a:lnTo>
                      <a:pt x="22" y="37"/>
                    </a:lnTo>
                    <a:lnTo>
                      <a:pt x="16" y="35"/>
                    </a:lnTo>
                    <a:lnTo>
                      <a:pt x="11" y="32"/>
                    </a:lnTo>
                    <a:lnTo>
                      <a:pt x="8" y="27"/>
                    </a:lnTo>
                    <a:lnTo>
                      <a:pt x="7" y="23"/>
                    </a:lnTo>
                    <a:lnTo>
                      <a:pt x="7" y="23"/>
                    </a:lnTo>
                    <a:lnTo>
                      <a:pt x="8" y="17"/>
                    </a:lnTo>
                    <a:lnTo>
                      <a:pt x="11" y="12"/>
                    </a:lnTo>
                    <a:lnTo>
                      <a:pt x="16" y="9"/>
                    </a:lnTo>
                    <a:lnTo>
                      <a:pt x="22" y="7"/>
                    </a:lnTo>
                    <a:lnTo>
                      <a:pt x="2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cs typeface="+mn-ea"/>
                  <a:sym typeface="+mn-lt"/>
                </a:endParaRPr>
              </a:p>
            </p:txBody>
          </p:sp>
        </p:grpSp>
      </p:grpSp>
      <p:sp>
        <p:nvSpPr>
          <p:cNvPr id="26" name="矩形 51">
            <a:extLst>
              <a:ext uri="{FF2B5EF4-FFF2-40B4-BE49-F238E27FC236}">
                <a16:creationId xmlns:a16="http://schemas.microsoft.com/office/drawing/2014/main" id="{7F0F2983-3514-3FA1-0FD8-5C3B26F0FEDB}"/>
              </a:ext>
            </a:extLst>
          </p:cNvPr>
          <p:cNvSpPr/>
          <p:nvPr/>
        </p:nvSpPr>
        <p:spPr>
          <a:xfrm>
            <a:off x="6914097" y="549065"/>
            <a:ext cx="4744551" cy="2243050"/>
          </a:xfrm>
          <a:prstGeom prst="rect">
            <a:avLst/>
          </a:prstGeom>
        </p:spPr>
        <p:txBody>
          <a:bodyPr wrap="square">
            <a:spAutoFit/>
          </a:bodyPr>
          <a:lstStyle/>
          <a:p>
            <a:pPr lvl="0" algn="ctr">
              <a:lnSpc>
                <a:spcPct val="150000"/>
              </a:lnSpc>
              <a:defRPr/>
            </a:pPr>
            <a:r>
              <a:rPr lang="pt-BR" altLang="zh-CN" sz="2400" b="1" kern="0" dirty="0">
                <a:solidFill>
                  <a:sysClr val="windowText" lastClr="000000"/>
                </a:solidFill>
                <a:cs typeface="+mn-ea"/>
                <a:sym typeface="+mn-lt"/>
              </a:rPr>
              <a:t>Existem diversas possibilidades com propriedades e aplicações diferentes. </a:t>
            </a:r>
            <a:endParaRPr lang="zh-CN" altLang="en-US" sz="2400" b="1" kern="0" dirty="0">
              <a:solidFill>
                <a:sysClr val="windowText" lastClr="000000"/>
              </a:solidFill>
              <a:cs typeface="+mn-ea"/>
              <a:sym typeface="+mn-lt"/>
            </a:endParaRPr>
          </a:p>
        </p:txBody>
      </p:sp>
      <p:pic>
        <p:nvPicPr>
          <p:cNvPr id="14" name="Imagem 13">
            <a:extLst>
              <a:ext uri="{FF2B5EF4-FFF2-40B4-BE49-F238E27FC236}">
                <a16:creationId xmlns:a16="http://schemas.microsoft.com/office/drawing/2014/main" id="{CA160A89-DC29-AFAB-E778-E268BDB66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52622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decel="100000" fill="hold" grpId="0" nodeType="withEffect">
                                  <p:stCondLst>
                                    <p:cond delay="0"/>
                                  </p:stCondLst>
                                  <p:iterate type="lt">
                                    <p:tmPct val="15000"/>
                                  </p:iterate>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strVal val="8/3*#ppt_w"/>
                                          </p:val>
                                        </p:tav>
                                        <p:tav tm="100000">
                                          <p:val>
                                            <p:strVal val="#ppt_w"/>
                                          </p:val>
                                        </p:tav>
                                      </p:tavLst>
                                    </p:anim>
                                    <p:anim calcmode="lin" valueType="num">
                                      <p:cBhvr>
                                        <p:cTn id="8" dur="500" fill="hold"/>
                                        <p:tgtEl>
                                          <p:spTgt spid="25"/>
                                        </p:tgtEl>
                                        <p:attrNameLst>
                                          <p:attrName>ppt_h</p:attrName>
                                        </p:attrNameLst>
                                      </p:cBhvr>
                                      <p:tavLst>
                                        <p:tav tm="0">
                                          <p:val>
                                            <p:strVal val="12/3*#ppt_h"/>
                                          </p:val>
                                        </p:tav>
                                        <p:tav tm="100000">
                                          <p:val>
                                            <p:strVal val="#ppt_h"/>
                                          </p:val>
                                        </p:tav>
                                      </p:tavLst>
                                    </p:anim>
                                  </p:childTnLst>
                                </p:cTn>
                              </p:par>
                              <p:par>
                                <p:cTn id="9" presetID="10" presetClass="entr" presetSubtype="0" fill="hold" grpId="1" nodeType="withEffect">
                                  <p:stCondLst>
                                    <p:cond delay="0"/>
                                  </p:stCondLst>
                                  <p:iterate type="lt">
                                    <p:tmPct val="15000"/>
                                  </p:iterate>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2" presetClass="entr" presetSubtype="4" decel="100000" fill="hold" nodeType="withEffect">
                                  <p:stCondLst>
                                    <p:cond delay="100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1000" fill="hold"/>
                                        <p:tgtEl>
                                          <p:spTgt spid="3"/>
                                        </p:tgtEl>
                                        <p:attrNameLst>
                                          <p:attrName>ppt_x</p:attrName>
                                        </p:attrNameLst>
                                      </p:cBhvr>
                                      <p:tavLst>
                                        <p:tav tm="0">
                                          <p:val>
                                            <p:strVal val="#ppt_x"/>
                                          </p:val>
                                        </p:tav>
                                        <p:tav tm="100000">
                                          <p:val>
                                            <p:strVal val="#ppt_x"/>
                                          </p:val>
                                        </p:tav>
                                      </p:tavLst>
                                    </p:anim>
                                    <p:anim calcmode="lin" valueType="num">
                                      <p:cBhvr additive="base">
                                        <p:cTn id="15" dur="1000" fill="hold"/>
                                        <p:tgtEl>
                                          <p:spTgt spid="3"/>
                                        </p:tgtEl>
                                        <p:attrNameLst>
                                          <p:attrName>ppt_y</p:attrName>
                                        </p:attrNameLst>
                                      </p:cBhvr>
                                      <p:tavLst>
                                        <p:tav tm="0">
                                          <p:val>
                                            <p:strVal val="1+#ppt_h/2"/>
                                          </p:val>
                                        </p:tav>
                                        <p:tav tm="100000">
                                          <p:val>
                                            <p:strVal val="#ppt_y"/>
                                          </p:val>
                                        </p:tav>
                                      </p:tavLst>
                                    </p:anim>
                                  </p:childTnLst>
                                </p:cTn>
                              </p:par>
                              <p:par>
                                <p:cTn id="16" presetID="23" presetClass="entr" presetSubtype="288" decel="100000" fill="hold" grpId="0" nodeType="withEffect">
                                  <p:stCondLst>
                                    <p:cond delay="0"/>
                                  </p:stCondLst>
                                  <p:iterate type="lt">
                                    <p:tmPct val="15000"/>
                                  </p:iterate>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strVal val="8/3*#ppt_w"/>
                                          </p:val>
                                        </p:tav>
                                        <p:tav tm="100000">
                                          <p:val>
                                            <p:strVal val="#ppt_w"/>
                                          </p:val>
                                        </p:tav>
                                      </p:tavLst>
                                    </p:anim>
                                    <p:anim calcmode="lin" valueType="num">
                                      <p:cBhvr>
                                        <p:cTn id="19" dur="500" fill="hold"/>
                                        <p:tgtEl>
                                          <p:spTgt spid="26"/>
                                        </p:tgtEl>
                                        <p:attrNameLst>
                                          <p:attrName>ppt_h</p:attrName>
                                        </p:attrNameLst>
                                      </p:cBhvr>
                                      <p:tavLst>
                                        <p:tav tm="0">
                                          <p:val>
                                            <p:strVal val="12/3*#ppt_h"/>
                                          </p:val>
                                        </p:tav>
                                        <p:tav tm="100000">
                                          <p:val>
                                            <p:strVal val="#ppt_h"/>
                                          </p:val>
                                        </p:tav>
                                      </p:tavLst>
                                    </p:anim>
                                  </p:childTnLst>
                                </p:cTn>
                              </p:par>
                              <p:par>
                                <p:cTn id="20" presetID="10" presetClass="entr" presetSubtype="0" fill="hold" grpId="1" nodeType="withEffect">
                                  <p:stCondLst>
                                    <p:cond delay="0"/>
                                  </p:stCondLst>
                                  <p:iterate type="lt">
                                    <p:tmPct val="15000"/>
                                  </p:iterate>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6" grpId="0"/>
      <p:bldP spid="2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descr="未标题-2.png">
            <a:extLst>
              <a:ext uri="{FF2B5EF4-FFF2-40B4-BE49-F238E27FC236}">
                <a16:creationId xmlns:a16="http://schemas.microsoft.com/office/drawing/2014/main" id="{0BF26D35-498F-FED5-DD00-F4ECFB8D6BF5}"/>
              </a:ext>
            </a:extLst>
          </p:cNvPr>
          <p:cNvPicPr>
            <a:picLocks noChangeAspect="1"/>
          </p:cNvPicPr>
          <p:nvPr/>
        </p:nvPicPr>
        <p:blipFill>
          <a:blip r:embed="rId2" cstate="print"/>
          <a:stretch>
            <a:fillRect/>
          </a:stretch>
        </p:blipFill>
        <p:spPr>
          <a:xfrm>
            <a:off x="8354350" y="2613098"/>
            <a:ext cx="3456649" cy="4244902"/>
          </a:xfrm>
          <a:prstGeom prst="rect">
            <a:avLst/>
          </a:prstGeom>
        </p:spPr>
      </p:pic>
      <p:sp>
        <p:nvSpPr>
          <p:cNvPr id="4" name="Rectangle: Rounded Corners 17" descr="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
            <a:extLst>
              <a:ext uri="{FF2B5EF4-FFF2-40B4-BE49-F238E27FC236}">
                <a16:creationId xmlns:a16="http://schemas.microsoft.com/office/drawing/2014/main" id="{046E0378-EAC2-348A-8DFD-75C3EEB3D745}"/>
              </a:ext>
            </a:extLst>
          </p:cNvPr>
          <p:cNvSpPr/>
          <p:nvPr/>
        </p:nvSpPr>
        <p:spPr>
          <a:xfrm>
            <a:off x="695987" y="993126"/>
            <a:ext cx="1569123" cy="1619972"/>
          </a:xfrm>
          <a:prstGeom prst="roundRect">
            <a:avLst>
              <a:gd name="adj" fmla="val 11631"/>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7" name="TextBox 13">
            <a:extLst>
              <a:ext uri="{FF2B5EF4-FFF2-40B4-BE49-F238E27FC236}">
                <a16:creationId xmlns:a16="http://schemas.microsoft.com/office/drawing/2014/main" id="{5C72E115-964A-667F-C09B-1F69BD2A60E7}"/>
              </a:ext>
            </a:extLst>
          </p:cNvPr>
          <p:cNvSpPr txBox="1"/>
          <p:nvPr/>
        </p:nvSpPr>
        <p:spPr>
          <a:xfrm>
            <a:off x="2239397" y="2861473"/>
            <a:ext cx="5210380" cy="1135054"/>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400" i="0" u="none" strike="noStrike" kern="0" cap="none" spc="0" normalizeH="0" baseline="0" noProof="0" dirty="0">
                <a:ln>
                  <a:noFill/>
                </a:ln>
                <a:effectLst/>
                <a:uLnTx/>
                <a:uFillTx/>
                <a:cs typeface="+mn-ea"/>
                <a:sym typeface="+mn-lt"/>
              </a:rPr>
              <a:t>Alguns exemplos comuns de materiais explosivos são:</a:t>
            </a:r>
            <a:endParaRPr kumimoji="0" lang="zh-CN" altLang="en-US" sz="2400" b="1" i="0" u="none" strike="noStrike" kern="0" cap="none" spc="0" normalizeH="0" baseline="0" noProof="0" dirty="0">
              <a:ln>
                <a:noFill/>
              </a:ln>
              <a:effectLst/>
              <a:uLnTx/>
              <a:uFillTx/>
              <a:cs typeface="+mn-ea"/>
              <a:sym typeface="+mn-lt"/>
            </a:endParaRPr>
          </a:p>
        </p:txBody>
      </p:sp>
      <p:grpSp>
        <p:nvGrpSpPr>
          <p:cNvPr id="8" name="Group 14">
            <a:extLst>
              <a:ext uri="{FF2B5EF4-FFF2-40B4-BE49-F238E27FC236}">
                <a16:creationId xmlns:a16="http://schemas.microsoft.com/office/drawing/2014/main" id="{5B1DED5F-005E-2648-37EA-4F738D3E812C}"/>
              </a:ext>
            </a:extLst>
          </p:cNvPr>
          <p:cNvGrpSpPr/>
          <p:nvPr/>
        </p:nvGrpSpPr>
        <p:grpSpPr>
          <a:xfrm>
            <a:off x="1823720" y="3094109"/>
            <a:ext cx="309972" cy="246132"/>
            <a:chOff x="466725" y="2427118"/>
            <a:chExt cx="295275" cy="246132"/>
          </a:xfrm>
        </p:grpSpPr>
        <p:sp>
          <p:nvSpPr>
            <p:cNvPr id="9" name="Rectangle: Rounded Corners 15">
              <a:extLst>
                <a:ext uri="{FF2B5EF4-FFF2-40B4-BE49-F238E27FC236}">
                  <a16:creationId xmlns:a16="http://schemas.microsoft.com/office/drawing/2014/main" id="{68E2066F-D2F4-096A-CDA2-9234FC078F6A}"/>
                </a:ext>
              </a:extLst>
            </p:cNvPr>
            <p:cNvSpPr/>
            <p:nvPr/>
          </p:nvSpPr>
          <p:spPr>
            <a:xfrm>
              <a:off x="466725" y="2427118"/>
              <a:ext cx="295275" cy="92245"/>
            </a:xfrm>
            <a:prstGeom prst="roundRect">
              <a:avLst>
                <a:gd name="adj" fmla="val 50000"/>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cs typeface="+mn-ea"/>
                <a:sym typeface="+mn-lt"/>
              </a:endParaRPr>
            </a:p>
          </p:txBody>
        </p:sp>
        <p:sp>
          <p:nvSpPr>
            <p:cNvPr id="10" name="Rectangle: Rounded Corners 16">
              <a:extLst>
                <a:ext uri="{FF2B5EF4-FFF2-40B4-BE49-F238E27FC236}">
                  <a16:creationId xmlns:a16="http://schemas.microsoft.com/office/drawing/2014/main" id="{C5460B76-C2F8-700D-B0AA-186E5BC0C40A}"/>
                </a:ext>
              </a:extLst>
            </p:cNvPr>
            <p:cNvSpPr/>
            <p:nvPr/>
          </p:nvSpPr>
          <p:spPr>
            <a:xfrm>
              <a:off x="578644" y="2581005"/>
              <a:ext cx="183355" cy="92245"/>
            </a:xfrm>
            <a:prstGeom prst="roundRect">
              <a:avLst>
                <a:gd name="adj" fmla="val 50000"/>
              </a:avLst>
            </a:prstGeom>
            <a:solidFill>
              <a:srgbClr val="D32F2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cs typeface="+mn-ea"/>
                <a:sym typeface="+mn-lt"/>
              </a:endParaRPr>
            </a:p>
          </p:txBody>
        </p:sp>
      </p:grpSp>
      <p:sp>
        <p:nvSpPr>
          <p:cNvPr id="11" name="Rectangle: Rounded Corners 39" descr="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
            <a:extLst>
              <a:ext uri="{FF2B5EF4-FFF2-40B4-BE49-F238E27FC236}">
                <a16:creationId xmlns:a16="http://schemas.microsoft.com/office/drawing/2014/main" id="{C0A97F70-F903-B032-70BF-C625026948F5}"/>
              </a:ext>
            </a:extLst>
          </p:cNvPr>
          <p:cNvSpPr/>
          <p:nvPr/>
        </p:nvSpPr>
        <p:spPr>
          <a:xfrm>
            <a:off x="4236730" y="5561370"/>
            <a:ext cx="400019" cy="412982"/>
          </a:xfrm>
          <a:prstGeom prst="roundRect">
            <a:avLst>
              <a:gd name="adj" fmla="val 11631"/>
            </a:avLst>
          </a:prstGeom>
          <a:solidFill>
            <a:srgbClr val="D32F2F">
              <a:alpha val="2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pic>
        <p:nvPicPr>
          <p:cNvPr id="6" name="Imagem 5">
            <a:extLst>
              <a:ext uri="{FF2B5EF4-FFF2-40B4-BE49-F238E27FC236}">
                <a16:creationId xmlns:a16="http://schemas.microsoft.com/office/drawing/2014/main" id="{F7062C4D-6EA1-BD2E-C106-AF691769D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65989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2" presetClass="entr" presetSubtype="8" decel="100000"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0-#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decel="100000"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250" fill="hold"/>
                                        <p:tgtEl>
                                          <p:spTgt spid="11"/>
                                        </p:tgtEl>
                                        <p:attrNameLst>
                                          <p:attrName>ppt_x</p:attrName>
                                        </p:attrNameLst>
                                      </p:cBhvr>
                                      <p:tavLst>
                                        <p:tav tm="0">
                                          <p:val>
                                            <p:strVal val="0-#ppt_w/2"/>
                                          </p:val>
                                        </p:tav>
                                        <p:tav tm="100000">
                                          <p:val>
                                            <p:strVal val="#ppt_x"/>
                                          </p:val>
                                        </p:tav>
                                      </p:tavLst>
                                    </p:anim>
                                    <p:anim calcmode="lin" valueType="num">
                                      <p:cBhvr additive="base">
                                        <p:cTn id="18" dur="1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R 19: entenda mais sobre segurança do trabalho com explosivos - Volk do  Brasil">
            <a:extLst>
              <a:ext uri="{FF2B5EF4-FFF2-40B4-BE49-F238E27FC236}">
                <a16:creationId xmlns:a16="http://schemas.microsoft.com/office/drawing/2014/main" id="{32BC58EA-1C6F-E9F5-7D5A-1B7F5DA2ACC3}"/>
              </a:ext>
            </a:extLst>
          </p:cNvPr>
          <p:cNvPicPr>
            <a:picLocks noChangeAspect="1" noChangeArrowheads="1"/>
          </p:cNvPicPr>
          <p:nvPr/>
        </p:nvPicPr>
        <p:blipFill rotWithShape="1">
          <a:blip r:embed="rId2">
            <a:duotone>
              <a:schemeClr val="bg2">
                <a:shade val="45000"/>
                <a:satMod val="135000"/>
              </a:schemeClr>
              <a:prstClr val="white"/>
            </a:duotone>
            <a:alphaModFix/>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t="37938"/>
          <a:stretch/>
        </p:blipFill>
        <p:spPr bwMode="auto">
          <a:xfrm>
            <a:off x="-46696" y="1"/>
            <a:ext cx="12238696" cy="6858000"/>
          </a:xfrm>
          <a:prstGeom prst="rect">
            <a:avLst/>
          </a:prstGeom>
          <a:extLst>
            <a:ext uri="{909E8E84-426E-40DD-AFC4-6F175D3DCCD1}">
              <a14:hiddenFill xmlns:a14="http://schemas.microsoft.com/office/drawing/2010/main">
                <a:solidFill>
                  <a:srgbClr val="FFFFFF"/>
                </a:solidFill>
              </a14:hiddenFill>
            </a:ext>
          </a:extLst>
        </p:spPr>
      </p:pic>
      <p:sp>
        <p:nvSpPr>
          <p:cNvPr id="4" name="Rectangle: Rounded Corners 17" descr="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
            <a:extLst>
              <a:ext uri="{FF2B5EF4-FFF2-40B4-BE49-F238E27FC236}">
                <a16:creationId xmlns:a16="http://schemas.microsoft.com/office/drawing/2014/main" id="{C30E623D-D729-70D2-70DA-61B47FA8D726}"/>
              </a:ext>
            </a:extLst>
          </p:cNvPr>
          <p:cNvSpPr/>
          <p:nvPr/>
        </p:nvSpPr>
        <p:spPr>
          <a:xfrm>
            <a:off x="3388387" y="203199"/>
            <a:ext cx="1569123" cy="1619972"/>
          </a:xfrm>
          <a:prstGeom prst="roundRect">
            <a:avLst>
              <a:gd name="adj" fmla="val 11631"/>
            </a:avLst>
          </a:prstGeom>
          <a:solidFill>
            <a:schemeClr val="tx1">
              <a:lumMod val="85000"/>
              <a:lumOff val="1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2" name="Retângulo: Cantos Superiores Arredondados 1">
            <a:extLst>
              <a:ext uri="{FF2B5EF4-FFF2-40B4-BE49-F238E27FC236}">
                <a16:creationId xmlns:a16="http://schemas.microsoft.com/office/drawing/2014/main" id="{B60CFEB9-518D-99FB-899D-7C82B3A35D4A}"/>
              </a:ext>
            </a:extLst>
          </p:cNvPr>
          <p:cNvSpPr/>
          <p:nvPr/>
        </p:nvSpPr>
        <p:spPr>
          <a:xfrm>
            <a:off x="3683000" y="495300"/>
            <a:ext cx="4445000" cy="6362700"/>
          </a:xfrm>
          <a:prstGeom prst="round2SameRect">
            <a:avLst>
              <a:gd name="adj1" fmla="val 4382"/>
              <a:gd name="adj2" fmla="val 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文本框 36">
            <a:extLst>
              <a:ext uri="{FF2B5EF4-FFF2-40B4-BE49-F238E27FC236}">
                <a16:creationId xmlns:a16="http://schemas.microsoft.com/office/drawing/2014/main" id="{D65FAF7F-F15B-7AC6-6249-89D3C5CED6F6}"/>
              </a:ext>
            </a:extLst>
          </p:cNvPr>
          <p:cNvSpPr txBox="1"/>
          <p:nvPr/>
        </p:nvSpPr>
        <p:spPr>
          <a:xfrm>
            <a:off x="3853473" y="2277622"/>
            <a:ext cx="4274527" cy="3692806"/>
          </a:xfrm>
          <a:prstGeom prst="rect">
            <a:avLst/>
          </a:prstGeom>
          <a:noFill/>
        </p:spPr>
        <p:txBody>
          <a:bodyPr wrap="square" rtlCol="0">
            <a:spAutoFit/>
          </a:bodyPr>
          <a:lstStyle/>
          <a:p>
            <a:pPr marL="342900" indent="-342900">
              <a:lnSpc>
                <a:spcPct val="200000"/>
              </a:lnSpc>
              <a:buFont typeface="Wingdings" panose="05000000000000000000" pitchFamily="2" charset="2"/>
              <a:buChar char="Ø"/>
            </a:pPr>
            <a:r>
              <a:rPr lang="pt-BR" altLang="zh-CN" sz="2000" b="1" dirty="0">
                <a:solidFill>
                  <a:prstClr val="white"/>
                </a:solidFill>
                <a:cs typeface="+mn-ea"/>
                <a:sym typeface="+mn-lt"/>
              </a:rPr>
              <a:t>Dinamite</a:t>
            </a:r>
          </a:p>
          <a:p>
            <a:pPr marL="342900" indent="-342900">
              <a:lnSpc>
                <a:spcPct val="200000"/>
              </a:lnSpc>
              <a:buFont typeface="Wingdings" panose="05000000000000000000" pitchFamily="2" charset="2"/>
              <a:buChar char="Ø"/>
            </a:pPr>
            <a:r>
              <a:rPr lang="pt-BR" altLang="zh-CN" sz="2000" b="1" dirty="0">
                <a:solidFill>
                  <a:prstClr val="white"/>
                </a:solidFill>
                <a:cs typeface="+mn-ea"/>
                <a:sym typeface="+mn-lt"/>
              </a:rPr>
              <a:t>TNT (trinitrotolueno)</a:t>
            </a:r>
          </a:p>
          <a:p>
            <a:pPr marL="342900" indent="-342900">
              <a:lnSpc>
                <a:spcPct val="200000"/>
              </a:lnSpc>
              <a:buFont typeface="Wingdings" panose="05000000000000000000" pitchFamily="2" charset="2"/>
              <a:buChar char="Ø"/>
            </a:pPr>
            <a:r>
              <a:rPr lang="pt-BR" altLang="zh-CN" sz="2000" b="1" dirty="0">
                <a:solidFill>
                  <a:prstClr val="white"/>
                </a:solidFill>
                <a:cs typeface="+mn-ea"/>
                <a:sym typeface="+mn-lt"/>
              </a:rPr>
              <a:t>Nitroglicerina</a:t>
            </a:r>
          </a:p>
          <a:p>
            <a:pPr marL="342900" indent="-342900">
              <a:lnSpc>
                <a:spcPct val="200000"/>
              </a:lnSpc>
              <a:buFont typeface="Wingdings" panose="05000000000000000000" pitchFamily="2" charset="2"/>
              <a:buChar char="Ø"/>
            </a:pPr>
            <a:r>
              <a:rPr lang="pt-BR" altLang="zh-CN" sz="2000" b="1" dirty="0">
                <a:solidFill>
                  <a:prstClr val="white"/>
                </a:solidFill>
                <a:cs typeface="+mn-ea"/>
                <a:sym typeface="+mn-lt"/>
              </a:rPr>
              <a:t>Pólvora</a:t>
            </a:r>
          </a:p>
          <a:p>
            <a:pPr marL="342900" indent="-342900">
              <a:lnSpc>
                <a:spcPct val="200000"/>
              </a:lnSpc>
              <a:buFont typeface="Wingdings" panose="05000000000000000000" pitchFamily="2" charset="2"/>
              <a:buChar char="Ø"/>
            </a:pPr>
            <a:r>
              <a:rPr lang="pt-BR" altLang="zh-CN" sz="2000" b="1" dirty="0">
                <a:solidFill>
                  <a:prstClr val="white"/>
                </a:solidFill>
                <a:cs typeface="+mn-ea"/>
                <a:sym typeface="+mn-lt"/>
              </a:rPr>
              <a:t>Nitrato de amônio</a:t>
            </a:r>
          </a:p>
          <a:p>
            <a:pPr marL="342900" indent="-342900">
              <a:lnSpc>
                <a:spcPct val="200000"/>
              </a:lnSpc>
              <a:buFont typeface="Wingdings" panose="05000000000000000000" pitchFamily="2" charset="2"/>
              <a:buChar char="Ø"/>
            </a:pPr>
            <a:r>
              <a:rPr lang="pt-BR" altLang="zh-CN" sz="2000" b="1" dirty="0">
                <a:solidFill>
                  <a:prstClr val="white"/>
                </a:solidFill>
                <a:cs typeface="+mn-ea"/>
                <a:sym typeface="+mn-lt"/>
              </a:rPr>
              <a:t>Peróxido de hidrogênio</a:t>
            </a:r>
            <a:endParaRPr lang="zh-CN" altLang="en-US" sz="2000" b="1" dirty="0">
              <a:solidFill>
                <a:prstClr val="white"/>
              </a:solidFill>
              <a:cs typeface="+mn-ea"/>
              <a:sym typeface="+mn-lt"/>
            </a:endParaRPr>
          </a:p>
        </p:txBody>
      </p:sp>
      <p:sp>
        <p:nvSpPr>
          <p:cNvPr id="7" name="Rectangle: Rounded Corners 17" descr="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
            <a:extLst>
              <a:ext uri="{FF2B5EF4-FFF2-40B4-BE49-F238E27FC236}">
                <a16:creationId xmlns:a16="http://schemas.microsoft.com/office/drawing/2014/main" id="{05F52976-243E-AA0C-D7F7-0FEA9871FAC1}"/>
              </a:ext>
            </a:extLst>
          </p:cNvPr>
          <p:cNvSpPr/>
          <p:nvPr/>
        </p:nvSpPr>
        <p:spPr>
          <a:xfrm>
            <a:off x="7858787" y="6072754"/>
            <a:ext cx="563826" cy="579892"/>
          </a:xfrm>
          <a:prstGeom prst="roundRect">
            <a:avLst>
              <a:gd name="adj" fmla="val 11631"/>
            </a:avLst>
          </a:prstGeom>
          <a:solidFill>
            <a:schemeClr val="bg1">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pic>
        <p:nvPicPr>
          <p:cNvPr id="11266" name="Picture 2" descr="dinamite com ilustração png de chama 8514038 PNG">
            <a:extLst>
              <a:ext uri="{FF2B5EF4-FFF2-40B4-BE49-F238E27FC236}">
                <a16:creationId xmlns:a16="http://schemas.microsoft.com/office/drawing/2014/main" id="{C6E0E93B-5A28-B313-C2F2-C7D4BE9D13B1}"/>
              </a:ext>
            </a:extLst>
          </p:cNvPr>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5790648" y="887572"/>
            <a:ext cx="550888" cy="120865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ACCC2093-9623-E904-D85E-E5D43FF56E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73051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242" name="Picture 2" descr="Curso De NR19 – Norma Regulamentadora 19 - Cursos de NR">
            <a:extLst>
              <a:ext uri="{FF2B5EF4-FFF2-40B4-BE49-F238E27FC236}">
                <a16:creationId xmlns:a16="http://schemas.microsoft.com/office/drawing/2014/main" id="{4E0C5D36-ACE9-5F4D-F27C-A6216F2838CC}"/>
              </a:ext>
            </a:extLst>
          </p:cNvPr>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8823"/>
          <a:stretch/>
        </p:blipFill>
        <p:spPr bwMode="auto">
          <a:xfrm>
            <a:off x="1" y="0"/>
            <a:ext cx="51942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riângulo isósceles 5">
            <a:extLst>
              <a:ext uri="{FF2B5EF4-FFF2-40B4-BE49-F238E27FC236}">
                <a16:creationId xmlns:a16="http://schemas.microsoft.com/office/drawing/2014/main" id="{798714BE-9E49-EB13-295A-8F5F96A4D770}"/>
              </a:ext>
            </a:extLst>
          </p:cNvPr>
          <p:cNvSpPr/>
          <p:nvPr/>
        </p:nvSpPr>
        <p:spPr>
          <a:xfrm>
            <a:off x="2984500" y="0"/>
            <a:ext cx="6096000" cy="6858000"/>
          </a:xfrm>
          <a:prstGeom prst="triangle">
            <a:avLst>
              <a:gd name="adj" fmla="val 3623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文本框 48">
            <a:extLst>
              <a:ext uri="{FF2B5EF4-FFF2-40B4-BE49-F238E27FC236}">
                <a16:creationId xmlns:a16="http://schemas.microsoft.com/office/drawing/2014/main" id="{82C87EFA-5507-B99D-10E8-866641D9603B}"/>
              </a:ext>
            </a:extLst>
          </p:cNvPr>
          <p:cNvSpPr txBox="1"/>
          <p:nvPr/>
        </p:nvSpPr>
        <p:spPr>
          <a:xfrm>
            <a:off x="4991625" y="1769154"/>
            <a:ext cx="5727175" cy="4308359"/>
          </a:xfrm>
          <a:prstGeom prst="rect">
            <a:avLst/>
          </a:prstGeom>
          <a:noFill/>
        </p:spPr>
        <p:txBody>
          <a:bodyPr wrap="square" rtlCol="0">
            <a:spAutoFit/>
          </a:bodyPr>
          <a:lstStyle/>
          <a:p>
            <a:pPr>
              <a:lnSpc>
                <a:spcPct val="200000"/>
              </a:lnSpc>
            </a:pPr>
            <a:r>
              <a:rPr lang="pt-BR" altLang="zh-CN" sz="2000" b="1" dirty="0">
                <a:solidFill>
                  <a:srgbClr val="D91D3C"/>
                </a:solidFill>
                <a:cs typeface="+mn-ea"/>
                <a:sym typeface="+mn-lt"/>
              </a:rPr>
              <a:t>01</a:t>
            </a:r>
            <a:r>
              <a:rPr lang="pt-BR" altLang="zh-CN" sz="2000" dirty="0">
                <a:solidFill>
                  <a:prstClr val="black">
                    <a:lumMod val="75000"/>
                    <a:lumOff val="25000"/>
                  </a:prstClr>
                </a:solidFill>
                <a:cs typeface="+mn-ea"/>
                <a:sym typeface="+mn-lt"/>
              </a:rPr>
              <a:t> Dinamite: um explosivo composto principalmente por nitroglicerina e outros materiais, como nitrocelulose ou PETN.</a:t>
            </a:r>
          </a:p>
          <a:p>
            <a:pPr>
              <a:lnSpc>
                <a:spcPct val="200000"/>
              </a:lnSpc>
            </a:pPr>
            <a:endParaRPr lang="pt-BR" altLang="zh-CN" sz="2000" dirty="0">
              <a:solidFill>
                <a:prstClr val="black">
                  <a:lumMod val="75000"/>
                  <a:lumOff val="25000"/>
                </a:prstClr>
              </a:solidFill>
              <a:cs typeface="+mn-ea"/>
              <a:sym typeface="+mn-lt"/>
            </a:endParaRPr>
          </a:p>
          <a:p>
            <a:pPr>
              <a:lnSpc>
                <a:spcPct val="200000"/>
              </a:lnSpc>
            </a:pPr>
            <a:r>
              <a:rPr lang="pt-BR" altLang="zh-CN" sz="2000" b="1" dirty="0">
                <a:solidFill>
                  <a:srgbClr val="D91D3C"/>
                </a:solidFill>
                <a:cs typeface="+mn-ea"/>
                <a:sym typeface="+mn-lt"/>
              </a:rPr>
              <a:t>02</a:t>
            </a:r>
            <a:r>
              <a:rPr lang="pt-BR" altLang="zh-CN" sz="2000" dirty="0">
                <a:solidFill>
                  <a:prstClr val="black">
                    <a:lumMod val="75000"/>
                    <a:lumOff val="25000"/>
                  </a:prstClr>
                </a:solidFill>
                <a:cs typeface="+mn-ea"/>
                <a:sym typeface="+mn-lt"/>
              </a:rPr>
              <a:t> TNT (trinitrotolueno): um explosivo sólido amplamente utilizado devido à sua estabilidade e facilidade de manuseio.</a:t>
            </a:r>
            <a:endParaRPr lang="zh-CN" altLang="en-US" sz="2000" dirty="0">
              <a:solidFill>
                <a:prstClr val="black">
                  <a:lumMod val="75000"/>
                  <a:lumOff val="25000"/>
                </a:prstClr>
              </a:solidFill>
              <a:cs typeface="+mn-ea"/>
              <a:sym typeface="+mn-lt"/>
            </a:endParaRPr>
          </a:p>
        </p:txBody>
      </p:sp>
      <p:sp>
        <p:nvSpPr>
          <p:cNvPr id="5" name="矩形 50">
            <a:extLst>
              <a:ext uri="{FF2B5EF4-FFF2-40B4-BE49-F238E27FC236}">
                <a16:creationId xmlns:a16="http://schemas.microsoft.com/office/drawing/2014/main" id="{D06869C0-F83E-4C94-626E-38137186A4F5}"/>
              </a:ext>
            </a:extLst>
          </p:cNvPr>
          <p:cNvSpPr/>
          <p:nvPr/>
        </p:nvSpPr>
        <p:spPr>
          <a:xfrm>
            <a:off x="5090070" y="1542698"/>
            <a:ext cx="511629" cy="62435"/>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 name="矩形 50">
            <a:extLst>
              <a:ext uri="{FF2B5EF4-FFF2-40B4-BE49-F238E27FC236}">
                <a16:creationId xmlns:a16="http://schemas.microsoft.com/office/drawing/2014/main" id="{B6FC6C9B-1ADF-0A3E-3C89-0532E914F2EC}"/>
              </a:ext>
            </a:extLst>
          </p:cNvPr>
          <p:cNvSpPr/>
          <p:nvPr/>
        </p:nvSpPr>
        <p:spPr>
          <a:xfrm>
            <a:off x="5077370" y="4146198"/>
            <a:ext cx="511629" cy="62435"/>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pic>
        <p:nvPicPr>
          <p:cNvPr id="7" name="Imagem 6">
            <a:extLst>
              <a:ext uri="{FF2B5EF4-FFF2-40B4-BE49-F238E27FC236}">
                <a16:creationId xmlns:a16="http://schemas.microsoft.com/office/drawing/2014/main" id="{1491344F-592C-60B3-5298-2E54ED48E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78525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12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R 19: entenda mais sobre segurança do trabalho com explosivos - Volk do  Brasil">
            <a:extLst>
              <a:ext uri="{FF2B5EF4-FFF2-40B4-BE49-F238E27FC236}">
                <a16:creationId xmlns:a16="http://schemas.microsoft.com/office/drawing/2014/main" id="{4E028955-90F7-3A50-4481-F3B2E143C0F8}"/>
              </a:ext>
            </a:extLst>
          </p:cNvPr>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37938"/>
          <a:stretch/>
        </p:blipFill>
        <p:spPr bwMode="auto">
          <a:xfrm>
            <a:off x="-160996" y="130630"/>
            <a:ext cx="12238696" cy="6858000"/>
          </a:xfrm>
          <a:prstGeom prst="rect">
            <a:avLst/>
          </a:prstGeom>
          <a:solidFill>
            <a:srgbClr val="FF0000"/>
          </a:solidFill>
        </p:spPr>
      </p:pic>
      <p:sp>
        <p:nvSpPr>
          <p:cNvPr id="6" name="矩形 4">
            <a:extLst>
              <a:ext uri="{FF2B5EF4-FFF2-40B4-BE49-F238E27FC236}">
                <a16:creationId xmlns:a16="http://schemas.microsoft.com/office/drawing/2014/main" id="{225C6BCA-489F-4BC1-7AE0-EC4479922B83}"/>
              </a:ext>
            </a:extLst>
          </p:cNvPr>
          <p:cNvSpPr/>
          <p:nvPr/>
        </p:nvSpPr>
        <p:spPr>
          <a:xfrm>
            <a:off x="903004" y="1208953"/>
            <a:ext cx="4862798" cy="5230866"/>
          </a:xfrm>
          <a:prstGeom prst="rect">
            <a:avLst/>
          </a:prstGeom>
          <a:solidFill>
            <a:srgbClr val="E60B2F">
              <a:alpha val="55000"/>
            </a:srgbClr>
          </a:solidFill>
          <a:ln>
            <a:noFill/>
          </a:ln>
          <a:effectLst>
            <a:outerShdw blurRad="3048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2" name="组合 2">
            <a:extLst>
              <a:ext uri="{FF2B5EF4-FFF2-40B4-BE49-F238E27FC236}">
                <a16:creationId xmlns:a16="http://schemas.microsoft.com/office/drawing/2014/main" id="{2FF1D9CF-9F7F-8F33-B035-DB2CE15AA0DA}"/>
              </a:ext>
            </a:extLst>
          </p:cNvPr>
          <p:cNvGrpSpPr/>
          <p:nvPr/>
        </p:nvGrpSpPr>
        <p:grpSpPr>
          <a:xfrm>
            <a:off x="4957789" y="6138208"/>
            <a:ext cx="579411" cy="148292"/>
            <a:chOff x="11047684" y="6523945"/>
            <a:chExt cx="726541" cy="184922"/>
          </a:xfrm>
        </p:grpSpPr>
        <p:sp>
          <p:nvSpPr>
            <p:cNvPr id="25" name="椭圆 14">
              <a:extLst>
                <a:ext uri="{FF2B5EF4-FFF2-40B4-BE49-F238E27FC236}">
                  <a16:creationId xmlns:a16="http://schemas.microsoft.com/office/drawing/2014/main" id="{CADA8B23-3684-E2D6-510B-3D2EF06C8E08}"/>
                </a:ext>
              </a:extLst>
            </p:cNvPr>
            <p:cNvSpPr/>
            <p:nvPr/>
          </p:nvSpPr>
          <p:spPr>
            <a:xfrm>
              <a:off x="11589303" y="6523945"/>
              <a:ext cx="184922" cy="184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cs typeface="+mn-ea"/>
                <a:sym typeface="+mn-lt"/>
              </a:endParaRPr>
            </a:p>
          </p:txBody>
        </p:sp>
        <p:sp>
          <p:nvSpPr>
            <p:cNvPr id="26" name="椭圆 15">
              <a:extLst>
                <a:ext uri="{FF2B5EF4-FFF2-40B4-BE49-F238E27FC236}">
                  <a16:creationId xmlns:a16="http://schemas.microsoft.com/office/drawing/2014/main" id="{4D12E78D-0387-9080-1025-5712A4B37214}"/>
                </a:ext>
              </a:extLst>
            </p:cNvPr>
            <p:cNvSpPr/>
            <p:nvPr/>
          </p:nvSpPr>
          <p:spPr>
            <a:xfrm>
              <a:off x="11047684" y="6523945"/>
              <a:ext cx="184922" cy="18492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cs typeface="+mn-ea"/>
                <a:sym typeface="+mn-lt"/>
              </a:endParaRPr>
            </a:p>
          </p:txBody>
        </p:sp>
        <p:sp>
          <p:nvSpPr>
            <p:cNvPr id="27" name="椭圆 16">
              <a:extLst>
                <a:ext uri="{FF2B5EF4-FFF2-40B4-BE49-F238E27FC236}">
                  <a16:creationId xmlns:a16="http://schemas.microsoft.com/office/drawing/2014/main" id="{92E3A25C-0C0B-57C7-7515-67683933440B}"/>
                </a:ext>
              </a:extLst>
            </p:cNvPr>
            <p:cNvSpPr/>
            <p:nvPr/>
          </p:nvSpPr>
          <p:spPr>
            <a:xfrm>
              <a:off x="11318493" y="6523945"/>
              <a:ext cx="184922" cy="18492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cs typeface="+mn-ea"/>
                <a:sym typeface="+mn-lt"/>
              </a:endParaRPr>
            </a:p>
          </p:txBody>
        </p:sp>
      </p:grpSp>
      <p:sp>
        <p:nvSpPr>
          <p:cNvPr id="15" name="等腰三角形 1">
            <a:extLst>
              <a:ext uri="{FF2B5EF4-FFF2-40B4-BE49-F238E27FC236}">
                <a16:creationId xmlns:a16="http://schemas.microsoft.com/office/drawing/2014/main" id="{75B46FA5-3C4A-3CDA-A0B2-3967C95F40A7}"/>
              </a:ext>
            </a:extLst>
          </p:cNvPr>
          <p:cNvSpPr/>
          <p:nvPr/>
        </p:nvSpPr>
        <p:spPr>
          <a:xfrm rot="5400000">
            <a:off x="1114293" y="1690333"/>
            <a:ext cx="145252" cy="121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8" name="文本框 12">
            <a:extLst>
              <a:ext uri="{FF2B5EF4-FFF2-40B4-BE49-F238E27FC236}">
                <a16:creationId xmlns:a16="http://schemas.microsoft.com/office/drawing/2014/main" id="{4B70532D-7373-F7D6-9C8D-7F4428A347BE}"/>
              </a:ext>
            </a:extLst>
          </p:cNvPr>
          <p:cNvSpPr txBox="1"/>
          <p:nvPr/>
        </p:nvSpPr>
        <p:spPr>
          <a:xfrm>
            <a:off x="1395681" y="1562100"/>
            <a:ext cx="4370120" cy="4278094"/>
          </a:xfrm>
          <a:prstGeom prst="rect">
            <a:avLst/>
          </a:prstGeom>
          <a:noFill/>
        </p:spPr>
        <p:txBody>
          <a:bodyPr wrap="square" rtlCol="0">
            <a:spAutoFit/>
          </a:bodyPr>
          <a:lstStyle/>
          <a:p>
            <a:r>
              <a:rPr lang="pt-BR" altLang="zh-CN" sz="1600" dirty="0">
                <a:solidFill>
                  <a:schemeClr val="bg1"/>
                </a:solidFill>
                <a:cs typeface="+mn-ea"/>
                <a:sym typeface="+mn-lt"/>
              </a:rPr>
              <a:t>1 O que é a NR-19?</a:t>
            </a:r>
          </a:p>
          <a:p>
            <a:endParaRPr lang="pt-BR" altLang="zh-CN" sz="1600" dirty="0">
              <a:solidFill>
                <a:schemeClr val="bg1"/>
              </a:solidFill>
              <a:cs typeface="+mn-ea"/>
              <a:sym typeface="+mn-lt"/>
            </a:endParaRPr>
          </a:p>
          <a:p>
            <a:r>
              <a:rPr lang="pt-BR" altLang="zh-CN" sz="1600" dirty="0">
                <a:solidFill>
                  <a:schemeClr val="bg1"/>
                </a:solidFill>
                <a:cs typeface="+mn-ea"/>
                <a:sym typeface="+mn-lt"/>
              </a:rPr>
              <a:t>2 O que são considerados materiais explosivos?</a:t>
            </a:r>
          </a:p>
          <a:p>
            <a:endParaRPr lang="pt-BR" altLang="zh-CN" sz="1600" dirty="0">
              <a:solidFill>
                <a:schemeClr val="bg1"/>
              </a:solidFill>
              <a:cs typeface="+mn-ea"/>
              <a:sym typeface="+mn-lt"/>
            </a:endParaRPr>
          </a:p>
          <a:p>
            <a:r>
              <a:rPr lang="pt-BR" altLang="zh-CN" sz="1600" dirty="0">
                <a:solidFill>
                  <a:schemeClr val="bg1"/>
                </a:solidFill>
                <a:cs typeface="+mn-ea"/>
                <a:sym typeface="+mn-lt"/>
              </a:rPr>
              <a:t>3 Requisitos Gerais da NR-19</a:t>
            </a:r>
          </a:p>
          <a:p>
            <a:endParaRPr lang="pt-BR" altLang="zh-CN" sz="1600" dirty="0">
              <a:solidFill>
                <a:schemeClr val="bg1"/>
              </a:solidFill>
              <a:cs typeface="+mn-ea"/>
              <a:sym typeface="+mn-lt"/>
            </a:endParaRPr>
          </a:p>
          <a:p>
            <a:r>
              <a:rPr lang="pt-BR" altLang="zh-CN" sz="1600" dirty="0">
                <a:solidFill>
                  <a:schemeClr val="bg1"/>
                </a:solidFill>
                <a:cs typeface="+mn-ea"/>
                <a:sym typeface="+mn-lt"/>
              </a:rPr>
              <a:t>4 Fabricação de Explosivos</a:t>
            </a:r>
          </a:p>
          <a:p>
            <a:endParaRPr lang="pt-BR" altLang="zh-CN" sz="1600" dirty="0">
              <a:solidFill>
                <a:schemeClr val="bg1"/>
              </a:solidFill>
              <a:cs typeface="+mn-ea"/>
              <a:sym typeface="+mn-lt"/>
            </a:endParaRPr>
          </a:p>
          <a:p>
            <a:r>
              <a:rPr lang="pt-BR" altLang="zh-CN" sz="1600" dirty="0">
                <a:solidFill>
                  <a:schemeClr val="bg1"/>
                </a:solidFill>
                <a:cs typeface="+mn-ea"/>
                <a:sym typeface="+mn-lt"/>
              </a:rPr>
              <a:t>5 Manuseio de Explosivos</a:t>
            </a:r>
          </a:p>
          <a:p>
            <a:endParaRPr lang="pt-BR" altLang="zh-CN" sz="1600" dirty="0">
              <a:solidFill>
                <a:schemeClr val="bg1"/>
              </a:solidFill>
              <a:cs typeface="+mn-ea"/>
              <a:sym typeface="+mn-lt"/>
            </a:endParaRPr>
          </a:p>
          <a:p>
            <a:r>
              <a:rPr lang="pt-BR" altLang="zh-CN" sz="1600" dirty="0">
                <a:solidFill>
                  <a:schemeClr val="bg1"/>
                </a:solidFill>
                <a:cs typeface="+mn-ea"/>
                <a:sym typeface="+mn-lt"/>
              </a:rPr>
              <a:t>6 Armazenamento de Explosivos</a:t>
            </a:r>
          </a:p>
          <a:p>
            <a:endParaRPr lang="pt-BR" altLang="zh-CN" sz="1600" dirty="0">
              <a:solidFill>
                <a:schemeClr val="bg1"/>
              </a:solidFill>
              <a:cs typeface="+mn-ea"/>
              <a:sym typeface="+mn-lt"/>
            </a:endParaRPr>
          </a:p>
          <a:p>
            <a:r>
              <a:rPr lang="pt-BR" altLang="zh-CN" sz="1600" dirty="0">
                <a:solidFill>
                  <a:schemeClr val="bg1"/>
                </a:solidFill>
                <a:cs typeface="+mn-ea"/>
                <a:sym typeface="+mn-lt"/>
              </a:rPr>
              <a:t>7 Programa de Gerenciamento de Riscos (PGR) segundo a NR-19</a:t>
            </a:r>
          </a:p>
          <a:p>
            <a:endParaRPr lang="pt-BR" altLang="zh-CN" sz="1600" dirty="0">
              <a:solidFill>
                <a:schemeClr val="bg1"/>
              </a:solidFill>
              <a:cs typeface="+mn-ea"/>
              <a:sym typeface="+mn-lt"/>
            </a:endParaRPr>
          </a:p>
          <a:p>
            <a:r>
              <a:rPr lang="pt-BR" altLang="zh-CN" sz="1600" dirty="0">
                <a:solidFill>
                  <a:schemeClr val="bg1"/>
                </a:solidFill>
                <a:cs typeface="+mn-ea"/>
                <a:sym typeface="+mn-lt"/>
              </a:rPr>
              <a:t>8 Breve resumo dos anexos da NR-19</a:t>
            </a:r>
            <a:endParaRPr lang="zh-CN" altLang="en-US" sz="1600" dirty="0">
              <a:solidFill>
                <a:schemeClr val="bg1"/>
              </a:solidFill>
              <a:cs typeface="+mn-ea"/>
              <a:sym typeface="+mn-lt"/>
            </a:endParaRPr>
          </a:p>
        </p:txBody>
      </p:sp>
      <p:sp>
        <p:nvSpPr>
          <p:cNvPr id="7" name="文本框 7">
            <a:extLst>
              <a:ext uri="{FF2B5EF4-FFF2-40B4-BE49-F238E27FC236}">
                <a16:creationId xmlns:a16="http://schemas.microsoft.com/office/drawing/2014/main" id="{E4F98DC4-D299-DC7F-F0A2-F95124773A7C}"/>
              </a:ext>
            </a:extLst>
          </p:cNvPr>
          <p:cNvSpPr txBox="1"/>
          <p:nvPr/>
        </p:nvSpPr>
        <p:spPr>
          <a:xfrm>
            <a:off x="903003" y="418181"/>
            <a:ext cx="2324640" cy="461665"/>
          </a:xfrm>
          <a:prstGeom prst="rect">
            <a:avLst/>
          </a:prstGeom>
          <a:noFill/>
        </p:spPr>
        <p:txBody>
          <a:bodyPr wrap="square" rtlCol="0">
            <a:spAutoFit/>
          </a:bodyPr>
          <a:lstStyle>
            <a:defPPr>
              <a:defRPr lang="zh-CN"/>
            </a:defPPr>
            <a:lvl1pPr algn="ctr">
              <a:defRPr sz="1400">
                <a:gradFill flip="none" rotWithShape="1">
                  <a:gsLst>
                    <a:gs pos="100000">
                      <a:srgbClr val="1D50F4"/>
                    </a:gs>
                    <a:gs pos="0">
                      <a:srgbClr val="28E5FD"/>
                    </a:gs>
                  </a:gsLst>
                  <a:lin ang="0" scaled="1"/>
                  <a:tileRect/>
                </a:gradFill>
                <a:latin typeface="Century Gothic" panose="020B0502020202020204" pitchFamily="34" charset="0"/>
              </a:defRPr>
            </a:lvl1pPr>
          </a:lstStyle>
          <a:p>
            <a:pPr lvl="0" algn="l">
              <a:defRPr/>
            </a:pPr>
            <a:r>
              <a:rPr lang="en-US" altLang="zh-CN" sz="2400" b="1" dirty="0" err="1">
                <a:solidFill>
                  <a:schemeClr val="tx1"/>
                </a:solidFill>
                <a:latin typeface="+mn-lt"/>
                <a:cs typeface="+mn-ea"/>
                <a:sym typeface="+mn-lt"/>
              </a:rPr>
              <a:t>Conteúdo</a:t>
            </a:r>
            <a:endParaRPr lang="zh-CN" altLang="en-US" sz="2400" b="1" dirty="0">
              <a:solidFill>
                <a:schemeClr val="tx1"/>
              </a:solidFill>
              <a:latin typeface="+mn-lt"/>
              <a:cs typeface="+mn-ea"/>
              <a:sym typeface="+mn-lt"/>
            </a:endParaRPr>
          </a:p>
        </p:txBody>
      </p:sp>
      <p:sp>
        <p:nvSpPr>
          <p:cNvPr id="28" name="等腰三角形 1">
            <a:extLst>
              <a:ext uri="{FF2B5EF4-FFF2-40B4-BE49-F238E27FC236}">
                <a16:creationId xmlns:a16="http://schemas.microsoft.com/office/drawing/2014/main" id="{AEBC3782-F7A1-5C3A-1B3E-87B4C86193BA}"/>
              </a:ext>
            </a:extLst>
          </p:cNvPr>
          <p:cNvSpPr/>
          <p:nvPr/>
        </p:nvSpPr>
        <p:spPr>
          <a:xfrm rot="5400000">
            <a:off x="1114293" y="2234619"/>
            <a:ext cx="145252" cy="121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9" name="等腰三角形 1">
            <a:extLst>
              <a:ext uri="{FF2B5EF4-FFF2-40B4-BE49-F238E27FC236}">
                <a16:creationId xmlns:a16="http://schemas.microsoft.com/office/drawing/2014/main" id="{4FB2C170-5146-C73C-A935-E8D9324F666B}"/>
              </a:ext>
            </a:extLst>
          </p:cNvPr>
          <p:cNvSpPr/>
          <p:nvPr/>
        </p:nvSpPr>
        <p:spPr>
          <a:xfrm rot="5400000">
            <a:off x="1114293" y="2778905"/>
            <a:ext cx="145252" cy="121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0" name="等腰三角形 1">
            <a:extLst>
              <a:ext uri="{FF2B5EF4-FFF2-40B4-BE49-F238E27FC236}">
                <a16:creationId xmlns:a16="http://schemas.microsoft.com/office/drawing/2014/main" id="{B8E44F14-DECC-4A5D-B73D-D4B70682069C}"/>
              </a:ext>
            </a:extLst>
          </p:cNvPr>
          <p:cNvSpPr/>
          <p:nvPr/>
        </p:nvSpPr>
        <p:spPr>
          <a:xfrm rot="5400000">
            <a:off x="1114293" y="3323191"/>
            <a:ext cx="145252" cy="121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1" name="等腰三角形 1">
            <a:extLst>
              <a:ext uri="{FF2B5EF4-FFF2-40B4-BE49-F238E27FC236}">
                <a16:creationId xmlns:a16="http://schemas.microsoft.com/office/drawing/2014/main" id="{DBCEFE15-7710-E21E-2714-B5BD1AFD6439}"/>
              </a:ext>
            </a:extLst>
          </p:cNvPr>
          <p:cNvSpPr/>
          <p:nvPr/>
        </p:nvSpPr>
        <p:spPr>
          <a:xfrm rot="5400000">
            <a:off x="1114293" y="3867477"/>
            <a:ext cx="145252" cy="121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2" name="等腰三角形 1">
            <a:extLst>
              <a:ext uri="{FF2B5EF4-FFF2-40B4-BE49-F238E27FC236}">
                <a16:creationId xmlns:a16="http://schemas.microsoft.com/office/drawing/2014/main" id="{12A70E00-50FD-EB63-403D-9C201CFA48F0}"/>
              </a:ext>
            </a:extLst>
          </p:cNvPr>
          <p:cNvSpPr/>
          <p:nvPr/>
        </p:nvSpPr>
        <p:spPr>
          <a:xfrm rot="5400000">
            <a:off x="1114293" y="4411763"/>
            <a:ext cx="145252" cy="121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3" name="等腰三角形 1">
            <a:extLst>
              <a:ext uri="{FF2B5EF4-FFF2-40B4-BE49-F238E27FC236}">
                <a16:creationId xmlns:a16="http://schemas.microsoft.com/office/drawing/2014/main" id="{DBCB783A-AAF3-D455-2FD4-028A1DD52421}"/>
              </a:ext>
            </a:extLst>
          </p:cNvPr>
          <p:cNvSpPr/>
          <p:nvPr/>
        </p:nvSpPr>
        <p:spPr>
          <a:xfrm rot="5400000">
            <a:off x="1114293" y="4956049"/>
            <a:ext cx="145252" cy="121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4" name="等腰三角形 1">
            <a:extLst>
              <a:ext uri="{FF2B5EF4-FFF2-40B4-BE49-F238E27FC236}">
                <a16:creationId xmlns:a16="http://schemas.microsoft.com/office/drawing/2014/main" id="{06AE8C12-4357-7F54-3C95-189316265BEC}"/>
              </a:ext>
            </a:extLst>
          </p:cNvPr>
          <p:cNvSpPr/>
          <p:nvPr/>
        </p:nvSpPr>
        <p:spPr>
          <a:xfrm rot="5400000">
            <a:off x="1114293" y="5500333"/>
            <a:ext cx="145252" cy="121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5" name="矩形 4">
            <a:extLst>
              <a:ext uri="{FF2B5EF4-FFF2-40B4-BE49-F238E27FC236}">
                <a16:creationId xmlns:a16="http://schemas.microsoft.com/office/drawing/2014/main" id="{7A11DE1C-1795-2C83-B680-9D221DD157F1}"/>
              </a:ext>
            </a:extLst>
          </p:cNvPr>
          <p:cNvSpPr/>
          <p:nvPr/>
        </p:nvSpPr>
        <p:spPr>
          <a:xfrm>
            <a:off x="6547502" y="1208953"/>
            <a:ext cx="4862798" cy="5230866"/>
          </a:xfrm>
          <a:prstGeom prst="rect">
            <a:avLst/>
          </a:prstGeom>
          <a:solidFill>
            <a:srgbClr val="E60B2F">
              <a:alpha val="55000"/>
            </a:srgbClr>
          </a:solidFill>
          <a:ln>
            <a:noFill/>
          </a:ln>
          <a:effectLst>
            <a:outerShdw blurRad="3048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6" name="组合 2">
            <a:extLst>
              <a:ext uri="{FF2B5EF4-FFF2-40B4-BE49-F238E27FC236}">
                <a16:creationId xmlns:a16="http://schemas.microsoft.com/office/drawing/2014/main" id="{B82C13F1-F6DD-5619-2496-22E7BAC580B7}"/>
              </a:ext>
            </a:extLst>
          </p:cNvPr>
          <p:cNvGrpSpPr/>
          <p:nvPr/>
        </p:nvGrpSpPr>
        <p:grpSpPr>
          <a:xfrm>
            <a:off x="10602287" y="6138208"/>
            <a:ext cx="579411" cy="148292"/>
            <a:chOff x="11047684" y="6523945"/>
            <a:chExt cx="726541" cy="184922"/>
          </a:xfrm>
        </p:grpSpPr>
        <p:sp>
          <p:nvSpPr>
            <p:cNvPr id="37" name="椭圆 14">
              <a:extLst>
                <a:ext uri="{FF2B5EF4-FFF2-40B4-BE49-F238E27FC236}">
                  <a16:creationId xmlns:a16="http://schemas.microsoft.com/office/drawing/2014/main" id="{A7642D25-0272-1BE1-E13B-AC0D764FAC52}"/>
                </a:ext>
              </a:extLst>
            </p:cNvPr>
            <p:cNvSpPr/>
            <p:nvPr/>
          </p:nvSpPr>
          <p:spPr>
            <a:xfrm>
              <a:off x="11589303" y="6523945"/>
              <a:ext cx="184922" cy="184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cs typeface="+mn-ea"/>
                <a:sym typeface="+mn-lt"/>
              </a:endParaRPr>
            </a:p>
          </p:txBody>
        </p:sp>
        <p:sp>
          <p:nvSpPr>
            <p:cNvPr id="38" name="椭圆 15">
              <a:extLst>
                <a:ext uri="{FF2B5EF4-FFF2-40B4-BE49-F238E27FC236}">
                  <a16:creationId xmlns:a16="http://schemas.microsoft.com/office/drawing/2014/main" id="{066E214E-F385-A3AF-417D-45557426F3C0}"/>
                </a:ext>
              </a:extLst>
            </p:cNvPr>
            <p:cNvSpPr/>
            <p:nvPr/>
          </p:nvSpPr>
          <p:spPr>
            <a:xfrm>
              <a:off x="11047684" y="6523945"/>
              <a:ext cx="184922" cy="18492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cs typeface="+mn-ea"/>
                <a:sym typeface="+mn-lt"/>
              </a:endParaRPr>
            </a:p>
          </p:txBody>
        </p:sp>
        <p:sp>
          <p:nvSpPr>
            <p:cNvPr id="39" name="椭圆 16">
              <a:extLst>
                <a:ext uri="{FF2B5EF4-FFF2-40B4-BE49-F238E27FC236}">
                  <a16:creationId xmlns:a16="http://schemas.microsoft.com/office/drawing/2014/main" id="{347638FF-7645-54A2-2A7A-BC5F60E5E682}"/>
                </a:ext>
              </a:extLst>
            </p:cNvPr>
            <p:cNvSpPr/>
            <p:nvPr/>
          </p:nvSpPr>
          <p:spPr>
            <a:xfrm>
              <a:off x="11318493" y="6523945"/>
              <a:ext cx="184922" cy="18492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cs typeface="+mn-ea"/>
                <a:sym typeface="+mn-lt"/>
              </a:endParaRPr>
            </a:p>
          </p:txBody>
        </p:sp>
      </p:grpSp>
      <p:sp>
        <p:nvSpPr>
          <p:cNvPr id="40" name="等腰三角形 1">
            <a:extLst>
              <a:ext uri="{FF2B5EF4-FFF2-40B4-BE49-F238E27FC236}">
                <a16:creationId xmlns:a16="http://schemas.microsoft.com/office/drawing/2014/main" id="{4F83447F-B9AC-8A3B-4BCC-E48686D8D456}"/>
              </a:ext>
            </a:extLst>
          </p:cNvPr>
          <p:cNvSpPr/>
          <p:nvPr/>
        </p:nvSpPr>
        <p:spPr>
          <a:xfrm rot="5400000">
            <a:off x="6784191" y="1855433"/>
            <a:ext cx="145252" cy="121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41" name="文本框 12">
            <a:extLst>
              <a:ext uri="{FF2B5EF4-FFF2-40B4-BE49-F238E27FC236}">
                <a16:creationId xmlns:a16="http://schemas.microsoft.com/office/drawing/2014/main" id="{DAF1AAD6-DC3C-BC1B-79C4-CAD9E9E5B4AE}"/>
              </a:ext>
            </a:extLst>
          </p:cNvPr>
          <p:cNvSpPr txBox="1"/>
          <p:nvPr/>
        </p:nvSpPr>
        <p:spPr>
          <a:xfrm>
            <a:off x="7065579" y="1727200"/>
            <a:ext cx="4370120" cy="4031873"/>
          </a:xfrm>
          <a:prstGeom prst="rect">
            <a:avLst/>
          </a:prstGeom>
          <a:noFill/>
        </p:spPr>
        <p:txBody>
          <a:bodyPr wrap="square" rtlCol="0">
            <a:spAutoFit/>
          </a:bodyPr>
          <a:lstStyle/>
          <a:p>
            <a:r>
              <a:rPr lang="pt-BR" altLang="zh-CN" sz="1600" dirty="0">
                <a:solidFill>
                  <a:schemeClr val="bg1"/>
                </a:solidFill>
                <a:cs typeface="+mn-ea"/>
                <a:sym typeface="+mn-lt"/>
              </a:rPr>
              <a:t>9 EPIs para trabalho com explosivos</a:t>
            </a:r>
          </a:p>
          <a:p>
            <a:endParaRPr lang="pt-BR" altLang="zh-CN" sz="1600" dirty="0">
              <a:solidFill>
                <a:schemeClr val="bg1"/>
              </a:solidFill>
              <a:cs typeface="+mn-ea"/>
              <a:sym typeface="+mn-lt"/>
            </a:endParaRPr>
          </a:p>
          <a:p>
            <a:r>
              <a:rPr lang="pt-BR" altLang="zh-CN" sz="1600" dirty="0">
                <a:solidFill>
                  <a:schemeClr val="bg1"/>
                </a:solidFill>
                <a:cs typeface="+mn-ea"/>
                <a:sym typeface="+mn-lt"/>
              </a:rPr>
              <a:t>10 Importância da conformidade com a NR 19</a:t>
            </a:r>
          </a:p>
          <a:p>
            <a:endParaRPr lang="pt-BR" altLang="zh-CN" sz="1600" dirty="0">
              <a:solidFill>
                <a:schemeClr val="bg1"/>
              </a:solidFill>
              <a:cs typeface="+mn-ea"/>
              <a:sym typeface="+mn-lt"/>
            </a:endParaRPr>
          </a:p>
          <a:p>
            <a:r>
              <a:rPr lang="pt-BR" altLang="zh-CN" sz="1600" dirty="0">
                <a:solidFill>
                  <a:schemeClr val="bg1"/>
                </a:solidFill>
                <a:cs typeface="+mn-ea"/>
                <a:sym typeface="+mn-lt"/>
              </a:rPr>
              <a:t>11 Penalidades do não cumprimento da NR-19</a:t>
            </a:r>
          </a:p>
          <a:p>
            <a:endParaRPr lang="pt-BR" altLang="zh-CN" sz="1600" dirty="0">
              <a:solidFill>
                <a:schemeClr val="bg1"/>
              </a:solidFill>
              <a:cs typeface="+mn-ea"/>
              <a:sym typeface="+mn-lt"/>
            </a:endParaRPr>
          </a:p>
          <a:p>
            <a:r>
              <a:rPr lang="pt-BR" altLang="zh-CN" sz="1600" dirty="0">
                <a:solidFill>
                  <a:schemeClr val="bg1"/>
                </a:solidFill>
                <a:cs typeface="+mn-ea"/>
                <a:sym typeface="+mn-lt"/>
              </a:rPr>
              <a:t>12 Necessidade de atualização e monitoramento constante</a:t>
            </a:r>
          </a:p>
          <a:p>
            <a:endParaRPr lang="pt-BR" altLang="zh-CN" sz="1600" dirty="0">
              <a:solidFill>
                <a:schemeClr val="bg1"/>
              </a:solidFill>
              <a:cs typeface="+mn-ea"/>
              <a:sym typeface="+mn-lt"/>
            </a:endParaRPr>
          </a:p>
          <a:p>
            <a:r>
              <a:rPr lang="pt-BR" altLang="zh-CN" sz="1600" dirty="0">
                <a:solidFill>
                  <a:schemeClr val="bg1"/>
                </a:solidFill>
                <a:cs typeface="+mn-ea"/>
                <a:sym typeface="+mn-lt"/>
              </a:rPr>
              <a:t>13 Relação da NR-19 com outras </a:t>
            </a:r>
            <a:r>
              <a:rPr lang="pt-BR" altLang="zh-CN" sz="1600" dirty="0" err="1">
                <a:solidFill>
                  <a:schemeClr val="bg1"/>
                </a:solidFill>
                <a:cs typeface="+mn-ea"/>
                <a:sym typeface="+mn-lt"/>
              </a:rPr>
              <a:t>NRs</a:t>
            </a:r>
            <a:endParaRPr lang="pt-BR" altLang="zh-CN" sz="1600" dirty="0">
              <a:solidFill>
                <a:schemeClr val="bg1"/>
              </a:solidFill>
              <a:cs typeface="+mn-ea"/>
              <a:sym typeface="+mn-lt"/>
            </a:endParaRPr>
          </a:p>
          <a:p>
            <a:endParaRPr lang="pt-BR" altLang="zh-CN" sz="1600" dirty="0">
              <a:solidFill>
                <a:schemeClr val="bg1"/>
              </a:solidFill>
              <a:cs typeface="+mn-ea"/>
              <a:sym typeface="+mn-lt"/>
            </a:endParaRPr>
          </a:p>
          <a:p>
            <a:r>
              <a:rPr lang="pt-BR" altLang="zh-CN" sz="1600" dirty="0">
                <a:solidFill>
                  <a:schemeClr val="bg1"/>
                </a:solidFill>
                <a:cs typeface="+mn-ea"/>
                <a:sym typeface="+mn-lt"/>
              </a:rPr>
              <a:t>14 Conclusão</a:t>
            </a:r>
          </a:p>
          <a:p>
            <a:endParaRPr lang="pt-BR" altLang="zh-CN" sz="1600" dirty="0">
              <a:solidFill>
                <a:schemeClr val="bg1"/>
              </a:solidFill>
              <a:cs typeface="+mn-ea"/>
              <a:sym typeface="+mn-lt"/>
            </a:endParaRPr>
          </a:p>
          <a:p>
            <a:r>
              <a:rPr lang="pt-BR" altLang="zh-CN" sz="1600" dirty="0">
                <a:solidFill>
                  <a:schemeClr val="bg1"/>
                </a:solidFill>
                <a:cs typeface="+mn-ea"/>
                <a:sym typeface="+mn-lt"/>
              </a:rPr>
              <a:t>15 Perguntas frequentes</a:t>
            </a:r>
            <a:endParaRPr lang="zh-CN" altLang="en-US" sz="1600" dirty="0">
              <a:solidFill>
                <a:schemeClr val="bg1"/>
              </a:solidFill>
              <a:cs typeface="+mn-ea"/>
              <a:sym typeface="+mn-lt"/>
            </a:endParaRPr>
          </a:p>
        </p:txBody>
      </p:sp>
      <p:sp>
        <p:nvSpPr>
          <p:cNvPr id="42" name="等腰三角形 1">
            <a:extLst>
              <a:ext uri="{FF2B5EF4-FFF2-40B4-BE49-F238E27FC236}">
                <a16:creationId xmlns:a16="http://schemas.microsoft.com/office/drawing/2014/main" id="{7790DCC3-D595-B512-F995-0810BAA8C016}"/>
              </a:ext>
            </a:extLst>
          </p:cNvPr>
          <p:cNvSpPr/>
          <p:nvPr/>
        </p:nvSpPr>
        <p:spPr>
          <a:xfrm rot="5400000">
            <a:off x="6784191" y="2437819"/>
            <a:ext cx="145252" cy="121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43" name="等腰三角形 1">
            <a:extLst>
              <a:ext uri="{FF2B5EF4-FFF2-40B4-BE49-F238E27FC236}">
                <a16:creationId xmlns:a16="http://schemas.microsoft.com/office/drawing/2014/main" id="{F611BF21-A2B7-BC22-8DDD-5AC5EB268CB5}"/>
              </a:ext>
            </a:extLst>
          </p:cNvPr>
          <p:cNvSpPr/>
          <p:nvPr/>
        </p:nvSpPr>
        <p:spPr>
          <a:xfrm rot="5400000">
            <a:off x="6784191" y="3134505"/>
            <a:ext cx="145252" cy="121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44" name="等腰三角形 1">
            <a:extLst>
              <a:ext uri="{FF2B5EF4-FFF2-40B4-BE49-F238E27FC236}">
                <a16:creationId xmlns:a16="http://schemas.microsoft.com/office/drawing/2014/main" id="{C4F45A49-9BBB-A4BA-F17B-5767454F162D}"/>
              </a:ext>
            </a:extLst>
          </p:cNvPr>
          <p:cNvSpPr/>
          <p:nvPr/>
        </p:nvSpPr>
        <p:spPr>
          <a:xfrm rot="5400000">
            <a:off x="6784191" y="3856591"/>
            <a:ext cx="145252" cy="121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45" name="等腰三角形 1">
            <a:extLst>
              <a:ext uri="{FF2B5EF4-FFF2-40B4-BE49-F238E27FC236}">
                <a16:creationId xmlns:a16="http://schemas.microsoft.com/office/drawing/2014/main" id="{D954D585-D74D-DA22-5149-03BF10DC2C1A}"/>
              </a:ext>
            </a:extLst>
          </p:cNvPr>
          <p:cNvSpPr/>
          <p:nvPr/>
        </p:nvSpPr>
        <p:spPr>
          <a:xfrm rot="5400000">
            <a:off x="6784191" y="4464377"/>
            <a:ext cx="145252" cy="121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46" name="等腰三角形 1">
            <a:extLst>
              <a:ext uri="{FF2B5EF4-FFF2-40B4-BE49-F238E27FC236}">
                <a16:creationId xmlns:a16="http://schemas.microsoft.com/office/drawing/2014/main" id="{0DAA1C5B-1A9D-DFC7-36BC-ECA0690D2F91}"/>
              </a:ext>
            </a:extLst>
          </p:cNvPr>
          <p:cNvSpPr/>
          <p:nvPr/>
        </p:nvSpPr>
        <p:spPr>
          <a:xfrm rot="5400000">
            <a:off x="6784191" y="4957863"/>
            <a:ext cx="145252" cy="121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47" name="等腰三角形 1">
            <a:extLst>
              <a:ext uri="{FF2B5EF4-FFF2-40B4-BE49-F238E27FC236}">
                <a16:creationId xmlns:a16="http://schemas.microsoft.com/office/drawing/2014/main" id="{5C32CAC9-EF55-0892-6187-34A0291F312F}"/>
              </a:ext>
            </a:extLst>
          </p:cNvPr>
          <p:cNvSpPr/>
          <p:nvPr/>
        </p:nvSpPr>
        <p:spPr>
          <a:xfrm rot="5400000">
            <a:off x="6784191" y="5502149"/>
            <a:ext cx="145252" cy="121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2" name="Imagem 1">
            <a:extLst>
              <a:ext uri="{FF2B5EF4-FFF2-40B4-BE49-F238E27FC236}">
                <a16:creationId xmlns:a16="http://schemas.microsoft.com/office/drawing/2014/main" id="{6A78429F-856A-F0CC-7271-467C18C6B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959066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Shape 27834">
            <a:extLst>
              <a:ext uri="{FF2B5EF4-FFF2-40B4-BE49-F238E27FC236}">
                <a16:creationId xmlns:a16="http://schemas.microsoft.com/office/drawing/2014/main" id="{D1BDEF6D-88BF-A535-DAFF-2488BD515662}"/>
              </a:ext>
            </a:extLst>
          </p:cNvPr>
          <p:cNvSpPr/>
          <p:nvPr/>
        </p:nvSpPr>
        <p:spPr>
          <a:xfrm>
            <a:off x="1260419" y="3297947"/>
            <a:ext cx="2874909" cy="74544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gradFill>
            <a:gsLst>
              <a:gs pos="0">
                <a:srgbClr val="768395"/>
              </a:gs>
              <a:gs pos="100000">
                <a:srgbClr val="768395">
                  <a:lumMod val="75000"/>
                </a:srgbClr>
              </a:gs>
            </a:gsLst>
            <a:lin ang="0" scaled="0"/>
          </a:gradFill>
          <a:ln w="12700">
            <a:miter lim="400000"/>
          </a:ln>
          <a:effectLst>
            <a:outerShdw blurRad="50800" dist="38100" dir="2700000" algn="tl" rotWithShape="0">
              <a:prstClr val="black">
                <a:alpha val="40000"/>
              </a:prstClr>
            </a:outerShdw>
          </a:effectLst>
        </p:spPr>
        <p:txBody>
          <a:bodyPr lIns="19021" tIns="19021" rIns="19021" bIns="19021" anchor="ctr"/>
          <a:lstStyle/>
          <a:p>
            <a:pPr marL="0" marR="0" lvl="0" indent="0" defTabSz="228238"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3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cs typeface="+mn-ea"/>
              <a:sym typeface="+mn-lt"/>
            </a:endParaRPr>
          </a:p>
        </p:txBody>
      </p:sp>
      <p:sp>
        <p:nvSpPr>
          <p:cNvPr id="4" name="Shape 27836">
            <a:extLst>
              <a:ext uri="{FF2B5EF4-FFF2-40B4-BE49-F238E27FC236}">
                <a16:creationId xmlns:a16="http://schemas.microsoft.com/office/drawing/2014/main" id="{5BD34BC1-BE77-EEF2-FF11-CEE5BC7D13B2}"/>
              </a:ext>
            </a:extLst>
          </p:cNvPr>
          <p:cNvSpPr/>
          <p:nvPr/>
        </p:nvSpPr>
        <p:spPr>
          <a:xfrm>
            <a:off x="1236959" y="2557973"/>
            <a:ext cx="3957341" cy="74544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gradFill>
            <a:gsLst>
              <a:gs pos="0">
                <a:srgbClr val="F55050"/>
              </a:gs>
              <a:gs pos="100000">
                <a:srgbClr val="F55050">
                  <a:lumMod val="75000"/>
                </a:srgbClr>
              </a:gs>
            </a:gsLst>
            <a:lin ang="0" scaled="0"/>
          </a:gradFill>
          <a:ln w="12700">
            <a:miter lim="400000"/>
          </a:ln>
          <a:effectLst>
            <a:outerShdw blurRad="50800" dist="38100" dir="2700000" algn="tl" rotWithShape="0">
              <a:prstClr val="black">
                <a:alpha val="40000"/>
              </a:prstClr>
            </a:outerShdw>
          </a:effectLst>
        </p:spPr>
        <p:txBody>
          <a:bodyPr lIns="19021" tIns="19021" rIns="19021" bIns="19021" anchor="ctr"/>
          <a:lstStyle/>
          <a:p>
            <a:pPr marL="0" marR="0" lvl="0" indent="0" defTabSz="228238"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3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cs typeface="+mn-ea"/>
              <a:sym typeface="+mn-lt"/>
            </a:endParaRPr>
          </a:p>
        </p:txBody>
      </p:sp>
      <p:sp>
        <p:nvSpPr>
          <p:cNvPr id="5" name="Shape 27852">
            <a:extLst>
              <a:ext uri="{FF2B5EF4-FFF2-40B4-BE49-F238E27FC236}">
                <a16:creationId xmlns:a16="http://schemas.microsoft.com/office/drawing/2014/main" id="{428234F6-8D56-EDCE-56D2-ED5F45B5B7AC}"/>
              </a:ext>
            </a:extLst>
          </p:cNvPr>
          <p:cNvSpPr/>
          <p:nvPr/>
        </p:nvSpPr>
        <p:spPr>
          <a:xfrm>
            <a:off x="4362507" y="2395046"/>
            <a:ext cx="1081974" cy="1081976"/>
          </a:xfrm>
          <a:prstGeom prst="ellipse">
            <a:avLst/>
          </a:prstGeom>
          <a:solidFill>
            <a:srgbClr val="F55050"/>
          </a:solidFill>
          <a:ln w="12700">
            <a:miter lim="400000"/>
          </a:ln>
          <a:effectLst>
            <a:outerShdw blurRad="50800" dist="38100" dir="8100000" algn="tr" rotWithShape="0">
              <a:prstClr val="black">
                <a:alpha val="40000"/>
              </a:prstClr>
            </a:outerShdw>
          </a:effectLst>
        </p:spPr>
        <p:txBody>
          <a:bodyPr lIns="19021" tIns="19021" rIns="19021" bIns="19021" anchor="ctr"/>
          <a:lstStyle/>
          <a:p>
            <a:pPr marL="0" marR="0" lvl="0" indent="0" defTabSz="228238"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3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cs typeface="+mn-ea"/>
              <a:sym typeface="+mn-lt"/>
            </a:endParaRPr>
          </a:p>
        </p:txBody>
      </p:sp>
      <p:sp>
        <p:nvSpPr>
          <p:cNvPr id="6" name="Shape 27853">
            <a:extLst>
              <a:ext uri="{FF2B5EF4-FFF2-40B4-BE49-F238E27FC236}">
                <a16:creationId xmlns:a16="http://schemas.microsoft.com/office/drawing/2014/main" id="{5846C02B-9039-13C0-A8A7-2521FAE87950}"/>
              </a:ext>
            </a:extLst>
          </p:cNvPr>
          <p:cNvSpPr/>
          <p:nvPr/>
        </p:nvSpPr>
        <p:spPr>
          <a:xfrm>
            <a:off x="4471132" y="2503662"/>
            <a:ext cx="865204" cy="865209"/>
          </a:xfrm>
          <a:prstGeom prst="ellipse">
            <a:avLst/>
          </a:prstGeom>
          <a:solidFill>
            <a:srgbClr val="FFFFFF"/>
          </a:solidFill>
          <a:ln w="12700">
            <a:miter lim="400000"/>
          </a:ln>
        </p:spPr>
        <p:txBody>
          <a:bodyPr lIns="19021" tIns="19021" rIns="19021" bIns="19021" anchor="ctr"/>
          <a:lstStyle/>
          <a:p>
            <a:pPr marL="0" marR="0" lvl="0" indent="0" defTabSz="228238"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3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cs typeface="+mn-ea"/>
              <a:sym typeface="+mn-lt"/>
            </a:endParaRPr>
          </a:p>
        </p:txBody>
      </p:sp>
      <p:sp>
        <p:nvSpPr>
          <p:cNvPr id="7" name="Shape 27854">
            <a:extLst>
              <a:ext uri="{FF2B5EF4-FFF2-40B4-BE49-F238E27FC236}">
                <a16:creationId xmlns:a16="http://schemas.microsoft.com/office/drawing/2014/main" id="{37DC7A70-7FD6-55F3-7C4A-A49724637B66}"/>
              </a:ext>
            </a:extLst>
          </p:cNvPr>
          <p:cNvSpPr/>
          <p:nvPr/>
        </p:nvSpPr>
        <p:spPr>
          <a:xfrm>
            <a:off x="3303540" y="3128233"/>
            <a:ext cx="1081974" cy="1081976"/>
          </a:xfrm>
          <a:prstGeom prst="ellipse">
            <a:avLst/>
          </a:prstGeom>
          <a:solidFill>
            <a:srgbClr val="768395"/>
          </a:solidFill>
          <a:ln w="12700">
            <a:miter lim="400000"/>
          </a:ln>
          <a:effectLst>
            <a:outerShdw blurRad="50800" dist="38100" dir="8100000" algn="tr" rotWithShape="0">
              <a:prstClr val="black">
                <a:alpha val="40000"/>
              </a:prstClr>
            </a:outerShdw>
          </a:effectLst>
        </p:spPr>
        <p:txBody>
          <a:bodyPr lIns="19021" tIns="19021" rIns="19021" bIns="19021" anchor="ctr"/>
          <a:lstStyle/>
          <a:p>
            <a:pPr marL="0" marR="0" lvl="0" indent="0" defTabSz="228238"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3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cs typeface="+mn-ea"/>
              <a:sym typeface="+mn-lt"/>
            </a:endParaRPr>
          </a:p>
        </p:txBody>
      </p:sp>
      <p:sp>
        <p:nvSpPr>
          <p:cNvPr id="8" name="Shape 27855">
            <a:extLst>
              <a:ext uri="{FF2B5EF4-FFF2-40B4-BE49-F238E27FC236}">
                <a16:creationId xmlns:a16="http://schemas.microsoft.com/office/drawing/2014/main" id="{CBC13214-C756-D7F6-08C7-0BD8BABA25A8}"/>
              </a:ext>
            </a:extLst>
          </p:cNvPr>
          <p:cNvSpPr/>
          <p:nvPr/>
        </p:nvSpPr>
        <p:spPr>
          <a:xfrm>
            <a:off x="3412166" y="3236855"/>
            <a:ext cx="865201" cy="865198"/>
          </a:xfrm>
          <a:prstGeom prst="ellipse">
            <a:avLst/>
          </a:prstGeom>
          <a:solidFill>
            <a:srgbClr val="FFFFFF"/>
          </a:solidFill>
          <a:ln w="12700">
            <a:miter lim="400000"/>
          </a:ln>
        </p:spPr>
        <p:txBody>
          <a:bodyPr lIns="19021" tIns="19021" rIns="19021" bIns="19021" anchor="ctr"/>
          <a:lstStyle/>
          <a:p>
            <a:pPr marL="0" marR="0" lvl="0" indent="0" defTabSz="228238"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3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cs typeface="+mn-ea"/>
              <a:sym typeface="+mn-lt"/>
            </a:endParaRPr>
          </a:p>
        </p:txBody>
      </p:sp>
      <p:sp>
        <p:nvSpPr>
          <p:cNvPr id="9" name="Shape 27866">
            <a:extLst>
              <a:ext uri="{FF2B5EF4-FFF2-40B4-BE49-F238E27FC236}">
                <a16:creationId xmlns:a16="http://schemas.microsoft.com/office/drawing/2014/main" id="{9D85E7CC-A227-AF70-614D-1C3911BCC6BC}"/>
              </a:ext>
            </a:extLst>
          </p:cNvPr>
          <p:cNvSpPr/>
          <p:nvPr/>
        </p:nvSpPr>
        <p:spPr>
          <a:xfrm>
            <a:off x="-1203570" y="2992625"/>
            <a:ext cx="2665370" cy="10493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6871"/>
                </a:lnTo>
                <a:lnTo>
                  <a:pt x="0" y="19639"/>
                </a:lnTo>
                <a:lnTo>
                  <a:pt x="1226" y="21489"/>
                </a:lnTo>
                <a:lnTo>
                  <a:pt x="10800" y="15745"/>
                </a:lnTo>
                <a:lnTo>
                  <a:pt x="20477" y="21600"/>
                </a:lnTo>
                <a:lnTo>
                  <a:pt x="21600" y="19639"/>
                </a:lnTo>
                <a:lnTo>
                  <a:pt x="21600" y="6871"/>
                </a:lnTo>
                <a:cubicBezTo>
                  <a:pt x="21600" y="6871"/>
                  <a:pt x="10800" y="0"/>
                  <a:pt x="10800" y="0"/>
                </a:cubicBezTo>
                <a:close/>
              </a:path>
            </a:pathLst>
          </a:custGeom>
          <a:solidFill>
            <a:srgbClr val="768395"/>
          </a:solidFill>
          <a:ln w="12700">
            <a:miter lim="400000"/>
          </a:ln>
        </p:spPr>
        <p:txBody>
          <a:bodyPr lIns="19021" tIns="19021" rIns="19021" bIns="19021" anchor="ctr"/>
          <a:lstStyle/>
          <a:p>
            <a:pPr marL="0" marR="0" lvl="0" indent="0" defTabSz="228238"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3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cs typeface="+mn-ea"/>
              <a:sym typeface="+mn-lt"/>
            </a:endParaRPr>
          </a:p>
        </p:txBody>
      </p:sp>
      <p:sp>
        <p:nvSpPr>
          <p:cNvPr id="10" name="Shape 27867">
            <a:extLst>
              <a:ext uri="{FF2B5EF4-FFF2-40B4-BE49-F238E27FC236}">
                <a16:creationId xmlns:a16="http://schemas.microsoft.com/office/drawing/2014/main" id="{A446D771-8FE2-78B8-0709-ACC919FA36DD}"/>
              </a:ext>
            </a:extLst>
          </p:cNvPr>
          <p:cNvSpPr/>
          <p:nvPr/>
        </p:nvSpPr>
        <p:spPr>
          <a:xfrm>
            <a:off x="-1203570" y="3611995"/>
            <a:ext cx="2665370" cy="429089"/>
          </a:xfrm>
          <a:custGeom>
            <a:avLst/>
            <a:gdLst/>
            <a:ahLst/>
            <a:cxnLst>
              <a:cxn ang="0">
                <a:pos x="wd2" y="hd2"/>
              </a:cxn>
              <a:cxn ang="5400000">
                <a:pos x="wd2" y="hd2"/>
              </a:cxn>
              <a:cxn ang="10800000">
                <a:pos x="wd2" y="hd2"/>
              </a:cxn>
              <a:cxn ang="16200000">
                <a:pos x="wd2" y="hd2"/>
              </a:cxn>
            </a:cxnLst>
            <a:rect l="0" t="0" r="r" b="b"/>
            <a:pathLst>
              <a:path w="21600" h="21600" extrusionOk="0">
                <a:moveTo>
                  <a:pt x="1226" y="21329"/>
                </a:moveTo>
                <a:lnTo>
                  <a:pt x="10800" y="7281"/>
                </a:lnTo>
                <a:lnTo>
                  <a:pt x="20477" y="21600"/>
                </a:lnTo>
                <a:lnTo>
                  <a:pt x="21600" y="16805"/>
                </a:lnTo>
                <a:lnTo>
                  <a:pt x="10800" y="0"/>
                </a:lnTo>
                <a:lnTo>
                  <a:pt x="0" y="16805"/>
                </a:lnTo>
                <a:cubicBezTo>
                  <a:pt x="0" y="16805"/>
                  <a:pt x="1226" y="21329"/>
                  <a:pt x="1226" y="21329"/>
                </a:cubicBezTo>
                <a:close/>
              </a:path>
            </a:pathLst>
          </a:custGeom>
          <a:solidFill>
            <a:srgbClr val="000000">
              <a:alpha val="45000"/>
            </a:srgbClr>
          </a:solidFill>
          <a:ln w="12700">
            <a:miter lim="400000"/>
          </a:ln>
        </p:spPr>
        <p:txBody>
          <a:bodyPr lIns="19021" tIns="19021" rIns="19021" bIns="19021" anchor="ctr"/>
          <a:lstStyle/>
          <a:p>
            <a:pPr marL="0" marR="0" lvl="0" indent="0" defTabSz="228238"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3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cs typeface="+mn-ea"/>
              <a:sym typeface="+mn-lt"/>
            </a:endParaRPr>
          </a:p>
        </p:txBody>
      </p:sp>
      <p:sp>
        <p:nvSpPr>
          <p:cNvPr id="11" name="Shape 27868">
            <a:extLst>
              <a:ext uri="{FF2B5EF4-FFF2-40B4-BE49-F238E27FC236}">
                <a16:creationId xmlns:a16="http://schemas.microsoft.com/office/drawing/2014/main" id="{EACCA5ED-7797-07E5-4E40-819D9A58F27C}"/>
              </a:ext>
            </a:extLst>
          </p:cNvPr>
          <p:cNvSpPr/>
          <p:nvPr/>
        </p:nvSpPr>
        <p:spPr>
          <a:xfrm>
            <a:off x="-1203570" y="3597250"/>
            <a:ext cx="2665370" cy="345747"/>
          </a:xfrm>
          <a:custGeom>
            <a:avLst/>
            <a:gdLst/>
            <a:ahLst/>
            <a:cxnLst>
              <a:cxn ang="0">
                <a:pos x="wd2" y="hd2"/>
              </a:cxn>
              <a:cxn ang="5400000">
                <a:pos x="wd2" y="hd2"/>
              </a:cxn>
              <a:cxn ang="10800000">
                <a:pos x="wd2" y="hd2"/>
              </a:cxn>
              <a:cxn ang="16200000">
                <a:pos x="wd2" y="hd2"/>
              </a:cxn>
            </a:cxnLst>
            <a:rect l="0" t="0" r="r" b="b"/>
            <a:pathLst>
              <a:path w="21600" h="21600" extrusionOk="0">
                <a:moveTo>
                  <a:pt x="10800" y="744"/>
                </a:moveTo>
                <a:lnTo>
                  <a:pt x="21600" y="21600"/>
                </a:lnTo>
                <a:lnTo>
                  <a:pt x="21600" y="20856"/>
                </a:lnTo>
                <a:lnTo>
                  <a:pt x="10800" y="0"/>
                </a:lnTo>
                <a:lnTo>
                  <a:pt x="0" y="20855"/>
                </a:lnTo>
                <a:lnTo>
                  <a:pt x="0" y="21600"/>
                </a:lnTo>
                <a:cubicBezTo>
                  <a:pt x="0" y="21600"/>
                  <a:pt x="10800" y="744"/>
                  <a:pt x="10800" y="744"/>
                </a:cubicBezTo>
                <a:close/>
              </a:path>
            </a:pathLst>
          </a:custGeom>
          <a:solidFill>
            <a:srgbClr val="FFFFFF">
              <a:alpha val="30000"/>
            </a:srgbClr>
          </a:solidFill>
          <a:ln w="12700">
            <a:miter lim="400000"/>
          </a:ln>
        </p:spPr>
        <p:txBody>
          <a:bodyPr lIns="19021" tIns="19021" rIns="19021" bIns="19021" anchor="ctr"/>
          <a:lstStyle/>
          <a:p>
            <a:pPr marL="0" marR="0" lvl="0" indent="0" defTabSz="228238"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3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cs typeface="+mn-ea"/>
              <a:sym typeface="+mn-lt"/>
            </a:endParaRPr>
          </a:p>
        </p:txBody>
      </p:sp>
      <p:sp>
        <p:nvSpPr>
          <p:cNvPr id="12" name="Shape 27869">
            <a:extLst>
              <a:ext uri="{FF2B5EF4-FFF2-40B4-BE49-F238E27FC236}">
                <a16:creationId xmlns:a16="http://schemas.microsoft.com/office/drawing/2014/main" id="{7A6E4622-B4E1-47B5-E793-73563F79D960}"/>
              </a:ext>
            </a:extLst>
          </p:cNvPr>
          <p:cNvSpPr/>
          <p:nvPr/>
        </p:nvSpPr>
        <p:spPr>
          <a:xfrm>
            <a:off x="131033" y="2992625"/>
            <a:ext cx="1332677" cy="1049380"/>
          </a:xfrm>
          <a:custGeom>
            <a:avLst/>
            <a:gdLst/>
            <a:ahLst/>
            <a:cxnLst>
              <a:cxn ang="0">
                <a:pos x="wd2" y="hd2"/>
              </a:cxn>
              <a:cxn ang="5400000">
                <a:pos x="wd2" y="hd2"/>
              </a:cxn>
              <a:cxn ang="10800000">
                <a:pos x="wd2" y="hd2"/>
              </a:cxn>
              <a:cxn ang="16200000">
                <a:pos x="wd2" y="hd2"/>
              </a:cxn>
            </a:cxnLst>
            <a:rect l="0" t="0" r="r" b="b"/>
            <a:pathLst>
              <a:path w="21600" h="21600" extrusionOk="0">
                <a:moveTo>
                  <a:pt x="0" y="15745"/>
                </a:moveTo>
                <a:lnTo>
                  <a:pt x="19354" y="21600"/>
                </a:lnTo>
                <a:lnTo>
                  <a:pt x="21600" y="19639"/>
                </a:lnTo>
                <a:lnTo>
                  <a:pt x="21600" y="6871"/>
                </a:lnTo>
                <a:lnTo>
                  <a:pt x="0" y="0"/>
                </a:lnTo>
                <a:cubicBezTo>
                  <a:pt x="0" y="0"/>
                  <a:pt x="0" y="15745"/>
                  <a:pt x="0" y="15745"/>
                </a:cubicBezTo>
                <a:close/>
              </a:path>
            </a:pathLst>
          </a:custGeom>
          <a:solidFill>
            <a:srgbClr val="000000">
              <a:alpha val="35000"/>
            </a:srgbClr>
          </a:solidFill>
          <a:ln w="12700">
            <a:miter lim="400000"/>
          </a:ln>
        </p:spPr>
        <p:txBody>
          <a:bodyPr lIns="19021" tIns="19021" rIns="19021" bIns="19021" anchor="ctr"/>
          <a:lstStyle/>
          <a:p>
            <a:pPr marL="0" marR="0" lvl="0" indent="0" defTabSz="228238"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3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cs typeface="+mn-ea"/>
              <a:sym typeface="+mn-lt"/>
            </a:endParaRPr>
          </a:p>
        </p:txBody>
      </p:sp>
      <p:sp>
        <p:nvSpPr>
          <p:cNvPr id="13" name="Shape 27870">
            <a:extLst>
              <a:ext uri="{FF2B5EF4-FFF2-40B4-BE49-F238E27FC236}">
                <a16:creationId xmlns:a16="http://schemas.microsoft.com/office/drawing/2014/main" id="{CB5C3252-D234-B4AA-F03A-66909267C43E}"/>
              </a:ext>
            </a:extLst>
          </p:cNvPr>
          <p:cNvSpPr/>
          <p:nvPr/>
        </p:nvSpPr>
        <p:spPr>
          <a:xfrm>
            <a:off x="-1203570" y="2247905"/>
            <a:ext cx="2665370" cy="10493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6872"/>
                </a:lnTo>
                <a:lnTo>
                  <a:pt x="0" y="19639"/>
                </a:lnTo>
                <a:lnTo>
                  <a:pt x="1226" y="21489"/>
                </a:lnTo>
                <a:lnTo>
                  <a:pt x="10800" y="15745"/>
                </a:lnTo>
                <a:lnTo>
                  <a:pt x="20477" y="21600"/>
                </a:lnTo>
                <a:lnTo>
                  <a:pt x="21600" y="19639"/>
                </a:lnTo>
                <a:lnTo>
                  <a:pt x="21600" y="6872"/>
                </a:lnTo>
                <a:cubicBezTo>
                  <a:pt x="21600" y="6872"/>
                  <a:pt x="10800" y="0"/>
                  <a:pt x="10800" y="0"/>
                </a:cubicBezTo>
                <a:close/>
              </a:path>
            </a:pathLst>
          </a:custGeom>
          <a:solidFill>
            <a:srgbClr val="F55050"/>
          </a:solidFill>
          <a:ln w="12700">
            <a:miter lim="400000"/>
          </a:ln>
        </p:spPr>
        <p:txBody>
          <a:bodyPr lIns="19021" tIns="19021" rIns="19021" bIns="19021" anchor="ctr"/>
          <a:lstStyle/>
          <a:p>
            <a:pPr marL="0" marR="0" lvl="0" indent="0" defTabSz="228238"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3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cs typeface="+mn-ea"/>
              <a:sym typeface="+mn-lt"/>
            </a:endParaRPr>
          </a:p>
        </p:txBody>
      </p:sp>
      <p:sp>
        <p:nvSpPr>
          <p:cNvPr id="14" name="Shape 27871">
            <a:extLst>
              <a:ext uri="{FF2B5EF4-FFF2-40B4-BE49-F238E27FC236}">
                <a16:creationId xmlns:a16="http://schemas.microsoft.com/office/drawing/2014/main" id="{C52EA982-3784-C622-8053-B23C78B7266D}"/>
              </a:ext>
            </a:extLst>
          </p:cNvPr>
          <p:cNvSpPr/>
          <p:nvPr/>
        </p:nvSpPr>
        <p:spPr>
          <a:xfrm>
            <a:off x="-1203570" y="2867275"/>
            <a:ext cx="2665370" cy="429082"/>
          </a:xfrm>
          <a:custGeom>
            <a:avLst/>
            <a:gdLst/>
            <a:ahLst/>
            <a:cxnLst>
              <a:cxn ang="0">
                <a:pos x="wd2" y="hd2"/>
              </a:cxn>
              <a:cxn ang="5400000">
                <a:pos x="wd2" y="hd2"/>
              </a:cxn>
              <a:cxn ang="10800000">
                <a:pos x="wd2" y="hd2"/>
              </a:cxn>
              <a:cxn ang="16200000">
                <a:pos x="wd2" y="hd2"/>
              </a:cxn>
            </a:cxnLst>
            <a:rect l="0" t="0" r="r" b="b"/>
            <a:pathLst>
              <a:path w="21600" h="21600" extrusionOk="0">
                <a:moveTo>
                  <a:pt x="1226" y="21329"/>
                </a:moveTo>
                <a:lnTo>
                  <a:pt x="10800" y="7280"/>
                </a:lnTo>
                <a:lnTo>
                  <a:pt x="20477" y="21600"/>
                </a:lnTo>
                <a:lnTo>
                  <a:pt x="21600" y="16805"/>
                </a:lnTo>
                <a:lnTo>
                  <a:pt x="10800" y="0"/>
                </a:lnTo>
                <a:lnTo>
                  <a:pt x="0" y="16805"/>
                </a:lnTo>
                <a:cubicBezTo>
                  <a:pt x="0" y="16805"/>
                  <a:pt x="1226" y="21329"/>
                  <a:pt x="1226" y="21329"/>
                </a:cubicBezTo>
                <a:close/>
              </a:path>
            </a:pathLst>
          </a:custGeom>
          <a:solidFill>
            <a:srgbClr val="000000">
              <a:alpha val="45000"/>
            </a:srgbClr>
          </a:solidFill>
          <a:ln w="12700">
            <a:miter lim="400000"/>
          </a:ln>
        </p:spPr>
        <p:txBody>
          <a:bodyPr lIns="19021" tIns="19021" rIns="19021" bIns="19021" anchor="ctr"/>
          <a:lstStyle/>
          <a:p>
            <a:pPr marL="0" marR="0" lvl="0" indent="0" defTabSz="228238"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3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cs typeface="+mn-ea"/>
              <a:sym typeface="+mn-lt"/>
            </a:endParaRPr>
          </a:p>
        </p:txBody>
      </p:sp>
      <p:sp>
        <p:nvSpPr>
          <p:cNvPr id="15" name="Shape 27872">
            <a:extLst>
              <a:ext uri="{FF2B5EF4-FFF2-40B4-BE49-F238E27FC236}">
                <a16:creationId xmlns:a16="http://schemas.microsoft.com/office/drawing/2014/main" id="{815BC7E1-7205-B2AD-5E7E-FD8F1EF97847}"/>
              </a:ext>
            </a:extLst>
          </p:cNvPr>
          <p:cNvSpPr/>
          <p:nvPr/>
        </p:nvSpPr>
        <p:spPr>
          <a:xfrm>
            <a:off x="-1203570" y="2852526"/>
            <a:ext cx="2665370" cy="345756"/>
          </a:xfrm>
          <a:custGeom>
            <a:avLst/>
            <a:gdLst/>
            <a:ahLst/>
            <a:cxnLst>
              <a:cxn ang="0">
                <a:pos x="wd2" y="hd2"/>
              </a:cxn>
              <a:cxn ang="5400000">
                <a:pos x="wd2" y="hd2"/>
              </a:cxn>
              <a:cxn ang="10800000">
                <a:pos x="wd2" y="hd2"/>
              </a:cxn>
              <a:cxn ang="16200000">
                <a:pos x="wd2" y="hd2"/>
              </a:cxn>
            </a:cxnLst>
            <a:rect l="0" t="0" r="r" b="b"/>
            <a:pathLst>
              <a:path w="21600" h="21600" extrusionOk="0">
                <a:moveTo>
                  <a:pt x="10800" y="745"/>
                </a:moveTo>
                <a:lnTo>
                  <a:pt x="21600" y="21600"/>
                </a:lnTo>
                <a:lnTo>
                  <a:pt x="21600" y="20856"/>
                </a:lnTo>
                <a:lnTo>
                  <a:pt x="10800" y="0"/>
                </a:lnTo>
                <a:lnTo>
                  <a:pt x="0" y="20856"/>
                </a:lnTo>
                <a:lnTo>
                  <a:pt x="0" y="21600"/>
                </a:lnTo>
                <a:cubicBezTo>
                  <a:pt x="0" y="21600"/>
                  <a:pt x="10800" y="745"/>
                  <a:pt x="10800" y="745"/>
                </a:cubicBezTo>
                <a:close/>
              </a:path>
            </a:pathLst>
          </a:custGeom>
          <a:solidFill>
            <a:srgbClr val="FFFFFF">
              <a:alpha val="30000"/>
            </a:srgbClr>
          </a:solidFill>
          <a:ln w="12700">
            <a:miter lim="400000"/>
          </a:ln>
        </p:spPr>
        <p:txBody>
          <a:bodyPr lIns="19021" tIns="19021" rIns="19021" bIns="19021" anchor="ctr"/>
          <a:lstStyle/>
          <a:p>
            <a:pPr marL="0" marR="0" lvl="0" indent="0" defTabSz="228238"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3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cs typeface="+mn-ea"/>
              <a:sym typeface="+mn-lt"/>
            </a:endParaRPr>
          </a:p>
        </p:txBody>
      </p:sp>
      <p:sp>
        <p:nvSpPr>
          <p:cNvPr id="16" name="Shape 27873">
            <a:extLst>
              <a:ext uri="{FF2B5EF4-FFF2-40B4-BE49-F238E27FC236}">
                <a16:creationId xmlns:a16="http://schemas.microsoft.com/office/drawing/2014/main" id="{987BD81F-D998-0034-9EDD-FD6F328DD460}"/>
              </a:ext>
            </a:extLst>
          </p:cNvPr>
          <p:cNvSpPr/>
          <p:nvPr/>
        </p:nvSpPr>
        <p:spPr>
          <a:xfrm>
            <a:off x="131033" y="2247908"/>
            <a:ext cx="1332677" cy="1049376"/>
          </a:xfrm>
          <a:custGeom>
            <a:avLst/>
            <a:gdLst/>
            <a:ahLst/>
            <a:cxnLst>
              <a:cxn ang="0">
                <a:pos x="wd2" y="hd2"/>
              </a:cxn>
              <a:cxn ang="5400000">
                <a:pos x="wd2" y="hd2"/>
              </a:cxn>
              <a:cxn ang="10800000">
                <a:pos x="wd2" y="hd2"/>
              </a:cxn>
              <a:cxn ang="16200000">
                <a:pos x="wd2" y="hd2"/>
              </a:cxn>
            </a:cxnLst>
            <a:rect l="0" t="0" r="r" b="b"/>
            <a:pathLst>
              <a:path w="21600" h="21600" extrusionOk="0">
                <a:moveTo>
                  <a:pt x="0" y="15745"/>
                </a:moveTo>
                <a:lnTo>
                  <a:pt x="19354" y="21600"/>
                </a:lnTo>
                <a:lnTo>
                  <a:pt x="21600" y="19639"/>
                </a:lnTo>
                <a:lnTo>
                  <a:pt x="21600" y="6872"/>
                </a:lnTo>
                <a:lnTo>
                  <a:pt x="0" y="0"/>
                </a:lnTo>
                <a:cubicBezTo>
                  <a:pt x="0" y="0"/>
                  <a:pt x="0" y="15745"/>
                  <a:pt x="0" y="15745"/>
                </a:cubicBezTo>
                <a:close/>
              </a:path>
            </a:pathLst>
          </a:custGeom>
          <a:solidFill>
            <a:srgbClr val="F55050">
              <a:lumMod val="50000"/>
              <a:alpha val="35000"/>
            </a:srgbClr>
          </a:solidFill>
          <a:ln w="12700">
            <a:miter lim="400000"/>
          </a:ln>
        </p:spPr>
        <p:txBody>
          <a:bodyPr lIns="19021" tIns="19021" rIns="19021" bIns="19021" anchor="ctr"/>
          <a:lstStyle/>
          <a:p>
            <a:pPr marL="0" marR="0" lvl="0" indent="0" defTabSz="228238"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3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cs typeface="+mn-ea"/>
              <a:sym typeface="+mn-lt"/>
            </a:endParaRPr>
          </a:p>
        </p:txBody>
      </p:sp>
      <p:sp>
        <p:nvSpPr>
          <p:cNvPr id="18" name="Rectangle 137">
            <a:extLst>
              <a:ext uri="{FF2B5EF4-FFF2-40B4-BE49-F238E27FC236}">
                <a16:creationId xmlns:a16="http://schemas.microsoft.com/office/drawing/2014/main" id="{42871AFB-39DF-063A-D625-A53251712AAD}"/>
              </a:ext>
            </a:extLst>
          </p:cNvPr>
          <p:cNvSpPr/>
          <p:nvPr/>
        </p:nvSpPr>
        <p:spPr>
          <a:xfrm>
            <a:off x="2271819" y="2736100"/>
            <a:ext cx="437940" cy="362792"/>
          </a:xfrm>
          <a:prstGeom prst="rect">
            <a:avLst/>
          </a:prstGeom>
        </p:spPr>
        <p:txBody>
          <a:bodyPr wrap="square">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cs typeface="+mn-ea"/>
                <a:sym typeface="+mn-lt"/>
              </a:rPr>
              <a:t>03</a:t>
            </a:r>
            <a:endParaRPr kumimoji="0" lang="zh-CN" altLang="en-US" sz="1600" b="1" i="0" u="none" strike="noStrike" kern="0" cap="none" spc="0" normalizeH="0" baseline="0" noProof="0" dirty="0">
              <a:ln>
                <a:noFill/>
              </a:ln>
              <a:solidFill>
                <a:srgbClr val="FFFFFF"/>
              </a:solidFill>
              <a:effectLst/>
              <a:uLnTx/>
              <a:uFillTx/>
              <a:cs typeface="+mn-ea"/>
              <a:sym typeface="+mn-lt"/>
            </a:endParaRPr>
          </a:p>
        </p:txBody>
      </p:sp>
      <p:sp>
        <p:nvSpPr>
          <p:cNvPr id="19" name="Rectangle 138">
            <a:extLst>
              <a:ext uri="{FF2B5EF4-FFF2-40B4-BE49-F238E27FC236}">
                <a16:creationId xmlns:a16="http://schemas.microsoft.com/office/drawing/2014/main" id="{968BCE93-014F-75EF-F177-D1FC7977FCE1}"/>
              </a:ext>
            </a:extLst>
          </p:cNvPr>
          <p:cNvSpPr/>
          <p:nvPr/>
        </p:nvSpPr>
        <p:spPr>
          <a:xfrm>
            <a:off x="1787287" y="3514178"/>
            <a:ext cx="437940" cy="362792"/>
          </a:xfrm>
          <a:prstGeom prst="rect">
            <a:avLst/>
          </a:prstGeom>
        </p:spPr>
        <p:txBody>
          <a:bodyPr wrap="square">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cs typeface="+mn-ea"/>
                <a:sym typeface="+mn-lt"/>
              </a:rPr>
              <a:t>04</a:t>
            </a:r>
            <a:endParaRPr kumimoji="0" lang="zh-CN" altLang="en-US" sz="1600" b="1" i="0" u="none" strike="noStrike" kern="0" cap="none" spc="0" normalizeH="0" baseline="0" noProof="0" dirty="0">
              <a:ln>
                <a:noFill/>
              </a:ln>
              <a:solidFill>
                <a:srgbClr val="FFFFFF"/>
              </a:solidFill>
              <a:effectLst/>
              <a:uLnTx/>
              <a:uFillTx/>
              <a:cs typeface="+mn-ea"/>
              <a:sym typeface="+mn-lt"/>
            </a:endParaRPr>
          </a:p>
        </p:txBody>
      </p:sp>
      <p:sp>
        <p:nvSpPr>
          <p:cNvPr id="20" name="Freeform 141">
            <a:extLst>
              <a:ext uri="{FF2B5EF4-FFF2-40B4-BE49-F238E27FC236}">
                <a16:creationId xmlns:a16="http://schemas.microsoft.com/office/drawing/2014/main" id="{5B8EFF69-14A6-A451-FF4D-99A59BD50CEF}"/>
              </a:ext>
            </a:extLst>
          </p:cNvPr>
          <p:cNvSpPr>
            <a:spLocks noEditPoints="1"/>
          </p:cNvSpPr>
          <p:nvPr/>
        </p:nvSpPr>
        <p:spPr bwMode="auto">
          <a:xfrm>
            <a:off x="3694657" y="3521805"/>
            <a:ext cx="300219" cy="295298"/>
          </a:xfrm>
          <a:custGeom>
            <a:avLst/>
            <a:gdLst>
              <a:gd name="T0" fmla="*/ 424 w 643"/>
              <a:gd name="T1" fmla="*/ 314 h 629"/>
              <a:gd name="T2" fmla="*/ 321 w 643"/>
              <a:gd name="T3" fmla="*/ 415 h 629"/>
              <a:gd name="T4" fmla="*/ 218 w 643"/>
              <a:gd name="T5" fmla="*/ 314 h 629"/>
              <a:gd name="T6" fmla="*/ 321 w 643"/>
              <a:gd name="T7" fmla="*/ 213 h 629"/>
              <a:gd name="T8" fmla="*/ 424 w 643"/>
              <a:gd name="T9" fmla="*/ 314 h 629"/>
              <a:gd name="T10" fmla="*/ 554 w 643"/>
              <a:gd name="T11" fmla="*/ 242 h 629"/>
              <a:gd name="T12" fmla="*/ 538 w 643"/>
              <a:gd name="T13" fmla="*/ 204 h 629"/>
              <a:gd name="T14" fmla="*/ 572 w 643"/>
              <a:gd name="T15" fmla="*/ 115 h 629"/>
              <a:gd name="T16" fmla="*/ 522 w 643"/>
              <a:gd name="T17" fmla="*/ 66 h 629"/>
              <a:gd name="T18" fmla="*/ 434 w 643"/>
              <a:gd name="T19" fmla="*/ 102 h 629"/>
              <a:gd name="T20" fmla="*/ 395 w 643"/>
              <a:gd name="T21" fmla="*/ 86 h 629"/>
              <a:gd name="T22" fmla="*/ 355 w 643"/>
              <a:gd name="T23" fmla="*/ 0 h 629"/>
              <a:gd name="T24" fmla="*/ 285 w 643"/>
              <a:gd name="T25" fmla="*/ 0 h 629"/>
              <a:gd name="T26" fmla="*/ 248 w 643"/>
              <a:gd name="T27" fmla="*/ 86 h 629"/>
              <a:gd name="T28" fmla="*/ 208 w 643"/>
              <a:gd name="T29" fmla="*/ 102 h 629"/>
              <a:gd name="T30" fmla="*/ 118 w 643"/>
              <a:gd name="T31" fmla="*/ 68 h 629"/>
              <a:gd name="T32" fmla="*/ 68 w 643"/>
              <a:gd name="T33" fmla="*/ 117 h 629"/>
              <a:gd name="T34" fmla="*/ 104 w 643"/>
              <a:gd name="T35" fmla="*/ 204 h 629"/>
              <a:gd name="T36" fmla="*/ 88 w 643"/>
              <a:gd name="T37" fmla="*/ 243 h 629"/>
              <a:gd name="T38" fmla="*/ 0 w 643"/>
              <a:gd name="T39" fmla="*/ 281 h 629"/>
              <a:gd name="T40" fmla="*/ 0 w 643"/>
              <a:gd name="T41" fmla="*/ 350 h 629"/>
              <a:gd name="T42" fmla="*/ 88 w 643"/>
              <a:gd name="T43" fmla="*/ 386 h 629"/>
              <a:gd name="T44" fmla="*/ 105 w 643"/>
              <a:gd name="T45" fmla="*/ 425 h 629"/>
              <a:gd name="T46" fmla="*/ 70 w 643"/>
              <a:gd name="T47" fmla="*/ 513 h 629"/>
              <a:gd name="T48" fmla="*/ 120 w 643"/>
              <a:gd name="T49" fmla="*/ 562 h 629"/>
              <a:gd name="T50" fmla="*/ 209 w 643"/>
              <a:gd name="T51" fmla="*/ 527 h 629"/>
              <a:gd name="T52" fmla="*/ 248 w 643"/>
              <a:gd name="T53" fmla="*/ 543 h 629"/>
              <a:gd name="T54" fmla="*/ 288 w 643"/>
              <a:gd name="T55" fmla="*/ 629 h 629"/>
              <a:gd name="T56" fmla="*/ 358 w 643"/>
              <a:gd name="T57" fmla="*/ 629 h 629"/>
              <a:gd name="T58" fmla="*/ 395 w 643"/>
              <a:gd name="T59" fmla="*/ 542 h 629"/>
              <a:gd name="T60" fmla="*/ 434 w 643"/>
              <a:gd name="T61" fmla="*/ 526 h 629"/>
              <a:gd name="T62" fmla="*/ 525 w 643"/>
              <a:gd name="T63" fmla="*/ 560 h 629"/>
              <a:gd name="T64" fmla="*/ 574 w 643"/>
              <a:gd name="T65" fmla="*/ 511 h 629"/>
              <a:gd name="T66" fmla="*/ 538 w 643"/>
              <a:gd name="T67" fmla="*/ 424 h 629"/>
              <a:gd name="T68" fmla="*/ 554 w 643"/>
              <a:gd name="T69" fmla="*/ 386 h 629"/>
              <a:gd name="T70" fmla="*/ 643 w 643"/>
              <a:gd name="T71" fmla="*/ 347 h 629"/>
              <a:gd name="T72" fmla="*/ 643 w 643"/>
              <a:gd name="T73" fmla="*/ 278 h 629"/>
              <a:gd name="T74" fmla="*/ 554 w 643"/>
              <a:gd name="T75" fmla="*/ 242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3" h="629">
                <a:moveTo>
                  <a:pt x="424" y="314"/>
                </a:moveTo>
                <a:cubicBezTo>
                  <a:pt x="424" y="370"/>
                  <a:pt x="378" y="415"/>
                  <a:pt x="321" y="415"/>
                </a:cubicBezTo>
                <a:cubicBezTo>
                  <a:pt x="265" y="415"/>
                  <a:pt x="218" y="370"/>
                  <a:pt x="218" y="314"/>
                </a:cubicBezTo>
                <a:cubicBezTo>
                  <a:pt x="218" y="259"/>
                  <a:pt x="265" y="213"/>
                  <a:pt x="321" y="213"/>
                </a:cubicBezTo>
                <a:cubicBezTo>
                  <a:pt x="378" y="213"/>
                  <a:pt x="424" y="259"/>
                  <a:pt x="424" y="314"/>
                </a:cubicBezTo>
                <a:close/>
                <a:moveTo>
                  <a:pt x="554" y="242"/>
                </a:moveTo>
                <a:lnTo>
                  <a:pt x="538" y="204"/>
                </a:lnTo>
                <a:cubicBezTo>
                  <a:pt x="538" y="204"/>
                  <a:pt x="576" y="118"/>
                  <a:pt x="572" y="115"/>
                </a:cubicBezTo>
                <a:lnTo>
                  <a:pt x="522" y="66"/>
                </a:lnTo>
                <a:cubicBezTo>
                  <a:pt x="519" y="63"/>
                  <a:pt x="434" y="102"/>
                  <a:pt x="434" y="102"/>
                </a:cubicBezTo>
                <a:lnTo>
                  <a:pt x="395" y="86"/>
                </a:lnTo>
                <a:cubicBezTo>
                  <a:pt x="395" y="86"/>
                  <a:pt x="360" y="0"/>
                  <a:pt x="355" y="0"/>
                </a:cubicBezTo>
                <a:lnTo>
                  <a:pt x="285" y="0"/>
                </a:lnTo>
                <a:cubicBezTo>
                  <a:pt x="280" y="0"/>
                  <a:pt x="248" y="86"/>
                  <a:pt x="248" y="86"/>
                </a:cubicBezTo>
                <a:lnTo>
                  <a:pt x="208" y="102"/>
                </a:lnTo>
                <a:cubicBezTo>
                  <a:pt x="208" y="102"/>
                  <a:pt x="121" y="65"/>
                  <a:pt x="118" y="68"/>
                </a:cubicBezTo>
                <a:lnTo>
                  <a:pt x="68" y="117"/>
                </a:lnTo>
                <a:cubicBezTo>
                  <a:pt x="65" y="121"/>
                  <a:pt x="104" y="204"/>
                  <a:pt x="104" y="204"/>
                </a:cubicBezTo>
                <a:lnTo>
                  <a:pt x="88" y="243"/>
                </a:lnTo>
                <a:cubicBezTo>
                  <a:pt x="88" y="243"/>
                  <a:pt x="0" y="276"/>
                  <a:pt x="0" y="281"/>
                </a:cubicBezTo>
                <a:lnTo>
                  <a:pt x="0" y="350"/>
                </a:lnTo>
                <a:cubicBezTo>
                  <a:pt x="0" y="355"/>
                  <a:pt x="88" y="386"/>
                  <a:pt x="88" y="386"/>
                </a:cubicBezTo>
                <a:lnTo>
                  <a:pt x="105" y="425"/>
                </a:lnTo>
                <a:cubicBezTo>
                  <a:pt x="105" y="425"/>
                  <a:pt x="67" y="510"/>
                  <a:pt x="70" y="513"/>
                </a:cubicBezTo>
                <a:lnTo>
                  <a:pt x="120" y="562"/>
                </a:lnTo>
                <a:cubicBezTo>
                  <a:pt x="123" y="565"/>
                  <a:pt x="209" y="527"/>
                  <a:pt x="209" y="527"/>
                </a:cubicBezTo>
                <a:lnTo>
                  <a:pt x="248" y="543"/>
                </a:lnTo>
                <a:cubicBezTo>
                  <a:pt x="248" y="543"/>
                  <a:pt x="283" y="629"/>
                  <a:pt x="288" y="629"/>
                </a:cubicBezTo>
                <a:lnTo>
                  <a:pt x="358" y="629"/>
                </a:lnTo>
                <a:cubicBezTo>
                  <a:pt x="363" y="629"/>
                  <a:pt x="395" y="542"/>
                  <a:pt x="395" y="542"/>
                </a:cubicBezTo>
                <a:lnTo>
                  <a:pt x="434" y="526"/>
                </a:lnTo>
                <a:cubicBezTo>
                  <a:pt x="434" y="526"/>
                  <a:pt x="521" y="563"/>
                  <a:pt x="525" y="560"/>
                </a:cubicBezTo>
                <a:lnTo>
                  <a:pt x="574" y="511"/>
                </a:lnTo>
                <a:cubicBezTo>
                  <a:pt x="578" y="508"/>
                  <a:pt x="538" y="424"/>
                  <a:pt x="538" y="424"/>
                </a:cubicBezTo>
                <a:lnTo>
                  <a:pt x="554" y="386"/>
                </a:lnTo>
                <a:cubicBezTo>
                  <a:pt x="554" y="386"/>
                  <a:pt x="643" y="352"/>
                  <a:pt x="643" y="347"/>
                </a:cubicBezTo>
                <a:lnTo>
                  <a:pt x="643" y="278"/>
                </a:lnTo>
                <a:cubicBezTo>
                  <a:pt x="643" y="273"/>
                  <a:pt x="554" y="242"/>
                  <a:pt x="554" y="242"/>
                </a:cubicBezTo>
                <a:close/>
              </a:path>
            </a:pathLst>
          </a:custGeom>
          <a:solidFill>
            <a:srgbClr val="768395"/>
          </a:solidFill>
          <a:ln>
            <a:noFill/>
          </a:ln>
        </p:spPr>
        <p:txBody>
          <a:bodyPr vert="horz" wrap="square" lIns="91299" tIns="45649" rIns="91299" bIns="4564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cs typeface="+mn-ea"/>
              <a:sym typeface="+mn-lt"/>
            </a:endParaRPr>
          </a:p>
        </p:txBody>
      </p:sp>
      <p:sp>
        <p:nvSpPr>
          <p:cNvPr id="22" name="文本框 48">
            <a:extLst>
              <a:ext uri="{FF2B5EF4-FFF2-40B4-BE49-F238E27FC236}">
                <a16:creationId xmlns:a16="http://schemas.microsoft.com/office/drawing/2014/main" id="{C76484BD-0660-0BBD-18A1-F6EE0096B2F6}"/>
              </a:ext>
            </a:extLst>
          </p:cNvPr>
          <p:cNvSpPr txBox="1"/>
          <p:nvPr/>
        </p:nvSpPr>
        <p:spPr>
          <a:xfrm>
            <a:off x="5247661" y="1464085"/>
            <a:ext cx="6191233" cy="3731278"/>
          </a:xfrm>
          <a:prstGeom prst="rect">
            <a:avLst/>
          </a:prstGeom>
          <a:noFill/>
        </p:spPr>
        <p:txBody>
          <a:bodyPr wrap="square" rtlCol="0">
            <a:spAutoFit/>
          </a:bodyPr>
          <a:lstStyle/>
          <a:p>
            <a:pPr lvl="1">
              <a:lnSpc>
                <a:spcPct val="150000"/>
              </a:lnSpc>
            </a:pPr>
            <a:r>
              <a:rPr lang="pt-BR" altLang="zh-CN" sz="2000" b="1" dirty="0">
                <a:solidFill>
                  <a:srgbClr val="D91D3C"/>
                </a:solidFill>
                <a:cs typeface="+mn-ea"/>
                <a:sym typeface="+mn-lt"/>
              </a:rPr>
              <a:t>03</a:t>
            </a:r>
            <a:r>
              <a:rPr lang="pt-BR" altLang="zh-CN" sz="2000" dirty="0">
                <a:solidFill>
                  <a:prstClr val="black">
                    <a:lumMod val="75000"/>
                    <a:lumOff val="25000"/>
                  </a:prstClr>
                </a:solidFill>
                <a:cs typeface="+mn-ea"/>
                <a:sym typeface="+mn-lt"/>
              </a:rPr>
              <a:t> Nitroglicerina: um líquido altamente explosivo que é frequentemente usado como ingrediente em outros explosivos.</a:t>
            </a:r>
          </a:p>
          <a:p>
            <a:pPr lvl="1">
              <a:lnSpc>
                <a:spcPct val="150000"/>
              </a:lnSpc>
            </a:pPr>
            <a:endParaRPr lang="pt-BR" altLang="zh-CN" sz="2000" dirty="0">
              <a:solidFill>
                <a:prstClr val="black">
                  <a:lumMod val="75000"/>
                  <a:lumOff val="25000"/>
                </a:prstClr>
              </a:solidFill>
              <a:cs typeface="+mn-ea"/>
              <a:sym typeface="+mn-lt"/>
            </a:endParaRPr>
          </a:p>
          <a:p>
            <a:pPr lvl="1">
              <a:lnSpc>
                <a:spcPct val="150000"/>
              </a:lnSpc>
            </a:pPr>
            <a:r>
              <a:rPr lang="pt-BR" altLang="zh-CN" sz="2000" b="1" dirty="0">
                <a:solidFill>
                  <a:srgbClr val="D91D3C"/>
                </a:solidFill>
                <a:cs typeface="+mn-ea"/>
                <a:sym typeface="+mn-lt"/>
              </a:rPr>
              <a:t>04 </a:t>
            </a:r>
            <a:r>
              <a:rPr lang="pt-BR" altLang="zh-CN" sz="2000" dirty="0">
                <a:solidFill>
                  <a:prstClr val="black">
                    <a:lumMod val="75000"/>
                    <a:lumOff val="25000"/>
                  </a:prstClr>
                </a:solidFill>
                <a:cs typeface="+mn-ea"/>
                <a:sym typeface="+mn-lt"/>
              </a:rPr>
              <a:t>Pólvora: uma mistura de enxofre, carvão e nitrato de potássio, geralmente usada como propelente em armas de fogo, fogos de artifício e explosivos militares.</a:t>
            </a:r>
          </a:p>
        </p:txBody>
      </p:sp>
      <p:grpSp>
        <p:nvGrpSpPr>
          <p:cNvPr id="23" name="Group 130">
            <a:extLst>
              <a:ext uri="{FF2B5EF4-FFF2-40B4-BE49-F238E27FC236}">
                <a16:creationId xmlns:a16="http://schemas.microsoft.com/office/drawing/2014/main" id="{5E606293-F61A-6642-232A-250E439A0E5C}"/>
              </a:ext>
            </a:extLst>
          </p:cNvPr>
          <p:cNvGrpSpPr/>
          <p:nvPr/>
        </p:nvGrpSpPr>
        <p:grpSpPr>
          <a:xfrm>
            <a:off x="4798850" y="2750269"/>
            <a:ext cx="213226" cy="310050"/>
            <a:chOff x="10146507" y="3505994"/>
            <a:chExt cx="319881" cy="465138"/>
          </a:xfrm>
          <a:solidFill>
            <a:srgbClr val="C00000"/>
          </a:solidFill>
        </p:grpSpPr>
        <p:sp>
          <p:nvSpPr>
            <p:cNvPr id="24" name="AutoShape 30">
              <a:extLst>
                <a:ext uri="{FF2B5EF4-FFF2-40B4-BE49-F238E27FC236}">
                  <a16:creationId xmlns:a16="http://schemas.microsoft.com/office/drawing/2014/main" id="{51337453-C541-1D0B-6430-F97EAF59E2D5}"/>
                </a:ext>
              </a:extLst>
            </p:cNvPr>
            <p:cNvSpPr>
              <a:spLocks/>
            </p:cNvSpPr>
            <p:nvPr/>
          </p:nvSpPr>
          <p:spPr bwMode="auto">
            <a:xfrm>
              <a:off x="10146507" y="3505994"/>
              <a:ext cx="319881" cy="465138"/>
            </a:xfrm>
            <a:custGeom>
              <a:avLst/>
              <a:gdLst>
                <a:gd name="T0" fmla="*/ 10383 w 20767"/>
                <a:gd name="T1" fmla="*/ 10800 h 21600"/>
                <a:gd name="T2" fmla="*/ 10383 w 20767"/>
                <a:gd name="T3" fmla="*/ 10800 h 21600"/>
                <a:gd name="T4" fmla="*/ 10383 w 20767"/>
                <a:gd name="T5" fmla="*/ 10800 h 21600"/>
                <a:gd name="T6" fmla="*/ 10383 w 20767"/>
                <a:gd name="T7" fmla="*/ 10800 h 21600"/>
              </a:gdLst>
              <a:ahLst/>
              <a:cxnLst>
                <a:cxn ang="0">
                  <a:pos x="T0" y="T1"/>
                </a:cxn>
                <a:cxn ang="0">
                  <a:pos x="T2" y="T3"/>
                </a:cxn>
                <a:cxn ang="0">
                  <a:pos x="T4" y="T5"/>
                </a:cxn>
                <a:cxn ang="0">
                  <a:pos x="T6" y="T7"/>
                </a:cxn>
              </a:cxnLst>
              <a:rect l="0" t="0" r="r" b="b"/>
              <a:pathLst>
                <a:path w="20767" h="21600">
                  <a:moveTo>
                    <a:pt x="18566" y="16551"/>
                  </a:moveTo>
                  <a:cubicBezTo>
                    <a:pt x="17960" y="18284"/>
                    <a:pt x="17274" y="20249"/>
                    <a:pt x="9436" y="20249"/>
                  </a:cubicBezTo>
                  <a:cubicBezTo>
                    <a:pt x="4711" y="20249"/>
                    <a:pt x="1888" y="17809"/>
                    <a:pt x="1888" y="15451"/>
                  </a:cubicBezTo>
                  <a:cubicBezTo>
                    <a:pt x="1888" y="13645"/>
                    <a:pt x="2349" y="12161"/>
                    <a:pt x="2835" y="10591"/>
                  </a:cubicBezTo>
                  <a:cubicBezTo>
                    <a:pt x="3454" y="8600"/>
                    <a:pt x="4088" y="6563"/>
                    <a:pt x="3813" y="3868"/>
                  </a:cubicBezTo>
                  <a:cubicBezTo>
                    <a:pt x="6723" y="6750"/>
                    <a:pt x="7759" y="10567"/>
                    <a:pt x="7759" y="10567"/>
                  </a:cubicBezTo>
                  <a:cubicBezTo>
                    <a:pt x="7759" y="10567"/>
                    <a:pt x="10468" y="7846"/>
                    <a:pt x="11196" y="6582"/>
                  </a:cubicBezTo>
                  <a:cubicBezTo>
                    <a:pt x="11755" y="7395"/>
                    <a:pt x="12267" y="10124"/>
                    <a:pt x="12267" y="12825"/>
                  </a:cubicBezTo>
                  <a:cubicBezTo>
                    <a:pt x="12267" y="12825"/>
                    <a:pt x="14773" y="11347"/>
                    <a:pt x="16653" y="9127"/>
                  </a:cubicBezTo>
                  <a:cubicBezTo>
                    <a:pt x="18632" y="11666"/>
                    <a:pt x="19346" y="14320"/>
                    <a:pt x="18566" y="16551"/>
                  </a:cubicBezTo>
                  <a:moveTo>
                    <a:pt x="16041" y="6075"/>
                  </a:moveTo>
                  <a:cubicBezTo>
                    <a:pt x="15982" y="7879"/>
                    <a:pt x="14088" y="9404"/>
                    <a:pt x="14088" y="9404"/>
                  </a:cubicBezTo>
                  <a:cubicBezTo>
                    <a:pt x="14088" y="6046"/>
                    <a:pt x="10380" y="3375"/>
                    <a:pt x="10380" y="3375"/>
                  </a:cubicBezTo>
                  <a:cubicBezTo>
                    <a:pt x="10380" y="3375"/>
                    <a:pt x="10330" y="5373"/>
                    <a:pt x="8452" y="7389"/>
                  </a:cubicBezTo>
                  <a:cubicBezTo>
                    <a:pt x="6574" y="2686"/>
                    <a:pt x="938" y="0"/>
                    <a:pt x="938" y="0"/>
                  </a:cubicBezTo>
                  <a:cubicBezTo>
                    <a:pt x="3756" y="7389"/>
                    <a:pt x="0" y="10076"/>
                    <a:pt x="0" y="15451"/>
                  </a:cubicBezTo>
                  <a:cubicBezTo>
                    <a:pt x="0" y="18604"/>
                    <a:pt x="3730" y="21599"/>
                    <a:pt x="9436" y="21599"/>
                  </a:cubicBezTo>
                  <a:cubicBezTo>
                    <a:pt x="17888" y="21599"/>
                    <a:pt x="19523" y="19379"/>
                    <a:pt x="20396" y="16878"/>
                  </a:cubicBezTo>
                  <a:cubicBezTo>
                    <a:pt x="21599" y="13436"/>
                    <a:pt x="19797" y="9432"/>
                    <a:pt x="16041" y="607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solidFill>
                  <a:srgbClr val="FFFFFF"/>
                </a:solidFill>
                <a:effectLst>
                  <a:outerShdw blurRad="38100" dist="38100" dir="2700000" algn="tl">
                    <a:srgbClr val="000000"/>
                  </a:outerShdw>
                </a:effectLst>
                <a:uLnTx/>
                <a:uFillTx/>
                <a:cs typeface="+mn-ea"/>
                <a:sym typeface="+mn-lt"/>
              </a:endParaRPr>
            </a:p>
          </p:txBody>
        </p:sp>
        <p:sp>
          <p:nvSpPr>
            <p:cNvPr id="25" name="AutoShape 31">
              <a:extLst>
                <a:ext uri="{FF2B5EF4-FFF2-40B4-BE49-F238E27FC236}">
                  <a16:creationId xmlns:a16="http://schemas.microsoft.com/office/drawing/2014/main" id="{63625830-5713-37DE-5480-468A4F0F4DB1}"/>
                </a:ext>
              </a:extLst>
            </p:cNvPr>
            <p:cNvSpPr>
              <a:spLocks/>
            </p:cNvSpPr>
            <p:nvPr/>
          </p:nvSpPr>
          <p:spPr bwMode="auto">
            <a:xfrm>
              <a:off x="10205244" y="3709194"/>
              <a:ext cx="205581" cy="166688"/>
            </a:xfrm>
            <a:custGeom>
              <a:avLst/>
              <a:gdLst>
                <a:gd name="T0" fmla="*/ 10641 w 21282"/>
                <a:gd name="T1" fmla="*/ 10800 h 21600"/>
                <a:gd name="T2" fmla="*/ 10641 w 21282"/>
                <a:gd name="T3" fmla="*/ 10800 h 21600"/>
                <a:gd name="T4" fmla="*/ 10641 w 21282"/>
                <a:gd name="T5" fmla="*/ 10800 h 21600"/>
                <a:gd name="T6" fmla="*/ 10641 w 21282"/>
                <a:gd name="T7" fmla="*/ 10800 h 21600"/>
              </a:gdLst>
              <a:ahLst/>
              <a:cxnLst>
                <a:cxn ang="0">
                  <a:pos x="T0" y="T1"/>
                </a:cxn>
                <a:cxn ang="0">
                  <a:pos x="T2" y="T3"/>
                </a:cxn>
                <a:cxn ang="0">
                  <a:pos x="T4" y="T5"/>
                </a:cxn>
                <a:cxn ang="0">
                  <a:pos x="T6" y="T7"/>
                </a:cxn>
              </a:cxnLst>
              <a:rect l="0" t="0" r="r" b="b"/>
              <a:pathLst>
                <a:path w="21282" h="21600">
                  <a:moveTo>
                    <a:pt x="20698" y="5891"/>
                  </a:moveTo>
                  <a:lnTo>
                    <a:pt x="19424" y="7749"/>
                  </a:lnTo>
                  <a:cubicBezTo>
                    <a:pt x="17846" y="10064"/>
                    <a:pt x="16352" y="12259"/>
                    <a:pt x="12365" y="14784"/>
                  </a:cubicBezTo>
                  <a:cubicBezTo>
                    <a:pt x="11794" y="12631"/>
                    <a:pt x="11275" y="10259"/>
                    <a:pt x="11275" y="6631"/>
                  </a:cubicBezTo>
                  <a:lnTo>
                    <a:pt x="11275" y="3408"/>
                  </a:lnTo>
                  <a:lnTo>
                    <a:pt x="9000" y="7893"/>
                  </a:lnTo>
                  <a:cubicBezTo>
                    <a:pt x="8233" y="9421"/>
                    <a:pt x="7598" y="10690"/>
                    <a:pt x="6649" y="12373"/>
                  </a:cubicBezTo>
                  <a:cubicBezTo>
                    <a:pt x="5211" y="8296"/>
                    <a:pt x="4195" y="5281"/>
                    <a:pt x="3422" y="2545"/>
                  </a:cubicBezTo>
                  <a:lnTo>
                    <a:pt x="2705" y="0"/>
                  </a:lnTo>
                  <a:lnTo>
                    <a:pt x="1926" y="2847"/>
                  </a:lnTo>
                  <a:cubicBezTo>
                    <a:pt x="936" y="6469"/>
                    <a:pt x="0" y="9891"/>
                    <a:pt x="0" y="18771"/>
                  </a:cubicBezTo>
                  <a:cubicBezTo>
                    <a:pt x="0" y="19292"/>
                    <a:pt x="333" y="19714"/>
                    <a:pt x="749" y="19714"/>
                  </a:cubicBezTo>
                  <a:cubicBezTo>
                    <a:pt x="1162" y="19714"/>
                    <a:pt x="1499" y="19292"/>
                    <a:pt x="1499" y="18771"/>
                  </a:cubicBezTo>
                  <a:cubicBezTo>
                    <a:pt x="1499" y="11964"/>
                    <a:pt x="2037" y="8594"/>
                    <a:pt x="2758" y="5681"/>
                  </a:cubicBezTo>
                  <a:cubicBezTo>
                    <a:pt x="3537" y="8174"/>
                    <a:pt x="4520" y="11009"/>
                    <a:pt x="5812" y="14638"/>
                  </a:cubicBezTo>
                  <a:lnTo>
                    <a:pt x="6339" y="16117"/>
                  </a:lnTo>
                  <a:lnTo>
                    <a:pt x="7100" y="14811"/>
                  </a:lnTo>
                  <a:cubicBezTo>
                    <a:pt x="8344" y="12681"/>
                    <a:pt x="9085" y="11248"/>
                    <a:pt x="9896" y="9638"/>
                  </a:cubicBezTo>
                  <a:cubicBezTo>
                    <a:pt x="10133" y="12428"/>
                    <a:pt x="10681" y="14428"/>
                    <a:pt x="11223" y="16408"/>
                  </a:cubicBezTo>
                  <a:lnTo>
                    <a:pt x="11495" y="17404"/>
                  </a:lnTo>
                  <a:lnTo>
                    <a:pt x="12253" y="16953"/>
                  </a:lnTo>
                  <a:cubicBezTo>
                    <a:pt x="16306" y="14531"/>
                    <a:pt x="18203" y="12327"/>
                    <a:pt x="19708" y="10211"/>
                  </a:cubicBezTo>
                  <a:cubicBezTo>
                    <a:pt x="19942" y="13727"/>
                    <a:pt x="19573" y="17574"/>
                    <a:pt x="18698" y="20305"/>
                  </a:cubicBezTo>
                  <a:cubicBezTo>
                    <a:pt x="18543" y="20787"/>
                    <a:pt x="18730" y="21336"/>
                    <a:pt x="19114" y="21531"/>
                  </a:cubicBezTo>
                  <a:cubicBezTo>
                    <a:pt x="19204" y="21577"/>
                    <a:pt x="19301" y="21599"/>
                    <a:pt x="19395" y="21599"/>
                  </a:cubicBezTo>
                  <a:cubicBezTo>
                    <a:pt x="19690" y="21599"/>
                    <a:pt x="19972" y="21377"/>
                    <a:pt x="20089" y="21008"/>
                  </a:cubicBezTo>
                  <a:cubicBezTo>
                    <a:pt x="21251" y="17380"/>
                    <a:pt x="21600" y="12213"/>
                    <a:pt x="20976" y="7841"/>
                  </a:cubicBezTo>
                  <a:cubicBezTo>
                    <a:pt x="20976" y="7841"/>
                    <a:pt x="20698" y="5891"/>
                    <a:pt x="20698" y="5891"/>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solidFill>
                  <a:srgbClr val="FFFFFF"/>
                </a:solidFill>
                <a:effectLst>
                  <a:outerShdw blurRad="38100" dist="38100" dir="2700000" algn="tl">
                    <a:srgbClr val="000000"/>
                  </a:outerShdw>
                </a:effectLst>
                <a:uLnTx/>
                <a:uFillTx/>
                <a:cs typeface="+mn-ea"/>
                <a:sym typeface="+mn-lt"/>
              </a:endParaRPr>
            </a:p>
          </p:txBody>
        </p:sp>
      </p:grpSp>
      <p:pic>
        <p:nvPicPr>
          <p:cNvPr id="17" name="Imagem 16">
            <a:extLst>
              <a:ext uri="{FF2B5EF4-FFF2-40B4-BE49-F238E27FC236}">
                <a16:creationId xmlns:a16="http://schemas.microsoft.com/office/drawing/2014/main" id="{D1A4E000-A50C-0C40-073E-6185EDF57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63423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Agrupar 13">
            <a:extLst>
              <a:ext uri="{FF2B5EF4-FFF2-40B4-BE49-F238E27FC236}">
                <a16:creationId xmlns:a16="http://schemas.microsoft.com/office/drawing/2014/main" id="{39745DB4-DFBD-2BD5-530D-1B6CB8AD5914}"/>
              </a:ext>
            </a:extLst>
          </p:cNvPr>
          <p:cNvGrpSpPr/>
          <p:nvPr/>
        </p:nvGrpSpPr>
        <p:grpSpPr>
          <a:xfrm>
            <a:off x="583903" y="792164"/>
            <a:ext cx="5259243" cy="5273671"/>
            <a:chOff x="1155403" y="1549400"/>
            <a:chExt cx="2436904" cy="4029071"/>
          </a:xfrm>
        </p:grpSpPr>
        <p:sp>
          <p:nvSpPr>
            <p:cNvPr id="6" name="Google Shape;547;p23">
              <a:extLst>
                <a:ext uri="{FF2B5EF4-FFF2-40B4-BE49-F238E27FC236}">
                  <a16:creationId xmlns:a16="http://schemas.microsoft.com/office/drawing/2014/main" id="{01C7A9E6-5051-A6B8-285A-DBB90A587A7F}"/>
                </a:ext>
              </a:extLst>
            </p:cNvPr>
            <p:cNvSpPr/>
            <p:nvPr/>
          </p:nvSpPr>
          <p:spPr>
            <a:xfrm>
              <a:off x="1155403" y="2195662"/>
              <a:ext cx="500016" cy="458184"/>
            </a:xfrm>
            <a:custGeom>
              <a:avLst/>
              <a:gdLst/>
              <a:ahLst/>
              <a:cxnLst/>
              <a:rect l="l" t="t" r="r" b="b"/>
              <a:pathLst>
                <a:path w="19739" h="23677" extrusionOk="0">
                  <a:moveTo>
                    <a:pt x="0" y="0"/>
                  </a:moveTo>
                  <a:lnTo>
                    <a:pt x="19739" y="23677"/>
                  </a:lnTo>
                  <a:lnTo>
                    <a:pt x="19739" y="0"/>
                  </a:lnTo>
                  <a:close/>
                </a:path>
              </a:pathLst>
            </a:custGeom>
            <a:solidFill>
              <a:srgbClr val="AC2F31"/>
            </a:solidFill>
            <a:ln>
              <a:noFill/>
            </a:ln>
          </p:spPr>
          <p:txBody>
            <a:bodyPr spcFirstLastPara="1" wrap="square" lIns="121900" tIns="121900" rIns="121900" bIns="121900" anchor="ctr" anchorCtr="0">
              <a:noAutofit/>
            </a:bodyPr>
            <a:lstStyle/>
            <a:p>
              <a:pPr defTabSz="1219200">
                <a:buClr>
                  <a:srgbClr val="000000"/>
                </a:buClr>
              </a:pPr>
              <a:endParaRPr sz="1865" b="1" kern="0" dirty="0">
                <a:solidFill>
                  <a:srgbClr val="000000"/>
                </a:solidFill>
                <a:latin typeface="Arial"/>
                <a:ea typeface="微软雅黑"/>
                <a:cs typeface="字魂105号-简雅黑" panose="00000500000000000000" pitchFamily="2" charset="-122"/>
                <a:sym typeface="Arial"/>
              </a:endParaRPr>
            </a:p>
          </p:txBody>
        </p:sp>
        <p:sp>
          <p:nvSpPr>
            <p:cNvPr id="7" name="Google Shape;544;p23">
              <a:extLst>
                <a:ext uri="{FF2B5EF4-FFF2-40B4-BE49-F238E27FC236}">
                  <a16:creationId xmlns:a16="http://schemas.microsoft.com/office/drawing/2014/main" id="{85F70CA3-81D9-900C-0044-89926591D060}"/>
                </a:ext>
              </a:extLst>
            </p:cNvPr>
            <p:cNvSpPr/>
            <p:nvPr/>
          </p:nvSpPr>
          <p:spPr>
            <a:xfrm>
              <a:off x="1426344" y="4157609"/>
              <a:ext cx="2165962" cy="1420862"/>
            </a:xfrm>
            <a:custGeom>
              <a:avLst/>
              <a:gdLst/>
              <a:ahLst/>
              <a:cxnLst/>
              <a:rect l="l" t="t" r="r" b="b"/>
              <a:pathLst>
                <a:path w="76463" h="73424" extrusionOk="0">
                  <a:moveTo>
                    <a:pt x="1" y="1"/>
                  </a:moveTo>
                  <a:lnTo>
                    <a:pt x="76463" y="1"/>
                  </a:lnTo>
                  <a:lnTo>
                    <a:pt x="76463" y="39927"/>
                  </a:lnTo>
                  <a:cubicBezTo>
                    <a:pt x="76463" y="58420"/>
                    <a:pt x="61460" y="73423"/>
                    <a:pt x="42967" y="73423"/>
                  </a:cubicBezTo>
                  <a:lnTo>
                    <a:pt x="33497" y="73423"/>
                  </a:lnTo>
                  <a:cubicBezTo>
                    <a:pt x="15004" y="73423"/>
                    <a:pt x="1" y="58420"/>
                    <a:pt x="1" y="39927"/>
                  </a:cubicBezTo>
                  <a:close/>
                </a:path>
              </a:pathLst>
            </a:custGeom>
            <a:solidFill>
              <a:srgbClr val="D91D3C"/>
            </a:solidFill>
            <a:ln>
              <a:no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Arial"/>
                <a:ea typeface="微软雅黑"/>
                <a:cs typeface="字魂105号-简雅黑" panose="00000500000000000000" pitchFamily="2" charset="-122"/>
                <a:sym typeface="Arial"/>
              </a:endParaRPr>
            </a:p>
          </p:txBody>
        </p:sp>
        <p:sp>
          <p:nvSpPr>
            <p:cNvPr id="8" name="Google Shape;545;p23">
              <a:extLst>
                <a:ext uri="{FF2B5EF4-FFF2-40B4-BE49-F238E27FC236}">
                  <a16:creationId xmlns:a16="http://schemas.microsoft.com/office/drawing/2014/main" id="{DB1C0F90-A5A9-A3EC-08FD-D0F9EB056BB8}"/>
                </a:ext>
              </a:extLst>
            </p:cNvPr>
            <p:cNvSpPr/>
            <p:nvPr/>
          </p:nvSpPr>
          <p:spPr>
            <a:xfrm>
              <a:off x="1424928" y="1610163"/>
              <a:ext cx="2167379" cy="3482160"/>
            </a:xfrm>
            <a:custGeom>
              <a:avLst/>
              <a:gdLst/>
              <a:ahLst/>
              <a:cxnLst/>
              <a:rect l="l" t="t" r="r" b="b"/>
              <a:pathLst>
                <a:path w="76513" h="179943" extrusionOk="0">
                  <a:moveTo>
                    <a:pt x="51" y="0"/>
                  </a:moveTo>
                  <a:lnTo>
                    <a:pt x="76513" y="0"/>
                  </a:lnTo>
                  <a:lnTo>
                    <a:pt x="76513" y="141711"/>
                  </a:lnTo>
                  <a:cubicBezTo>
                    <a:pt x="76513" y="162795"/>
                    <a:pt x="59366" y="179942"/>
                    <a:pt x="38282" y="179942"/>
                  </a:cubicBezTo>
                  <a:lnTo>
                    <a:pt x="38282" y="179942"/>
                  </a:lnTo>
                  <a:cubicBezTo>
                    <a:pt x="17147" y="179942"/>
                    <a:pt x="1" y="162795"/>
                    <a:pt x="1" y="141661"/>
                  </a:cubicBezTo>
                  <a:lnTo>
                    <a:pt x="1" y="0"/>
                  </a:lnTo>
                  <a:close/>
                </a:path>
              </a:pathLst>
            </a:custGeom>
            <a:solidFill>
              <a:schemeClr val="bg2"/>
            </a:solidFill>
            <a:ln>
              <a:noFill/>
            </a:ln>
          </p:spPr>
          <p:txBody>
            <a:bodyPr spcFirstLastPara="1" wrap="square" lIns="121900" tIns="121900" rIns="121900" bIns="121900" anchor="ctr" anchorCtr="0">
              <a:noAutofit/>
            </a:bodyPr>
            <a:lstStyle/>
            <a:p>
              <a:pPr algn="ctr" defTabSz="1219200">
                <a:buClr>
                  <a:srgbClr val="000000"/>
                </a:buClr>
              </a:pPr>
              <a:endParaRPr sz="1865" kern="0" dirty="0">
                <a:solidFill>
                  <a:srgbClr val="000000"/>
                </a:solidFill>
                <a:latin typeface="Arial"/>
                <a:ea typeface="微软雅黑"/>
                <a:cs typeface="字魂105号-简雅黑" panose="00000500000000000000" pitchFamily="2" charset="-122"/>
                <a:sym typeface="Arial"/>
              </a:endParaRPr>
            </a:p>
          </p:txBody>
        </p:sp>
        <p:sp>
          <p:nvSpPr>
            <p:cNvPr id="9" name="Google Shape;546;p23">
              <a:extLst>
                <a:ext uri="{FF2B5EF4-FFF2-40B4-BE49-F238E27FC236}">
                  <a16:creationId xmlns:a16="http://schemas.microsoft.com/office/drawing/2014/main" id="{0E168B1F-06CF-5CE7-469C-E139DCD9653B}"/>
                </a:ext>
              </a:extLst>
            </p:cNvPr>
            <p:cNvSpPr/>
            <p:nvPr/>
          </p:nvSpPr>
          <p:spPr>
            <a:xfrm>
              <a:off x="1155403" y="1549400"/>
              <a:ext cx="2436904" cy="646281"/>
            </a:xfrm>
            <a:custGeom>
              <a:avLst/>
              <a:gdLst/>
              <a:ahLst/>
              <a:cxnLst/>
              <a:rect l="l" t="t" r="r" b="b"/>
              <a:pathLst>
                <a:path w="96201" h="33397" extrusionOk="0">
                  <a:moveTo>
                    <a:pt x="26966" y="0"/>
                  </a:moveTo>
                  <a:lnTo>
                    <a:pt x="96201" y="0"/>
                  </a:lnTo>
                  <a:lnTo>
                    <a:pt x="96201" y="7228"/>
                  </a:lnTo>
                  <a:cubicBezTo>
                    <a:pt x="96201" y="21683"/>
                    <a:pt x="84487" y="33396"/>
                    <a:pt x="70032" y="33396"/>
                  </a:cubicBezTo>
                  <a:lnTo>
                    <a:pt x="0" y="33396"/>
                  </a:lnTo>
                  <a:lnTo>
                    <a:pt x="0" y="26966"/>
                  </a:lnTo>
                  <a:cubicBezTo>
                    <a:pt x="0" y="12063"/>
                    <a:pt x="12063" y="0"/>
                    <a:pt x="26966" y="0"/>
                  </a:cubicBezTo>
                  <a:close/>
                </a:path>
              </a:pathLst>
            </a:custGeom>
            <a:solidFill>
              <a:srgbClr val="D91D3C"/>
            </a:solidFill>
            <a:ln>
              <a:noFill/>
            </a:ln>
            <a:effectLst>
              <a:outerShdw blurRad="57150" dist="19050" dir="5400000" algn="bl" rotWithShape="0">
                <a:srgbClr val="000000">
                  <a:alpha val="16000"/>
                </a:srgbClr>
              </a:outerShdw>
            </a:effectLst>
          </p:spPr>
          <p:txBody>
            <a:bodyPr spcFirstLastPara="1" wrap="square" lIns="121900" tIns="121900" rIns="121900" bIns="121900" anchor="ctr" anchorCtr="0">
              <a:noAutofit/>
            </a:bodyPr>
            <a:lstStyle/>
            <a:p>
              <a:pPr algn="ctr" defTabSz="1219200">
                <a:buClr>
                  <a:srgbClr val="000000"/>
                </a:buClr>
              </a:pPr>
              <a:endParaRPr sz="2665" kern="0" dirty="0">
                <a:solidFill>
                  <a:srgbClr val="FFFFFF"/>
                </a:solidFill>
                <a:latin typeface="Arial"/>
                <a:ea typeface="微软雅黑"/>
                <a:cs typeface="字魂105号-简雅黑" panose="00000500000000000000" pitchFamily="2" charset="-122"/>
                <a:sym typeface="Arial"/>
              </a:endParaRPr>
            </a:p>
          </p:txBody>
        </p:sp>
        <p:sp>
          <p:nvSpPr>
            <p:cNvPr id="10" name="Google Shape;548;p23">
              <a:extLst>
                <a:ext uri="{FF2B5EF4-FFF2-40B4-BE49-F238E27FC236}">
                  <a16:creationId xmlns:a16="http://schemas.microsoft.com/office/drawing/2014/main" id="{40334EEC-6B61-3B13-D1EB-684DC9281CEA}"/>
                </a:ext>
              </a:extLst>
            </p:cNvPr>
            <p:cNvSpPr/>
            <p:nvPr/>
          </p:nvSpPr>
          <p:spPr>
            <a:xfrm>
              <a:off x="2356005" y="1680892"/>
              <a:ext cx="200078" cy="369622"/>
            </a:xfrm>
            <a:custGeom>
              <a:avLst/>
              <a:gdLst/>
              <a:ahLst/>
              <a:cxnLst/>
              <a:rect l="l" t="t" r="r" b="b"/>
              <a:pathLst>
                <a:path w="11909" h="11847" extrusionOk="0">
                  <a:moveTo>
                    <a:pt x="3560" y="2647"/>
                  </a:moveTo>
                  <a:lnTo>
                    <a:pt x="3560" y="3561"/>
                  </a:lnTo>
                  <a:lnTo>
                    <a:pt x="2615" y="3561"/>
                  </a:lnTo>
                  <a:lnTo>
                    <a:pt x="3560" y="2647"/>
                  </a:lnTo>
                  <a:close/>
                  <a:moveTo>
                    <a:pt x="6616" y="4222"/>
                  </a:moveTo>
                  <a:cubicBezTo>
                    <a:pt x="7971" y="4285"/>
                    <a:pt x="9074" y="5325"/>
                    <a:pt x="9074" y="6680"/>
                  </a:cubicBezTo>
                  <a:cubicBezTo>
                    <a:pt x="9074" y="8003"/>
                    <a:pt x="7971" y="9106"/>
                    <a:pt x="6616" y="9106"/>
                  </a:cubicBezTo>
                  <a:cubicBezTo>
                    <a:pt x="5293" y="9106"/>
                    <a:pt x="4190" y="8003"/>
                    <a:pt x="4190" y="6680"/>
                  </a:cubicBezTo>
                  <a:cubicBezTo>
                    <a:pt x="4190" y="5325"/>
                    <a:pt x="5293" y="4222"/>
                    <a:pt x="6616" y="4222"/>
                  </a:cubicBezTo>
                  <a:close/>
                  <a:moveTo>
                    <a:pt x="7687" y="757"/>
                  </a:moveTo>
                  <a:lnTo>
                    <a:pt x="7687" y="1513"/>
                  </a:lnTo>
                  <a:lnTo>
                    <a:pt x="3875" y="1513"/>
                  </a:lnTo>
                  <a:cubicBezTo>
                    <a:pt x="3781" y="1513"/>
                    <a:pt x="3655" y="1544"/>
                    <a:pt x="3623" y="1639"/>
                  </a:cubicBezTo>
                  <a:lnTo>
                    <a:pt x="1512" y="3718"/>
                  </a:lnTo>
                  <a:cubicBezTo>
                    <a:pt x="1418" y="3813"/>
                    <a:pt x="1386" y="3876"/>
                    <a:pt x="1386" y="3939"/>
                  </a:cubicBezTo>
                  <a:lnTo>
                    <a:pt x="1386" y="9862"/>
                  </a:lnTo>
                  <a:lnTo>
                    <a:pt x="662" y="9862"/>
                  </a:lnTo>
                  <a:lnTo>
                    <a:pt x="662" y="757"/>
                  </a:lnTo>
                  <a:close/>
                  <a:moveTo>
                    <a:pt x="8380" y="2175"/>
                  </a:moveTo>
                  <a:lnTo>
                    <a:pt x="8380" y="4128"/>
                  </a:lnTo>
                  <a:cubicBezTo>
                    <a:pt x="7876" y="3813"/>
                    <a:pt x="7278" y="3592"/>
                    <a:pt x="6648" y="3592"/>
                  </a:cubicBezTo>
                  <a:cubicBezTo>
                    <a:pt x="4915" y="3592"/>
                    <a:pt x="3560" y="5010"/>
                    <a:pt x="3560" y="6711"/>
                  </a:cubicBezTo>
                  <a:cubicBezTo>
                    <a:pt x="3560" y="8444"/>
                    <a:pt x="4946" y="9830"/>
                    <a:pt x="6648" y="9830"/>
                  </a:cubicBezTo>
                  <a:cubicBezTo>
                    <a:pt x="7120" y="9830"/>
                    <a:pt x="7593" y="9704"/>
                    <a:pt x="8002" y="9515"/>
                  </a:cubicBezTo>
                  <a:lnTo>
                    <a:pt x="8380" y="9893"/>
                  </a:lnTo>
                  <a:lnTo>
                    <a:pt x="8380" y="10492"/>
                  </a:lnTo>
                  <a:lnTo>
                    <a:pt x="2079" y="10492"/>
                  </a:lnTo>
                  <a:lnTo>
                    <a:pt x="2079" y="4285"/>
                  </a:lnTo>
                  <a:lnTo>
                    <a:pt x="3875" y="4285"/>
                  </a:lnTo>
                  <a:cubicBezTo>
                    <a:pt x="4064" y="4285"/>
                    <a:pt x="4222" y="4128"/>
                    <a:pt x="4222" y="3907"/>
                  </a:cubicBezTo>
                  <a:lnTo>
                    <a:pt x="4222" y="2175"/>
                  </a:lnTo>
                  <a:close/>
                  <a:moveTo>
                    <a:pt x="9074" y="8633"/>
                  </a:moveTo>
                  <a:lnTo>
                    <a:pt x="11027" y="10618"/>
                  </a:lnTo>
                  <a:cubicBezTo>
                    <a:pt x="11153" y="10744"/>
                    <a:pt x="11153" y="10964"/>
                    <a:pt x="11027" y="11090"/>
                  </a:cubicBezTo>
                  <a:cubicBezTo>
                    <a:pt x="10964" y="11153"/>
                    <a:pt x="10877" y="11185"/>
                    <a:pt x="10791" y="11185"/>
                  </a:cubicBezTo>
                  <a:cubicBezTo>
                    <a:pt x="10704" y="11185"/>
                    <a:pt x="10617" y="11153"/>
                    <a:pt x="10554" y="11090"/>
                  </a:cubicBezTo>
                  <a:lnTo>
                    <a:pt x="8601" y="9106"/>
                  </a:lnTo>
                  <a:cubicBezTo>
                    <a:pt x="8790" y="9011"/>
                    <a:pt x="8948" y="8791"/>
                    <a:pt x="9074" y="8633"/>
                  </a:cubicBezTo>
                  <a:close/>
                  <a:moveTo>
                    <a:pt x="347" y="1"/>
                  </a:moveTo>
                  <a:cubicBezTo>
                    <a:pt x="158" y="1"/>
                    <a:pt x="0" y="190"/>
                    <a:pt x="0" y="379"/>
                  </a:cubicBezTo>
                  <a:lnTo>
                    <a:pt x="0" y="10145"/>
                  </a:lnTo>
                  <a:cubicBezTo>
                    <a:pt x="0" y="10334"/>
                    <a:pt x="158" y="10492"/>
                    <a:pt x="347" y="10492"/>
                  </a:cubicBezTo>
                  <a:lnTo>
                    <a:pt x="1386" y="10492"/>
                  </a:lnTo>
                  <a:lnTo>
                    <a:pt x="1386" y="10838"/>
                  </a:lnTo>
                  <a:cubicBezTo>
                    <a:pt x="1386" y="11059"/>
                    <a:pt x="1544" y="11216"/>
                    <a:pt x="1733" y="11216"/>
                  </a:cubicBezTo>
                  <a:lnTo>
                    <a:pt x="8695" y="11216"/>
                  </a:lnTo>
                  <a:cubicBezTo>
                    <a:pt x="8916" y="11216"/>
                    <a:pt x="9074" y="11059"/>
                    <a:pt x="9074" y="10838"/>
                  </a:cubicBezTo>
                  <a:lnTo>
                    <a:pt x="9074" y="10586"/>
                  </a:lnTo>
                  <a:lnTo>
                    <a:pt x="10050" y="11563"/>
                  </a:lnTo>
                  <a:cubicBezTo>
                    <a:pt x="10239" y="11752"/>
                    <a:pt x="10507" y="11847"/>
                    <a:pt x="10775" y="11847"/>
                  </a:cubicBezTo>
                  <a:cubicBezTo>
                    <a:pt x="11043" y="11847"/>
                    <a:pt x="11310" y="11752"/>
                    <a:pt x="11499" y="11563"/>
                  </a:cubicBezTo>
                  <a:cubicBezTo>
                    <a:pt x="11909" y="11153"/>
                    <a:pt x="11909" y="10492"/>
                    <a:pt x="11499" y="10114"/>
                  </a:cubicBezTo>
                  <a:lnTo>
                    <a:pt x="9420" y="8003"/>
                  </a:lnTo>
                  <a:cubicBezTo>
                    <a:pt x="9609" y="7625"/>
                    <a:pt x="9735" y="7152"/>
                    <a:pt x="9735" y="6680"/>
                  </a:cubicBezTo>
                  <a:cubicBezTo>
                    <a:pt x="9735" y="5924"/>
                    <a:pt x="9452" y="5262"/>
                    <a:pt x="9011" y="4695"/>
                  </a:cubicBezTo>
                  <a:lnTo>
                    <a:pt x="9011" y="1828"/>
                  </a:lnTo>
                  <a:cubicBezTo>
                    <a:pt x="9011" y="1639"/>
                    <a:pt x="8853" y="1481"/>
                    <a:pt x="8664" y="1481"/>
                  </a:cubicBezTo>
                  <a:lnTo>
                    <a:pt x="8317" y="1481"/>
                  </a:lnTo>
                  <a:lnTo>
                    <a:pt x="8317" y="379"/>
                  </a:lnTo>
                  <a:cubicBezTo>
                    <a:pt x="8317" y="190"/>
                    <a:pt x="8160" y="1"/>
                    <a:pt x="7971" y="1"/>
                  </a:cubicBezTo>
                  <a:close/>
                </a:path>
              </a:pathLst>
            </a:custGeom>
            <a:solidFill>
              <a:schemeClr val="bg1"/>
            </a:solidFill>
            <a:ln>
              <a:no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Arial"/>
                <a:ea typeface="微软雅黑"/>
                <a:cs typeface="字魂105号-简雅黑" panose="00000500000000000000" pitchFamily="2" charset="-122"/>
                <a:sym typeface="Arial"/>
              </a:endParaRPr>
            </a:p>
          </p:txBody>
        </p:sp>
        <p:sp>
          <p:nvSpPr>
            <p:cNvPr id="11" name="Google Shape;549;p23">
              <a:extLst>
                <a:ext uri="{FF2B5EF4-FFF2-40B4-BE49-F238E27FC236}">
                  <a16:creationId xmlns:a16="http://schemas.microsoft.com/office/drawing/2014/main" id="{B79D1431-0D92-4E61-E099-CB0BED70AB92}"/>
                </a:ext>
              </a:extLst>
            </p:cNvPr>
            <p:cNvSpPr txBox="1"/>
            <p:nvPr/>
          </p:nvSpPr>
          <p:spPr>
            <a:xfrm>
              <a:off x="1876687" y="5092323"/>
              <a:ext cx="1158365" cy="458279"/>
            </a:xfrm>
            <a:prstGeom prst="rect">
              <a:avLst/>
            </a:prstGeom>
            <a:noFill/>
            <a:ln>
              <a:noFill/>
            </a:ln>
          </p:spPr>
          <p:txBody>
            <a:bodyPr spcFirstLastPara="1" wrap="square" lIns="121900" tIns="121900" rIns="121900" bIns="121900" anchor="ctr" anchorCtr="0">
              <a:noAutofit/>
            </a:bodyPr>
            <a:lstStyle/>
            <a:p>
              <a:pPr algn="ctr" defTabSz="1219200">
                <a:buClr>
                  <a:srgbClr val="000000"/>
                </a:buClr>
              </a:pPr>
              <a:r>
                <a:rPr lang="en-GB" sz="2665" kern="0" dirty="0">
                  <a:solidFill>
                    <a:srgbClr val="FFFFFF"/>
                  </a:solidFill>
                  <a:latin typeface="Arial"/>
                  <a:ea typeface="微软雅黑"/>
                  <a:cs typeface="字魂105号-简雅黑" panose="00000500000000000000" pitchFamily="2" charset="-122"/>
                  <a:sym typeface="Arial"/>
                </a:rPr>
                <a:t>05</a:t>
              </a:r>
              <a:endParaRPr sz="2665" kern="0" dirty="0">
                <a:solidFill>
                  <a:srgbClr val="FFFFFF"/>
                </a:solidFill>
                <a:latin typeface="Arial"/>
                <a:ea typeface="微软雅黑"/>
                <a:cs typeface="字魂105号-简雅黑" panose="00000500000000000000" pitchFamily="2" charset="-122"/>
                <a:sym typeface="Arial"/>
              </a:endParaRPr>
            </a:p>
          </p:txBody>
        </p:sp>
        <p:sp>
          <p:nvSpPr>
            <p:cNvPr id="12" name="文本框 62">
              <a:extLst>
                <a:ext uri="{FF2B5EF4-FFF2-40B4-BE49-F238E27FC236}">
                  <a16:creationId xmlns:a16="http://schemas.microsoft.com/office/drawing/2014/main" id="{3AA0B4B4-26C4-0E92-0F60-F092889315BB}"/>
                </a:ext>
              </a:extLst>
            </p:cNvPr>
            <p:cNvSpPr txBox="1"/>
            <p:nvPr/>
          </p:nvSpPr>
          <p:spPr>
            <a:xfrm>
              <a:off x="1658125" y="2571823"/>
              <a:ext cx="1700985" cy="2255242"/>
            </a:xfrm>
            <a:prstGeom prst="rect">
              <a:avLst/>
            </a:prstGeom>
            <a:noFill/>
          </p:spPr>
          <p:txBody>
            <a:bodyPr wrap="square" rtlCol="0">
              <a:spAutoFit/>
            </a:bodyPr>
            <a:lstStyle/>
            <a:p>
              <a:pPr algn="ctr">
                <a:lnSpc>
                  <a:spcPct val="150000"/>
                </a:lnSpc>
              </a:pPr>
              <a:r>
                <a:rPr lang="pt-BR" altLang="zh-CN" dirty="0">
                  <a:solidFill>
                    <a:srgbClr val="FF0000"/>
                  </a:solidFill>
                  <a:latin typeface="+mj-lt"/>
                  <a:ea typeface="微软雅黑"/>
                  <a:sym typeface="Arial"/>
                </a:rPr>
                <a:t>Nitrato de amônio: um composto químico utilizado em fertilizantes, mas que também pode ser utilizado como material explosivo quando combinado com outros </a:t>
              </a:r>
              <a:r>
                <a:rPr lang="pt-BR" altLang="zh-CN" dirty="0">
                  <a:solidFill>
                    <a:schemeClr val="tx1">
                      <a:lumMod val="75000"/>
                      <a:lumOff val="25000"/>
                    </a:schemeClr>
                  </a:solidFill>
                  <a:latin typeface="+mj-lt"/>
                  <a:ea typeface="微软雅黑"/>
                  <a:sym typeface="Arial"/>
                </a:rPr>
                <a:t>elementos.</a:t>
              </a:r>
              <a:endParaRPr lang="zh-CN" altLang="en-US" dirty="0">
                <a:solidFill>
                  <a:schemeClr val="tx1">
                    <a:lumMod val="75000"/>
                    <a:lumOff val="25000"/>
                  </a:schemeClr>
                </a:solidFill>
                <a:latin typeface="+mj-lt"/>
                <a:ea typeface="微软雅黑"/>
                <a:sym typeface="Arial"/>
              </a:endParaRPr>
            </a:p>
          </p:txBody>
        </p:sp>
      </p:grpSp>
      <p:pic>
        <p:nvPicPr>
          <p:cNvPr id="16" name="Imagem 15">
            <a:extLst>
              <a:ext uri="{FF2B5EF4-FFF2-40B4-BE49-F238E27FC236}">
                <a16:creationId xmlns:a16="http://schemas.microsoft.com/office/drawing/2014/main" id="{97A0E25A-2D35-72CE-6C40-C2014DCFE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pic>
        <p:nvPicPr>
          <p:cNvPr id="1028" name="Picture 4" descr="O que são roupas de segurança? Confira tudo sobre elas!">
            <a:extLst>
              <a:ext uri="{FF2B5EF4-FFF2-40B4-BE49-F238E27FC236}">
                <a16:creationId xmlns:a16="http://schemas.microsoft.com/office/drawing/2014/main" id="{C70F74D0-8822-ADEE-1185-4BA5824ACD6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571" b="99000" l="10000" r="90000">
                        <a14:foregroundMark x1="48917" y1="5429" x2="48917" y2="5429"/>
                        <a14:foregroundMark x1="63167" y1="8714" x2="62417" y2="27857"/>
                        <a14:foregroundMark x1="53333" y1="21571" x2="46917" y2="44000"/>
                        <a14:foregroundMark x1="49417" y1="7571" x2="47917" y2="14429"/>
                        <a14:foregroundMark x1="35583" y1="31000" x2="29167" y2="67571"/>
                        <a14:foregroundMark x1="40917" y1="56714" x2="29917" y2="92143"/>
                        <a14:foregroundMark x1="25917" y1="79571" x2="20083" y2="98286"/>
                        <a14:foregroundMark x1="47417" y1="86714" x2="32667" y2="99000"/>
                        <a14:foregroundMark x1="48417" y1="15429" x2="48167" y2="19143"/>
                        <a14:foregroundMark x1="43917" y1="10143" x2="43833" y2="10571"/>
                        <a14:foregroundMark x1="67667" y1="1714" x2="65833" y2="1571"/>
                      </a14:backgroundRemoval>
                    </a14:imgEffect>
                  </a14:imgLayer>
                </a14:imgProps>
              </a:ext>
              <a:ext uri="{28A0092B-C50C-407E-A947-70E740481C1C}">
                <a14:useLocalDpi xmlns:a14="http://schemas.microsoft.com/office/drawing/2010/main" val="0"/>
              </a:ext>
            </a:extLst>
          </a:blip>
          <a:srcRect/>
          <a:stretch>
            <a:fillRect/>
          </a:stretch>
        </p:blipFill>
        <p:spPr bwMode="auto">
          <a:xfrm>
            <a:off x="5418364" y="2536825"/>
            <a:ext cx="7407729" cy="4321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805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E112955B-3BE4-C4A6-5B2B-A45D35DD3179}"/>
              </a:ext>
            </a:extLst>
          </p:cNvPr>
          <p:cNvGrpSpPr/>
          <p:nvPr/>
        </p:nvGrpSpPr>
        <p:grpSpPr>
          <a:xfrm>
            <a:off x="238958" y="239119"/>
            <a:ext cx="2693483" cy="954107"/>
            <a:chOff x="6449258" y="924919"/>
            <a:chExt cx="2693483" cy="954107"/>
          </a:xfrm>
        </p:grpSpPr>
        <p:sp>
          <p:nvSpPr>
            <p:cNvPr id="3" name="圆角矩形 3">
              <a:extLst>
                <a:ext uri="{FF2B5EF4-FFF2-40B4-BE49-F238E27FC236}">
                  <a16:creationId xmlns:a16="http://schemas.microsoft.com/office/drawing/2014/main" id="{A68E8207-FFEB-DC21-4559-92627C1B8D66}"/>
                </a:ext>
              </a:extLst>
            </p:cNvPr>
            <p:cNvSpPr/>
            <p:nvPr/>
          </p:nvSpPr>
          <p:spPr>
            <a:xfrm>
              <a:off x="6449258" y="1005379"/>
              <a:ext cx="819151" cy="36230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椭圆 4">
              <a:extLst>
                <a:ext uri="{FF2B5EF4-FFF2-40B4-BE49-F238E27FC236}">
                  <a16:creationId xmlns:a16="http://schemas.microsoft.com/office/drawing/2014/main" id="{33BB4AC2-E213-8EB8-5B05-B3F4F214F424}"/>
                </a:ext>
              </a:extLst>
            </p:cNvPr>
            <p:cNvSpPr/>
            <p:nvPr/>
          </p:nvSpPr>
          <p:spPr>
            <a:xfrm>
              <a:off x="6819197" y="948579"/>
              <a:ext cx="475900" cy="475900"/>
            </a:xfrm>
            <a:prstGeom prst="ellipse">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cs typeface="+mn-ea"/>
                  <a:sym typeface="+mn-lt"/>
                </a:rPr>
                <a:t>1</a:t>
              </a:r>
              <a:endParaRPr lang="zh-CN" altLang="en-US" sz="2000" dirty="0">
                <a:solidFill>
                  <a:schemeClr val="bg1"/>
                </a:solidFill>
                <a:cs typeface="+mn-ea"/>
                <a:sym typeface="+mn-lt"/>
              </a:endParaRPr>
            </a:p>
          </p:txBody>
        </p:sp>
        <p:sp>
          <p:nvSpPr>
            <p:cNvPr id="5" name="文本框 5">
              <a:extLst>
                <a:ext uri="{FF2B5EF4-FFF2-40B4-BE49-F238E27FC236}">
                  <a16:creationId xmlns:a16="http://schemas.microsoft.com/office/drawing/2014/main" id="{16C70807-D1E0-DF3C-F881-793B379A625E}"/>
                </a:ext>
              </a:extLst>
            </p:cNvPr>
            <p:cNvSpPr txBox="1"/>
            <p:nvPr/>
          </p:nvSpPr>
          <p:spPr>
            <a:xfrm>
              <a:off x="7371298" y="924919"/>
              <a:ext cx="1771443" cy="954107"/>
            </a:xfrm>
            <a:prstGeom prst="rect">
              <a:avLst/>
            </a:prstGeom>
            <a:noFill/>
          </p:spPr>
          <p:txBody>
            <a:bodyPr wrap="square" rtlCol="0">
              <a:spAutoFit/>
            </a:bodyPr>
            <a:lstStyle/>
            <a:p>
              <a:r>
                <a:rPr lang="en-US" altLang="zh-CN" sz="2800" dirty="0">
                  <a:solidFill>
                    <a:schemeClr val="tx1">
                      <a:lumMod val="65000"/>
                      <a:lumOff val="35000"/>
                    </a:schemeClr>
                  </a:solidFill>
                  <a:cs typeface="+mn-ea"/>
                  <a:sym typeface="+mn-lt"/>
                </a:rPr>
                <a:t>Add title text</a:t>
              </a:r>
              <a:endParaRPr lang="zh-CN" altLang="en-US" sz="2800" dirty="0">
                <a:solidFill>
                  <a:schemeClr val="tx1">
                    <a:lumMod val="65000"/>
                    <a:lumOff val="35000"/>
                  </a:schemeClr>
                </a:solidFill>
                <a:cs typeface="+mn-ea"/>
                <a:sym typeface="+mn-lt"/>
              </a:endParaRPr>
            </a:p>
          </p:txBody>
        </p:sp>
      </p:grpSp>
      <p:sp>
        <p:nvSpPr>
          <p:cNvPr id="6" name="流程图: 手动输入 7">
            <a:extLst>
              <a:ext uri="{FF2B5EF4-FFF2-40B4-BE49-F238E27FC236}">
                <a16:creationId xmlns:a16="http://schemas.microsoft.com/office/drawing/2014/main" id="{6D307DA3-41C5-6EBC-16E7-5BFE2B3E2D45}"/>
              </a:ext>
            </a:extLst>
          </p:cNvPr>
          <p:cNvSpPr/>
          <p:nvPr/>
        </p:nvSpPr>
        <p:spPr>
          <a:xfrm flipV="1">
            <a:off x="0" y="-1"/>
            <a:ext cx="12192000" cy="6618881"/>
          </a:xfrm>
          <a:prstGeom prst="flowChartManualInput">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8">
            <a:extLst>
              <a:ext uri="{FF2B5EF4-FFF2-40B4-BE49-F238E27FC236}">
                <a16:creationId xmlns:a16="http://schemas.microsoft.com/office/drawing/2014/main" id="{B00A6320-9B4D-9117-86BA-9795A816BF3D}"/>
              </a:ext>
            </a:extLst>
          </p:cNvPr>
          <p:cNvSpPr/>
          <p:nvPr/>
        </p:nvSpPr>
        <p:spPr>
          <a:xfrm>
            <a:off x="866280" y="979847"/>
            <a:ext cx="10459440" cy="4898307"/>
          </a:xfrm>
          <a:prstGeom prst="rect">
            <a:avLst/>
          </a:prstGeom>
          <a:solidFill>
            <a:schemeClr val="bg1"/>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pic>
        <p:nvPicPr>
          <p:cNvPr id="4102" name="Picture 6" descr="NR-19: como ter segurança no manuseio de explosivos">
            <a:extLst>
              <a:ext uri="{FF2B5EF4-FFF2-40B4-BE49-F238E27FC236}">
                <a16:creationId xmlns:a16="http://schemas.microsoft.com/office/drawing/2014/main" id="{4A782A4D-6562-F266-1B4C-311A845330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40"/>
          <a:stretch/>
        </p:blipFill>
        <p:spPr bwMode="auto">
          <a:xfrm>
            <a:off x="1301749" y="2485861"/>
            <a:ext cx="3135375" cy="186757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left-quote_56937">
            <a:extLst>
              <a:ext uri="{FF2B5EF4-FFF2-40B4-BE49-F238E27FC236}">
                <a16:creationId xmlns:a16="http://schemas.microsoft.com/office/drawing/2014/main" id="{3DEC0513-4DED-5347-5B49-D5A5ACDEF7D1}"/>
              </a:ext>
            </a:extLst>
          </p:cNvPr>
          <p:cNvSpPr>
            <a:spLocks noChangeAspect="1"/>
          </p:cNvSpPr>
          <p:nvPr/>
        </p:nvSpPr>
        <p:spPr bwMode="auto">
          <a:xfrm rot="10800000">
            <a:off x="9740902" y="5145839"/>
            <a:ext cx="577252" cy="508319"/>
          </a:xfrm>
          <a:custGeom>
            <a:avLst/>
            <a:gdLst>
              <a:gd name="connsiteX0" fmla="*/ 566457 w 609553"/>
              <a:gd name="connsiteY0" fmla="*/ 2407 h 536763"/>
              <a:gd name="connsiteX1" fmla="*/ 582730 w 609553"/>
              <a:gd name="connsiteY1" fmla="*/ 17137 h 536763"/>
              <a:gd name="connsiteX2" fmla="*/ 606700 w 609553"/>
              <a:gd name="connsiteY2" fmla="*/ 67222 h 536763"/>
              <a:gd name="connsiteX3" fmla="*/ 591949 w 609553"/>
              <a:gd name="connsiteY3" fmla="*/ 106626 h 536763"/>
              <a:gd name="connsiteX4" fmla="*/ 511924 w 609553"/>
              <a:gd name="connsiteY4" fmla="*/ 165549 h 536763"/>
              <a:gd name="connsiteX5" fmla="*/ 477627 w 609553"/>
              <a:gd name="connsiteY5" fmla="*/ 284868 h 536763"/>
              <a:gd name="connsiteX6" fmla="*/ 570560 w 609553"/>
              <a:gd name="connsiteY6" fmla="*/ 284868 h 536763"/>
              <a:gd name="connsiteX7" fmla="*/ 600062 w 609553"/>
              <a:gd name="connsiteY7" fmla="*/ 314329 h 536763"/>
              <a:gd name="connsiteX8" fmla="*/ 600062 w 609553"/>
              <a:gd name="connsiteY8" fmla="*/ 507302 h 536763"/>
              <a:gd name="connsiteX9" fmla="*/ 570560 w 609553"/>
              <a:gd name="connsiteY9" fmla="*/ 536763 h 536763"/>
              <a:gd name="connsiteX10" fmla="*/ 377319 w 609553"/>
              <a:gd name="connsiteY10" fmla="*/ 536763 h 536763"/>
              <a:gd name="connsiteX11" fmla="*/ 347817 w 609553"/>
              <a:gd name="connsiteY11" fmla="*/ 507302 h 536763"/>
              <a:gd name="connsiteX12" fmla="*/ 347817 w 609553"/>
              <a:gd name="connsiteY12" fmla="*/ 356680 h 536763"/>
              <a:gd name="connsiteX13" fmla="*/ 366994 w 609553"/>
              <a:gd name="connsiteY13" fmla="*/ 184331 h 536763"/>
              <a:gd name="connsiteX14" fmla="*/ 438537 w 609553"/>
              <a:gd name="connsiteY14" fmla="*/ 71273 h 536763"/>
              <a:gd name="connsiteX15" fmla="*/ 544376 w 609553"/>
              <a:gd name="connsiteY15" fmla="*/ 3143 h 536763"/>
              <a:gd name="connsiteX16" fmla="*/ 566457 w 609553"/>
              <a:gd name="connsiteY16" fmla="*/ 2407 h 536763"/>
              <a:gd name="connsiteX17" fmla="*/ 219410 w 609553"/>
              <a:gd name="connsiteY17" fmla="*/ 1869 h 536763"/>
              <a:gd name="connsiteX18" fmla="*/ 235685 w 609553"/>
              <a:gd name="connsiteY18" fmla="*/ 16784 h 536763"/>
              <a:gd name="connsiteX19" fmla="*/ 259659 w 609553"/>
              <a:gd name="connsiteY19" fmla="*/ 67235 h 536763"/>
              <a:gd name="connsiteX20" fmla="*/ 244906 w 609553"/>
              <a:gd name="connsiteY20" fmla="*/ 106638 h 536763"/>
              <a:gd name="connsiteX21" fmla="*/ 164869 w 609553"/>
              <a:gd name="connsiteY21" fmla="*/ 165560 h 536763"/>
              <a:gd name="connsiteX22" fmla="*/ 130198 w 609553"/>
              <a:gd name="connsiteY22" fmla="*/ 284875 h 536763"/>
              <a:gd name="connsiteX23" fmla="*/ 222776 w 609553"/>
              <a:gd name="connsiteY23" fmla="*/ 284875 h 536763"/>
              <a:gd name="connsiteX24" fmla="*/ 252282 w 609553"/>
              <a:gd name="connsiteY24" fmla="*/ 314336 h 536763"/>
              <a:gd name="connsiteX25" fmla="*/ 252282 w 609553"/>
              <a:gd name="connsiteY25" fmla="*/ 507303 h 536763"/>
              <a:gd name="connsiteX26" fmla="*/ 222776 w 609553"/>
              <a:gd name="connsiteY26" fmla="*/ 536763 h 536763"/>
              <a:gd name="connsiteX27" fmla="*/ 29507 w 609553"/>
              <a:gd name="connsiteY27" fmla="*/ 536763 h 536763"/>
              <a:gd name="connsiteX28" fmla="*/ 0 w 609553"/>
              <a:gd name="connsiteY28" fmla="*/ 507303 h 536763"/>
              <a:gd name="connsiteX29" fmla="*/ 0 w 609553"/>
              <a:gd name="connsiteY29" fmla="*/ 356685 h 536763"/>
              <a:gd name="connsiteX30" fmla="*/ 19548 w 609553"/>
              <a:gd name="connsiteY30" fmla="*/ 183604 h 536763"/>
              <a:gd name="connsiteX31" fmla="*/ 91102 w 609553"/>
              <a:gd name="connsiteY31" fmla="*/ 71286 h 536763"/>
              <a:gd name="connsiteX32" fmla="*/ 197326 w 609553"/>
              <a:gd name="connsiteY32" fmla="*/ 2422 h 536763"/>
              <a:gd name="connsiteX33" fmla="*/ 219410 w 609553"/>
              <a:gd name="connsiteY33" fmla="*/ 1869 h 53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9553" h="536763">
                <a:moveTo>
                  <a:pt x="566457" y="2407"/>
                </a:moveTo>
                <a:cubicBezTo>
                  <a:pt x="573326" y="4985"/>
                  <a:pt x="579226" y="10140"/>
                  <a:pt x="582730" y="17137"/>
                </a:cubicBezTo>
                <a:lnTo>
                  <a:pt x="606700" y="67222"/>
                </a:lnTo>
                <a:cubicBezTo>
                  <a:pt x="613707" y="81952"/>
                  <a:pt x="607438" y="100366"/>
                  <a:pt x="591949" y="106626"/>
                </a:cubicBezTo>
                <a:cubicBezTo>
                  <a:pt x="556177" y="121725"/>
                  <a:pt x="529625" y="141612"/>
                  <a:pt x="511924" y="165549"/>
                </a:cubicBezTo>
                <a:cubicBezTo>
                  <a:pt x="490166" y="195379"/>
                  <a:pt x="478365" y="235152"/>
                  <a:pt x="477627" y="284868"/>
                </a:cubicBezTo>
                <a:lnTo>
                  <a:pt x="570560" y="284868"/>
                </a:lnTo>
                <a:cubicBezTo>
                  <a:pt x="586786" y="284868"/>
                  <a:pt x="600062" y="298126"/>
                  <a:pt x="600062" y="314329"/>
                </a:cubicBezTo>
                <a:lnTo>
                  <a:pt x="600062" y="507302"/>
                </a:lnTo>
                <a:cubicBezTo>
                  <a:pt x="600062" y="523506"/>
                  <a:pt x="586786" y="536763"/>
                  <a:pt x="570560" y="536763"/>
                </a:cubicBezTo>
                <a:lnTo>
                  <a:pt x="377319" y="536763"/>
                </a:lnTo>
                <a:cubicBezTo>
                  <a:pt x="361093" y="536763"/>
                  <a:pt x="347817" y="523506"/>
                  <a:pt x="347817" y="507302"/>
                </a:cubicBezTo>
                <a:lnTo>
                  <a:pt x="347817" y="356680"/>
                </a:lnTo>
                <a:cubicBezTo>
                  <a:pt x="347817" y="283027"/>
                  <a:pt x="354086" y="225577"/>
                  <a:pt x="366994" y="184331"/>
                </a:cubicBezTo>
                <a:cubicBezTo>
                  <a:pt x="379532" y="142348"/>
                  <a:pt x="403871" y="104785"/>
                  <a:pt x="438537" y="71273"/>
                </a:cubicBezTo>
                <a:cubicBezTo>
                  <a:pt x="467670" y="43653"/>
                  <a:pt x="503073" y="20820"/>
                  <a:pt x="544376" y="3143"/>
                </a:cubicBezTo>
                <a:cubicBezTo>
                  <a:pt x="551752" y="-171"/>
                  <a:pt x="559589" y="-171"/>
                  <a:pt x="566457" y="2407"/>
                </a:cubicBezTo>
                <a:close/>
                <a:moveTo>
                  <a:pt x="219410" y="1869"/>
                </a:moveTo>
                <a:cubicBezTo>
                  <a:pt x="226280" y="4447"/>
                  <a:pt x="232181" y="9603"/>
                  <a:pt x="235685" y="16784"/>
                </a:cubicBezTo>
                <a:lnTo>
                  <a:pt x="259659" y="67235"/>
                </a:lnTo>
                <a:cubicBezTo>
                  <a:pt x="266667" y="81965"/>
                  <a:pt x="260028" y="100378"/>
                  <a:pt x="244906" y="106638"/>
                </a:cubicBezTo>
                <a:cubicBezTo>
                  <a:pt x="209129" y="121737"/>
                  <a:pt x="182573" y="141623"/>
                  <a:pt x="164869" y="165560"/>
                </a:cubicBezTo>
                <a:cubicBezTo>
                  <a:pt x="143108" y="195389"/>
                  <a:pt x="131305" y="235160"/>
                  <a:pt x="130198" y="284875"/>
                </a:cubicBezTo>
                <a:lnTo>
                  <a:pt x="222776" y="284875"/>
                </a:lnTo>
                <a:cubicBezTo>
                  <a:pt x="239004" y="284875"/>
                  <a:pt x="252282" y="298132"/>
                  <a:pt x="252282" y="314336"/>
                </a:cubicBezTo>
                <a:lnTo>
                  <a:pt x="252282" y="507303"/>
                </a:lnTo>
                <a:cubicBezTo>
                  <a:pt x="252282" y="523506"/>
                  <a:pt x="239004" y="536763"/>
                  <a:pt x="222776" y="536763"/>
                </a:cubicBezTo>
                <a:lnTo>
                  <a:pt x="29507" y="536763"/>
                </a:lnTo>
                <a:cubicBezTo>
                  <a:pt x="13278" y="536763"/>
                  <a:pt x="0" y="523506"/>
                  <a:pt x="0" y="507303"/>
                </a:cubicBezTo>
                <a:lnTo>
                  <a:pt x="0" y="356685"/>
                </a:lnTo>
                <a:cubicBezTo>
                  <a:pt x="0" y="283402"/>
                  <a:pt x="7008" y="225954"/>
                  <a:pt x="19548" y="183604"/>
                </a:cubicBezTo>
                <a:cubicBezTo>
                  <a:pt x="32457" y="141991"/>
                  <a:pt x="56063" y="104061"/>
                  <a:pt x="91102" y="71286"/>
                </a:cubicBezTo>
                <a:cubicBezTo>
                  <a:pt x="119502" y="43298"/>
                  <a:pt x="155279" y="20098"/>
                  <a:pt x="197326" y="2422"/>
                </a:cubicBezTo>
                <a:cubicBezTo>
                  <a:pt x="204703" y="-708"/>
                  <a:pt x="212541" y="-708"/>
                  <a:pt x="219410" y="1869"/>
                </a:cubicBezTo>
                <a:close/>
              </a:path>
            </a:pathLst>
          </a:custGeom>
          <a:solidFill>
            <a:schemeClr val="tx1">
              <a:lumMod val="85000"/>
              <a:lumOff val="15000"/>
              <a:alpha val="40000"/>
            </a:schemeClr>
          </a:solidFill>
          <a:ln>
            <a:noFill/>
          </a:ln>
        </p:spPr>
        <p:txBody>
          <a:bodyPr/>
          <a:lstStyle/>
          <a:p>
            <a:endParaRPr lang="zh-CN" altLang="en-US" dirty="0">
              <a:cs typeface="+mn-ea"/>
              <a:sym typeface="+mn-lt"/>
            </a:endParaRPr>
          </a:p>
        </p:txBody>
      </p:sp>
      <p:sp>
        <p:nvSpPr>
          <p:cNvPr id="19" name="矩形 19">
            <a:extLst>
              <a:ext uri="{FF2B5EF4-FFF2-40B4-BE49-F238E27FC236}">
                <a16:creationId xmlns:a16="http://schemas.microsoft.com/office/drawing/2014/main" id="{EA597B27-1E18-AF84-E486-0AFC5468FEB1}"/>
              </a:ext>
            </a:extLst>
          </p:cNvPr>
          <p:cNvSpPr/>
          <p:nvPr/>
        </p:nvSpPr>
        <p:spPr>
          <a:xfrm>
            <a:off x="4748037" y="1277936"/>
            <a:ext cx="317288" cy="319314"/>
          </a:xfrm>
          <a:prstGeom prst="rect">
            <a:avLst/>
          </a:prstGeom>
          <a:solidFill>
            <a:srgbClr val="E60B2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0" name="文本框 20">
            <a:extLst>
              <a:ext uri="{FF2B5EF4-FFF2-40B4-BE49-F238E27FC236}">
                <a16:creationId xmlns:a16="http://schemas.microsoft.com/office/drawing/2014/main" id="{6C9F1BC3-DE31-4190-8395-24AF21AB5E8C}"/>
              </a:ext>
            </a:extLst>
          </p:cNvPr>
          <p:cNvSpPr txBox="1"/>
          <p:nvPr/>
        </p:nvSpPr>
        <p:spPr>
          <a:xfrm>
            <a:off x="5064145" y="1552518"/>
            <a:ext cx="6261575" cy="3731278"/>
          </a:xfrm>
          <a:prstGeom prst="rect">
            <a:avLst/>
          </a:prstGeom>
          <a:noFill/>
        </p:spPr>
        <p:txBody>
          <a:bodyPr wrap="square" rtlCol="0">
            <a:spAutoFit/>
          </a:bodyPr>
          <a:lstStyle/>
          <a:p>
            <a:pPr>
              <a:lnSpc>
                <a:spcPct val="150000"/>
              </a:lnSpc>
            </a:pPr>
            <a:r>
              <a:rPr lang="pt-BR" altLang="zh-CN" sz="2000" spc="300" dirty="0">
                <a:solidFill>
                  <a:srgbClr val="FF0000"/>
                </a:solidFill>
                <a:cs typeface="+mn-ea"/>
                <a:sym typeface="+mn-lt"/>
              </a:rPr>
              <a:t>“19.3.1 Para os fins desta Norma, considera-se explosivo o material ou substância que, quando iniciado, sofre decomposição muito rápida em produtos mais estáveis, com grande liberação de calor e desenvolvimento súbito de pressão.”, conforme descrito na NR-19.</a:t>
            </a:r>
            <a:endParaRPr lang="zh-CN" altLang="en-US" sz="2000" spc="300" dirty="0">
              <a:solidFill>
                <a:srgbClr val="FF0000"/>
              </a:solidFill>
              <a:cs typeface="+mn-ea"/>
              <a:sym typeface="+mn-lt"/>
            </a:endParaRPr>
          </a:p>
        </p:txBody>
      </p:sp>
      <p:pic>
        <p:nvPicPr>
          <p:cNvPr id="8" name="Imagem 7">
            <a:extLst>
              <a:ext uri="{FF2B5EF4-FFF2-40B4-BE49-F238E27FC236}">
                <a16:creationId xmlns:a16="http://schemas.microsoft.com/office/drawing/2014/main" id="{E4336C77-DA31-10B7-1884-6BF4E0B59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8154" y="303807"/>
            <a:ext cx="1628239" cy="452045"/>
          </a:xfrm>
          <a:prstGeom prst="rect">
            <a:avLst/>
          </a:prstGeom>
        </p:spPr>
      </p:pic>
    </p:spTree>
    <p:extLst>
      <p:ext uri="{BB962C8B-B14F-4D97-AF65-F5344CB8AC3E}">
        <p14:creationId xmlns:p14="http://schemas.microsoft.com/office/powerpoint/2010/main" val="264201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13B7D5B-A0C3-4F28-BB88-2DBEACB7A6AF}"/>
              </a:ext>
            </a:extLst>
          </p:cNvPr>
          <p:cNvSpPr/>
          <p:nvPr/>
        </p:nvSpPr>
        <p:spPr>
          <a:xfrm>
            <a:off x="0" y="1606102"/>
            <a:ext cx="12115800" cy="1569660"/>
          </a:xfrm>
          <a:prstGeom prst="rect">
            <a:avLst/>
          </a:prstGeom>
        </p:spPr>
        <p:txBody>
          <a:bodyPr vert="horz" wrap="square">
            <a:spAutoFit/>
          </a:bodyPr>
          <a:lstStyle/>
          <a:p>
            <a:pPr algn="ctr"/>
            <a:r>
              <a:rPr lang="en-US" altLang="zh-CN" sz="9600" b="1" spc="-300" dirty="0" err="1">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rPr>
              <a:t>Parte</a:t>
            </a:r>
            <a:r>
              <a:rPr lang="en-US" altLang="zh-CN" sz="9600" b="1" spc="-300" dirty="0">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rPr>
              <a:t> 03</a:t>
            </a:r>
            <a:endParaRPr lang="zh-CN" altLang="en-US" sz="9600" b="1" spc="-300" dirty="0">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endParaRPr>
          </a:p>
        </p:txBody>
      </p:sp>
      <p:sp>
        <p:nvSpPr>
          <p:cNvPr id="3" name="文本框 41">
            <a:extLst>
              <a:ext uri="{FF2B5EF4-FFF2-40B4-BE49-F238E27FC236}">
                <a16:creationId xmlns:a16="http://schemas.microsoft.com/office/drawing/2014/main" id="{00E40353-443C-F642-4A50-2562C58152E5}"/>
              </a:ext>
            </a:extLst>
          </p:cNvPr>
          <p:cNvSpPr txBox="1"/>
          <p:nvPr/>
        </p:nvSpPr>
        <p:spPr>
          <a:xfrm>
            <a:off x="622301" y="4335326"/>
            <a:ext cx="10731500" cy="1015663"/>
          </a:xfrm>
          <a:prstGeom prst="rect">
            <a:avLst/>
          </a:prstGeom>
          <a:noFill/>
        </p:spPr>
        <p:txBody>
          <a:bodyPr wrap="square" rtlCol="0">
            <a:spAutoFit/>
          </a:bodyPr>
          <a:lstStyle>
            <a:defPPr>
              <a:defRPr lang="zh-CN"/>
            </a:defPPr>
            <a:lvl1pPr algn="dist">
              <a:defRPr sz="28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algn="ctr"/>
            <a:r>
              <a:rPr lang="pt-BR" altLang="zh-CN" sz="6000" dirty="0">
                <a:solidFill>
                  <a:srgbClr val="FA9576"/>
                </a:solidFill>
                <a:effectLst/>
                <a:latin typeface="+mn-lt"/>
                <a:ea typeface="+mn-ea"/>
                <a:cs typeface="+mn-ea"/>
                <a:sym typeface="+mn-lt"/>
              </a:rPr>
              <a:t>Requisitos Gerais da NR-19</a:t>
            </a:r>
            <a:endParaRPr lang="zh-CN" altLang="en-US" sz="6000" dirty="0">
              <a:solidFill>
                <a:srgbClr val="FA9576"/>
              </a:solidFill>
              <a:effectLst/>
              <a:latin typeface="+mn-lt"/>
              <a:ea typeface="+mn-ea"/>
              <a:cs typeface="+mn-ea"/>
              <a:sym typeface="+mn-lt"/>
            </a:endParaRPr>
          </a:p>
        </p:txBody>
      </p:sp>
      <p:pic>
        <p:nvPicPr>
          <p:cNvPr id="2" name="Imagem 1">
            <a:extLst>
              <a:ext uri="{FF2B5EF4-FFF2-40B4-BE49-F238E27FC236}">
                <a16:creationId xmlns:a16="http://schemas.microsoft.com/office/drawing/2014/main" id="{90C22509-969D-8C96-11AF-818182D63B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2519" y="77317"/>
            <a:ext cx="1628239" cy="452045"/>
          </a:xfrm>
          <a:prstGeom prst="rect">
            <a:avLst/>
          </a:prstGeom>
        </p:spPr>
      </p:pic>
    </p:spTree>
    <p:extLst>
      <p:ext uri="{BB962C8B-B14F-4D97-AF65-F5344CB8AC3E}">
        <p14:creationId xmlns:p14="http://schemas.microsoft.com/office/powerpoint/2010/main" val="3384723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2000">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14:bounceEnd="62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62000">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950"/>
                                </p:stCondLst>
                                <p:childTnLst>
                                  <p:par>
                                    <p:cTn id="10" presetID="2" presetClass="entr" presetSubtype="4"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par>
                                    <p:cTn id="14" presetID="26" presetClass="emph" presetSubtype="0" fill="hold" grpId="1" nodeType="withEffect">
                                      <p:stCondLst>
                                        <p:cond delay="500"/>
                                      </p:stCondLst>
                                      <p:iterate type="lt">
                                        <p:tmPct val="10000"/>
                                      </p:iterate>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950"/>
                                </p:stCondLst>
                                <p:childTnLst>
                                  <p:par>
                                    <p:cTn id="10" presetID="2" presetClass="entr" presetSubtype="4"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par>
                                    <p:cTn id="14" presetID="26" presetClass="emph" presetSubtype="0" fill="hold" grpId="1" nodeType="withEffect">
                                      <p:stCondLst>
                                        <p:cond delay="500"/>
                                      </p:stCondLst>
                                      <p:iterate type="lt">
                                        <p:tmPct val="10000"/>
                                      </p:iterate>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8">
            <a:extLst>
              <a:ext uri="{FF2B5EF4-FFF2-40B4-BE49-F238E27FC236}">
                <a16:creationId xmlns:a16="http://schemas.microsoft.com/office/drawing/2014/main" id="{13F90A32-36AE-8468-90AD-0B72BE0C683E}"/>
              </a:ext>
            </a:extLst>
          </p:cNvPr>
          <p:cNvSpPr/>
          <p:nvPr/>
        </p:nvSpPr>
        <p:spPr>
          <a:xfrm>
            <a:off x="-8962" y="1261345"/>
            <a:ext cx="12191999" cy="4898307"/>
          </a:xfrm>
          <a:prstGeom prst="rect">
            <a:avLst/>
          </a:prstGeom>
          <a:solidFill>
            <a:srgbClr val="D91D3C"/>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grpSp>
        <p:nvGrpSpPr>
          <p:cNvPr id="64" name="Agrupar 63">
            <a:extLst>
              <a:ext uri="{FF2B5EF4-FFF2-40B4-BE49-F238E27FC236}">
                <a16:creationId xmlns:a16="http://schemas.microsoft.com/office/drawing/2014/main" id="{97A056DD-CA36-0E3B-6354-F6BA10E0BA6A}"/>
              </a:ext>
            </a:extLst>
          </p:cNvPr>
          <p:cNvGrpSpPr/>
          <p:nvPr/>
        </p:nvGrpSpPr>
        <p:grpSpPr>
          <a:xfrm>
            <a:off x="515248" y="342900"/>
            <a:ext cx="5464212" cy="6173274"/>
            <a:chOff x="3011086" y="628172"/>
            <a:chExt cx="4068616" cy="5843680"/>
          </a:xfrm>
        </p:grpSpPr>
        <p:sp>
          <p:nvSpPr>
            <p:cNvPr id="6" name="圆角矩形 2">
              <a:extLst>
                <a:ext uri="{FF2B5EF4-FFF2-40B4-BE49-F238E27FC236}">
                  <a16:creationId xmlns:a16="http://schemas.microsoft.com/office/drawing/2014/main" id="{BCE66103-F6A6-987F-3D68-EF687196A098}"/>
                </a:ext>
              </a:extLst>
            </p:cNvPr>
            <p:cNvSpPr/>
            <p:nvPr/>
          </p:nvSpPr>
          <p:spPr>
            <a:xfrm>
              <a:off x="3011086" y="862429"/>
              <a:ext cx="4068616" cy="5609423"/>
            </a:xfrm>
            <a:prstGeom prst="roundRect">
              <a:avLst>
                <a:gd name="adj" fmla="val 5421"/>
              </a:avLst>
            </a:prstGeom>
            <a:gradFill flip="none" rotWithShape="1">
              <a:gsLst>
                <a:gs pos="50000">
                  <a:schemeClr val="accent3"/>
                </a:gs>
                <a:gs pos="0">
                  <a:schemeClr val="accent3">
                    <a:lumMod val="60000"/>
                    <a:lumOff val="40000"/>
                  </a:schemeClr>
                </a:gs>
              </a:gsLst>
              <a:path path="circle">
                <a:fillToRect l="100000" t="100000"/>
              </a:path>
              <a:tileRect r="-100000" b="-100000"/>
            </a:gradFill>
            <a:ln>
              <a:noFill/>
            </a:ln>
            <a:effectLst>
              <a:outerShdw blurRad="12700" dist="12700" dir="2700000" algn="tl" rotWithShape="0">
                <a:prstClr val="black">
                  <a:alpha val="40000"/>
                </a:prstClr>
              </a:outerShdw>
            </a:effectLst>
            <a:scene3d>
              <a:camera prst="orthographicFront"/>
              <a:lightRig rig="threePt" dir="t"/>
            </a:scene3d>
            <a:sp3d>
              <a:bevelT w="1905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useBgFill="1">
          <p:nvSpPr>
            <p:cNvPr id="7" name="圆角矩形 17">
              <a:extLst>
                <a:ext uri="{FF2B5EF4-FFF2-40B4-BE49-F238E27FC236}">
                  <a16:creationId xmlns:a16="http://schemas.microsoft.com/office/drawing/2014/main" id="{7F9516F9-2456-49BA-1BAD-A1FFB206DA88}"/>
                </a:ext>
              </a:extLst>
            </p:cNvPr>
            <p:cNvSpPr/>
            <p:nvPr/>
          </p:nvSpPr>
          <p:spPr>
            <a:xfrm>
              <a:off x="3223170" y="1052529"/>
              <a:ext cx="3644447" cy="5024618"/>
            </a:xfrm>
            <a:prstGeom prst="roundRect">
              <a:avLst>
                <a:gd name="adj" fmla="val 2201"/>
              </a:avLst>
            </a:prstGeom>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8" name="组合 22">
              <a:extLst>
                <a:ext uri="{FF2B5EF4-FFF2-40B4-BE49-F238E27FC236}">
                  <a16:creationId xmlns:a16="http://schemas.microsoft.com/office/drawing/2014/main" id="{6D46B46D-8485-9451-ACCD-97ECD9663014}"/>
                </a:ext>
              </a:extLst>
            </p:cNvPr>
            <p:cNvGrpSpPr/>
            <p:nvPr/>
          </p:nvGrpSpPr>
          <p:grpSpPr>
            <a:xfrm>
              <a:off x="3586666" y="628172"/>
              <a:ext cx="2917456" cy="773310"/>
              <a:chOff x="3734206" y="1430045"/>
              <a:chExt cx="2262617" cy="599736"/>
            </a:xfrm>
          </p:grpSpPr>
          <p:grpSp>
            <p:nvGrpSpPr>
              <p:cNvPr id="9" name="组合 23">
                <a:extLst>
                  <a:ext uri="{FF2B5EF4-FFF2-40B4-BE49-F238E27FC236}">
                    <a16:creationId xmlns:a16="http://schemas.microsoft.com/office/drawing/2014/main" id="{820B40C5-29FF-3A51-8F16-491F5ECABB46}"/>
                  </a:ext>
                </a:extLst>
              </p:cNvPr>
              <p:cNvGrpSpPr/>
              <p:nvPr/>
            </p:nvGrpSpPr>
            <p:grpSpPr>
              <a:xfrm>
                <a:off x="4244699" y="1430045"/>
                <a:ext cx="220646" cy="599736"/>
                <a:chOff x="4621429" y="1440947"/>
                <a:chExt cx="220646" cy="599736"/>
              </a:xfrm>
            </p:grpSpPr>
            <p:sp>
              <p:nvSpPr>
                <p:cNvPr id="30" name="椭圆 57">
                  <a:extLst>
                    <a:ext uri="{FF2B5EF4-FFF2-40B4-BE49-F238E27FC236}">
                      <a16:creationId xmlns:a16="http://schemas.microsoft.com/office/drawing/2014/main" id="{2D4D56B7-1CE9-82A9-E826-BDE1CB13A836}"/>
                    </a:ext>
                  </a:extLst>
                </p:cNvPr>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31" name="椭圆 58">
                  <a:extLst>
                    <a:ext uri="{FF2B5EF4-FFF2-40B4-BE49-F238E27FC236}">
                      <a16:creationId xmlns:a16="http://schemas.microsoft.com/office/drawing/2014/main" id="{744917BA-7A06-4256-E923-B641BFFE85B3}"/>
                    </a:ext>
                  </a:extLst>
                </p:cNvPr>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32" name="圆角矩形 23">
                  <a:extLst>
                    <a:ext uri="{FF2B5EF4-FFF2-40B4-BE49-F238E27FC236}">
                      <a16:creationId xmlns:a16="http://schemas.microsoft.com/office/drawing/2014/main" id="{299D3DB7-A627-6EB7-0005-057B6768D3FC}"/>
                    </a:ext>
                  </a:extLst>
                </p:cNvPr>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prstClr val="white"/>
                    </a:solidFill>
                    <a:cs typeface="+mn-ea"/>
                    <a:sym typeface="+mn-lt"/>
                  </a:endParaRPr>
                </a:p>
              </p:txBody>
            </p:sp>
            <p:sp>
              <p:nvSpPr>
                <p:cNvPr id="33" name="圆角矩形 24">
                  <a:extLst>
                    <a:ext uri="{FF2B5EF4-FFF2-40B4-BE49-F238E27FC236}">
                      <a16:creationId xmlns:a16="http://schemas.microsoft.com/office/drawing/2014/main" id="{CECF821D-5C01-3809-F27B-617474279F37}"/>
                    </a:ext>
                  </a:extLst>
                </p:cNvPr>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prstClr val="white"/>
                    </a:solidFill>
                    <a:cs typeface="+mn-ea"/>
                    <a:sym typeface="+mn-lt"/>
                  </a:endParaRPr>
                </a:p>
              </p:txBody>
            </p:sp>
          </p:grpSp>
          <p:grpSp>
            <p:nvGrpSpPr>
              <p:cNvPr id="10" name="组合 24">
                <a:extLst>
                  <a:ext uri="{FF2B5EF4-FFF2-40B4-BE49-F238E27FC236}">
                    <a16:creationId xmlns:a16="http://schemas.microsoft.com/office/drawing/2014/main" id="{ADE9B59A-F68F-E991-0600-D23FDA6F789A}"/>
                  </a:ext>
                </a:extLst>
              </p:cNvPr>
              <p:cNvGrpSpPr/>
              <p:nvPr/>
            </p:nvGrpSpPr>
            <p:grpSpPr>
              <a:xfrm>
                <a:off x="3734206" y="1430045"/>
                <a:ext cx="220646" cy="599736"/>
                <a:chOff x="4339321" y="1440947"/>
                <a:chExt cx="220646" cy="599736"/>
              </a:xfrm>
            </p:grpSpPr>
            <p:sp>
              <p:nvSpPr>
                <p:cNvPr id="26" name="椭圆 53">
                  <a:extLst>
                    <a:ext uri="{FF2B5EF4-FFF2-40B4-BE49-F238E27FC236}">
                      <a16:creationId xmlns:a16="http://schemas.microsoft.com/office/drawing/2014/main" id="{6188DB54-BCB7-1384-2CCD-26F6340C05FA}"/>
                    </a:ext>
                  </a:extLst>
                </p:cNvPr>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27" name="椭圆 54">
                  <a:extLst>
                    <a:ext uri="{FF2B5EF4-FFF2-40B4-BE49-F238E27FC236}">
                      <a16:creationId xmlns:a16="http://schemas.microsoft.com/office/drawing/2014/main" id="{0C07D0F5-C4C6-3CF4-B720-62B27C332723}"/>
                    </a:ext>
                  </a:extLst>
                </p:cNvPr>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28" name="圆角矩形 25">
                  <a:extLst>
                    <a:ext uri="{FF2B5EF4-FFF2-40B4-BE49-F238E27FC236}">
                      <a16:creationId xmlns:a16="http://schemas.microsoft.com/office/drawing/2014/main" id="{C8733F04-84BB-BBAE-56C3-FA4ABF199CF2}"/>
                    </a:ext>
                  </a:extLst>
                </p:cNvPr>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prstClr val="white"/>
                    </a:solidFill>
                    <a:cs typeface="+mn-ea"/>
                    <a:sym typeface="+mn-lt"/>
                  </a:endParaRPr>
                </a:p>
              </p:txBody>
            </p:sp>
            <p:sp>
              <p:nvSpPr>
                <p:cNvPr id="29" name="圆角矩形 26">
                  <a:extLst>
                    <a:ext uri="{FF2B5EF4-FFF2-40B4-BE49-F238E27FC236}">
                      <a16:creationId xmlns:a16="http://schemas.microsoft.com/office/drawing/2014/main" id="{DA7B087D-6E91-FE49-2D35-99BE935CEE76}"/>
                    </a:ext>
                  </a:extLst>
                </p:cNvPr>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grpSp>
          <p:grpSp>
            <p:nvGrpSpPr>
              <p:cNvPr id="11" name="组合 25">
                <a:extLst>
                  <a:ext uri="{FF2B5EF4-FFF2-40B4-BE49-F238E27FC236}">
                    <a16:creationId xmlns:a16="http://schemas.microsoft.com/office/drawing/2014/main" id="{6E64FF9F-FCD8-04AE-B62F-1070FAECF549}"/>
                  </a:ext>
                </a:extLst>
              </p:cNvPr>
              <p:cNvGrpSpPr/>
              <p:nvPr/>
            </p:nvGrpSpPr>
            <p:grpSpPr>
              <a:xfrm>
                <a:off x="5265685" y="1430045"/>
                <a:ext cx="220646" cy="599736"/>
                <a:chOff x="5670727" y="1440947"/>
                <a:chExt cx="220646" cy="599736"/>
              </a:xfrm>
            </p:grpSpPr>
            <p:sp>
              <p:nvSpPr>
                <p:cNvPr id="22" name="椭圆 49">
                  <a:extLst>
                    <a:ext uri="{FF2B5EF4-FFF2-40B4-BE49-F238E27FC236}">
                      <a16:creationId xmlns:a16="http://schemas.microsoft.com/office/drawing/2014/main" id="{116C0B48-F0D2-0A44-CFC1-5299CE6EAAA7}"/>
                    </a:ext>
                  </a:extLst>
                </p:cNvPr>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23" name="椭圆 50">
                  <a:extLst>
                    <a:ext uri="{FF2B5EF4-FFF2-40B4-BE49-F238E27FC236}">
                      <a16:creationId xmlns:a16="http://schemas.microsoft.com/office/drawing/2014/main" id="{B2475FC2-8A7C-43B9-2058-1FB085217958}"/>
                    </a:ext>
                  </a:extLst>
                </p:cNvPr>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24" name="圆角矩形 32">
                  <a:extLst>
                    <a:ext uri="{FF2B5EF4-FFF2-40B4-BE49-F238E27FC236}">
                      <a16:creationId xmlns:a16="http://schemas.microsoft.com/office/drawing/2014/main" id="{D8DF4C46-1914-FAE0-692B-12DD7617DC1A}"/>
                    </a:ext>
                  </a:extLst>
                </p:cNvPr>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prstClr val="white"/>
                    </a:solidFill>
                    <a:cs typeface="+mn-ea"/>
                    <a:sym typeface="+mn-lt"/>
                  </a:endParaRPr>
                </a:p>
              </p:txBody>
            </p:sp>
            <p:sp>
              <p:nvSpPr>
                <p:cNvPr id="25" name="圆角矩形 33">
                  <a:extLst>
                    <a:ext uri="{FF2B5EF4-FFF2-40B4-BE49-F238E27FC236}">
                      <a16:creationId xmlns:a16="http://schemas.microsoft.com/office/drawing/2014/main" id="{4656ECC6-8F77-83A9-2DA6-A5487C5746A8}"/>
                    </a:ext>
                  </a:extLst>
                </p:cNvPr>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prstClr val="white"/>
                    </a:solidFill>
                    <a:cs typeface="+mn-ea"/>
                    <a:sym typeface="+mn-lt"/>
                  </a:endParaRPr>
                </a:p>
              </p:txBody>
            </p:sp>
          </p:grpSp>
          <p:grpSp>
            <p:nvGrpSpPr>
              <p:cNvPr id="12" name="组合 28">
                <a:extLst>
                  <a:ext uri="{FF2B5EF4-FFF2-40B4-BE49-F238E27FC236}">
                    <a16:creationId xmlns:a16="http://schemas.microsoft.com/office/drawing/2014/main" id="{51E9E3EB-2A46-CA5C-8E53-705DECEEFD80}"/>
                  </a:ext>
                </a:extLst>
              </p:cNvPr>
              <p:cNvGrpSpPr/>
              <p:nvPr/>
            </p:nvGrpSpPr>
            <p:grpSpPr>
              <a:xfrm>
                <a:off x="4755192" y="1430045"/>
                <a:ext cx="220646" cy="599736"/>
                <a:chOff x="5388619" y="1440947"/>
                <a:chExt cx="220646" cy="599736"/>
              </a:xfrm>
            </p:grpSpPr>
            <p:sp>
              <p:nvSpPr>
                <p:cNvPr id="18" name="椭圆 44">
                  <a:extLst>
                    <a:ext uri="{FF2B5EF4-FFF2-40B4-BE49-F238E27FC236}">
                      <a16:creationId xmlns:a16="http://schemas.microsoft.com/office/drawing/2014/main" id="{48B752C3-3860-6B39-FCC1-E76C29DB41F6}"/>
                    </a:ext>
                  </a:extLst>
                </p:cNvPr>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19" name="椭圆 45">
                  <a:extLst>
                    <a:ext uri="{FF2B5EF4-FFF2-40B4-BE49-F238E27FC236}">
                      <a16:creationId xmlns:a16="http://schemas.microsoft.com/office/drawing/2014/main" id="{E1077FE0-699E-738E-D901-4339580E4851}"/>
                    </a:ext>
                  </a:extLst>
                </p:cNvPr>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20" name="圆角矩形 34">
                  <a:extLst>
                    <a:ext uri="{FF2B5EF4-FFF2-40B4-BE49-F238E27FC236}">
                      <a16:creationId xmlns:a16="http://schemas.microsoft.com/office/drawing/2014/main" id="{C03102EF-5557-1C8E-2638-1AC0CB415720}"/>
                    </a:ext>
                  </a:extLst>
                </p:cNvPr>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prstClr val="white"/>
                    </a:solidFill>
                    <a:cs typeface="+mn-ea"/>
                    <a:sym typeface="+mn-lt"/>
                  </a:endParaRPr>
                </a:p>
              </p:txBody>
            </p:sp>
            <p:sp>
              <p:nvSpPr>
                <p:cNvPr id="21" name="圆角矩形 35">
                  <a:extLst>
                    <a:ext uri="{FF2B5EF4-FFF2-40B4-BE49-F238E27FC236}">
                      <a16:creationId xmlns:a16="http://schemas.microsoft.com/office/drawing/2014/main" id="{6AE89B08-BD32-AD66-0D80-4F0335A1F314}"/>
                    </a:ext>
                  </a:extLst>
                </p:cNvPr>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grpSp>
          <p:grpSp>
            <p:nvGrpSpPr>
              <p:cNvPr id="13" name="组合 29">
                <a:extLst>
                  <a:ext uri="{FF2B5EF4-FFF2-40B4-BE49-F238E27FC236}">
                    <a16:creationId xmlns:a16="http://schemas.microsoft.com/office/drawing/2014/main" id="{4A1E9B3A-CDCA-3D7A-2998-EA82B2CD10E6}"/>
                  </a:ext>
                </a:extLst>
              </p:cNvPr>
              <p:cNvGrpSpPr/>
              <p:nvPr/>
            </p:nvGrpSpPr>
            <p:grpSpPr>
              <a:xfrm>
                <a:off x="5776177" y="1430045"/>
                <a:ext cx="220646" cy="599736"/>
                <a:chOff x="6720025" y="1419143"/>
                <a:chExt cx="220646" cy="599736"/>
              </a:xfrm>
            </p:grpSpPr>
            <p:sp>
              <p:nvSpPr>
                <p:cNvPr id="14" name="椭圆 30">
                  <a:extLst>
                    <a:ext uri="{FF2B5EF4-FFF2-40B4-BE49-F238E27FC236}">
                      <a16:creationId xmlns:a16="http://schemas.microsoft.com/office/drawing/2014/main" id="{323302C5-00B5-F16F-6A42-ED172FA4388F}"/>
                    </a:ext>
                  </a:extLst>
                </p:cNvPr>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15" name="椭圆 33">
                  <a:extLst>
                    <a:ext uri="{FF2B5EF4-FFF2-40B4-BE49-F238E27FC236}">
                      <a16:creationId xmlns:a16="http://schemas.microsoft.com/office/drawing/2014/main" id="{29F66A2F-79D1-4D7D-213F-7966FE60C443}"/>
                    </a:ext>
                  </a:extLst>
                </p:cNvPr>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16" name="圆角矩形 41">
                  <a:extLst>
                    <a:ext uri="{FF2B5EF4-FFF2-40B4-BE49-F238E27FC236}">
                      <a16:creationId xmlns:a16="http://schemas.microsoft.com/office/drawing/2014/main" id="{0559762E-25EF-8048-7B4E-84C64F033622}"/>
                    </a:ext>
                  </a:extLst>
                </p:cNvPr>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prstClr val="white"/>
                    </a:solidFill>
                    <a:cs typeface="+mn-ea"/>
                    <a:sym typeface="+mn-lt"/>
                  </a:endParaRPr>
                </a:p>
              </p:txBody>
            </p:sp>
            <p:sp>
              <p:nvSpPr>
                <p:cNvPr id="17" name="圆角矩形 42">
                  <a:extLst>
                    <a:ext uri="{FF2B5EF4-FFF2-40B4-BE49-F238E27FC236}">
                      <a16:creationId xmlns:a16="http://schemas.microsoft.com/office/drawing/2014/main" id="{A3866E9D-FFDB-DED3-70A6-FF9CAD78E1EF}"/>
                    </a:ext>
                  </a:extLst>
                </p:cNvPr>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prstClr val="white"/>
                    </a:solidFill>
                    <a:cs typeface="+mn-ea"/>
                    <a:sym typeface="+mn-lt"/>
                  </a:endParaRPr>
                </a:p>
              </p:txBody>
            </p:sp>
          </p:grpSp>
        </p:grpSp>
        <p:sp>
          <p:nvSpPr>
            <p:cNvPr id="55" name="文本框 56">
              <a:extLst>
                <a:ext uri="{FF2B5EF4-FFF2-40B4-BE49-F238E27FC236}">
                  <a16:creationId xmlns:a16="http://schemas.microsoft.com/office/drawing/2014/main" id="{78F33C3A-B594-21B8-C295-6FAB92AB2691}"/>
                </a:ext>
              </a:extLst>
            </p:cNvPr>
            <p:cNvSpPr txBox="1"/>
            <p:nvPr/>
          </p:nvSpPr>
          <p:spPr>
            <a:xfrm>
              <a:off x="3457938" y="2080623"/>
              <a:ext cx="3174910" cy="3532063"/>
            </a:xfrm>
            <a:prstGeom prst="rect">
              <a:avLst/>
            </a:prstGeom>
            <a:noFill/>
          </p:spPr>
          <p:txBody>
            <a:bodyPr wrap="square" rtlCol="0">
              <a:spAutoFit/>
            </a:bodyPr>
            <a:lstStyle/>
            <a:p>
              <a:pPr>
                <a:lnSpc>
                  <a:spcPct val="150000"/>
                </a:lnSpc>
              </a:pPr>
              <a:r>
                <a:rPr lang="pt-BR" altLang="zh-CN" sz="2000" dirty="0">
                  <a:solidFill>
                    <a:schemeClr val="tx1">
                      <a:lumMod val="75000"/>
                      <a:lumOff val="25000"/>
                    </a:schemeClr>
                  </a:solidFill>
                  <a:cs typeface="+mn-ea"/>
                  <a:sym typeface="+mn-lt"/>
                </a:rPr>
                <a:t>Os Requisitos Gerais da Norma Regulamentadora 19 (NR 19) são diretrizes estabelecidas para garantir a segurança e a saúde dos trabalhadores envolvidos na fabricação, armazenamento, transporte, manuseio e utilização de explosivos. </a:t>
              </a:r>
              <a:endParaRPr lang="zh-CN" altLang="en-US" sz="2000" dirty="0">
                <a:solidFill>
                  <a:schemeClr val="tx1">
                    <a:lumMod val="75000"/>
                    <a:lumOff val="25000"/>
                  </a:schemeClr>
                </a:solidFill>
                <a:cs typeface="+mn-ea"/>
                <a:sym typeface="+mn-lt"/>
              </a:endParaRPr>
            </a:p>
          </p:txBody>
        </p:sp>
      </p:grpSp>
      <p:pic>
        <p:nvPicPr>
          <p:cNvPr id="43010" name="Picture 2" descr="Curso Básico de NR 19 online gratuito e com opção de certificado válido |  Blog iEstudar">
            <a:extLst>
              <a:ext uri="{FF2B5EF4-FFF2-40B4-BE49-F238E27FC236}">
                <a16:creationId xmlns:a16="http://schemas.microsoft.com/office/drawing/2014/main" id="{08D62220-FD6E-A27C-280A-D53AB52073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79"/>
          <a:stretch/>
        </p:blipFill>
        <p:spPr bwMode="auto">
          <a:xfrm>
            <a:off x="6523757" y="1564795"/>
            <a:ext cx="5356195" cy="426557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52F9846E-35E0-74A6-C4B2-856CE7650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2542" y="657575"/>
            <a:ext cx="1628239" cy="452045"/>
          </a:xfrm>
          <a:prstGeom prst="rect">
            <a:avLst/>
          </a:prstGeom>
        </p:spPr>
      </p:pic>
    </p:spTree>
    <p:extLst>
      <p:ext uri="{BB962C8B-B14F-4D97-AF65-F5344CB8AC3E}">
        <p14:creationId xmlns:p14="http://schemas.microsoft.com/office/powerpoint/2010/main" val="1618780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91BF70-484C-CC7A-3700-E44D62C3B596}"/>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矩形 4">
            <a:extLst>
              <a:ext uri="{FF2B5EF4-FFF2-40B4-BE49-F238E27FC236}">
                <a16:creationId xmlns:a16="http://schemas.microsoft.com/office/drawing/2014/main" id="{225C6BCA-489F-4BC1-7AE0-EC4479922B83}"/>
              </a:ext>
            </a:extLst>
          </p:cNvPr>
          <p:cNvSpPr/>
          <p:nvPr/>
        </p:nvSpPr>
        <p:spPr>
          <a:xfrm>
            <a:off x="0" y="124691"/>
            <a:ext cx="12192000" cy="5908728"/>
          </a:xfrm>
          <a:prstGeom prst="rect">
            <a:avLst/>
          </a:prstGeom>
          <a:solidFill>
            <a:srgbClr val="E60B2F"/>
          </a:solidFill>
          <a:ln>
            <a:noFill/>
          </a:ln>
          <a:effectLst>
            <a:outerShdw blurRad="3048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2" name="组合 2">
            <a:extLst>
              <a:ext uri="{FF2B5EF4-FFF2-40B4-BE49-F238E27FC236}">
                <a16:creationId xmlns:a16="http://schemas.microsoft.com/office/drawing/2014/main" id="{2FF1D9CF-9F7F-8F33-B035-DB2CE15AA0DA}"/>
              </a:ext>
            </a:extLst>
          </p:cNvPr>
          <p:cNvGrpSpPr/>
          <p:nvPr/>
        </p:nvGrpSpPr>
        <p:grpSpPr>
          <a:xfrm>
            <a:off x="11168089" y="5655608"/>
            <a:ext cx="579411" cy="148292"/>
            <a:chOff x="11047684" y="6523945"/>
            <a:chExt cx="726541" cy="184922"/>
          </a:xfrm>
        </p:grpSpPr>
        <p:sp>
          <p:nvSpPr>
            <p:cNvPr id="25" name="椭圆 14">
              <a:extLst>
                <a:ext uri="{FF2B5EF4-FFF2-40B4-BE49-F238E27FC236}">
                  <a16:creationId xmlns:a16="http://schemas.microsoft.com/office/drawing/2014/main" id="{CADA8B23-3684-E2D6-510B-3D2EF06C8E08}"/>
                </a:ext>
              </a:extLst>
            </p:cNvPr>
            <p:cNvSpPr/>
            <p:nvPr/>
          </p:nvSpPr>
          <p:spPr>
            <a:xfrm>
              <a:off x="11589303" y="6523945"/>
              <a:ext cx="184922" cy="184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cs typeface="+mn-ea"/>
                <a:sym typeface="+mn-lt"/>
              </a:endParaRPr>
            </a:p>
          </p:txBody>
        </p:sp>
        <p:sp>
          <p:nvSpPr>
            <p:cNvPr id="26" name="椭圆 15">
              <a:extLst>
                <a:ext uri="{FF2B5EF4-FFF2-40B4-BE49-F238E27FC236}">
                  <a16:creationId xmlns:a16="http://schemas.microsoft.com/office/drawing/2014/main" id="{4D12E78D-0387-9080-1025-5712A4B37214}"/>
                </a:ext>
              </a:extLst>
            </p:cNvPr>
            <p:cNvSpPr/>
            <p:nvPr/>
          </p:nvSpPr>
          <p:spPr>
            <a:xfrm>
              <a:off x="11047684" y="6523945"/>
              <a:ext cx="184922" cy="18492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cs typeface="+mn-ea"/>
                <a:sym typeface="+mn-lt"/>
              </a:endParaRPr>
            </a:p>
          </p:txBody>
        </p:sp>
        <p:sp>
          <p:nvSpPr>
            <p:cNvPr id="27" name="椭圆 16">
              <a:extLst>
                <a:ext uri="{FF2B5EF4-FFF2-40B4-BE49-F238E27FC236}">
                  <a16:creationId xmlns:a16="http://schemas.microsoft.com/office/drawing/2014/main" id="{92E3A25C-0C0B-57C7-7515-67683933440B}"/>
                </a:ext>
              </a:extLst>
            </p:cNvPr>
            <p:cNvSpPr/>
            <p:nvPr/>
          </p:nvSpPr>
          <p:spPr>
            <a:xfrm>
              <a:off x="11318493" y="6523945"/>
              <a:ext cx="184922" cy="18492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cs typeface="+mn-ea"/>
                <a:sym typeface="+mn-lt"/>
              </a:endParaRPr>
            </a:p>
          </p:txBody>
        </p:sp>
      </p:grpSp>
      <p:sp>
        <p:nvSpPr>
          <p:cNvPr id="18" name="文本框 12">
            <a:extLst>
              <a:ext uri="{FF2B5EF4-FFF2-40B4-BE49-F238E27FC236}">
                <a16:creationId xmlns:a16="http://schemas.microsoft.com/office/drawing/2014/main" id="{4B70532D-7373-F7D6-9C8D-7F4428A347BE}"/>
              </a:ext>
            </a:extLst>
          </p:cNvPr>
          <p:cNvSpPr txBox="1"/>
          <p:nvPr/>
        </p:nvSpPr>
        <p:spPr>
          <a:xfrm>
            <a:off x="1598812" y="1423088"/>
            <a:ext cx="9932719" cy="3628044"/>
          </a:xfrm>
          <a:prstGeom prst="rect">
            <a:avLst/>
          </a:prstGeom>
          <a:noFill/>
        </p:spPr>
        <p:txBody>
          <a:bodyPr wrap="square" rtlCol="0">
            <a:spAutoFit/>
          </a:bodyPr>
          <a:lstStyle/>
          <a:p>
            <a:pPr>
              <a:lnSpc>
                <a:spcPct val="250000"/>
              </a:lnSpc>
            </a:pPr>
            <a:r>
              <a:rPr lang="pt-BR" altLang="zh-CN" sz="2400" dirty="0">
                <a:solidFill>
                  <a:schemeClr val="bg1"/>
                </a:solidFill>
                <a:cs typeface="+mn-ea"/>
                <a:sym typeface="+mn-lt"/>
              </a:rPr>
              <a:t>Esses requisitos são essenciais para prevenir acidentes, proteger a saúde dos trabalhadores e evitar danos ao meio ambiente e às propriedades. </a:t>
            </a:r>
          </a:p>
          <a:p>
            <a:pPr>
              <a:lnSpc>
                <a:spcPct val="250000"/>
              </a:lnSpc>
            </a:pPr>
            <a:r>
              <a:rPr lang="pt-BR" altLang="zh-CN" sz="2400" dirty="0">
                <a:solidFill>
                  <a:schemeClr val="bg1"/>
                </a:solidFill>
                <a:cs typeface="+mn-ea"/>
                <a:sym typeface="+mn-lt"/>
              </a:rPr>
              <a:t>A seguir, são detalhados os principais requisitos gerais da NR 19:</a:t>
            </a:r>
            <a:endParaRPr lang="zh-CN" altLang="en-US" sz="2400" dirty="0">
              <a:solidFill>
                <a:schemeClr val="bg1"/>
              </a:solidFill>
              <a:cs typeface="+mn-ea"/>
              <a:sym typeface="+mn-lt"/>
            </a:endParaRPr>
          </a:p>
        </p:txBody>
      </p:sp>
      <p:grpSp>
        <p:nvGrpSpPr>
          <p:cNvPr id="3" name="Group 14">
            <a:extLst>
              <a:ext uri="{FF2B5EF4-FFF2-40B4-BE49-F238E27FC236}">
                <a16:creationId xmlns:a16="http://schemas.microsoft.com/office/drawing/2014/main" id="{41D62A4C-6670-3F38-52ED-DE8F55C6092A}"/>
              </a:ext>
            </a:extLst>
          </p:cNvPr>
          <p:cNvGrpSpPr/>
          <p:nvPr/>
        </p:nvGrpSpPr>
        <p:grpSpPr>
          <a:xfrm>
            <a:off x="434153" y="1917700"/>
            <a:ext cx="1008380" cy="546241"/>
            <a:chOff x="466725" y="2427118"/>
            <a:chExt cx="295275" cy="246132"/>
          </a:xfrm>
        </p:grpSpPr>
        <p:sp>
          <p:nvSpPr>
            <p:cNvPr id="4" name="Rectangle: Rounded Corners 15">
              <a:extLst>
                <a:ext uri="{FF2B5EF4-FFF2-40B4-BE49-F238E27FC236}">
                  <a16:creationId xmlns:a16="http://schemas.microsoft.com/office/drawing/2014/main" id="{0303A787-A000-96BE-71AE-B401C7E9FA78}"/>
                </a:ext>
              </a:extLst>
            </p:cNvPr>
            <p:cNvSpPr/>
            <p:nvPr/>
          </p:nvSpPr>
          <p:spPr>
            <a:xfrm>
              <a:off x="466725" y="2427118"/>
              <a:ext cx="295275" cy="92245"/>
            </a:xfrm>
            <a:prstGeom prst="roundRect">
              <a:avLst>
                <a:gd name="adj" fmla="val 50000"/>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cs typeface="+mn-ea"/>
                <a:sym typeface="+mn-lt"/>
              </a:endParaRPr>
            </a:p>
          </p:txBody>
        </p:sp>
        <p:sp>
          <p:nvSpPr>
            <p:cNvPr id="5" name="Rectangle: Rounded Corners 16">
              <a:extLst>
                <a:ext uri="{FF2B5EF4-FFF2-40B4-BE49-F238E27FC236}">
                  <a16:creationId xmlns:a16="http://schemas.microsoft.com/office/drawing/2014/main" id="{AA33913C-F40B-B9B9-49A4-7E8FE3E7D4E7}"/>
                </a:ext>
              </a:extLst>
            </p:cNvPr>
            <p:cNvSpPr/>
            <p:nvPr/>
          </p:nvSpPr>
          <p:spPr>
            <a:xfrm>
              <a:off x="578644" y="2581005"/>
              <a:ext cx="183355" cy="92245"/>
            </a:xfrm>
            <a:prstGeom prst="roundRect">
              <a:avLst>
                <a:gd name="adj" fmla="val 50000"/>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cs typeface="+mn-ea"/>
                <a:sym typeface="+mn-lt"/>
              </a:endParaRPr>
            </a:p>
          </p:txBody>
        </p:sp>
      </p:grpSp>
      <p:pic>
        <p:nvPicPr>
          <p:cNvPr id="7" name="Imagem 6">
            <a:extLst>
              <a:ext uri="{FF2B5EF4-FFF2-40B4-BE49-F238E27FC236}">
                <a16:creationId xmlns:a16="http://schemas.microsoft.com/office/drawing/2014/main" id="{6D1B4143-32DE-63C5-DD3C-141D741159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067591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4">
            <a:extLst>
              <a:ext uri="{FF2B5EF4-FFF2-40B4-BE49-F238E27FC236}">
                <a16:creationId xmlns:a16="http://schemas.microsoft.com/office/drawing/2014/main" id="{E355216D-92D6-4971-90E0-2CD370503B47}"/>
              </a:ext>
            </a:extLst>
          </p:cNvPr>
          <p:cNvSpPr>
            <a:spLocks/>
          </p:cNvSpPr>
          <p:nvPr/>
        </p:nvSpPr>
        <p:spPr bwMode="auto">
          <a:xfrm>
            <a:off x="5234276" y="2243044"/>
            <a:ext cx="711662" cy="983366"/>
          </a:xfrm>
          <a:custGeom>
            <a:avLst/>
            <a:gdLst>
              <a:gd name="T0" fmla="*/ 508 w 508"/>
              <a:gd name="T1" fmla="*/ 0 h 702"/>
              <a:gd name="T2" fmla="*/ 508 w 508"/>
              <a:gd name="T3" fmla="*/ 0 h 702"/>
              <a:gd name="T4" fmla="*/ 0 w 508"/>
              <a:gd name="T5" fmla="*/ 702 h 702"/>
              <a:gd name="T6" fmla="*/ 0 w 508"/>
              <a:gd name="T7" fmla="*/ 702 h 702"/>
              <a:gd name="T8" fmla="*/ 508 w 508"/>
              <a:gd name="T9" fmla="*/ 0 h 702"/>
            </a:gdLst>
            <a:ahLst/>
            <a:cxnLst>
              <a:cxn ang="0">
                <a:pos x="T0" y="T1"/>
              </a:cxn>
              <a:cxn ang="0">
                <a:pos x="T2" y="T3"/>
              </a:cxn>
              <a:cxn ang="0">
                <a:pos x="T4" y="T5"/>
              </a:cxn>
              <a:cxn ang="0">
                <a:pos x="T6" y="T7"/>
              </a:cxn>
              <a:cxn ang="0">
                <a:pos x="T8" y="T9"/>
              </a:cxn>
            </a:cxnLst>
            <a:rect l="0" t="0" r="r" b="b"/>
            <a:pathLst>
              <a:path w="508" h="702">
                <a:moveTo>
                  <a:pt x="508" y="0"/>
                </a:moveTo>
                <a:cubicBezTo>
                  <a:pt x="508" y="0"/>
                  <a:pt x="508" y="0"/>
                  <a:pt x="508" y="0"/>
                </a:cubicBezTo>
                <a:cubicBezTo>
                  <a:pt x="312" y="89"/>
                  <a:pt x="112" y="372"/>
                  <a:pt x="0" y="702"/>
                </a:cubicBezTo>
                <a:cubicBezTo>
                  <a:pt x="0" y="702"/>
                  <a:pt x="0" y="702"/>
                  <a:pt x="0" y="702"/>
                </a:cubicBezTo>
                <a:cubicBezTo>
                  <a:pt x="112" y="371"/>
                  <a:pt x="312" y="88"/>
                  <a:pt x="508" y="0"/>
                </a:cubicBezTo>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cs typeface="+mn-ea"/>
              <a:sym typeface="+mn-lt"/>
            </a:endParaRPr>
          </a:p>
        </p:txBody>
      </p:sp>
      <p:sp>
        <p:nvSpPr>
          <p:cNvPr id="14" name="Freeform 15">
            <a:extLst>
              <a:ext uri="{FF2B5EF4-FFF2-40B4-BE49-F238E27FC236}">
                <a16:creationId xmlns:a16="http://schemas.microsoft.com/office/drawing/2014/main" id="{FE1ADE13-69ED-4BB6-A211-D3B2EC8161D7}"/>
              </a:ext>
            </a:extLst>
          </p:cNvPr>
          <p:cNvSpPr>
            <a:spLocks noEditPoints="1"/>
          </p:cNvSpPr>
          <p:nvPr/>
        </p:nvSpPr>
        <p:spPr bwMode="auto">
          <a:xfrm>
            <a:off x="6407495" y="2287381"/>
            <a:ext cx="26148" cy="3410"/>
          </a:xfrm>
          <a:custGeom>
            <a:avLst/>
            <a:gdLst>
              <a:gd name="T0" fmla="*/ 0 w 19"/>
              <a:gd name="T1" fmla="*/ 2 h 2"/>
              <a:gd name="T2" fmla="*/ 1 w 19"/>
              <a:gd name="T3" fmla="*/ 2 h 2"/>
              <a:gd name="T4" fmla="*/ 2 w 19"/>
              <a:gd name="T5" fmla="*/ 2 h 2"/>
              <a:gd name="T6" fmla="*/ 2 w 19"/>
              <a:gd name="T7" fmla="*/ 2 h 2"/>
              <a:gd name="T8" fmla="*/ 3 w 19"/>
              <a:gd name="T9" fmla="*/ 2 h 2"/>
              <a:gd name="T10" fmla="*/ 3 w 19"/>
              <a:gd name="T11" fmla="*/ 2 h 2"/>
              <a:gd name="T12" fmla="*/ 4 w 19"/>
              <a:gd name="T13" fmla="*/ 2 h 2"/>
              <a:gd name="T14" fmla="*/ 4 w 19"/>
              <a:gd name="T15" fmla="*/ 2 h 2"/>
              <a:gd name="T16" fmla="*/ 4 w 19"/>
              <a:gd name="T17" fmla="*/ 2 h 2"/>
              <a:gd name="T18" fmla="*/ 5 w 19"/>
              <a:gd name="T19" fmla="*/ 2 h 2"/>
              <a:gd name="T20" fmla="*/ 5 w 19"/>
              <a:gd name="T21" fmla="*/ 2 h 2"/>
              <a:gd name="T22" fmla="*/ 6 w 19"/>
              <a:gd name="T23" fmla="*/ 2 h 2"/>
              <a:gd name="T24" fmla="*/ 6 w 19"/>
              <a:gd name="T25" fmla="*/ 2 h 2"/>
              <a:gd name="T26" fmla="*/ 6 w 19"/>
              <a:gd name="T27" fmla="*/ 2 h 2"/>
              <a:gd name="T28" fmla="*/ 7 w 19"/>
              <a:gd name="T29" fmla="*/ 1 h 2"/>
              <a:gd name="T30" fmla="*/ 7 w 19"/>
              <a:gd name="T31" fmla="*/ 1 h 2"/>
              <a:gd name="T32" fmla="*/ 7 w 19"/>
              <a:gd name="T33" fmla="*/ 1 h 2"/>
              <a:gd name="T34" fmla="*/ 8 w 19"/>
              <a:gd name="T35" fmla="*/ 1 h 2"/>
              <a:gd name="T36" fmla="*/ 8 w 19"/>
              <a:gd name="T37" fmla="*/ 1 h 2"/>
              <a:gd name="T38" fmla="*/ 9 w 19"/>
              <a:gd name="T39" fmla="*/ 1 h 2"/>
              <a:gd name="T40" fmla="*/ 9 w 19"/>
              <a:gd name="T41" fmla="*/ 1 h 2"/>
              <a:gd name="T42" fmla="*/ 9 w 19"/>
              <a:gd name="T43" fmla="*/ 1 h 2"/>
              <a:gd name="T44" fmla="*/ 10 w 19"/>
              <a:gd name="T45" fmla="*/ 1 h 2"/>
              <a:gd name="T46" fmla="*/ 10 w 19"/>
              <a:gd name="T47" fmla="*/ 1 h 2"/>
              <a:gd name="T48" fmla="*/ 10 w 19"/>
              <a:gd name="T49" fmla="*/ 1 h 2"/>
              <a:gd name="T50" fmla="*/ 11 w 19"/>
              <a:gd name="T51" fmla="*/ 1 h 2"/>
              <a:gd name="T52" fmla="*/ 11 w 19"/>
              <a:gd name="T53" fmla="*/ 1 h 2"/>
              <a:gd name="T54" fmla="*/ 12 w 19"/>
              <a:gd name="T55" fmla="*/ 1 h 2"/>
              <a:gd name="T56" fmla="*/ 12 w 19"/>
              <a:gd name="T57" fmla="*/ 1 h 2"/>
              <a:gd name="T58" fmla="*/ 12 w 19"/>
              <a:gd name="T59" fmla="*/ 1 h 2"/>
              <a:gd name="T60" fmla="*/ 13 w 19"/>
              <a:gd name="T61" fmla="*/ 1 h 2"/>
              <a:gd name="T62" fmla="*/ 13 w 19"/>
              <a:gd name="T63" fmla="*/ 1 h 2"/>
              <a:gd name="T64" fmla="*/ 14 w 19"/>
              <a:gd name="T65" fmla="*/ 1 h 2"/>
              <a:gd name="T66" fmla="*/ 14 w 19"/>
              <a:gd name="T67" fmla="*/ 1 h 2"/>
              <a:gd name="T68" fmla="*/ 14 w 19"/>
              <a:gd name="T69" fmla="*/ 1 h 2"/>
              <a:gd name="T70" fmla="*/ 15 w 19"/>
              <a:gd name="T71" fmla="*/ 0 h 2"/>
              <a:gd name="T72" fmla="*/ 16 w 19"/>
              <a:gd name="T73" fmla="*/ 0 h 2"/>
              <a:gd name="T74" fmla="*/ 16 w 19"/>
              <a:gd name="T75" fmla="*/ 0 h 2"/>
              <a:gd name="T76" fmla="*/ 16 w 19"/>
              <a:gd name="T77" fmla="*/ 0 h 2"/>
              <a:gd name="T78" fmla="*/ 17 w 19"/>
              <a:gd name="T79" fmla="*/ 0 h 2"/>
              <a:gd name="T80" fmla="*/ 17 w 19"/>
              <a:gd name="T81" fmla="*/ 0 h 2"/>
              <a:gd name="T82" fmla="*/ 17 w 19"/>
              <a:gd name="T83" fmla="*/ 0 h 2"/>
              <a:gd name="T84" fmla="*/ 18 w 19"/>
              <a:gd name="T85" fmla="*/ 0 h 2"/>
              <a:gd name="T86" fmla="*/ 18 w 19"/>
              <a:gd name="T87" fmla="*/ 0 h 2"/>
              <a:gd name="T88" fmla="*/ 19 w 19"/>
              <a:gd name="T89" fmla="*/ 0 h 2"/>
              <a:gd name="T90" fmla="*/ 19 w 19"/>
              <a:gd name="T9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 h="2">
                <a:moveTo>
                  <a:pt x="0" y="2"/>
                </a:moveTo>
                <a:cubicBezTo>
                  <a:pt x="0" y="2"/>
                  <a:pt x="0" y="2"/>
                  <a:pt x="0" y="2"/>
                </a:cubicBezTo>
                <a:cubicBezTo>
                  <a:pt x="0" y="2"/>
                  <a:pt x="0" y="2"/>
                  <a:pt x="0" y="2"/>
                </a:cubicBezTo>
                <a:moveTo>
                  <a:pt x="1" y="2"/>
                </a:moveTo>
                <a:cubicBezTo>
                  <a:pt x="1" y="2"/>
                  <a:pt x="1" y="2"/>
                  <a:pt x="1" y="2"/>
                </a:cubicBezTo>
                <a:cubicBezTo>
                  <a:pt x="1" y="2"/>
                  <a:pt x="1" y="2"/>
                  <a:pt x="1" y="2"/>
                </a:cubicBezTo>
                <a:moveTo>
                  <a:pt x="2" y="2"/>
                </a:moveTo>
                <a:cubicBezTo>
                  <a:pt x="2" y="2"/>
                  <a:pt x="2" y="2"/>
                  <a:pt x="2" y="2"/>
                </a:cubicBezTo>
                <a:cubicBezTo>
                  <a:pt x="2" y="2"/>
                  <a:pt x="2" y="2"/>
                  <a:pt x="2" y="2"/>
                </a:cubicBezTo>
                <a:moveTo>
                  <a:pt x="2" y="2"/>
                </a:moveTo>
                <a:cubicBezTo>
                  <a:pt x="2" y="2"/>
                  <a:pt x="2" y="2"/>
                  <a:pt x="2" y="2"/>
                </a:cubicBezTo>
                <a:cubicBezTo>
                  <a:pt x="2" y="2"/>
                  <a:pt x="2" y="2"/>
                  <a:pt x="2"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4" y="2"/>
                </a:moveTo>
                <a:cubicBezTo>
                  <a:pt x="3" y="2"/>
                  <a:pt x="3" y="2"/>
                  <a:pt x="3" y="2"/>
                </a:cubicBezTo>
                <a:cubicBezTo>
                  <a:pt x="3" y="2"/>
                  <a:pt x="3" y="2"/>
                  <a:pt x="4" y="2"/>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5" y="2"/>
                </a:moveTo>
                <a:cubicBezTo>
                  <a:pt x="5" y="2"/>
                  <a:pt x="5" y="2"/>
                  <a:pt x="5" y="2"/>
                </a:cubicBezTo>
                <a:cubicBezTo>
                  <a:pt x="5" y="2"/>
                  <a:pt x="5" y="2"/>
                  <a:pt x="5" y="2"/>
                </a:cubicBezTo>
                <a:moveTo>
                  <a:pt x="5" y="2"/>
                </a:moveTo>
                <a:cubicBezTo>
                  <a:pt x="5" y="2"/>
                  <a:pt x="5" y="2"/>
                  <a:pt x="5" y="2"/>
                </a:cubicBezTo>
                <a:cubicBezTo>
                  <a:pt x="5" y="2"/>
                  <a:pt x="5" y="2"/>
                  <a:pt x="5" y="2"/>
                </a:cubicBezTo>
                <a:moveTo>
                  <a:pt x="6" y="2"/>
                </a:moveTo>
                <a:cubicBezTo>
                  <a:pt x="5" y="2"/>
                  <a:pt x="5" y="2"/>
                  <a:pt x="5" y="2"/>
                </a:cubicBezTo>
                <a:cubicBezTo>
                  <a:pt x="5" y="2"/>
                  <a:pt x="5" y="2"/>
                  <a:pt x="6" y="2"/>
                </a:cubicBezTo>
                <a:moveTo>
                  <a:pt x="6" y="2"/>
                </a:moveTo>
                <a:cubicBezTo>
                  <a:pt x="6" y="2"/>
                  <a:pt x="6" y="2"/>
                  <a:pt x="6" y="2"/>
                </a:cubicBezTo>
                <a:cubicBezTo>
                  <a:pt x="6" y="2"/>
                  <a:pt x="6" y="2"/>
                  <a:pt x="6" y="2"/>
                </a:cubicBezTo>
                <a:moveTo>
                  <a:pt x="6" y="2"/>
                </a:moveTo>
                <a:cubicBezTo>
                  <a:pt x="6" y="2"/>
                  <a:pt x="6" y="2"/>
                  <a:pt x="6" y="2"/>
                </a:cubicBezTo>
                <a:cubicBezTo>
                  <a:pt x="6" y="2"/>
                  <a:pt x="6" y="2"/>
                  <a:pt x="6" y="2"/>
                </a:cubicBezTo>
                <a:moveTo>
                  <a:pt x="7" y="1"/>
                </a:moveTo>
                <a:cubicBezTo>
                  <a:pt x="7" y="1"/>
                  <a:pt x="6" y="1"/>
                  <a:pt x="6" y="1"/>
                </a:cubicBezTo>
                <a:cubicBezTo>
                  <a:pt x="6" y="1"/>
                  <a:pt x="7" y="1"/>
                  <a:pt x="7" y="1"/>
                </a:cubicBezTo>
                <a:moveTo>
                  <a:pt x="7" y="1"/>
                </a:moveTo>
                <a:cubicBezTo>
                  <a:pt x="7" y="1"/>
                  <a:pt x="7" y="1"/>
                  <a:pt x="7" y="1"/>
                </a:cubicBezTo>
                <a:cubicBezTo>
                  <a:pt x="7" y="1"/>
                  <a:pt x="7" y="1"/>
                  <a:pt x="7" y="1"/>
                </a:cubicBezTo>
                <a:moveTo>
                  <a:pt x="7" y="1"/>
                </a:moveTo>
                <a:cubicBezTo>
                  <a:pt x="7" y="1"/>
                  <a:pt x="7" y="1"/>
                  <a:pt x="7" y="1"/>
                </a:cubicBezTo>
                <a:cubicBezTo>
                  <a:pt x="7" y="1"/>
                  <a:pt x="7" y="1"/>
                  <a:pt x="7" y="1"/>
                </a:cubicBezTo>
                <a:moveTo>
                  <a:pt x="8" y="1"/>
                </a:moveTo>
                <a:cubicBezTo>
                  <a:pt x="8" y="1"/>
                  <a:pt x="8" y="1"/>
                  <a:pt x="8" y="1"/>
                </a:cubicBezTo>
                <a:cubicBezTo>
                  <a:pt x="8" y="1"/>
                  <a:pt x="8" y="1"/>
                  <a:pt x="8" y="1"/>
                </a:cubicBezTo>
                <a:moveTo>
                  <a:pt x="8" y="1"/>
                </a:moveTo>
                <a:cubicBezTo>
                  <a:pt x="8" y="1"/>
                  <a:pt x="8" y="1"/>
                  <a:pt x="8" y="1"/>
                </a:cubicBezTo>
                <a:cubicBezTo>
                  <a:pt x="8" y="1"/>
                  <a:pt x="8" y="1"/>
                  <a:pt x="8" y="1"/>
                </a:cubicBezTo>
                <a:moveTo>
                  <a:pt x="9" y="1"/>
                </a:moveTo>
                <a:cubicBezTo>
                  <a:pt x="8" y="1"/>
                  <a:pt x="8" y="1"/>
                  <a:pt x="8" y="1"/>
                </a:cubicBezTo>
                <a:cubicBezTo>
                  <a:pt x="8" y="1"/>
                  <a:pt x="8" y="1"/>
                  <a:pt x="9" y="1"/>
                </a:cubicBezTo>
                <a:moveTo>
                  <a:pt x="9" y="1"/>
                </a:moveTo>
                <a:cubicBezTo>
                  <a:pt x="9" y="1"/>
                  <a:pt x="9" y="1"/>
                  <a:pt x="9" y="1"/>
                </a:cubicBezTo>
                <a:cubicBezTo>
                  <a:pt x="9" y="1"/>
                  <a:pt x="9" y="1"/>
                  <a:pt x="9" y="1"/>
                </a:cubicBezTo>
                <a:moveTo>
                  <a:pt x="9" y="1"/>
                </a:moveTo>
                <a:cubicBezTo>
                  <a:pt x="9" y="1"/>
                  <a:pt x="9" y="1"/>
                  <a:pt x="9" y="1"/>
                </a:cubicBezTo>
                <a:cubicBezTo>
                  <a:pt x="9" y="1"/>
                  <a:pt x="9" y="1"/>
                  <a:pt x="9" y="1"/>
                </a:cubicBezTo>
                <a:moveTo>
                  <a:pt x="10" y="1"/>
                </a:moveTo>
                <a:cubicBezTo>
                  <a:pt x="10" y="1"/>
                  <a:pt x="9" y="1"/>
                  <a:pt x="9" y="1"/>
                </a:cubicBezTo>
                <a:cubicBezTo>
                  <a:pt x="9" y="1"/>
                  <a:pt x="10" y="1"/>
                  <a:pt x="10" y="1"/>
                </a:cubicBezTo>
                <a:moveTo>
                  <a:pt x="10" y="1"/>
                </a:moveTo>
                <a:cubicBezTo>
                  <a:pt x="10" y="1"/>
                  <a:pt x="10" y="1"/>
                  <a:pt x="10" y="1"/>
                </a:cubicBezTo>
                <a:cubicBezTo>
                  <a:pt x="10" y="1"/>
                  <a:pt x="10" y="1"/>
                  <a:pt x="10" y="1"/>
                </a:cubicBezTo>
                <a:moveTo>
                  <a:pt x="10" y="1"/>
                </a:moveTo>
                <a:cubicBezTo>
                  <a:pt x="10" y="1"/>
                  <a:pt x="10" y="1"/>
                  <a:pt x="10" y="1"/>
                </a:cubicBezTo>
                <a:cubicBezTo>
                  <a:pt x="10" y="1"/>
                  <a:pt x="10" y="1"/>
                  <a:pt x="10" y="1"/>
                </a:cubicBezTo>
                <a:moveTo>
                  <a:pt x="11" y="1"/>
                </a:moveTo>
                <a:cubicBezTo>
                  <a:pt x="11" y="1"/>
                  <a:pt x="11" y="1"/>
                  <a:pt x="10" y="1"/>
                </a:cubicBezTo>
                <a:cubicBezTo>
                  <a:pt x="11" y="1"/>
                  <a:pt x="11" y="1"/>
                  <a:pt x="11" y="1"/>
                </a:cubicBezTo>
                <a:moveTo>
                  <a:pt x="11" y="1"/>
                </a:moveTo>
                <a:cubicBezTo>
                  <a:pt x="11" y="1"/>
                  <a:pt x="11" y="1"/>
                  <a:pt x="11" y="1"/>
                </a:cubicBezTo>
                <a:cubicBezTo>
                  <a:pt x="11" y="1"/>
                  <a:pt x="11" y="1"/>
                  <a:pt x="11" y="1"/>
                </a:cubicBezTo>
                <a:moveTo>
                  <a:pt x="12" y="1"/>
                </a:moveTo>
                <a:cubicBezTo>
                  <a:pt x="11" y="1"/>
                  <a:pt x="11" y="1"/>
                  <a:pt x="11" y="1"/>
                </a:cubicBezTo>
                <a:cubicBezTo>
                  <a:pt x="11" y="1"/>
                  <a:pt x="11" y="1"/>
                  <a:pt x="12" y="1"/>
                </a:cubicBezTo>
                <a:moveTo>
                  <a:pt x="12" y="1"/>
                </a:moveTo>
                <a:cubicBezTo>
                  <a:pt x="12" y="1"/>
                  <a:pt x="12" y="1"/>
                  <a:pt x="12" y="1"/>
                </a:cubicBezTo>
                <a:cubicBezTo>
                  <a:pt x="12" y="1"/>
                  <a:pt x="12" y="1"/>
                  <a:pt x="12" y="1"/>
                </a:cubicBezTo>
                <a:moveTo>
                  <a:pt x="12" y="1"/>
                </a:moveTo>
                <a:cubicBezTo>
                  <a:pt x="12" y="1"/>
                  <a:pt x="12" y="1"/>
                  <a:pt x="12" y="1"/>
                </a:cubicBezTo>
                <a:cubicBezTo>
                  <a:pt x="12" y="1"/>
                  <a:pt x="12" y="1"/>
                  <a:pt x="12" y="1"/>
                </a:cubicBezTo>
                <a:moveTo>
                  <a:pt x="13" y="1"/>
                </a:moveTo>
                <a:cubicBezTo>
                  <a:pt x="13" y="1"/>
                  <a:pt x="12" y="1"/>
                  <a:pt x="12" y="1"/>
                </a:cubicBezTo>
                <a:cubicBezTo>
                  <a:pt x="12" y="1"/>
                  <a:pt x="13" y="1"/>
                  <a:pt x="13" y="1"/>
                </a:cubicBezTo>
                <a:moveTo>
                  <a:pt x="13" y="1"/>
                </a:moveTo>
                <a:cubicBezTo>
                  <a:pt x="13" y="1"/>
                  <a:pt x="13" y="1"/>
                  <a:pt x="13" y="1"/>
                </a:cubicBezTo>
                <a:cubicBezTo>
                  <a:pt x="13" y="1"/>
                  <a:pt x="13" y="1"/>
                  <a:pt x="13" y="1"/>
                </a:cubicBezTo>
                <a:moveTo>
                  <a:pt x="14" y="1"/>
                </a:moveTo>
                <a:cubicBezTo>
                  <a:pt x="14" y="1"/>
                  <a:pt x="13" y="1"/>
                  <a:pt x="13" y="1"/>
                </a:cubicBezTo>
                <a:cubicBezTo>
                  <a:pt x="13" y="1"/>
                  <a:pt x="14" y="1"/>
                  <a:pt x="14" y="1"/>
                </a:cubicBezTo>
                <a:moveTo>
                  <a:pt x="14" y="1"/>
                </a:moveTo>
                <a:cubicBezTo>
                  <a:pt x="14" y="1"/>
                  <a:pt x="14" y="1"/>
                  <a:pt x="14" y="1"/>
                </a:cubicBezTo>
                <a:cubicBezTo>
                  <a:pt x="14" y="1"/>
                  <a:pt x="14" y="1"/>
                  <a:pt x="14" y="1"/>
                </a:cubicBezTo>
                <a:moveTo>
                  <a:pt x="14" y="1"/>
                </a:moveTo>
                <a:cubicBezTo>
                  <a:pt x="14" y="1"/>
                  <a:pt x="14" y="1"/>
                  <a:pt x="14" y="1"/>
                </a:cubicBezTo>
                <a:cubicBezTo>
                  <a:pt x="14" y="1"/>
                  <a:pt x="14" y="1"/>
                  <a:pt x="14" y="1"/>
                </a:cubicBezTo>
                <a:moveTo>
                  <a:pt x="15" y="0"/>
                </a:moveTo>
                <a:cubicBezTo>
                  <a:pt x="15" y="0"/>
                  <a:pt x="15" y="0"/>
                  <a:pt x="15" y="1"/>
                </a:cubicBezTo>
                <a:cubicBezTo>
                  <a:pt x="15" y="0"/>
                  <a:pt x="15" y="0"/>
                  <a:pt x="15" y="0"/>
                </a:cubicBezTo>
                <a:moveTo>
                  <a:pt x="16" y="0"/>
                </a:moveTo>
                <a:cubicBezTo>
                  <a:pt x="16" y="0"/>
                  <a:pt x="15" y="0"/>
                  <a:pt x="15" y="0"/>
                </a:cubicBezTo>
                <a:cubicBezTo>
                  <a:pt x="15" y="0"/>
                  <a:pt x="15" y="0"/>
                  <a:pt x="16" y="0"/>
                </a:cubicBezTo>
                <a:moveTo>
                  <a:pt x="16" y="0"/>
                </a:moveTo>
                <a:cubicBezTo>
                  <a:pt x="16" y="0"/>
                  <a:pt x="16" y="0"/>
                  <a:pt x="16" y="0"/>
                </a:cubicBezTo>
                <a:cubicBezTo>
                  <a:pt x="16" y="0"/>
                  <a:pt x="16" y="0"/>
                  <a:pt x="16" y="0"/>
                </a:cubicBezTo>
                <a:moveTo>
                  <a:pt x="16" y="0"/>
                </a:moveTo>
                <a:cubicBezTo>
                  <a:pt x="16" y="0"/>
                  <a:pt x="16" y="0"/>
                  <a:pt x="16" y="0"/>
                </a:cubicBezTo>
                <a:cubicBezTo>
                  <a:pt x="16" y="0"/>
                  <a:pt x="16" y="0"/>
                  <a:pt x="16" y="0"/>
                </a:cubicBezTo>
                <a:moveTo>
                  <a:pt x="17" y="0"/>
                </a:moveTo>
                <a:cubicBezTo>
                  <a:pt x="17" y="0"/>
                  <a:pt x="17" y="0"/>
                  <a:pt x="16" y="0"/>
                </a:cubicBezTo>
                <a:cubicBezTo>
                  <a:pt x="17" y="0"/>
                  <a:pt x="17" y="0"/>
                  <a:pt x="17" y="0"/>
                </a:cubicBezTo>
                <a:moveTo>
                  <a:pt x="17" y="0"/>
                </a:moveTo>
                <a:cubicBezTo>
                  <a:pt x="17" y="0"/>
                  <a:pt x="17" y="0"/>
                  <a:pt x="17" y="0"/>
                </a:cubicBezTo>
                <a:cubicBezTo>
                  <a:pt x="17" y="0"/>
                  <a:pt x="17" y="0"/>
                  <a:pt x="17" y="0"/>
                </a:cubicBezTo>
                <a:moveTo>
                  <a:pt x="17" y="0"/>
                </a:moveTo>
                <a:cubicBezTo>
                  <a:pt x="17" y="0"/>
                  <a:pt x="17" y="0"/>
                  <a:pt x="17" y="0"/>
                </a:cubicBezTo>
                <a:cubicBezTo>
                  <a:pt x="17" y="0"/>
                  <a:pt x="17" y="0"/>
                  <a:pt x="17" y="0"/>
                </a:cubicBezTo>
                <a:moveTo>
                  <a:pt x="18" y="0"/>
                </a:moveTo>
                <a:cubicBezTo>
                  <a:pt x="18" y="0"/>
                  <a:pt x="18" y="0"/>
                  <a:pt x="17" y="0"/>
                </a:cubicBezTo>
                <a:cubicBezTo>
                  <a:pt x="18" y="0"/>
                  <a:pt x="18" y="0"/>
                  <a:pt x="18" y="0"/>
                </a:cubicBezTo>
                <a:moveTo>
                  <a:pt x="18" y="0"/>
                </a:moveTo>
                <a:cubicBezTo>
                  <a:pt x="18" y="0"/>
                  <a:pt x="18" y="0"/>
                  <a:pt x="18" y="0"/>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cubicBezTo>
                  <a:pt x="19" y="0"/>
                  <a:pt x="19" y="0"/>
                  <a:pt x="19" y="0"/>
                </a:cubicBezTo>
                <a:cubicBezTo>
                  <a:pt x="19" y="0"/>
                  <a:pt x="19" y="0"/>
                  <a:pt x="19" y="0"/>
                </a:cubicBezTo>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cs typeface="+mn-ea"/>
              <a:sym typeface="+mn-lt"/>
            </a:endParaRPr>
          </a:p>
        </p:txBody>
      </p:sp>
      <p:grpSp>
        <p:nvGrpSpPr>
          <p:cNvPr id="15" name="Group 37">
            <a:extLst>
              <a:ext uri="{FF2B5EF4-FFF2-40B4-BE49-F238E27FC236}">
                <a16:creationId xmlns:a16="http://schemas.microsoft.com/office/drawing/2014/main" id="{F9BC98FE-941D-4901-8340-0EEDB710B60A}"/>
              </a:ext>
            </a:extLst>
          </p:cNvPr>
          <p:cNvGrpSpPr/>
          <p:nvPr/>
        </p:nvGrpSpPr>
        <p:grpSpPr>
          <a:xfrm>
            <a:off x="4568088" y="2190750"/>
            <a:ext cx="2015617" cy="1710943"/>
            <a:chOff x="4337562" y="1866900"/>
            <a:chExt cx="2015617" cy="1710943"/>
          </a:xfrm>
        </p:grpSpPr>
        <p:sp>
          <p:nvSpPr>
            <p:cNvPr id="16" name="Freeform 10">
              <a:extLst>
                <a:ext uri="{FF2B5EF4-FFF2-40B4-BE49-F238E27FC236}">
                  <a16:creationId xmlns:a16="http://schemas.microsoft.com/office/drawing/2014/main" id="{EF42994E-2D84-4F7A-A5BC-F0C307ECD42C}"/>
                </a:ext>
              </a:extLst>
            </p:cNvPr>
            <p:cNvSpPr>
              <a:spLocks/>
            </p:cNvSpPr>
            <p:nvPr/>
          </p:nvSpPr>
          <p:spPr bwMode="auto">
            <a:xfrm>
              <a:off x="4337562" y="1878268"/>
              <a:ext cx="1527913" cy="1699575"/>
            </a:xfrm>
            <a:custGeom>
              <a:avLst/>
              <a:gdLst>
                <a:gd name="T0" fmla="*/ 1064 w 1091"/>
                <a:gd name="T1" fmla="*/ 0 h 1213"/>
                <a:gd name="T2" fmla="*/ 6 w 1091"/>
                <a:gd name="T3" fmla="*/ 908 h 1213"/>
                <a:gd name="T4" fmla="*/ 6 w 1091"/>
                <a:gd name="T5" fmla="*/ 908 h 1213"/>
                <a:gd name="T6" fmla="*/ 386 w 1091"/>
                <a:gd name="T7" fmla="*/ 1213 h 1213"/>
                <a:gd name="T8" fmla="*/ 1091 w 1091"/>
                <a:gd name="T9" fmla="*/ 0 h 1213"/>
                <a:gd name="T10" fmla="*/ 1064 w 1091"/>
                <a:gd name="T11" fmla="*/ 0 h 1213"/>
              </a:gdLst>
              <a:ahLst/>
              <a:cxnLst>
                <a:cxn ang="0">
                  <a:pos x="T0" y="T1"/>
                </a:cxn>
                <a:cxn ang="0">
                  <a:pos x="T2" y="T3"/>
                </a:cxn>
                <a:cxn ang="0">
                  <a:pos x="T4" y="T5"/>
                </a:cxn>
                <a:cxn ang="0">
                  <a:pos x="T6" y="T7"/>
                </a:cxn>
                <a:cxn ang="0">
                  <a:pos x="T8" y="T9"/>
                </a:cxn>
                <a:cxn ang="0">
                  <a:pos x="T10" y="T11"/>
                </a:cxn>
              </a:cxnLst>
              <a:rect l="0" t="0" r="r" b="b"/>
              <a:pathLst>
                <a:path w="1091" h="1213">
                  <a:moveTo>
                    <a:pt x="1064" y="0"/>
                  </a:moveTo>
                  <a:cubicBezTo>
                    <a:pt x="528" y="0"/>
                    <a:pt x="84" y="394"/>
                    <a:pt x="6" y="908"/>
                  </a:cubicBezTo>
                  <a:cubicBezTo>
                    <a:pt x="6" y="908"/>
                    <a:pt x="6" y="908"/>
                    <a:pt x="6" y="908"/>
                  </a:cubicBezTo>
                  <a:cubicBezTo>
                    <a:pt x="0" y="1039"/>
                    <a:pt x="152" y="1145"/>
                    <a:pt x="386" y="1213"/>
                  </a:cubicBezTo>
                  <a:cubicBezTo>
                    <a:pt x="401" y="646"/>
                    <a:pt x="775" y="21"/>
                    <a:pt x="1091" y="0"/>
                  </a:cubicBezTo>
                  <a:cubicBezTo>
                    <a:pt x="1082" y="0"/>
                    <a:pt x="1073" y="0"/>
                    <a:pt x="1064" y="0"/>
                  </a:cubicBezTo>
                </a:path>
              </a:pathLst>
            </a:custGeom>
            <a:solidFill>
              <a:srgbClr val="B80006"/>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sp>
          <p:nvSpPr>
            <p:cNvPr id="17" name="Freeform 11">
              <a:extLst>
                <a:ext uri="{FF2B5EF4-FFF2-40B4-BE49-F238E27FC236}">
                  <a16:creationId xmlns:a16="http://schemas.microsoft.com/office/drawing/2014/main" id="{7275C862-9817-4987-9602-A1C1D2A27D8F}"/>
                </a:ext>
              </a:extLst>
            </p:cNvPr>
            <p:cNvSpPr>
              <a:spLocks/>
            </p:cNvSpPr>
            <p:nvPr/>
          </p:nvSpPr>
          <p:spPr bwMode="auto">
            <a:xfrm>
              <a:off x="4877561" y="1866900"/>
              <a:ext cx="1475618" cy="1710943"/>
            </a:xfrm>
            <a:custGeom>
              <a:avLst/>
              <a:gdLst>
                <a:gd name="T0" fmla="*/ 0 w 1053"/>
                <a:gd name="T1" fmla="*/ 1221 h 1221"/>
                <a:gd name="T2" fmla="*/ 1053 w 1053"/>
                <a:gd name="T3" fmla="*/ 590 h 1221"/>
                <a:gd name="T4" fmla="*/ 710 w 1053"/>
                <a:gd name="T5" fmla="*/ 8 h 1221"/>
                <a:gd name="T6" fmla="*/ 0 w 1053"/>
                <a:gd name="T7" fmla="*/ 1221 h 1221"/>
              </a:gdLst>
              <a:ahLst/>
              <a:cxnLst>
                <a:cxn ang="0">
                  <a:pos x="T0" y="T1"/>
                </a:cxn>
                <a:cxn ang="0">
                  <a:pos x="T2" y="T3"/>
                </a:cxn>
                <a:cxn ang="0">
                  <a:pos x="T4" y="T5"/>
                </a:cxn>
                <a:cxn ang="0">
                  <a:pos x="T6" y="T7"/>
                </a:cxn>
              </a:cxnLst>
              <a:rect l="0" t="0" r="r" b="b"/>
              <a:pathLst>
                <a:path w="1053" h="1221">
                  <a:moveTo>
                    <a:pt x="0" y="1221"/>
                  </a:moveTo>
                  <a:cubicBezTo>
                    <a:pt x="1053" y="590"/>
                    <a:pt x="1053" y="590"/>
                    <a:pt x="1053" y="590"/>
                  </a:cubicBezTo>
                  <a:cubicBezTo>
                    <a:pt x="1030" y="218"/>
                    <a:pt x="898" y="0"/>
                    <a:pt x="710" y="8"/>
                  </a:cubicBezTo>
                  <a:cubicBezTo>
                    <a:pt x="394" y="22"/>
                    <a:pt x="15" y="651"/>
                    <a:pt x="0" y="1221"/>
                  </a:cubicBezTo>
                </a:path>
              </a:pathLst>
            </a:custGeom>
            <a:solidFill>
              <a:srgbClr val="B80006">
                <a:lumMod val="75000"/>
              </a:srgbClr>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sp>
          <p:nvSpPr>
            <p:cNvPr id="18" name="Freeform 13">
              <a:extLst>
                <a:ext uri="{FF2B5EF4-FFF2-40B4-BE49-F238E27FC236}">
                  <a16:creationId xmlns:a16="http://schemas.microsoft.com/office/drawing/2014/main" id="{00123784-6D3A-4E76-B3BB-79981121A4C6}"/>
                </a:ext>
              </a:extLst>
            </p:cNvPr>
            <p:cNvSpPr>
              <a:spLocks noEditPoints="1"/>
            </p:cNvSpPr>
            <p:nvPr/>
          </p:nvSpPr>
          <p:spPr bwMode="auto">
            <a:xfrm>
              <a:off x="4784340" y="1919194"/>
              <a:ext cx="931072" cy="983366"/>
            </a:xfrm>
            <a:custGeom>
              <a:avLst/>
              <a:gdLst>
                <a:gd name="T0" fmla="*/ 224 w 665"/>
                <a:gd name="T1" fmla="*/ 453 h 702"/>
                <a:gd name="T2" fmla="*/ 165 w 665"/>
                <a:gd name="T3" fmla="*/ 423 h 702"/>
                <a:gd name="T4" fmla="*/ 217 w 665"/>
                <a:gd name="T5" fmla="*/ 342 h 702"/>
                <a:gd name="T6" fmla="*/ 275 w 665"/>
                <a:gd name="T7" fmla="*/ 356 h 702"/>
                <a:gd name="T8" fmla="*/ 224 w 665"/>
                <a:gd name="T9" fmla="*/ 453 h 702"/>
                <a:gd name="T10" fmla="*/ 143 w 665"/>
                <a:gd name="T11" fmla="*/ 415 h 702"/>
                <a:gd name="T12" fmla="*/ 98 w 665"/>
                <a:gd name="T13" fmla="*/ 405 h 702"/>
                <a:gd name="T14" fmla="*/ 135 w 665"/>
                <a:gd name="T15" fmla="*/ 334 h 702"/>
                <a:gd name="T16" fmla="*/ 191 w 665"/>
                <a:gd name="T17" fmla="*/ 338 h 702"/>
                <a:gd name="T18" fmla="*/ 143 w 665"/>
                <a:gd name="T19" fmla="*/ 415 h 702"/>
                <a:gd name="T20" fmla="*/ 273 w 665"/>
                <a:gd name="T21" fmla="*/ 226 h 702"/>
                <a:gd name="T22" fmla="*/ 273 w 665"/>
                <a:gd name="T23" fmla="*/ 226 h 702"/>
                <a:gd name="T24" fmla="*/ 273 w 665"/>
                <a:gd name="T25" fmla="*/ 226 h 702"/>
                <a:gd name="T26" fmla="*/ 206 w 665"/>
                <a:gd name="T27" fmla="*/ 316 h 702"/>
                <a:gd name="T28" fmla="*/ 152 w 665"/>
                <a:gd name="T29" fmla="*/ 311 h 702"/>
                <a:gd name="T30" fmla="*/ 218 w 665"/>
                <a:gd name="T31" fmla="*/ 246 h 702"/>
                <a:gd name="T32" fmla="*/ 273 w 665"/>
                <a:gd name="T33" fmla="*/ 226 h 702"/>
                <a:gd name="T34" fmla="*/ 288 w 665"/>
                <a:gd name="T35" fmla="*/ 335 h 702"/>
                <a:gd name="T36" fmla="*/ 232 w 665"/>
                <a:gd name="T37" fmla="*/ 321 h 702"/>
                <a:gd name="T38" fmla="*/ 310 w 665"/>
                <a:gd name="T39" fmla="*/ 219 h 702"/>
                <a:gd name="T40" fmla="*/ 331 w 665"/>
                <a:gd name="T41" fmla="*/ 218 h 702"/>
                <a:gd name="T42" fmla="*/ 372 w 665"/>
                <a:gd name="T43" fmla="*/ 222 h 702"/>
                <a:gd name="T44" fmla="*/ 288 w 665"/>
                <a:gd name="T45" fmla="*/ 335 h 702"/>
                <a:gd name="T46" fmla="*/ 665 w 665"/>
                <a:gd name="T47" fmla="*/ 0 h 702"/>
                <a:gd name="T48" fmla="*/ 0 w 665"/>
                <a:gd name="T49" fmla="*/ 432 h 702"/>
                <a:gd name="T50" fmla="*/ 157 w 665"/>
                <a:gd name="T51" fmla="*/ 702 h 702"/>
                <a:gd name="T52" fmla="*/ 665 w 665"/>
                <a:gd name="T53" fmla="*/ 0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5" h="702">
                  <a:moveTo>
                    <a:pt x="224" y="453"/>
                  </a:moveTo>
                  <a:cubicBezTo>
                    <a:pt x="224" y="453"/>
                    <a:pt x="197" y="437"/>
                    <a:pt x="165" y="423"/>
                  </a:cubicBezTo>
                  <a:cubicBezTo>
                    <a:pt x="179" y="400"/>
                    <a:pt x="198" y="371"/>
                    <a:pt x="217" y="342"/>
                  </a:cubicBezTo>
                  <a:cubicBezTo>
                    <a:pt x="240" y="346"/>
                    <a:pt x="259" y="351"/>
                    <a:pt x="275" y="356"/>
                  </a:cubicBezTo>
                  <a:cubicBezTo>
                    <a:pt x="253" y="394"/>
                    <a:pt x="235" y="429"/>
                    <a:pt x="224" y="453"/>
                  </a:cubicBezTo>
                  <a:moveTo>
                    <a:pt x="143" y="415"/>
                  </a:moveTo>
                  <a:cubicBezTo>
                    <a:pt x="126" y="409"/>
                    <a:pt x="110" y="405"/>
                    <a:pt x="98" y="405"/>
                  </a:cubicBezTo>
                  <a:cubicBezTo>
                    <a:pt x="98" y="393"/>
                    <a:pt x="114" y="364"/>
                    <a:pt x="135" y="334"/>
                  </a:cubicBezTo>
                  <a:cubicBezTo>
                    <a:pt x="156" y="335"/>
                    <a:pt x="174" y="336"/>
                    <a:pt x="191" y="338"/>
                  </a:cubicBezTo>
                  <a:cubicBezTo>
                    <a:pt x="172" y="366"/>
                    <a:pt x="156" y="393"/>
                    <a:pt x="143" y="415"/>
                  </a:cubicBezTo>
                  <a:moveTo>
                    <a:pt x="273" y="226"/>
                  </a:moveTo>
                  <a:cubicBezTo>
                    <a:pt x="273" y="226"/>
                    <a:pt x="273" y="226"/>
                    <a:pt x="273" y="226"/>
                  </a:cubicBezTo>
                  <a:cubicBezTo>
                    <a:pt x="273" y="226"/>
                    <a:pt x="273" y="226"/>
                    <a:pt x="273" y="226"/>
                  </a:cubicBezTo>
                  <a:cubicBezTo>
                    <a:pt x="251" y="253"/>
                    <a:pt x="228" y="285"/>
                    <a:pt x="206" y="316"/>
                  </a:cubicBezTo>
                  <a:cubicBezTo>
                    <a:pt x="190" y="314"/>
                    <a:pt x="172" y="312"/>
                    <a:pt x="152" y="311"/>
                  </a:cubicBezTo>
                  <a:cubicBezTo>
                    <a:pt x="176" y="280"/>
                    <a:pt x="201" y="253"/>
                    <a:pt x="218" y="246"/>
                  </a:cubicBezTo>
                  <a:cubicBezTo>
                    <a:pt x="229" y="242"/>
                    <a:pt x="248" y="233"/>
                    <a:pt x="273" y="226"/>
                  </a:cubicBezTo>
                  <a:moveTo>
                    <a:pt x="288" y="335"/>
                  </a:moveTo>
                  <a:cubicBezTo>
                    <a:pt x="272" y="330"/>
                    <a:pt x="254" y="325"/>
                    <a:pt x="232" y="321"/>
                  </a:cubicBezTo>
                  <a:cubicBezTo>
                    <a:pt x="258" y="283"/>
                    <a:pt x="286" y="247"/>
                    <a:pt x="310" y="219"/>
                  </a:cubicBezTo>
                  <a:cubicBezTo>
                    <a:pt x="317" y="218"/>
                    <a:pt x="324" y="218"/>
                    <a:pt x="331" y="218"/>
                  </a:cubicBezTo>
                  <a:cubicBezTo>
                    <a:pt x="344" y="218"/>
                    <a:pt x="358" y="219"/>
                    <a:pt x="372" y="222"/>
                  </a:cubicBezTo>
                  <a:cubicBezTo>
                    <a:pt x="344" y="251"/>
                    <a:pt x="314" y="293"/>
                    <a:pt x="288" y="335"/>
                  </a:cubicBezTo>
                  <a:moveTo>
                    <a:pt x="665" y="0"/>
                  </a:moveTo>
                  <a:cubicBezTo>
                    <a:pt x="351" y="28"/>
                    <a:pt x="0" y="227"/>
                    <a:pt x="0" y="432"/>
                  </a:cubicBezTo>
                  <a:cubicBezTo>
                    <a:pt x="0" y="534"/>
                    <a:pt x="59" y="628"/>
                    <a:pt x="157" y="702"/>
                  </a:cubicBezTo>
                  <a:cubicBezTo>
                    <a:pt x="269" y="372"/>
                    <a:pt x="469" y="89"/>
                    <a:pt x="665" y="0"/>
                  </a:cubicBezTo>
                </a:path>
              </a:pathLst>
            </a:custGeom>
            <a:gradFill>
              <a:gsLst>
                <a:gs pos="0">
                  <a:srgbClr val="FFFFFF">
                    <a:alpha val="61000"/>
                  </a:srgbClr>
                </a:gs>
                <a:gs pos="69000">
                  <a:srgbClr val="FFFFFF">
                    <a:alpha val="0"/>
                  </a:srgbClr>
                </a:gs>
              </a:gsLst>
              <a:lin ang="6000000" scaled="0"/>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sp>
          <p:nvSpPr>
            <p:cNvPr id="19" name="Freeform 17">
              <a:extLst>
                <a:ext uri="{FF2B5EF4-FFF2-40B4-BE49-F238E27FC236}">
                  <a16:creationId xmlns:a16="http://schemas.microsoft.com/office/drawing/2014/main" id="{5067F2EA-9E8E-4D5F-8D72-A3523D5B2571}"/>
                </a:ext>
              </a:extLst>
            </p:cNvPr>
            <p:cNvSpPr>
              <a:spLocks noEditPoints="1"/>
            </p:cNvSpPr>
            <p:nvPr/>
          </p:nvSpPr>
          <p:spPr bwMode="auto">
            <a:xfrm>
              <a:off x="4920761" y="2223867"/>
              <a:ext cx="384252" cy="329683"/>
            </a:xfrm>
            <a:custGeom>
              <a:avLst/>
              <a:gdLst>
                <a:gd name="T0" fmla="*/ 119 w 274"/>
                <a:gd name="T1" fmla="*/ 124 h 235"/>
                <a:gd name="T2" fmla="*/ 67 w 274"/>
                <a:gd name="T3" fmla="*/ 205 h 235"/>
                <a:gd name="T4" fmla="*/ 126 w 274"/>
                <a:gd name="T5" fmla="*/ 235 h 235"/>
                <a:gd name="T6" fmla="*/ 177 w 274"/>
                <a:gd name="T7" fmla="*/ 138 h 235"/>
                <a:gd name="T8" fmla="*/ 119 w 274"/>
                <a:gd name="T9" fmla="*/ 124 h 235"/>
                <a:gd name="T10" fmla="*/ 37 w 274"/>
                <a:gd name="T11" fmla="*/ 116 h 235"/>
                <a:gd name="T12" fmla="*/ 0 w 274"/>
                <a:gd name="T13" fmla="*/ 187 h 235"/>
                <a:gd name="T14" fmla="*/ 45 w 274"/>
                <a:gd name="T15" fmla="*/ 197 h 235"/>
                <a:gd name="T16" fmla="*/ 93 w 274"/>
                <a:gd name="T17" fmla="*/ 120 h 235"/>
                <a:gd name="T18" fmla="*/ 37 w 274"/>
                <a:gd name="T19" fmla="*/ 116 h 235"/>
                <a:gd name="T20" fmla="*/ 175 w 274"/>
                <a:gd name="T21" fmla="*/ 8 h 235"/>
                <a:gd name="T22" fmla="*/ 120 w 274"/>
                <a:gd name="T23" fmla="*/ 28 h 235"/>
                <a:gd name="T24" fmla="*/ 54 w 274"/>
                <a:gd name="T25" fmla="*/ 93 h 235"/>
                <a:gd name="T26" fmla="*/ 108 w 274"/>
                <a:gd name="T27" fmla="*/ 98 h 235"/>
                <a:gd name="T28" fmla="*/ 175 w 274"/>
                <a:gd name="T29" fmla="*/ 8 h 235"/>
                <a:gd name="T30" fmla="*/ 233 w 274"/>
                <a:gd name="T31" fmla="*/ 0 h 235"/>
                <a:gd name="T32" fmla="*/ 212 w 274"/>
                <a:gd name="T33" fmla="*/ 1 h 235"/>
                <a:gd name="T34" fmla="*/ 134 w 274"/>
                <a:gd name="T35" fmla="*/ 103 h 235"/>
                <a:gd name="T36" fmla="*/ 190 w 274"/>
                <a:gd name="T37" fmla="*/ 117 h 235"/>
                <a:gd name="T38" fmla="*/ 274 w 274"/>
                <a:gd name="T39" fmla="*/ 4 h 235"/>
                <a:gd name="T40" fmla="*/ 233 w 274"/>
                <a:gd name="T41"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4" h="235">
                  <a:moveTo>
                    <a:pt x="119" y="124"/>
                  </a:moveTo>
                  <a:cubicBezTo>
                    <a:pt x="100" y="153"/>
                    <a:pt x="81" y="182"/>
                    <a:pt x="67" y="205"/>
                  </a:cubicBezTo>
                  <a:cubicBezTo>
                    <a:pt x="99" y="219"/>
                    <a:pt x="126" y="235"/>
                    <a:pt x="126" y="235"/>
                  </a:cubicBezTo>
                  <a:cubicBezTo>
                    <a:pt x="137" y="211"/>
                    <a:pt x="155" y="176"/>
                    <a:pt x="177" y="138"/>
                  </a:cubicBezTo>
                  <a:cubicBezTo>
                    <a:pt x="161" y="133"/>
                    <a:pt x="142" y="128"/>
                    <a:pt x="119" y="124"/>
                  </a:cubicBezTo>
                  <a:moveTo>
                    <a:pt x="37" y="116"/>
                  </a:moveTo>
                  <a:cubicBezTo>
                    <a:pt x="16" y="146"/>
                    <a:pt x="0" y="175"/>
                    <a:pt x="0" y="187"/>
                  </a:cubicBezTo>
                  <a:cubicBezTo>
                    <a:pt x="12" y="187"/>
                    <a:pt x="28" y="191"/>
                    <a:pt x="45" y="197"/>
                  </a:cubicBezTo>
                  <a:cubicBezTo>
                    <a:pt x="58" y="175"/>
                    <a:pt x="74" y="148"/>
                    <a:pt x="93" y="120"/>
                  </a:cubicBezTo>
                  <a:cubicBezTo>
                    <a:pt x="76" y="118"/>
                    <a:pt x="58" y="117"/>
                    <a:pt x="37" y="116"/>
                  </a:cubicBezTo>
                  <a:moveTo>
                    <a:pt x="175" y="8"/>
                  </a:moveTo>
                  <a:cubicBezTo>
                    <a:pt x="150" y="15"/>
                    <a:pt x="131" y="24"/>
                    <a:pt x="120" y="28"/>
                  </a:cubicBezTo>
                  <a:cubicBezTo>
                    <a:pt x="103" y="35"/>
                    <a:pt x="78" y="62"/>
                    <a:pt x="54" y="93"/>
                  </a:cubicBezTo>
                  <a:cubicBezTo>
                    <a:pt x="74" y="94"/>
                    <a:pt x="92" y="96"/>
                    <a:pt x="108" y="98"/>
                  </a:cubicBezTo>
                  <a:cubicBezTo>
                    <a:pt x="130" y="67"/>
                    <a:pt x="153" y="35"/>
                    <a:pt x="175" y="8"/>
                  </a:cubicBezTo>
                  <a:moveTo>
                    <a:pt x="233" y="0"/>
                  </a:moveTo>
                  <a:cubicBezTo>
                    <a:pt x="226" y="0"/>
                    <a:pt x="219" y="0"/>
                    <a:pt x="212" y="1"/>
                  </a:cubicBezTo>
                  <a:cubicBezTo>
                    <a:pt x="188" y="29"/>
                    <a:pt x="160" y="65"/>
                    <a:pt x="134" y="103"/>
                  </a:cubicBezTo>
                  <a:cubicBezTo>
                    <a:pt x="156" y="107"/>
                    <a:pt x="174" y="112"/>
                    <a:pt x="190" y="117"/>
                  </a:cubicBezTo>
                  <a:cubicBezTo>
                    <a:pt x="216" y="75"/>
                    <a:pt x="246" y="33"/>
                    <a:pt x="274" y="4"/>
                  </a:cubicBezTo>
                  <a:cubicBezTo>
                    <a:pt x="260" y="1"/>
                    <a:pt x="246" y="0"/>
                    <a:pt x="233" y="0"/>
                  </a:cubicBezTo>
                </a:path>
              </a:pathLst>
            </a:custGeom>
            <a:gradFill>
              <a:gsLst>
                <a:gs pos="38000">
                  <a:srgbClr val="FFFFFF">
                    <a:alpha val="61000"/>
                  </a:srgbClr>
                </a:gs>
                <a:gs pos="79000">
                  <a:srgbClr val="FFFFFF">
                    <a:alpha val="0"/>
                  </a:srgbClr>
                </a:gs>
              </a:gsLst>
              <a:lin ang="6000000" scaled="0"/>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grpSp>
      <p:sp>
        <p:nvSpPr>
          <p:cNvPr id="20" name="Freeform 18">
            <a:extLst>
              <a:ext uri="{FF2B5EF4-FFF2-40B4-BE49-F238E27FC236}">
                <a16:creationId xmlns:a16="http://schemas.microsoft.com/office/drawing/2014/main" id="{9E025A3E-9205-4559-BAFB-C40F485B025A}"/>
              </a:ext>
            </a:extLst>
          </p:cNvPr>
          <p:cNvSpPr>
            <a:spLocks noEditPoints="1"/>
          </p:cNvSpPr>
          <p:nvPr/>
        </p:nvSpPr>
        <p:spPr bwMode="auto">
          <a:xfrm>
            <a:off x="5122866" y="4297314"/>
            <a:ext cx="0" cy="12505"/>
          </a:xfrm>
          <a:custGeom>
            <a:avLst/>
            <a:gdLst>
              <a:gd name="T0" fmla="*/ 9 h 9"/>
              <a:gd name="T1" fmla="*/ 9 h 9"/>
              <a:gd name="T2" fmla="*/ 9 h 9"/>
              <a:gd name="T3" fmla="*/ 5 h 9"/>
              <a:gd name="T4" fmla="*/ 5 h 9"/>
              <a:gd name="T5" fmla="*/ 5 h 9"/>
              <a:gd name="T6" fmla="*/ 4 h 9"/>
              <a:gd name="T7" fmla="*/ 4 h 9"/>
              <a:gd name="T8" fmla="*/ 4 h 9"/>
              <a:gd name="T9" fmla="*/ 3 h 9"/>
              <a:gd name="T10" fmla="*/ 4 h 9"/>
              <a:gd name="T11" fmla="*/ 3 h 9"/>
              <a:gd name="T12" fmla="*/ 3 h 9"/>
              <a:gd name="T13" fmla="*/ 3 h 9"/>
              <a:gd name="T14" fmla="*/ 3 h 9"/>
              <a:gd name="T15" fmla="*/ 2 h 9"/>
              <a:gd name="T16" fmla="*/ 3 h 9"/>
              <a:gd name="T17" fmla="*/ 2 h 9"/>
              <a:gd name="T18" fmla="*/ 2 h 9"/>
              <a:gd name="T19" fmla="*/ 2 h 9"/>
              <a:gd name="T20" fmla="*/ 2 h 9"/>
              <a:gd name="T21" fmla="*/ 1 h 9"/>
              <a:gd name="T22" fmla="*/ 1 h 9"/>
              <a:gd name="T23" fmla="*/ 1 h 9"/>
              <a:gd name="T24" fmla="*/ 1 h 9"/>
              <a:gd name="T25" fmla="*/ 1 h 9"/>
              <a:gd name="T26" fmla="*/ 1 h 9"/>
              <a:gd name="T27" fmla="*/ 0 h 9"/>
              <a:gd name="T28" fmla="*/ 0 h 9"/>
              <a:gd name="T29" fmla="*/ 0 h 9"/>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Lst>
            <a:rect l="0" t="0" r="r" b="b"/>
            <a:pathLst>
              <a:path h="9">
                <a:moveTo>
                  <a:pt x="0" y="9"/>
                </a:moveTo>
                <a:cubicBezTo>
                  <a:pt x="0" y="9"/>
                  <a:pt x="0" y="9"/>
                  <a:pt x="0" y="9"/>
                </a:cubicBezTo>
                <a:cubicBezTo>
                  <a:pt x="0" y="9"/>
                  <a:pt x="0" y="9"/>
                  <a:pt x="0" y="9"/>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2"/>
                </a:moveTo>
                <a:cubicBezTo>
                  <a:pt x="0" y="2"/>
                  <a:pt x="0" y="2"/>
                  <a:pt x="0" y="3"/>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cs typeface="+mn-ea"/>
              <a:sym typeface="+mn-lt"/>
            </a:endParaRPr>
          </a:p>
        </p:txBody>
      </p:sp>
      <p:sp>
        <p:nvSpPr>
          <p:cNvPr id="21" name="Freeform 23">
            <a:extLst>
              <a:ext uri="{FF2B5EF4-FFF2-40B4-BE49-F238E27FC236}">
                <a16:creationId xmlns:a16="http://schemas.microsoft.com/office/drawing/2014/main" id="{8FB9CC43-8B89-4DB2-9211-3AD26729FC28}"/>
              </a:ext>
            </a:extLst>
          </p:cNvPr>
          <p:cNvSpPr>
            <a:spLocks/>
          </p:cNvSpPr>
          <p:nvPr/>
        </p:nvSpPr>
        <p:spPr bwMode="auto">
          <a:xfrm>
            <a:off x="6360884" y="4085861"/>
            <a:ext cx="1090230" cy="326273"/>
          </a:xfrm>
          <a:custGeom>
            <a:avLst/>
            <a:gdLst>
              <a:gd name="T0" fmla="*/ 778 w 778"/>
              <a:gd name="T1" fmla="*/ 0 h 233"/>
              <a:gd name="T2" fmla="*/ 0 w 778"/>
              <a:gd name="T3" fmla="*/ 233 h 233"/>
              <a:gd name="T4" fmla="*/ 0 w 778"/>
              <a:gd name="T5" fmla="*/ 233 h 233"/>
              <a:gd name="T6" fmla="*/ 778 w 778"/>
              <a:gd name="T7" fmla="*/ 0 h 233"/>
              <a:gd name="T8" fmla="*/ 778 w 778"/>
              <a:gd name="T9" fmla="*/ 0 h 233"/>
            </a:gdLst>
            <a:ahLst/>
            <a:cxnLst>
              <a:cxn ang="0">
                <a:pos x="T0" y="T1"/>
              </a:cxn>
              <a:cxn ang="0">
                <a:pos x="T2" y="T3"/>
              </a:cxn>
              <a:cxn ang="0">
                <a:pos x="T4" y="T5"/>
              </a:cxn>
              <a:cxn ang="0">
                <a:pos x="T6" y="T7"/>
              </a:cxn>
              <a:cxn ang="0">
                <a:pos x="T8" y="T9"/>
              </a:cxn>
            </a:cxnLst>
            <a:rect l="0" t="0" r="r" b="b"/>
            <a:pathLst>
              <a:path w="778" h="233">
                <a:moveTo>
                  <a:pt x="778" y="0"/>
                </a:moveTo>
                <a:cubicBezTo>
                  <a:pt x="655" y="111"/>
                  <a:pt x="364" y="206"/>
                  <a:pt x="0" y="233"/>
                </a:cubicBezTo>
                <a:cubicBezTo>
                  <a:pt x="0" y="233"/>
                  <a:pt x="0" y="233"/>
                  <a:pt x="0" y="233"/>
                </a:cubicBezTo>
                <a:cubicBezTo>
                  <a:pt x="364" y="206"/>
                  <a:pt x="655" y="111"/>
                  <a:pt x="778" y="0"/>
                </a:cubicBezTo>
                <a:cubicBezTo>
                  <a:pt x="778" y="0"/>
                  <a:pt x="778" y="0"/>
                  <a:pt x="778" y="0"/>
                </a:cubicBezTo>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cs typeface="+mn-ea"/>
              <a:sym typeface="+mn-lt"/>
            </a:endParaRPr>
          </a:p>
        </p:txBody>
      </p:sp>
      <p:sp>
        <p:nvSpPr>
          <p:cNvPr id="25" name="Oval 40">
            <a:extLst>
              <a:ext uri="{FF2B5EF4-FFF2-40B4-BE49-F238E27FC236}">
                <a16:creationId xmlns:a16="http://schemas.microsoft.com/office/drawing/2014/main" id="{B624A6A4-2E3A-47D4-8E00-6FF93E903C6C}"/>
              </a:ext>
            </a:extLst>
          </p:cNvPr>
          <p:cNvSpPr/>
          <p:nvPr/>
        </p:nvSpPr>
        <p:spPr>
          <a:xfrm>
            <a:off x="4150883" y="5410378"/>
            <a:ext cx="3890234" cy="806186"/>
          </a:xfrm>
          <a:prstGeom prst="ellipse">
            <a:avLst/>
          </a:prstGeom>
          <a:solidFill>
            <a:srgbClr val="000000">
              <a:alpha val="38000"/>
            </a:srgbClr>
          </a:solidFill>
          <a:ln w="12700" cap="flat" cmpd="sng" algn="ctr">
            <a:noFill/>
            <a:prstDash val="solid"/>
            <a:miter lim="800000"/>
          </a:ln>
          <a:effectLst>
            <a:softEdge rad="2032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30" name="TextBox 44">
            <a:extLst>
              <a:ext uri="{FF2B5EF4-FFF2-40B4-BE49-F238E27FC236}">
                <a16:creationId xmlns:a16="http://schemas.microsoft.com/office/drawing/2014/main" id="{3E59E256-9579-4491-AA24-720407368C72}"/>
              </a:ext>
            </a:extLst>
          </p:cNvPr>
          <p:cNvSpPr txBox="1"/>
          <p:nvPr/>
        </p:nvSpPr>
        <p:spPr>
          <a:xfrm>
            <a:off x="315133" y="407804"/>
            <a:ext cx="3475688" cy="2862322"/>
          </a:xfrm>
          <a:prstGeom prst="rect">
            <a:avLst/>
          </a:prstGeom>
          <a:noFill/>
        </p:spPr>
        <p:txBody>
          <a:bodyPr wrap="square" rtlCol="0">
            <a:spAutoFit/>
          </a:bodyPr>
          <a:lstStyle/>
          <a:p>
            <a:r>
              <a:rPr lang="pt-BR" b="1" dirty="0">
                <a:solidFill>
                  <a:srgbClr val="D91D3C"/>
                </a:solidFill>
              </a:rPr>
              <a:t>Autorização para uso de explosivos: </a:t>
            </a:r>
          </a:p>
          <a:p>
            <a:endParaRPr lang="pt-BR" b="1" dirty="0"/>
          </a:p>
          <a:p>
            <a:r>
              <a:rPr lang="pt-BR" dirty="0"/>
              <a:t>As empresas e estabelecimentos que pretendem lidar com explosivos devem obter autorização específica emitida pelo órgão competente. </a:t>
            </a:r>
          </a:p>
        </p:txBody>
      </p:sp>
      <p:sp>
        <p:nvSpPr>
          <p:cNvPr id="4" name="矩形 50">
            <a:extLst>
              <a:ext uri="{FF2B5EF4-FFF2-40B4-BE49-F238E27FC236}">
                <a16:creationId xmlns:a16="http://schemas.microsoft.com/office/drawing/2014/main" id="{ACA9B5AD-647C-739D-6D2E-21C8E6C5ED31}"/>
              </a:ext>
            </a:extLst>
          </p:cNvPr>
          <p:cNvSpPr/>
          <p:nvPr/>
        </p:nvSpPr>
        <p:spPr>
          <a:xfrm>
            <a:off x="412000" y="274285"/>
            <a:ext cx="511629" cy="62435"/>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pic>
        <p:nvPicPr>
          <p:cNvPr id="3" name="Imagem 2">
            <a:extLst>
              <a:ext uri="{FF2B5EF4-FFF2-40B4-BE49-F238E27FC236}">
                <a16:creationId xmlns:a16="http://schemas.microsoft.com/office/drawing/2014/main" id="{1CFC2B9B-1FB3-593A-7B5F-738DA8C81C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586143281"/>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500"/>
                                        <p:tgtEl>
                                          <p:spTgt spid="30"/>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0"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4">
            <a:extLst>
              <a:ext uri="{FF2B5EF4-FFF2-40B4-BE49-F238E27FC236}">
                <a16:creationId xmlns:a16="http://schemas.microsoft.com/office/drawing/2014/main" id="{E355216D-92D6-4971-90E0-2CD370503B47}"/>
              </a:ext>
            </a:extLst>
          </p:cNvPr>
          <p:cNvSpPr>
            <a:spLocks/>
          </p:cNvSpPr>
          <p:nvPr/>
        </p:nvSpPr>
        <p:spPr bwMode="auto">
          <a:xfrm>
            <a:off x="5234276" y="2243044"/>
            <a:ext cx="711662" cy="983366"/>
          </a:xfrm>
          <a:custGeom>
            <a:avLst/>
            <a:gdLst>
              <a:gd name="T0" fmla="*/ 508 w 508"/>
              <a:gd name="T1" fmla="*/ 0 h 702"/>
              <a:gd name="T2" fmla="*/ 508 w 508"/>
              <a:gd name="T3" fmla="*/ 0 h 702"/>
              <a:gd name="T4" fmla="*/ 0 w 508"/>
              <a:gd name="T5" fmla="*/ 702 h 702"/>
              <a:gd name="T6" fmla="*/ 0 w 508"/>
              <a:gd name="T7" fmla="*/ 702 h 702"/>
              <a:gd name="T8" fmla="*/ 508 w 508"/>
              <a:gd name="T9" fmla="*/ 0 h 702"/>
            </a:gdLst>
            <a:ahLst/>
            <a:cxnLst>
              <a:cxn ang="0">
                <a:pos x="T0" y="T1"/>
              </a:cxn>
              <a:cxn ang="0">
                <a:pos x="T2" y="T3"/>
              </a:cxn>
              <a:cxn ang="0">
                <a:pos x="T4" y="T5"/>
              </a:cxn>
              <a:cxn ang="0">
                <a:pos x="T6" y="T7"/>
              </a:cxn>
              <a:cxn ang="0">
                <a:pos x="T8" y="T9"/>
              </a:cxn>
            </a:cxnLst>
            <a:rect l="0" t="0" r="r" b="b"/>
            <a:pathLst>
              <a:path w="508" h="702">
                <a:moveTo>
                  <a:pt x="508" y="0"/>
                </a:moveTo>
                <a:cubicBezTo>
                  <a:pt x="508" y="0"/>
                  <a:pt x="508" y="0"/>
                  <a:pt x="508" y="0"/>
                </a:cubicBezTo>
                <a:cubicBezTo>
                  <a:pt x="312" y="89"/>
                  <a:pt x="112" y="372"/>
                  <a:pt x="0" y="702"/>
                </a:cubicBezTo>
                <a:cubicBezTo>
                  <a:pt x="0" y="702"/>
                  <a:pt x="0" y="702"/>
                  <a:pt x="0" y="702"/>
                </a:cubicBezTo>
                <a:cubicBezTo>
                  <a:pt x="112" y="371"/>
                  <a:pt x="312" y="88"/>
                  <a:pt x="508" y="0"/>
                </a:cubicBezTo>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cs typeface="+mn-ea"/>
              <a:sym typeface="+mn-lt"/>
            </a:endParaRPr>
          </a:p>
        </p:txBody>
      </p:sp>
      <p:sp>
        <p:nvSpPr>
          <p:cNvPr id="14" name="Freeform 15">
            <a:extLst>
              <a:ext uri="{FF2B5EF4-FFF2-40B4-BE49-F238E27FC236}">
                <a16:creationId xmlns:a16="http://schemas.microsoft.com/office/drawing/2014/main" id="{FE1ADE13-69ED-4BB6-A211-D3B2EC8161D7}"/>
              </a:ext>
            </a:extLst>
          </p:cNvPr>
          <p:cNvSpPr>
            <a:spLocks noEditPoints="1"/>
          </p:cNvSpPr>
          <p:nvPr/>
        </p:nvSpPr>
        <p:spPr bwMode="auto">
          <a:xfrm>
            <a:off x="6407495" y="2287381"/>
            <a:ext cx="26148" cy="3410"/>
          </a:xfrm>
          <a:custGeom>
            <a:avLst/>
            <a:gdLst>
              <a:gd name="T0" fmla="*/ 0 w 19"/>
              <a:gd name="T1" fmla="*/ 2 h 2"/>
              <a:gd name="T2" fmla="*/ 1 w 19"/>
              <a:gd name="T3" fmla="*/ 2 h 2"/>
              <a:gd name="T4" fmla="*/ 2 w 19"/>
              <a:gd name="T5" fmla="*/ 2 h 2"/>
              <a:gd name="T6" fmla="*/ 2 w 19"/>
              <a:gd name="T7" fmla="*/ 2 h 2"/>
              <a:gd name="T8" fmla="*/ 3 w 19"/>
              <a:gd name="T9" fmla="*/ 2 h 2"/>
              <a:gd name="T10" fmla="*/ 3 w 19"/>
              <a:gd name="T11" fmla="*/ 2 h 2"/>
              <a:gd name="T12" fmla="*/ 4 w 19"/>
              <a:gd name="T13" fmla="*/ 2 h 2"/>
              <a:gd name="T14" fmla="*/ 4 w 19"/>
              <a:gd name="T15" fmla="*/ 2 h 2"/>
              <a:gd name="T16" fmla="*/ 4 w 19"/>
              <a:gd name="T17" fmla="*/ 2 h 2"/>
              <a:gd name="T18" fmla="*/ 5 w 19"/>
              <a:gd name="T19" fmla="*/ 2 h 2"/>
              <a:gd name="T20" fmla="*/ 5 w 19"/>
              <a:gd name="T21" fmla="*/ 2 h 2"/>
              <a:gd name="T22" fmla="*/ 6 w 19"/>
              <a:gd name="T23" fmla="*/ 2 h 2"/>
              <a:gd name="T24" fmla="*/ 6 w 19"/>
              <a:gd name="T25" fmla="*/ 2 h 2"/>
              <a:gd name="T26" fmla="*/ 6 w 19"/>
              <a:gd name="T27" fmla="*/ 2 h 2"/>
              <a:gd name="T28" fmla="*/ 7 w 19"/>
              <a:gd name="T29" fmla="*/ 1 h 2"/>
              <a:gd name="T30" fmla="*/ 7 w 19"/>
              <a:gd name="T31" fmla="*/ 1 h 2"/>
              <a:gd name="T32" fmla="*/ 7 w 19"/>
              <a:gd name="T33" fmla="*/ 1 h 2"/>
              <a:gd name="T34" fmla="*/ 8 w 19"/>
              <a:gd name="T35" fmla="*/ 1 h 2"/>
              <a:gd name="T36" fmla="*/ 8 w 19"/>
              <a:gd name="T37" fmla="*/ 1 h 2"/>
              <a:gd name="T38" fmla="*/ 9 w 19"/>
              <a:gd name="T39" fmla="*/ 1 h 2"/>
              <a:gd name="T40" fmla="*/ 9 w 19"/>
              <a:gd name="T41" fmla="*/ 1 h 2"/>
              <a:gd name="T42" fmla="*/ 9 w 19"/>
              <a:gd name="T43" fmla="*/ 1 h 2"/>
              <a:gd name="T44" fmla="*/ 10 w 19"/>
              <a:gd name="T45" fmla="*/ 1 h 2"/>
              <a:gd name="T46" fmla="*/ 10 w 19"/>
              <a:gd name="T47" fmla="*/ 1 h 2"/>
              <a:gd name="T48" fmla="*/ 10 w 19"/>
              <a:gd name="T49" fmla="*/ 1 h 2"/>
              <a:gd name="T50" fmla="*/ 11 w 19"/>
              <a:gd name="T51" fmla="*/ 1 h 2"/>
              <a:gd name="T52" fmla="*/ 11 w 19"/>
              <a:gd name="T53" fmla="*/ 1 h 2"/>
              <a:gd name="T54" fmla="*/ 12 w 19"/>
              <a:gd name="T55" fmla="*/ 1 h 2"/>
              <a:gd name="T56" fmla="*/ 12 w 19"/>
              <a:gd name="T57" fmla="*/ 1 h 2"/>
              <a:gd name="T58" fmla="*/ 12 w 19"/>
              <a:gd name="T59" fmla="*/ 1 h 2"/>
              <a:gd name="T60" fmla="*/ 13 w 19"/>
              <a:gd name="T61" fmla="*/ 1 h 2"/>
              <a:gd name="T62" fmla="*/ 13 w 19"/>
              <a:gd name="T63" fmla="*/ 1 h 2"/>
              <a:gd name="T64" fmla="*/ 14 w 19"/>
              <a:gd name="T65" fmla="*/ 1 h 2"/>
              <a:gd name="T66" fmla="*/ 14 w 19"/>
              <a:gd name="T67" fmla="*/ 1 h 2"/>
              <a:gd name="T68" fmla="*/ 14 w 19"/>
              <a:gd name="T69" fmla="*/ 1 h 2"/>
              <a:gd name="T70" fmla="*/ 15 w 19"/>
              <a:gd name="T71" fmla="*/ 0 h 2"/>
              <a:gd name="T72" fmla="*/ 16 w 19"/>
              <a:gd name="T73" fmla="*/ 0 h 2"/>
              <a:gd name="T74" fmla="*/ 16 w 19"/>
              <a:gd name="T75" fmla="*/ 0 h 2"/>
              <a:gd name="T76" fmla="*/ 16 w 19"/>
              <a:gd name="T77" fmla="*/ 0 h 2"/>
              <a:gd name="T78" fmla="*/ 17 w 19"/>
              <a:gd name="T79" fmla="*/ 0 h 2"/>
              <a:gd name="T80" fmla="*/ 17 w 19"/>
              <a:gd name="T81" fmla="*/ 0 h 2"/>
              <a:gd name="T82" fmla="*/ 17 w 19"/>
              <a:gd name="T83" fmla="*/ 0 h 2"/>
              <a:gd name="T84" fmla="*/ 18 w 19"/>
              <a:gd name="T85" fmla="*/ 0 h 2"/>
              <a:gd name="T86" fmla="*/ 18 w 19"/>
              <a:gd name="T87" fmla="*/ 0 h 2"/>
              <a:gd name="T88" fmla="*/ 19 w 19"/>
              <a:gd name="T89" fmla="*/ 0 h 2"/>
              <a:gd name="T90" fmla="*/ 19 w 19"/>
              <a:gd name="T9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 h="2">
                <a:moveTo>
                  <a:pt x="0" y="2"/>
                </a:moveTo>
                <a:cubicBezTo>
                  <a:pt x="0" y="2"/>
                  <a:pt x="0" y="2"/>
                  <a:pt x="0" y="2"/>
                </a:cubicBezTo>
                <a:cubicBezTo>
                  <a:pt x="0" y="2"/>
                  <a:pt x="0" y="2"/>
                  <a:pt x="0" y="2"/>
                </a:cubicBezTo>
                <a:moveTo>
                  <a:pt x="1" y="2"/>
                </a:moveTo>
                <a:cubicBezTo>
                  <a:pt x="1" y="2"/>
                  <a:pt x="1" y="2"/>
                  <a:pt x="1" y="2"/>
                </a:cubicBezTo>
                <a:cubicBezTo>
                  <a:pt x="1" y="2"/>
                  <a:pt x="1" y="2"/>
                  <a:pt x="1" y="2"/>
                </a:cubicBezTo>
                <a:moveTo>
                  <a:pt x="2" y="2"/>
                </a:moveTo>
                <a:cubicBezTo>
                  <a:pt x="2" y="2"/>
                  <a:pt x="2" y="2"/>
                  <a:pt x="2" y="2"/>
                </a:cubicBezTo>
                <a:cubicBezTo>
                  <a:pt x="2" y="2"/>
                  <a:pt x="2" y="2"/>
                  <a:pt x="2" y="2"/>
                </a:cubicBezTo>
                <a:moveTo>
                  <a:pt x="2" y="2"/>
                </a:moveTo>
                <a:cubicBezTo>
                  <a:pt x="2" y="2"/>
                  <a:pt x="2" y="2"/>
                  <a:pt x="2" y="2"/>
                </a:cubicBezTo>
                <a:cubicBezTo>
                  <a:pt x="2" y="2"/>
                  <a:pt x="2" y="2"/>
                  <a:pt x="2"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4" y="2"/>
                </a:moveTo>
                <a:cubicBezTo>
                  <a:pt x="3" y="2"/>
                  <a:pt x="3" y="2"/>
                  <a:pt x="3" y="2"/>
                </a:cubicBezTo>
                <a:cubicBezTo>
                  <a:pt x="3" y="2"/>
                  <a:pt x="3" y="2"/>
                  <a:pt x="4" y="2"/>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5" y="2"/>
                </a:moveTo>
                <a:cubicBezTo>
                  <a:pt x="5" y="2"/>
                  <a:pt x="5" y="2"/>
                  <a:pt x="5" y="2"/>
                </a:cubicBezTo>
                <a:cubicBezTo>
                  <a:pt x="5" y="2"/>
                  <a:pt x="5" y="2"/>
                  <a:pt x="5" y="2"/>
                </a:cubicBezTo>
                <a:moveTo>
                  <a:pt x="5" y="2"/>
                </a:moveTo>
                <a:cubicBezTo>
                  <a:pt x="5" y="2"/>
                  <a:pt x="5" y="2"/>
                  <a:pt x="5" y="2"/>
                </a:cubicBezTo>
                <a:cubicBezTo>
                  <a:pt x="5" y="2"/>
                  <a:pt x="5" y="2"/>
                  <a:pt x="5" y="2"/>
                </a:cubicBezTo>
                <a:moveTo>
                  <a:pt x="6" y="2"/>
                </a:moveTo>
                <a:cubicBezTo>
                  <a:pt x="5" y="2"/>
                  <a:pt x="5" y="2"/>
                  <a:pt x="5" y="2"/>
                </a:cubicBezTo>
                <a:cubicBezTo>
                  <a:pt x="5" y="2"/>
                  <a:pt x="5" y="2"/>
                  <a:pt x="6" y="2"/>
                </a:cubicBezTo>
                <a:moveTo>
                  <a:pt x="6" y="2"/>
                </a:moveTo>
                <a:cubicBezTo>
                  <a:pt x="6" y="2"/>
                  <a:pt x="6" y="2"/>
                  <a:pt x="6" y="2"/>
                </a:cubicBezTo>
                <a:cubicBezTo>
                  <a:pt x="6" y="2"/>
                  <a:pt x="6" y="2"/>
                  <a:pt x="6" y="2"/>
                </a:cubicBezTo>
                <a:moveTo>
                  <a:pt x="6" y="2"/>
                </a:moveTo>
                <a:cubicBezTo>
                  <a:pt x="6" y="2"/>
                  <a:pt x="6" y="2"/>
                  <a:pt x="6" y="2"/>
                </a:cubicBezTo>
                <a:cubicBezTo>
                  <a:pt x="6" y="2"/>
                  <a:pt x="6" y="2"/>
                  <a:pt x="6" y="2"/>
                </a:cubicBezTo>
                <a:moveTo>
                  <a:pt x="7" y="1"/>
                </a:moveTo>
                <a:cubicBezTo>
                  <a:pt x="7" y="1"/>
                  <a:pt x="6" y="1"/>
                  <a:pt x="6" y="1"/>
                </a:cubicBezTo>
                <a:cubicBezTo>
                  <a:pt x="6" y="1"/>
                  <a:pt x="7" y="1"/>
                  <a:pt x="7" y="1"/>
                </a:cubicBezTo>
                <a:moveTo>
                  <a:pt x="7" y="1"/>
                </a:moveTo>
                <a:cubicBezTo>
                  <a:pt x="7" y="1"/>
                  <a:pt x="7" y="1"/>
                  <a:pt x="7" y="1"/>
                </a:cubicBezTo>
                <a:cubicBezTo>
                  <a:pt x="7" y="1"/>
                  <a:pt x="7" y="1"/>
                  <a:pt x="7" y="1"/>
                </a:cubicBezTo>
                <a:moveTo>
                  <a:pt x="7" y="1"/>
                </a:moveTo>
                <a:cubicBezTo>
                  <a:pt x="7" y="1"/>
                  <a:pt x="7" y="1"/>
                  <a:pt x="7" y="1"/>
                </a:cubicBezTo>
                <a:cubicBezTo>
                  <a:pt x="7" y="1"/>
                  <a:pt x="7" y="1"/>
                  <a:pt x="7" y="1"/>
                </a:cubicBezTo>
                <a:moveTo>
                  <a:pt x="8" y="1"/>
                </a:moveTo>
                <a:cubicBezTo>
                  <a:pt x="8" y="1"/>
                  <a:pt x="8" y="1"/>
                  <a:pt x="8" y="1"/>
                </a:cubicBezTo>
                <a:cubicBezTo>
                  <a:pt x="8" y="1"/>
                  <a:pt x="8" y="1"/>
                  <a:pt x="8" y="1"/>
                </a:cubicBezTo>
                <a:moveTo>
                  <a:pt x="8" y="1"/>
                </a:moveTo>
                <a:cubicBezTo>
                  <a:pt x="8" y="1"/>
                  <a:pt x="8" y="1"/>
                  <a:pt x="8" y="1"/>
                </a:cubicBezTo>
                <a:cubicBezTo>
                  <a:pt x="8" y="1"/>
                  <a:pt x="8" y="1"/>
                  <a:pt x="8" y="1"/>
                </a:cubicBezTo>
                <a:moveTo>
                  <a:pt x="9" y="1"/>
                </a:moveTo>
                <a:cubicBezTo>
                  <a:pt x="8" y="1"/>
                  <a:pt x="8" y="1"/>
                  <a:pt x="8" y="1"/>
                </a:cubicBezTo>
                <a:cubicBezTo>
                  <a:pt x="8" y="1"/>
                  <a:pt x="8" y="1"/>
                  <a:pt x="9" y="1"/>
                </a:cubicBezTo>
                <a:moveTo>
                  <a:pt x="9" y="1"/>
                </a:moveTo>
                <a:cubicBezTo>
                  <a:pt x="9" y="1"/>
                  <a:pt x="9" y="1"/>
                  <a:pt x="9" y="1"/>
                </a:cubicBezTo>
                <a:cubicBezTo>
                  <a:pt x="9" y="1"/>
                  <a:pt x="9" y="1"/>
                  <a:pt x="9" y="1"/>
                </a:cubicBezTo>
                <a:moveTo>
                  <a:pt x="9" y="1"/>
                </a:moveTo>
                <a:cubicBezTo>
                  <a:pt x="9" y="1"/>
                  <a:pt x="9" y="1"/>
                  <a:pt x="9" y="1"/>
                </a:cubicBezTo>
                <a:cubicBezTo>
                  <a:pt x="9" y="1"/>
                  <a:pt x="9" y="1"/>
                  <a:pt x="9" y="1"/>
                </a:cubicBezTo>
                <a:moveTo>
                  <a:pt x="10" y="1"/>
                </a:moveTo>
                <a:cubicBezTo>
                  <a:pt x="10" y="1"/>
                  <a:pt x="9" y="1"/>
                  <a:pt x="9" y="1"/>
                </a:cubicBezTo>
                <a:cubicBezTo>
                  <a:pt x="9" y="1"/>
                  <a:pt x="10" y="1"/>
                  <a:pt x="10" y="1"/>
                </a:cubicBezTo>
                <a:moveTo>
                  <a:pt x="10" y="1"/>
                </a:moveTo>
                <a:cubicBezTo>
                  <a:pt x="10" y="1"/>
                  <a:pt x="10" y="1"/>
                  <a:pt x="10" y="1"/>
                </a:cubicBezTo>
                <a:cubicBezTo>
                  <a:pt x="10" y="1"/>
                  <a:pt x="10" y="1"/>
                  <a:pt x="10" y="1"/>
                </a:cubicBezTo>
                <a:moveTo>
                  <a:pt x="10" y="1"/>
                </a:moveTo>
                <a:cubicBezTo>
                  <a:pt x="10" y="1"/>
                  <a:pt x="10" y="1"/>
                  <a:pt x="10" y="1"/>
                </a:cubicBezTo>
                <a:cubicBezTo>
                  <a:pt x="10" y="1"/>
                  <a:pt x="10" y="1"/>
                  <a:pt x="10" y="1"/>
                </a:cubicBezTo>
                <a:moveTo>
                  <a:pt x="11" y="1"/>
                </a:moveTo>
                <a:cubicBezTo>
                  <a:pt x="11" y="1"/>
                  <a:pt x="11" y="1"/>
                  <a:pt x="10" y="1"/>
                </a:cubicBezTo>
                <a:cubicBezTo>
                  <a:pt x="11" y="1"/>
                  <a:pt x="11" y="1"/>
                  <a:pt x="11" y="1"/>
                </a:cubicBezTo>
                <a:moveTo>
                  <a:pt x="11" y="1"/>
                </a:moveTo>
                <a:cubicBezTo>
                  <a:pt x="11" y="1"/>
                  <a:pt x="11" y="1"/>
                  <a:pt x="11" y="1"/>
                </a:cubicBezTo>
                <a:cubicBezTo>
                  <a:pt x="11" y="1"/>
                  <a:pt x="11" y="1"/>
                  <a:pt x="11" y="1"/>
                </a:cubicBezTo>
                <a:moveTo>
                  <a:pt x="12" y="1"/>
                </a:moveTo>
                <a:cubicBezTo>
                  <a:pt x="11" y="1"/>
                  <a:pt x="11" y="1"/>
                  <a:pt x="11" y="1"/>
                </a:cubicBezTo>
                <a:cubicBezTo>
                  <a:pt x="11" y="1"/>
                  <a:pt x="11" y="1"/>
                  <a:pt x="12" y="1"/>
                </a:cubicBezTo>
                <a:moveTo>
                  <a:pt x="12" y="1"/>
                </a:moveTo>
                <a:cubicBezTo>
                  <a:pt x="12" y="1"/>
                  <a:pt x="12" y="1"/>
                  <a:pt x="12" y="1"/>
                </a:cubicBezTo>
                <a:cubicBezTo>
                  <a:pt x="12" y="1"/>
                  <a:pt x="12" y="1"/>
                  <a:pt x="12" y="1"/>
                </a:cubicBezTo>
                <a:moveTo>
                  <a:pt x="12" y="1"/>
                </a:moveTo>
                <a:cubicBezTo>
                  <a:pt x="12" y="1"/>
                  <a:pt x="12" y="1"/>
                  <a:pt x="12" y="1"/>
                </a:cubicBezTo>
                <a:cubicBezTo>
                  <a:pt x="12" y="1"/>
                  <a:pt x="12" y="1"/>
                  <a:pt x="12" y="1"/>
                </a:cubicBezTo>
                <a:moveTo>
                  <a:pt x="13" y="1"/>
                </a:moveTo>
                <a:cubicBezTo>
                  <a:pt x="13" y="1"/>
                  <a:pt x="12" y="1"/>
                  <a:pt x="12" y="1"/>
                </a:cubicBezTo>
                <a:cubicBezTo>
                  <a:pt x="12" y="1"/>
                  <a:pt x="13" y="1"/>
                  <a:pt x="13" y="1"/>
                </a:cubicBezTo>
                <a:moveTo>
                  <a:pt x="13" y="1"/>
                </a:moveTo>
                <a:cubicBezTo>
                  <a:pt x="13" y="1"/>
                  <a:pt x="13" y="1"/>
                  <a:pt x="13" y="1"/>
                </a:cubicBezTo>
                <a:cubicBezTo>
                  <a:pt x="13" y="1"/>
                  <a:pt x="13" y="1"/>
                  <a:pt x="13" y="1"/>
                </a:cubicBezTo>
                <a:moveTo>
                  <a:pt x="14" y="1"/>
                </a:moveTo>
                <a:cubicBezTo>
                  <a:pt x="14" y="1"/>
                  <a:pt x="13" y="1"/>
                  <a:pt x="13" y="1"/>
                </a:cubicBezTo>
                <a:cubicBezTo>
                  <a:pt x="13" y="1"/>
                  <a:pt x="14" y="1"/>
                  <a:pt x="14" y="1"/>
                </a:cubicBezTo>
                <a:moveTo>
                  <a:pt x="14" y="1"/>
                </a:moveTo>
                <a:cubicBezTo>
                  <a:pt x="14" y="1"/>
                  <a:pt x="14" y="1"/>
                  <a:pt x="14" y="1"/>
                </a:cubicBezTo>
                <a:cubicBezTo>
                  <a:pt x="14" y="1"/>
                  <a:pt x="14" y="1"/>
                  <a:pt x="14" y="1"/>
                </a:cubicBezTo>
                <a:moveTo>
                  <a:pt x="14" y="1"/>
                </a:moveTo>
                <a:cubicBezTo>
                  <a:pt x="14" y="1"/>
                  <a:pt x="14" y="1"/>
                  <a:pt x="14" y="1"/>
                </a:cubicBezTo>
                <a:cubicBezTo>
                  <a:pt x="14" y="1"/>
                  <a:pt x="14" y="1"/>
                  <a:pt x="14" y="1"/>
                </a:cubicBezTo>
                <a:moveTo>
                  <a:pt x="15" y="0"/>
                </a:moveTo>
                <a:cubicBezTo>
                  <a:pt x="15" y="0"/>
                  <a:pt x="15" y="0"/>
                  <a:pt x="15" y="1"/>
                </a:cubicBezTo>
                <a:cubicBezTo>
                  <a:pt x="15" y="0"/>
                  <a:pt x="15" y="0"/>
                  <a:pt x="15" y="0"/>
                </a:cubicBezTo>
                <a:moveTo>
                  <a:pt x="16" y="0"/>
                </a:moveTo>
                <a:cubicBezTo>
                  <a:pt x="16" y="0"/>
                  <a:pt x="15" y="0"/>
                  <a:pt x="15" y="0"/>
                </a:cubicBezTo>
                <a:cubicBezTo>
                  <a:pt x="15" y="0"/>
                  <a:pt x="15" y="0"/>
                  <a:pt x="16" y="0"/>
                </a:cubicBezTo>
                <a:moveTo>
                  <a:pt x="16" y="0"/>
                </a:moveTo>
                <a:cubicBezTo>
                  <a:pt x="16" y="0"/>
                  <a:pt x="16" y="0"/>
                  <a:pt x="16" y="0"/>
                </a:cubicBezTo>
                <a:cubicBezTo>
                  <a:pt x="16" y="0"/>
                  <a:pt x="16" y="0"/>
                  <a:pt x="16" y="0"/>
                </a:cubicBezTo>
                <a:moveTo>
                  <a:pt x="16" y="0"/>
                </a:moveTo>
                <a:cubicBezTo>
                  <a:pt x="16" y="0"/>
                  <a:pt x="16" y="0"/>
                  <a:pt x="16" y="0"/>
                </a:cubicBezTo>
                <a:cubicBezTo>
                  <a:pt x="16" y="0"/>
                  <a:pt x="16" y="0"/>
                  <a:pt x="16" y="0"/>
                </a:cubicBezTo>
                <a:moveTo>
                  <a:pt x="17" y="0"/>
                </a:moveTo>
                <a:cubicBezTo>
                  <a:pt x="17" y="0"/>
                  <a:pt x="17" y="0"/>
                  <a:pt x="16" y="0"/>
                </a:cubicBezTo>
                <a:cubicBezTo>
                  <a:pt x="17" y="0"/>
                  <a:pt x="17" y="0"/>
                  <a:pt x="17" y="0"/>
                </a:cubicBezTo>
                <a:moveTo>
                  <a:pt x="17" y="0"/>
                </a:moveTo>
                <a:cubicBezTo>
                  <a:pt x="17" y="0"/>
                  <a:pt x="17" y="0"/>
                  <a:pt x="17" y="0"/>
                </a:cubicBezTo>
                <a:cubicBezTo>
                  <a:pt x="17" y="0"/>
                  <a:pt x="17" y="0"/>
                  <a:pt x="17" y="0"/>
                </a:cubicBezTo>
                <a:moveTo>
                  <a:pt x="17" y="0"/>
                </a:moveTo>
                <a:cubicBezTo>
                  <a:pt x="17" y="0"/>
                  <a:pt x="17" y="0"/>
                  <a:pt x="17" y="0"/>
                </a:cubicBezTo>
                <a:cubicBezTo>
                  <a:pt x="17" y="0"/>
                  <a:pt x="17" y="0"/>
                  <a:pt x="17" y="0"/>
                </a:cubicBezTo>
                <a:moveTo>
                  <a:pt x="18" y="0"/>
                </a:moveTo>
                <a:cubicBezTo>
                  <a:pt x="18" y="0"/>
                  <a:pt x="18" y="0"/>
                  <a:pt x="17" y="0"/>
                </a:cubicBezTo>
                <a:cubicBezTo>
                  <a:pt x="18" y="0"/>
                  <a:pt x="18" y="0"/>
                  <a:pt x="18" y="0"/>
                </a:cubicBezTo>
                <a:moveTo>
                  <a:pt x="18" y="0"/>
                </a:moveTo>
                <a:cubicBezTo>
                  <a:pt x="18" y="0"/>
                  <a:pt x="18" y="0"/>
                  <a:pt x="18" y="0"/>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cubicBezTo>
                  <a:pt x="19" y="0"/>
                  <a:pt x="19" y="0"/>
                  <a:pt x="19" y="0"/>
                </a:cubicBezTo>
                <a:cubicBezTo>
                  <a:pt x="19" y="0"/>
                  <a:pt x="19" y="0"/>
                  <a:pt x="19" y="0"/>
                </a:cubicBezTo>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cs typeface="+mn-ea"/>
              <a:sym typeface="+mn-lt"/>
            </a:endParaRPr>
          </a:p>
        </p:txBody>
      </p:sp>
      <p:grpSp>
        <p:nvGrpSpPr>
          <p:cNvPr id="15" name="Group 37">
            <a:extLst>
              <a:ext uri="{FF2B5EF4-FFF2-40B4-BE49-F238E27FC236}">
                <a16:creationId xmlns:a16="http://schemas.microsoft.com/office/drawing/2014/main" id="{F9BC98FE-941D-4901-8340-0EEDB710B60A}"/>
              </a:ext>
            </a:extLst>
          </p:cNvPr>
          <p:cNvGrpSpPr/>
          <p:nvPr/>
        </p:nvGrpSpPr>
        <p:grpSpPr>
          <a:xfrm>
            <a:off x="4568088" y="2190750"/>
            <a:ext cx="2015617" cy="1710943"/>
            <a:chOff x="4337562" y="1866900"/>
            <a:chExt cx="2015617" cy="1710943"/>
          </a:xfrm>
        </p:grpSpPr>
        <p:sp>
          <p:nvSpPr>
            <p:cNvPr id="16" name="Freeform 10">
              <a:extLst>
                <a:ext uri="{FF2B5EF4-FFF2-40B4-BE49-F238E27FC236}">
                  <a16:creationId xmlns:a16="http://schemas.microsoft.com/office/drawing/2014/main" id="{EF42994E-2D84-4F7A-A5BC-F0C307ECD42C}"/>
                </a:ext>
              </a:extLst>
            </p:cNvPr>
            <p:cNvSpPr>
              <a:spLocks/>
            </p:cNvSpPr>
            <p:nvPr/>
          </p:nvSpPr>
          <p:spPr bwMode="auto">
            <a:xfrm>
              <a:off x="4337562" y="1878268"/>
              <a:ext cx="1527913" cy="1699575"/>
            </a:xfrm>
            <a:custGeom>
              <a:avLst/>
              <a:gdLst>
                <a:gd name="T0" fmla="*/ 1064 w 1091"/>
                <a:gd name="T1" fmla="*/ 0 h 1213"/>
                <a:gd name="T2" fmla="*/ 6 w 1091"/>
                <a:gd name="T3" fmla="*/ 908 h 1213"/>
                <a:gd name="T4" fmla="*/ 6 w 1091"/>
                <a:gd name="T5" fmla="*/ 908 h 1213"/>
                <a:gd name="T6" fmla="*/ 386 w 1091"/>
                <a:gd name="T7" fmla="*/ 1213 h 1213"/>
                <a:gd name="T8" fmla="*/ 1091 w 1091"/>
                <a:gd name="T9" fmla="*/ 0 h 1213"/>
                <a:gd name="T10" fmla="*/ 1064 w 1091"/>
                <a:gd name="T11" fmla="*/ 0 h 1213"/>
              </a:gdLst>
              <a:ahLst/>
              <a:cxnLst>
                <a:cxn ang="0">
                  <a:pos x="T0" y="T1"/>
                </a:cxn>
                <a:cxn ang="0">
                  <a:pos x="T2" y="T3"/>
                </a:cxn>
                <a:cxn ang="0">
                  <a:pos x="T4" y="T5"/>
                </a:cxn>
                <a:cxn ang="0">
                  <a:pos x="T6" y="T7"/>
                </a:cxn>
                <a:cxn ang="0">
                  <a:pos x="T8" y="T9"/>
                </a:cxn>
                <a:cxn ang="0">
                  <a:pos x="T10" y="T11"/>
                </a:cxn>
              </a:cxnLst>
              <a:rect l="0" t="0" r="r" b="b"/>
              <a:pathLst>
                <a:path w="1091" h="1213">
                  <a:moveTo>
                    <a:pt x="1064" y="0"/>
                  </a:moveTo>
                  <a:cubicBezTo>
                    <a:pt x="528" y="0"/>
                    <a:pt x="84" y="394"/>
                    <a:pt x="6" y="908"/>
                  </a:cubicBezTo>
                  <a:cubicBezTo>
                    <a:pt x="6" y="908"/>
                    <a:pt x="6" y="908"/>
                    <a:pt x="6" y="908"/>
                  </a:cubicBezTo>
                  <a:cubicBezTo>
                    <a:pt x="0" y="1039"/>
                    <a:pt x="152" y="1145"/>
                    <a:pt x="386" y="1213"/>
                  </a:cubicBezTo>
                  <a:cubicBezTo>
                    <a:pt x="401" y="646"/>
                    <a:pt x="775" y="21"/>
                    <a:pt x="1091" y="0"/>
                  </a:cubicBezTo>
                  <a:cubicBezTo>
                    <a:pt x="1082" y="0"/>
                    <a:pt x="1073" y="0"/>
                    <a:pt x="1064" y="0"/>
                  </a:cubicBezTo>
                </a:path>
              </a:pathLst>
            </a:custGeom>
            <a:solidFill>
              <a:srgbClr val="B80006"/>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sp>
          <p:nvSpPr>
            <p:cNvPr id="17" name="Freeform 11">
              <a:extLst>
                <a:ext uri="{FF2B5EF4-FFF2-40B4-BE49-F238E27FC236}">
                  <a16:creationId xmlns:a16="http://schemas.microsoft.com/office/drawing/2014/main" id="{7275C862-9817-4987-9602-A1C1D2A27D8F}"/>
                </a:ext>
              </a:extLst>
            </p:cNvPr>
            <p:cNvSpPr>
              <a:spLocks/>
            </p:cNvSpPr>
            <p:nvPr/>
          </p:nvSpPr>
          <p:spPr bwMode="auto">
            <a:xfrm>
              <a:off x="4877561" y="1866900"/>
              <a:ext cx="1475618" cy="1710943"/>
            </a:xfrm>
            <a:custGeom>
              <a:avLst/>
              <a:gdLst>
                <a:gd name="T0" fmla="*/ 0 w 1053"/>
                <a:gd name="T1" fmla="*/ 1221 h 1221"/>
                <a:gd name="T2" fmla="*/ 1053 w 1053"/>
                <a:gd name="T3" fmla="*/ 590 h 1221"/>
                <a:gd name="T4" fmla="*/ 710 w 1053"/>
                <a:gd name="T5" fmla="*/ 8 h 1221"/>
                <a:gd name="T6" fmla="*/ 0 w 1053"/>
                <a:gd name="T7" fmla="*/ 1221 h 1221"/>
              </a:gdLst>
              <a:ahLst/>
              <a:cxnLst>
                <a:cxn ang="0">
                  <a:pos x="T0" y="T1"/>
                </a:cxn>
                <a:cxn ang="0">
                  <a:pos x="T2" y="T3"/>
                </a:cxn>
                <a:cxn ang="0">
                  <a:pos x="T4" y="T5"/>
                </a:cxn>
                <a:cxn ang="0">
                  <a:pos x="T6" y="T7"/>
                </a:cxn>
              </a:cxnLst>
              <a:rect l="0" t="0" r="r" b="b"/>
              <a:pathLst>
                <a:path w="1053" h="1221">
                  <a:moveTo>
                    <a:pt x="0" y="1221"/>
                  </a:moveTo>
                  <a:cubicBezTo>
                    <a:pt x="1053" y="590"/>
                    <a:pt x="1053" y="590"/>
                    <a:pt x="1053" y="590"/>
                  </a:cubicBezTo>
                  <a:cubicBezTo>
                    <a:pt x="1030" y="218"/>
                    <a:pt x="898" y="0"/>
                    <a:pt x="710" y="8"/>
                  </a:cubicBezTo>
                  <a:cubicBezTo>
                    <a:pt x="394" y="22"/>
                    <a:pt x="15" y="651"/>
                    <a:pt x="0" y="1221"/>
                  </a:cubicBezTo>
                </a:path>
              </a:pathLst>
            </a:custGeom>
            <a:solidFill>
              <a:srgbClr val="B80006">
                <a:lumMod val="75000"/>
              </a:srgbClr>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sp>
          <p:nvSpPr>
            <p:cNvPr id="18" name="Freeform 13">
              <a:extLst>
                <a:ext uri="{FF2B5EF4-FFF2-40B4-BE49-F238E27FC236}">
                  <a16:creationId xmlns:a16="http://schemas.microsoft.com/office/drawing/2014/main" id="{00123784-6D3A-4E76-B3BB-79981121A4C6}"/>
                </a:ext>
              </a:extLst>
            </p:cNvPr>
            <p:cNvSpPr>
              <a:spLocks noEditPoints="1"/>
            </p:cNvSpPr>
            <p:nvPr/>
          </p:nvSpPr>
          <p:spPr bwMode="auto">
            <a:xfrm>
              <a:off x="4784340" y="1919194"/>
              <a:ext cx="931072" cy="983366"/>
            </a:xfrm>
            <a:custGeom>
              <a:avLst/>
              <a:gdLst>
                <a:gd name="T0" fmla="*/ 224 w 665"/>
                <a:gd name="T1" fmla="*/ 453 h 702"/>
                <a:gd name="T2" fmla="*/ 165 w 665"/>
                <a:gd name="T3" fmla="*/ 423 h 702"/>
                <a:gd name="T4" fmla="*/ 217 w 665"/>
                <a:gd name="T5" fmla="*/ 342 h 702"/>
                <a:gd name="T6" fmla="*/ 275 w 665"/>
                <a:gd name="T7" fmla="*/ 356 h 702"/>
                <a:gd name="T8" fmla="*/ 224 w 665"/>
                <a:gd name="T9" fmla="*/ 453 h 702"/>
                <a:gd name="T10" fmla="*/ 143 w 665"/>
                <a:gd name="T11" fmla="*/ 415 h 702"/>
                <a:gd name="T12" fmla="*/ 98 w 665"/>
                <a:gd name="T13" fmla="*/ 405 h 702"/>
                <a:gd name="T14" fmla="*/ 135 w 665"/>
                <a:gd name="T15" fmla="*/ 334 h 702"/>
                <a:gd name="T16" fmla="*/ 191 w 665"/>
                <a:gd name="T17" fmla="*/ 338 h 702"/>
                <a:gd name="T18" fmla="*/ 143 w 665"/>
                <a:gd name="T19" fmla="*/ 415 h 702"/>
                <a:gd name="T20" fmla="*/ 273 w 665"/>
                <a:gd name="T21" fmla="*/ 226 h 702"/>
                <a:gd name="T22" fmla="*/ 273 w 665"/>
                <a:gd name="T23" fmla="*/ 226 h 702"/>
                <a:gd name="T24" fmla="*/ 273 w 665"/>
                <a:gd name="T25" fmla="*/ 226 h 702"/>
                <a:gd name="T26" fmla="*/ 206 w 665"/>
                <a:gd name="T27" fmla="*/ 316 h 702"/>
                <a:gd name="T28" fmla="*/ 152 w 665"/>
                <a:gd name="T29" fmla="*/ 311 h 702"/>
                <a:gd name="T30" fmla="*/ 218 w 665"/>
                <a:gd name="T31" fmla="*/ 246 h 702"/>
                <a:gd name="T32" fmla="*/ 273 w 665"/>
                <a:gd name="T33" fmla="*/ 226 h 702"/>
                <a:gd name="T34" fmla="*/ 288 w 665"/>
                <a:gd name="T35" fmla="*/ 335 h 702"/>
                <a:gd name="T36" fmla="*/ 232 w 665"/>
                <a:gd name="T37" fmla="*/ 321 h 702"/>
                <a:gd name="T38" fmla="*/ 310 w 665"/>
                <a:gd name="T39" fmla="*/ 219 h 702"/>
                <a:gd name="T40" fmla="*/ 331 w 665"/>
                <a:gd name="T41" fmla="*/ 218 h 702"/>
                <a:gd name="T42" fmla="*/ 372 w 665"/>
                <a:gd name="T43" fmla="*/ 222 h 702"/>
                <a:gd name="T44" fmla="*/ 288 w 665"/>
                <a:gd name="T45" fmla="*/ 335 h 702"/>
                <a:gd name="T46" fmla="*/ 665 w 665"/>
                <a:gd name="T47" fmla="*/ 0 h 702"/>
                <a:gd name="T48" fmla="*/ 0 w 665"/>
                <a:gd name="T49" fmla="*/ 432 h 702"/>
                <a:gd name="T50" fmla="*/ 157 w 665"/>
                <a:gd name="T51" fmla="*/ 702 h 702"/>
                <a:gd name="T52" fmla="*/ 665 w 665"/>
                <a:gd name="T53" fmla="*/ 0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5" h="702">
                  <a:moveTo>
                    <a:pt x="224" y="453"/>
                  </a:moveTo>
                  <a:cubicBezTo>
                    <a:pt x="224" y="453"/>
                    <a:pt x="197" y="437"/>
                    <a:pt x="165" y="423"/>
                  </a:cubicBezTo>
                  <a:cubicBezTo>
                    <a:pt x="179" y="400"/>
                    <a:pt x="198" y="371"/>
                    <a:pt x="217" y="342"/>
                  </a:cubicBezTo>
                  <a:cubicBezTo>
                    <a:pt x="240" y="346"/>
                    <a:pt x="259" y="351"/>
                    <a:pt x="275" y="356"/>
                  </a:cubicBezTo>
                  <a:cubicBezTo>
                    <a:pt x="253" y="394"/>
                    <a:pt x="235" y="429"/>
                    <a:pt x="224" y="453"/>
                  </a:cubicBezTo>
                  <a:moveTo>
                    <a:pt x="143" y="415"/>
                  </a:moveTo>
                  <a:cubicBezTo>
                    <a:pt x="126" y="409"/>
                    <a:pt x="110" y="405"/>
                    <a:pt x="98" y="405"/>
                  </a:cubicBezTo>
                  <a:cubicBezTo>
                    <a:pt x="98" y="393"/>
                    <a:pt x="114" y="364"/>
                    <a:pt x="135" y="334"/>
                  </a:cubicBezTo>
                  <a:cubicBezTo>
                    <a:pt x="156" y="335"/>
                    <a:pt x="174" y="336"/>
                    <a:pt x="191" y="338"/>
                  </a:cubicBezTo>
                  <a:cubicBezTo>
                    <a:pt x="172" y="366"/>
                    <a:pt x="156" y="393"/>
                    <a:pt x="143" y="415"/>
                  </a:cubicBezTo>
                  <a:moveTo>
                    <a:pt x="273" y="226"/>
                  </a:moveTo>
                  <a:cubicBezTo>
                    <a:pt x="273" y="226"/>
                    <a:pt x="273" y="226"/>
                    <a:pt x="273" y="226"/>
                  </a:cubicBezTo>
                  <a:cubicBezTo>
                    <a:pt x="273" y="226"/>
                    <a:pt x="273" y="226"/>
                    <a:pt x="273" y="226"/>
                  </a:cubicBezTo>
                  <a:cubicBezTo>
                    <a:pt x="251" y="253"/>
                    <a:pt x="228" y="285"/>
                    <a:pt x="206" y="316"/>
                  </a:cubicBezTo>
                  <a:cubicBezTo>
                    <a:pt x="190" y="314"/>
                    <a:pt x="172" y="312"/>
                    <a:pt x="152" y="311"/>
                  </a:cubicBezTo>
                  <a:cubicBezTo>
                    <a:pt x="176" y="280"/>
                    <a:pt x="201" y="253"/>
                    <a:pt x="218" y="246"/>
                  </a:cubicBezTo>
                  <a:cubicBezTo>
                    <a:pt x="229" y="242"/>
                    <a:pt x="248" y="233"/>
                    <a:pt x="273" y="226"/>
                  </a:cubicBezTo>
                  <a:moveTo>
                    <a:pt x="288" y="335"/>
                  </a:moveTo>
                  <a:cubicBezTo>
                    <a:pt x="272" y="330"/>
                    <a:pt x="254" y="325"/>
                    <a:pt x="232" y="321"/>
                  </a:cubicBezTo>
                  <a:cubicBezTo>
                    <a:pt x="258" y="283"/>
                    <a:pt x="286" y="247"/>
                    <a:pt x="310" y="219"/>
                  </a:cubicBezTo>
                  <a:cubicBezTo>
                    <a:pt x="317" y="218"/>
                    <a:pt x="324" y="218"/>
                    <a:pt x="331" y="218"/>
                  </a:cubicBezTo>
                  <a:cubicBezTo>
                    <a:pt x="344" y="218"/>
                    <a:pt x="358" y="219"/>
                    <a:pt x="372" y="222"/>
                  </a:cubicBezTo>
                  <a:cubicBezTo>
                    <a:pt x="344" y="251"/>
                    <a:pt x="314" y="293"/>
                    <a:pt x="288" y="335"/>
                  </a:cubicBezTo>
                  <a:moveTo>
                    <a:pt x="665" y="0"/>
                  </a:moveTo>
                  <a:cubicBezTo>
                    <a:pt x="351" y="28"/>
                    <a:pt x="0" y="227"/>
                    <a:pt x="0" y="432"/>
                  </a:cubicBezTo>
                  <a:cubicBezTo>
                    <a:pt x="0" y="534"/>
                    <a:pt x="59" y="628"/>
                    <a:pt x="157" y="702"/>
                  </a:cubicBezTo>
                  <a:cubicBezTo>
                    <a:pt x="269" y="372"/>
                    <a:pt x="469" y="89"/>
                    <a:pt x="665" y="0"/>
                  </a:cubicBezTo>
                </a:path>
              </a:pathLst>
            </a:custGeom>
            <a:gradFill>
              <a:gsLst>
                <a:gs pos="0">
                  <a:srgbClr val="FFFFFF">
                    <a:alpha val="61000"/>
                  </a:srgbClr>
                </a:gs>
                <a:gs pos="69000">
                  <a:srgbClr val="FFFFFF">
                    <a:alpha val="0"/>
                  </a:srgbClr>
                </a:gs>
              </a:gsLst>
              <a:lin ang="6000000" scaled="0"/>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sp>
          <p:nvSpPr>
            <p:cNvPr id="19" name="Freeform 17">
              <a:extLst>
                <a:ext uri="{FF2B5EF4-FFF2-40B4-BE49-F238E27FC236}">
                  <a16:creationId xmlns:a16="http://schemas.microsoft.com/office/drawing/2014/main" id="{5067F2EA-9E8E-4D5F-8D72-A3523D5B2571}"/>
                </a:ext>
              </a:extLst>
            </p:cNvPr>
            <p:cNvSpPr>
              <a:spLocks noEditPoints="1"/>
            </p:cNvSpPr>
            <p:nvPr/>
          </p:nvSpPr>
          <p:spPr bwMode="auto">
            <a:xfrm>
              <a:off x="4920761" y="2223867"/>
              <a:ext cx="384252" cy="329683"/>
            </a:xfrm>
            <a:custGeom>
              <a:avLst/>
              <a:gdLst>
                <a:gd name="T0" fmla="*/ 119 w 274"/>
                <a:gd name="T1" fmla="*/ 124 h 235"/>
                <a:gd name="T2" fmla="*/ 67 w 274"/>
                <a:gd name="T3" fmla="*/ 205 h 235"/>
                <a:gd name="T4" fmla="*/ 126 w 274"/>
                <a:gd name="T5" fmla="*/ 235 h 235"/>
                <a:gd name="T6" fmla="*/ 177 w 274"/>
                <a:gd name="T7" fmla="*/ 138 h 235"/>
                <a:gd name="T8" fmla="*/ 119 w 274"/>
                <a:gd name="T9" fmla="*/ 124 h 235"/>
                <a:gd name="T10" fmla="*/ 37 w 274"/>
                <a:gd name="T11" fmla="*/ 116 h 235"/>
                <a:gd name="T12" fmla="*/ 0 w 274"/>
                <a:gd name="T13" fmla="*/ 187 h 235"/>
                <a:gd name="T14" fmla="*/ 45 w 274"/>
                <a:gd name="T15" fmla="*/ 197 h 235"/>
                <a:gd name="T16" fmla="*/ 93 w 274"/>
                <a:gd name="T17" fmla="*/ 120 h 235"/>
                <a:gd name="T18" fmla="*/ 37 w 274"/>
                <a:gd name="T19" fmla="*/ 116 h 235"/>
                <a:gd name="T20" fmla="*/ 175 w 274"/>
                <a:gd name="T21" fmla="*/ 8 h 235"/>
                <a:gd name="T22" fmla="*/ 120 w 274"/>
                <a:gd name="T23" fmla="*/ 28 h 235"/>
                <a:gd name="T24" fmla="*/ 54 w 274"/>
                <a:gd name="T25" fmla="*/ 93 h 235"/>
                <a:gd name="T26" fmla="*/ 108 w 274"/>
                <a:gd name="T27" fmla="*/ 98 h 235"/>
                <a:gd name="T28" fmla="*/ 175 w 274"/>
                <a:gd name="T29" fmla="*/ 8 h 235"/>
                <a:gd name="T30" fmla="*/ 233 w 274"/>
                <a:gd name="T31" fmla="*/ 0 h 235"/>
                <a:gd name="T32" fmla="*/ 212 w 274"/>
                <a:gd name="T33" fmla="*/ 1 h 235"/>
                <a:gd name="T34" fmla="*/ 134 w 274"/>
                <a:gd name="T35" fmla="*/ 103 h 235"/>
                <a:gd name="T36" fmla="*/ 190 w 274"/>
                <a:gd name="T37" fmla="*/ 117 h 235"/>
                <a:gd name="T38" fmla="*/ 274 w 274"/>
                <a:gd name="T39" fmla="*/ 4 h 235"/>
                <a:gd name="T40" fmla="*/ 233 w 274"/>
                <a:gd name="T41"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4" h="235">
                  <a:moveTo>
                    <a:pt x="119" y="124"/>
                  </a:moveTo>
                  <a:cubicBezTo>
                    <a:pt x="100" y="153"/>
                    <a:pt x="81" y="182"/>
                    <a:pt x="67" y="205"/>
                  </a:cubicBezTo>
                  <a:cubicBezTo>
                    <a:pt x="99" y="219"/>
                    <a:pt x="126" y="235"/>
                    <a:pt x="126" y="235"/>
                  </a:cubicBezTo>
                  <a:cubicBezTo>
                    <a:pt x="137" y="211"/>
                    <a:pt x="155" y="176"/>
                    <a:pt x="177" y="138"/>
                  </a:cubicBezTo>
                  <a:cubicBezTo>
                    <a:pt x="161" y="133"/>
                    <a:pt x="142" y="128"/>
                    <a:pt x="119" y="124"/>
                  </a:cubicBezTo>
                  <a:moveTo>
                    <a:pt x="37" y="116"/>
                  </a:moveTo>
                  <a:cubicBezTo>
                    <a:pt x="16" y="146"/>
                    <a:pt x="0" y="175"/>
                    <a:pt x="0" y="187"/>
                  </a:cubicBezTo>
                  <a:cubicBezTo>
                    <a:pt x="12" y="187"/>
                    <a:pt x="28" y="191"/>
                    <a:pt x="45" y="197"/>
                  </a:cubicBezTo>
                  <a:cubicBezTo>
                    <a:pt x="58" y="175"/>
                    <a:pt x="74" y="148"/>
                    <a:pt x="93" y="120"/>
                  </a:cubicBezTo>
                  <a:cubicBezTo>
                    <a:pt x="76" y="118"/>
                    <a:pt x="58" y="117"/>
                    <a:pt x="37" y="116"/>
                  </a:cubicBezTo>
                  <a:moveTo>
                    <a:pt x="175" y="8"/>
                  </a:moveTo>
                  <a:cubicBezTo>
                    <a:pt x="150" y="15"/>
                    <a:pt x="131" y="24"/>
                    <a:pt x="120" y="28"/>
                  </a:cubicBezTo>
                  <a:cubicBezTo>
                    <a:pt x="103" y="35"/>
                    <a:pt x="78" y="62"/>
                    <a:pt x="54" y="93"/>
                  </a:cubicBezTo>
                  <a:cubicBezTo>
                    <a:pt x="74" y="94"/>
                    <a:pt x="92" y="96"/>
                    <a:pt x="108" y="98"/>
                  </a:cubicBezTo>
                  <a:cubicBezTo>
                    <a:pt x="130" y="67"/>
                    <a:pt x="153" y="35"/>
                    <a:pt x="175" y="8"/>
                  </a:cubicBezTo>
                  <a:moveTo>
                    <a:pt x="233" y="0"/>
                  </a:moveTo>
                  <a:cubicBezTo>
                    <a:pt x="226" y="0"/>
                    <a:pt x="219" y="0"/>
                    <a:pt x="212" y="1"/>
                  </a:cubicBezTo>
                  <a:cubicBezTo>
                    <a:pt x="188" y="29"/>
                    <a:pt x="160" y="65"/>
                    <a:pt x="134" y="103"/>
                  </a:cubicBezTo>
                  <a:cubicBezTo>
                    <a:pt x="156" y="107"/>
                    <a:pt x="174" y="112"/>
                    <a:pt x="190" y="117"/>
                  </a:cubicBezTo>
                  <a:cubicBezTo>
                    <a:pt x="216" y="75"/>
                    <a:pt x="246" y="33"/>
                    <a:pt x="274" y="4"/>
                  </a:cubicBezTo>
                  <a:cubicBezTo>
                    <a:pt x="260" y="1"/>
                    <a:pt x="246" y="0"/>
                    <a:pt x="233" y="0"/>
                  </a:cubicBezTo>
                </a:path>
              </a:pathLst>
            </a:custGeom>
            <a:gradFill>
              <a:gsLst>
                <a:gs pos="38000">
                  <a:srgbClr val="FFFFFF">
                    <a:alpha val="61000"/>
                  </a:srgbClr>
                </a:gs>
                <a:gs pos="79000">
                  <a:srgbClr val="FFFFFF">
                    <a:alpha val="0"/>
                  </a:srgbClr>
                </a:gs>
              </a:gsLst>
              <a:lin ang="6000000" scaled="0"/>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grpSp>
      <p:sp>
        <p:nvSpPr>
          <p:cNvPr id="20" name="Freeform 18">
            <a:extLst>
              <a:ext uri="{FF2B5EF4-FFF2-40B4-BE49-F238E27FC236}">
                <a16:creationId xmlns:a16="http://schemas.microsoft.com/office/drawing/2014/main" id="{9E025A3E-9205-4559-BAFB-C40F485B025A}"/>
              </a:ext>
            </a:extLst>
          </p:cNvPr>
          <p:cNvSpPr>
            <a:spLocks noEditPoints="1"/>
          </p:cNvSpPr>
          <p:nvPr/>
        </p:nvSpPr>
        <p:spPr bwMode="auto">
          <a:xfrm>
            <a:off x="5122866" y="4297314"/>
            <a:ext cx="0" cy="12505"/>
          </a:xfrm>
          <a:custGeom>
            <a:avLst/>
            <a:gdLst>
              <a:gd name="T0" fmla="*/ 9 h 9"/>
              <a:gd name="T1" fmla="*/ 9 h 9"/>
              <a:gd name="T2" fmla="*/ 9 h 9"/>
              <a:gd name="T3" fmla="*/ 5 h 9"/>
              <a:gd name="T4" fmla="*/ 5 h 9"/>
              <a:gd name="T5" fmla="*/ 5 h 9"/>
              <a:gd name="T6" fmla="*/ 4 h 9"/>
              <a:gd name="T7" fmla="*/ 4 h 9"/>
              <a:gd name="T8" fmla="*/ 4 h 9"/>
              <a:gd name="T9" fmla="*/ 3 h 9"/>
              <a:gd name="T10" fmla="*/ 4 h 9"/>
              <a:gd name="T11" fmla="*/ 3 h 9"/>
              <a:gd name="T12" fmla="*/ 3 h 9"/>
              <a:gd name="T13" fmla="*/ 3 h 9"/>
              <a:gd name="T14" fmla="*/ 3 h 9"/>
              <a:gd name="T15" fmla="*/ 2 h 9"/>
              <a:gd name="T16" fmla="*/ 3 h 9"/>
              <a:gd name="T17" fmla="*/ 2 h 9"/>
              <a:gd name="T18" fmla="*/ 2 h 9"/>
              <a:gd name="T19" fmla="*/ 2 h 9"/>
              <a:gd name="T20" fmla="*/ 2 h 9"/>
              <a:gd name="T21" fmla="*/ 1 h 9"/>
              <a:gd name="T22" fmla="*/ 1 h 9"/>
              <a:gd name="T23" fmla="*/ 1 h 9"/>
              <a:gd name="T24" fmla="*/ 1 h 9"/>
              <a:gd name="T25" fmla="*/ 1 h 9"/>
              <a:gd name="T26" fmla="*/ 1 h 9"/>
              <a:gd name="T27" fmla="*/ 0 h 9"/>
              <a:gd name="T28" fmla="*/ 0 h 9"/>
              <a:gd name="T29" fmla="*/ 0 h 9"/>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Lst>
            <a:rect l="0" t="0" r="r" b="b"/>
            <a:pathLst>
              <a:path h="9">
                <a:moveTo>
                  <a:pt x="0" y="9"/>
                </a:moveTo>
                <a:cubicBezTo>
                  <a:pt x="0" y="9"/>
                  <a:pt x="0" y="9"/>
                  <a:pt x="0" y="9"/>
                </a:cubicBezTo>
                <a:cubicBezTo>
                  <a:pt x="0" y="9"/>
                  <a:pt x="0" y="9"/>
                  <a:pt x="0" y="9"/>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2"/>
                </a:moveTo>
                <a:cubicBezTo>
                  <a:pt x="0" y="2"/>
                  <a:pt x="0" y="2"/>
                  <a:pt x="0" y="3"/>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cs typeface="+mn-ea"/>
              <a:sym typeface="+mn-lt"/>
            </a:endParaRPr>
          </a:p>
        </p:txBody>
      </p:sp>
      <p:sp>
        <p:nvSpPr>
          <p:cNvPr id="21" name="Freeform 23">
            <a:extLst>
              <a:ext uri="{FF2B5EF4-FFF2-40B4-BE49-F238E27FC236}">
                <a16:creationId xmlns:a16="http://schemas.microsoft.com/office/drawing/2014/main" id="{8FB9CC43-8B89-4DB2-9211-3AD26729FC28}"/>
              </a:ext>
            </a:extLst>
          </p:cNvPr>
          <p:cNvSpPr>
            <a:spLocks/>
          </p:cNvSpPr>
          <p:nvPr/>
        </p:nvSpPr>
        <p:spPr bwMode="auto">
          <a:xfrm>
            <a:off x="6360884" y="4085861"/>
            <a:ext cx="1090230" cy="326273"/>
          </a:xfrm>
          <a:custGeom>
            <a:avLst/>
            <a:gdLst>
              <a:gd name="T0" fmla="*/ 778 w 778"/>
              <a:gd name="T1" fmla="*/ 0 h 233"/>
              <a:gd name="T2" fmla="*/ 0 w 778"/>
              <a:gd name="T3" fmla="*/ 233 h 233"/>
              <a:gd name="T4" fmla="*/ 0 w 778"/>
              <a:gd name="T5" fmla="*/ 233 h 233"/>
              <a:gd name="T6" fmla="*/ 778 w 778"/>
              <a:gd name="T7" fmla="*/ 0 h 233"/>
              <a:gd name="T8" fmla="*/ 778 w 778"/>
              <a:gd name="T9" fmla="*/ 0 h 233"/>
            </a:gdLst>
            <a:ahLst/>
            <a:cxnLst>
              <a:cxn ang="0">
                <a:pos x="T0" y="T1"/>
              </a:cxn>
              <a:cxn ang="0">
                <a:pos x="T2" y="T3"/>
              </a:cxn>
              <a:cxn ang="0">
                <a:pos x="T4" y="T5"/>
              </a:cxn>
              <a:cxn ang="0">
                <a:pos x="T6" y="T7"/>
              </a:cxn>
              <a:cxn ang="0">
                <a:pos x="T8" y="T9"/>
              </a:cxn>
            </a:cxnLst>
            <a:rect l="0" t="0" r="r" b="b"/>
            <a:pathLst>
              <a:path w="778" h="233">
                <a:moveTo>
                  <a:pt x="778" y="0"/>
                </a:moveTo>
                <a:cubicBezTo>
                  <a:pt x="655" y="111"/>
                  <a:pt x="364" y="206"/>
                  <a:pt x="0" y="233"/>
                </a:cubicBezTo>
                <a:cubicBezTo>
                  <a:pt x="0" y="233"/>
                  <a:pt x="0" y="233"/>
                  <a:pt x="0" y="233"/>
                </a:cubicBezTo>
                <a:cubicBezTo>
                  <a:pt x="364" y="206"/>
                  <a:pt x="655" y="111"/>
                  <a:pt x="778" y="0"/>
                </a:cubicBezTo>
                <a:cubicBezTo>
                  <a:pt x="778" y="0"/>
                  <a:pt x="778" y="0"/>
                  <a:pt x="778" y="0"/>
                </a:cubicBezTo>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cs typeface="+mn-ea"/>
              <a:sym typeface="+mn-lt"/>
            </a:endParaRPr>
          </a:p>
        </p:txBody>
      </p:sp>
      <p:grpSp>
        <p:nvGrpSpPr>
          <p:cNvPr id="22" name="Group 36">
            <a:extLst>
              <a:ext uri="{FF2B5EF4-FFF2-40B4-BE49-F238E27FC236}">
                <a16:creationId xmlns:a16="http://schemas.microsoft.com/office/drawing/2014/main" id="{96F1CA9A-C194-4959-AE04-1FF057CAA888}"/>
              </a:ext>
            </a:extLst>
          </p:cNvPr>
          <p:cNvGrpSpPr/>
          <p:nvPr/>
        </p:nvGrpSpPr>
        <p:grpSpPr>
          <a:xfrm>
            <a:off x="5479833" y="2282834"/>
            <a:ext cx="2077007" cy="1739365"/>
            <a:chOff x="5249307" y="1958984"/>
            <a:chExt cx="2077007" cy="1739365"/>
          </a:xfrm>
        </p:grpSpPr>
        <p:sp>
          <p:nvSpPr>
            <p:cNvPr id="23" name="Freeform 12">
              <a:extLst>
                <a:ext uri="{FF2B5EF4-FFF2-40B4-BE49-F238E27FC236}">
                  <a16:creationId xmlns:a16="http://schemas.microsoft.com/office/drawing/2014/main" id="{9CC312D4-B966-4DBD-8DC3-C2941822BC15}"/>
                </a:ext>
              </a:extLst>
            </p:cNvPr>
            <p:cNvSpPr>
              <a:spLocks/>
            </p:cNvSpPr>
            <p:nvPr/>
          </p:nvSpPr>
          <p:spPr bwMode="auto">
            <a:xfrm>
              <a:off x="5249307" y="1958984"/>
              <a:ext cx="2077007" cy="1739365"/>
            </a:xfrm>
            <a:custGeom>
              <a:avLst/>
              <a:gdLst>
                <a:gd name="T0" fmla="*/ 1473 w 1483"/>
                <a:gd name="T1" fmla="*/ 867 h 1241"/>
                <a:gd name="T2" fmla="*/ 788 w 1483"/>
                <a:gd name="T3" fmla="*/ 9 h 1241"/>
                <a:gd name="T4" fmla="*/ 788 w 1483"/>
                <a:gd name="T5" fmla="*/ 9 h 1241"/>
                <a:gd name="T6" fmla="*/ 681 w 1483"/>
                <a:gd name="T7" fmla="*/ 3 h 1241"/>
                <a:gd name="T8" fmla="*/ 0 w 1483"/>
                <a:gd name="T9" fmla="*/ 1212 h 1241"/>
                <a:gd name="T10" fmla="*/ 0 w 1483"/>
                <a:gd name="T11" fmla="*/ 1212 h 1241"/>
                <a:gd name="T12" fmla="*/ 0 w 1483"/>
                <a:gd name="T13" fmla="*/ 1212 h 1241"/>
                <a:gd name="T14" fmla="*/ 421 w 1483"/>
                <a:gd name="T15" fmla="*/ 1241 h 1241"/>
                <a:gd name="T16" fmla="*/ 1472 w 1483"/>
                <a:gd name="T17" fmla="*/ 866 h 1241"/>
                <a:gd name="T18" fmla="*/ 1473 w 1483"/>
                <a:gd name="T19" fmla="*/ 867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3" h="1241">
                  <a:moveTo>
                    <a:pt x="1473" y="867"/>
                  </a:moveTo>
                  <a:cubicBezTo>
                    <a:pt x="1420" y="472"/>
                    <a:pt x="1150" y="145"/>
                    <a:pt x="788" y="9"/>
                  </a:cubicBezTo>
                  <a:cubicBezTo>
                    <a:pt x="788" y="9"/>
                    <a:pt x="788" y="9"/>
                    <a:pt x="788" y="9"/>
                  </a:cubicBezTo>
                  <a:cubicBezTo>
                    <a:pt x="755" y="2"/>
                    <a:pt x="719" y="0"/>
                    <a:pt x="681" y="3"/>
                  </a:cubicBezTo>
                  <a:cubicBezTo>
                    <a:pt x="431" y="23"/>
                    <a:pt x="53" y="498"/>
                    <a:pt x="0" y="1212"/>
                  </a:cubicBezTo>
                  <a:cubicBezTo>
                    <a:pt x="0" y="1212"/>
                    <a:pt x="0" y="1212"/>
                    <a:pt x="0" y="1212"/>
                  </a:cubicBezTo>
                  <a:cubicBezTo>
                    <a:pt x="0" y="1212"/>
                    <a:pt x="0" y="1212"/>
                    <a:pt x="0" y="1212"/>
                  </a:cubicBezTo>
                  <a:cubicBezTo>
                    <a:pt x="131" y="1231"/>
                    <a:pt x="274" y="1241"/>
                    <a:pt x="421" y="1241"/>
                  </a:cubicBezTo>
                  <a:cubicBezTo>
                    <a:pt x="1003" y="1241"/>
                    <a:pt x="1483" y="1049"/>
                    <a:pt x="1472" y="866"/>
                  </a:cubicBezTo>
                  <a:cubicBezTo>
                    <a:pt x="1473" y="867"/>
                    <a:pt x="1473" y="867"/>
                    <a:pt x="1473" y="867"/>
                  </a:cubicBezTo>
                </a:path>
              </a:pathLst>
            </a:custGeom>
            <a:solidFill>
              <a:srgbClr val="F55050"/>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sp>
          <p:nvSpPr>
            <p:cNvPr id="24" name="Freeform 16">
              <a:extLst>
                <a:ext uri="{FF2B5EF4-FFF2-40B4-BE49-F238E27FC236}">
                  <a16:creationId xmlns:a16="http://schemas.microsoft.com/office/drawing/2014/main" id="{6E77CBAF-C31C-418C-B205-AB7FF145AF49}"/>
                </a:ext>
              </a:extLst>
            </p:cNvPr>
            <p:cNvSpPr>
              <a:spLocks/>
            </p:cNvSpPr>
            <p:nvPr/>
          </p:nvSpPr>
          <p:spPr bwMode="auto">
            <a:xfrm>
              <a:off x="5351623" y="1963531"/>
              <a:ext cx="1508587" cy="1174355"/>
            </a:xfrm>
            <a:custGeom>
              <a:avLst/>
              <a:gdLst>
                <a:gd name="T0" fmla="*/ 608 w 1077"/>
                <a:gd name="T1" fmla="*/ 0 h 838"/>
                <a:gd name="T2" fmla="*/ 608 w 1077"/>
                <a:gd name="T3" fmla="*/ 0 h 838"/>
                <a:gd name="T4" fmla="*/ 607 w 1077"/>
                <a:gd name="T5" fmla="*/ 0 h 838"/>
                <a:gd name="T6" fmla="*/ 607 w 1077"/>
                <a:gd name="T7" fmla="*/ 0 h 838"/>
                <a:gd name="T8" fmla="*/ 606 w 1077"/>
                <a:gd name="T9" fmla="*/ 0 h 838"/>
                <a:gd name="T10" fmla="*/ 606 w 1077"/>
                <a:gd name="T11" fmla="*/ 0 h 838"/>
                <a:gd name="T12" fmla="*/ 606 w 1077"/>
                <a:gd name="T13" fmla="*/ 0 h 838"/>
                <a:gd name="T14" fmla="*/ 605 w 1077"/>
                <a:gd name="T15" fmla="*/ 0 h 838"/>
                <a:gd name="T16" fmla="*/ 605 w 1077"/>
                <a:gd name="T17" fmla="*/ 0 h 838"/>
                <a:gd name="T18" fmla="*/ 605 w 1077"/>
                <a:gd name="T19" fmla="*/ 0 h 838"/>
                <a:gd name="T20" fmla="*/ 604 w 1077"/>
                <a:gd name="T21" fmla="*/ 0 h 838"/>
                <a:gd name="T22" fmla="*/ 604 w 1077"/>
                <a:gd name="T23" fmla="*/ 1 h 838"/>
                <a:gd name="T24" fmla="*/ 603 w 1077"/>
                <a:gd name="T25" fmla="*/ 1 h 838"/>
                <a:gd name="T26" fmla="*/ 603 w 1077"/>
                <a:gd name="T27" fmla="*/ 1 h 838"/>
                <a:gd name="T28" fmla="*/ 602 w 1077"/>
                <a:gd name="T29" fmla="*/ 1 h 838"/>
                <a:gd name="T30" fmla="*/ 602 w 1077"/>
                <a:gd name="T31" fmla="*/ 1 h 838"/>
                <a:gd name="T32" fmla="*/ 601 w 1077"/>
                <a:gd name="T33" fmla="*/ 1 h 838"/>
                <a:gd name="T34" fmla="*/ 601 w 1077"/>
                <a:gd name="T35" fmla="*/ 1 h 838"/>
                <a:gd name="T36" fmla="*/ 601 w 1077"/>
                <a:gd name="T37" fmla="*/ 1 h 838"/>
                <a:gd name="T38" fmla="*/ 600 w 1077"/>
                <a:gd name="T39" fmla="*/ 1 h 838"/>
                <a:gd name="T40" fmla="*/ 600 w 1077"/>
                <a:gd name="T41" fmla="*/ 1 h 838"/>
                <a:gd name="T42" fmla="*/ 599 w 1077"/>
                <a:gd name="T43" fmla="*/ 1 h 838"/>
                <a:gd name="T44" fmla="*/ 599 w 1077"/>
                <a:gd name="T45" fmla="*/ 1 h 838"/>
                <a:gd name="T46" fmla="*/ 599 w 1077"/>
                <a:gd name="T47" fmla="*/ 1 h 838"/>
                <a:gd name="T48" fmla="*/ 598 w 1077"/>
                <a:gd name="T49" fmla="*/ 1 h 838"/>
                <a:gd name="T50" fmla="*/ 598 w 1077"/>
                <a:gd name="T51" fmla="*/ 1 h 838"/>
                <a:gd name="T52" fmla="*/ 598 w 1077"/>
                <a:gd name="T53" fmla="*/ 1 h 838"/>
                <a:gd name="T54" fmla="*/ 597 w 1077"/>
                <a:gd name="T55" fmla="*/ 1 h 838"/>
                <a:gd name="T56" fmla="*/ 597 w 1077"/>
                <a:gd name="T57" fmla="*/ 1 h 838"/>
                <a:gd name="T58" fmla="*/ 597 w 1077"/>
                <a:gd name="T59" fmla="*/ 1 h 838"/>
                <a:gd name="T60" fmla="*/ 596 w 1077"/>
                <a:gd name="T61" fmla="*/ 1 h 838"/>
                <a:gd name="T62" fmla="*/ 596 w 1077"/>
                <a:gd name="T63" fmla="*/ 1 h 838"/>
                <a:gd name="T64" fmla="*/ 595 w 1077"/>
                <a:gd name="T65" fmla="*/ 1 h 838"/>
                <a:gd name="T66" fmla="*/ 595 w 1077"/>
                <a:gd name="T67" fmla="*/ 2 h 838"/>
                <a:gd name="T68" fmla="*/ 595 w 1077"/>
                <a:gd name="T69" fmla="*/ 2 h 838"/>
                <a:gd name="T70" fmla="*/ 594 w 1077"/>
                <a:gd name="T71" fmla="*/ 2 h 838"/>
                <a:gd name="T72" fmla="*/ 594 w 1077"/>
                <a:gd name="T73" fmla="*/ 2 h 838"/>
                <a:gd name="T74" fmla="*/ 594 w 1077"/>
                <a:gd name="T75" fmla="*/ 2 h 838"/>
                <a:gd name="T76" fmla="*/ 593 w 1077"/>
                <a:gd name="T77" fmla="*/ 2 h 838"/>
                <a:gd name="T78" fmla="*/ 593 w 1077"/>
                <a:gd name="T79" fmla="*/ 2 h 838"/>
                <a:gd name="T80" fmla="*/ 592 w 1077"/>
                <a:gd name="T81" fmla="*/ 2 h 838"/>
                <a:gd name="T82" fmla="*/ 592 w 1077"/>
                <a:gd name="T83" fmla="*/ 2 h 838"/>
                <a:gd name="T84" fmla="*/ 592 w 1077"/>
                <a:gd name="T85" fmla="*/ 2 h 838"/>
                <a:gd name="T86" fmla="*/ 591 w 1077"/>
                <a:gd name="T87" fmla="*/ 2 h 838"/>
                <a:gd name="T88" fmla="*/ 591 w 1077"/>
                <a:gd name="T89" fmla="*/ 2 h 838"/>
                <a:gd name="T90" fmla="*/ 590 w 1077"/>
                <a:gd name="T91" fmla="*/ 2 h 838"/>
                <a:gd name="T92" fmla="*/ 589 w 1077"/>
                <a:gd name="T93" fmla="*/ 2 h 838"/>
                <a:gd name="T94" fmla="*/ 336 w 1077"/>
                <a:gd name="T95" fmla="*/ 838 h 838"/>
                <a:gd name="T96" fmla="*/ 611 w 1077"/>
                <a:gd name="T97" fmla="*/ 0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77" h="838">
                  <a:moveTo>
                    <a:pt x="611" y="0"/>
                  </a:moveTo>
                  <a:cubicBezTo>
                    <a:pt x="610" y="0"/>
                    <a:pt x="609" y="0"/>
                    <a:pt x="608" y="0"/>
                  </a:cubicBezTo>
                  <a:cubicBezTo>
                    <a:pt x="608" y="0"/>
                    <a:pt x="608" y="0"/>
                    <a:pt x="608" y="0"/>
                  </a:cubicBezTo>
                  <a:cubicBezTo>
                    <a:pt x="608" y="0"/>
                    <a:pt x="608" y="0"/>
                    <a:pt x="608" y="0"/>
                  </a:cubicBezTo>
                  <a:cubicBezTo>
                    <a:pt x="608" y="0"/>
                    <a:pt x="608" y="0"/>
                    <a:pt x="608" y="0"/>
                  </a:cubicBezTo>
                  <a:cubicBezTo>
                    <a:pt x="607" y="0"/>
                    <a:pt x="607" y="0"/>
                    <a:pt x="607" y="0"/>
                  </a:cubicBezTo>
                  <a:cubicBezTo>
                    <a:pt x="607" y="0"/>
                    <a:pt x="607" y="0"/>
                    <a:pt x="607" y="0"/>
                  </a:cubicBezTo>
                  <a:cubicBezTo>
                    <a:pt x="607" y="0"/>
                    <a:pt x="607" y="0"/>
                    <a:pt x="607" y="0"/>
                  </a:cubicBezTo>
                  <a:cubicBezTo>
                    <a:pt x="607" y="0"/>
                    <a:pt x="607" y="0"/>
                    <a:pt x="607" y="0"/>
                  </a:cubicBezTo>
                  <a:cubicBezTo>
                    <a:pt x="607" y="0"/>
                    <a:pt x="607" y="0"/>
                    <a:pt x="606" y="0"/>
                  </a:cubicBezTo>
                  <a:cubicBezTo>
                    <a:pt x="606" y="0"/>
                    <a:pt x="606" y="0"/>
                    <a:pt x="606" y="0"/>
                  </a:cubicBezTo>
                  <a:cubicBezTo>
                    <a:pt x="606" y="0"/>
                    <a:pt x="606" y="0"/>
                    <a:pt x="606" y="0"/>
                  </a:cubicBezTo>
                  <a:cubicBezTo>
                    <a:pt x="606" y="0"/>
                    <a:pt x="606" y="0"/>
                    <a:pt x="606" y="0"/>
                  </a:cubicBezTo>
                  <a:cubicBezTo>
                    <a:pt x="606" y="0"/>
                    <a:pt x="606" y="0"/>
                    <a:pt x="606" y="0"/>
                  </a:cubicBezTo>
                  <a:cubicBezTo>
                    <a:pt x="606" y="0"/>
                    <a:pt x="606" y="0"/>
                    <a:pt x="606" y="0"/>
                  </a:cubicBezTo>
                  <a:cubicBezTo>
                    <a:pt x="606" y="0"/>
                    <a:pt x="606" y="0"/>
                    <a:pt x="605" y="0"/>
                  </a:cubicBezTo>
                  <a:cubicBezTo>
                    <a:pt x="605" y="0"/>
                    <a:pt x="605" y="0"/>
                    <a:pt x="605" y="0"/>
                  </a:cubicBezTo>
                  <a:cubicBezTo>
                    <a:pt x="605" y="0"/>
                    <a:pt x="605" y="0"/>
                    <a:pt x="605" y="0"/>
                  </a:cubicBezTo>
                  <a:cubicBezTo>
                    <a:pt x="605" y="0"/>
                    <a:pt x="605" y="0"/>
                    <a:pt x="605" y="0"/>
                  </a:cubicBezTo>
                  <a:cubicBezTo>
                    <a:pt x="605" y="0"/>
                    <a:pt x="605" y="0"/>
                    <a:pt x="605" y="0"/>
                  </a:cubicBezTo>
                  <a:cubicBezTo>
                    <a:pt x="605" y="0"/>
                    <a:pt x="605" y="0"/>
                    <a:pt x="605" y="0"/>
                  </a:cubicBezTo>
                  <a:cubicBezTo>
                    <a:pt x="604" y="0"/>
                    <a:pt x="604" y="0"/>
                    <a:pt x="604" y="0"/>
                  </a:cubicBezTo>
                  <a:cubicBezTo>
                    <a:pt x="604" y="0"/>
                    <a:pt x="604" y="0"/>
                    <a:pt x="604" y="0"/>
                  </a:cubicBezTo>
                  <a:cubicBezTo>
                    <a:pt x="604" y="0"/>
                    <a:pt x="604" y="0"/>
                    <a:pt x="604" y="1"/>
                  </a:cubicBezTo>
                  <a:cubicBezTo>
                    <a:pt x="604" y="1"/>
                    <a:pt x="604" y="1"/>
                    <a:pt x="603" y="1"/>
                  </a:cubicBezTo>
                  <a:cubicBezTo>
                    <a:pt x="603" y="1"/>
                    <a:pt x="603" y="1"/>
                    <a:pt x="603" y="1"/>
                  </a:cubicBezTo>
                  <a:cubicBezTo>
                    <a:pt x="603" y="1"/>
                    <a:pt x="603" y="1"/>
                    <a:pt x="603" y="1"/>
                  </a:cubicBezTo>
                  <a:cubicBezTo>
                    <a:pt x="603" y="1"/>
                    <a:pt x="603" y="1"/>
                    <a:pt x="603" y="1"/>
                  </a:cubicBezTo>
                  <a:cubicBezTo>
                    <a:pt x="603" y="1"/>
                    <a:pt x="603" y="1"/>
                    <a:pt x="603" y="1"/>
                  </a:cubicBezTo>
                  <a:cubicBezTo>
                    <a:pt x="603" y="1"/>
                    <a:pt x="602" y="1"/>
                    <a:pt x="602" y="1"/>
                  </a:cubicBezTo>
                  <a:cubicBezTo>
                    <a:pt x="602" y="1"/>
                    <a:pt x="602" y="1"/>
                    <a:pt x="602" y="1"/>
                  </a:cubicBezTo>
                  <a:cubicBezTo>
                    <a:pt x="602" y="1"/>
                    <a:pt x="602" y="1"/>
                    <a:pt x="602" y="1"/>
                  </a:cubicBezTo>
                  <a:cubicBezTo>
                    <a:pt x="602" y="1"/>
                    <a:pt x="602" y="1"/>
                    <a:pt x="602" y="1"/>
                  </a:cubicBezTo>
                  <a:cubicBezTo>
                    <a:pt x="602" y="1"/>
                    <a:pt x="601" y="1"/>
                    <a:pt x="601" y="1"/>
                  </a:cubicBezTo>
                  <a:cubicBezTo>
                    <a:pt x="601" y="1"/>
                    <a:pt x="601" y="1"/>
                    <a:pt x="601" y="1"/>
                  </a:cubicBezTo>
                  <a:cubicBezTo>
                    <a:pt x="601" y="1"/>
                    <a:pt x="601" y="1"/>
                    <a:pt x="601" y="1"/>
                  </a:cubicBezTo>
                  <a:cubicBezTo>
                    <a:pt x="601" y="1"/>
                    <a:pt x="601" y="1"/>
                    <a:pt x="601" y="1"/>
                  </a:cubicBezTo>
                  <a:cubicBezTo>
                    <a:pt x="601" y="1"/>
                    <a:pt x="601" y="1"/>
                    <a:pt x="601" y="1"/>
                  </a:cubicBezTo>
                  <a:cubicBezTo>
                    <a:pt x="601" y="1"/>
                    <a:pt x="601" y="1"/>
                    <a:pt x="601" y="1"/>
                  </a:cubicBezTo>
                  <a:cubicBezTo>
                    <a:pt x="600" y="1"/>
                    <a:pt x="600" y="1"/>
                    <a:pt x="600" y="1"/>
                  </a:cubicBezTo>
                  <a:cubicBezTo>
                    <a:pt x="600" y="1"/>
                    <a:pt x="600" y="1"/>
                    <a:pt x="600" y="1"/>
                  </a:cubicBezTo>
                  <a:cubicBezTo>
                    <a:pt x="600" y="1"/>
                    <a:pt x="600" y="1"/>
                    <a:pt x="600" y="1"/>
                  </a:cubicBezTo>
                  <a:cubicBezTo>
                    <a:pt x="600" y="1"/>
                    <a:pt x="600" y="1"/>
                    <a:pt x="600" y="1"/>
                  </a:cubicBezTo>
                  <a:cubicBezTo>
                    <a:pt x="600" y="1"/>
                    <a:pt x="600" y="1"/>
                    <a:pt x="599" y="1"/>
                  </a:cubicBezTo>
                  <a:cubicBezTo>
                    <a:pt x="599" y="1"/>
                    <a:pt x="599" y="1"/>
                    <a:pt x="599" y="1"/>
                  </a:cubicBezTo>
                  <a:cubicBezTo>
                    <a:pt x="599" y="1"/>
                    <a:pt x="599" y="1"/>
                    <a:pt x="599" y="1"/>
                  </a:cubicBezTo>
                  <a:cubicBezTo>
                    <a:pt x="599" y="1"/>
                    <a:pt x="599" y="1"/>
                    <a:pt x="599" y="1"/>
                  </a:cubicBezTo>
                  <a:cubicBezTo>
                    <a:pt x="599" y="1"/>
                    <a:pt x="599" y="1"/>
                    <a:pt x="599" y="1"/>
                  </a:cubicBezTo>
                  <a:cubicBezTo>
                    <a:pt x="599" y="1"/>
                    <a:pt x="599" y="1"/>
                    <a:pt x="599" y="1"/>
                  </a:cubicBezTo>
                  <a:cubicBezTo>
                    <a:pt x="599" y="1"/>
                    <a:pt x="598" y="1"/>
                    <a:pt x="598" y="1"/>
                  </a:cubicBezTo>
                  <a:cubicBezTo>
                    <a:pt x="598" y="1"/>
                    <a:pt x="598" y="1"/>
                    <a:pt x="598" y="1"/>
                  </a:cubicBezTo>
                  <a:cubicBezTo>
                    <a:pt x="598" y="1"/>
                    <a:pt x="598" y="1"/>
                    <a:pt x="598" y="1"/>
                  </a:cubicBezTo>
                  <a:cubicBezTo>
                    <a:pt x="598" y="1"/>
                    <a:pt x="598" y="1"/>
                    <a:pt x="598" y="1"/>
                  </a:cubicBezTo>
                  <a:cubicBezTo>
                    <a:pt x="598" y="1"/>
                    <a:pt x="598" y="1"/>
                    <a:pt x="598" y="1"/>
                  </a:cubicBezTo>
                  <a:cubicBezTo>
                    <a:pt x="598" y="1"/>
                    <a:pt x="598" y="1"/>
                    <a:pt x="598" y="1"/>
                  </a:cubicBezTo>
                  <a:cubicBezTo>
                    <a:pt x="597" y="1"/>
                    <a:pt x="597" y="1"/>
                    <a:pt x="597" y="1"/>
                  </a:cubicBezTo>
                  <a:cubicBezTo>
                    <a:pt x="597" y="1"/>
                    <a:pt x="597" y="1"/>
                    <a:pt x="597" y="1"/>
                  </a:cubicBezTo>
                  <a:cubicBezTo>
                    <a:pt x="597" y="1"/>
                    <a:pt x="597" y="1"/>
                    <a:pt x="597" y="1"/>
                  </a:cubicBezTo>
                  <a:cubicBezTo>
                    <a:pt x="597" y="1"/>
                    <a:pt x="597" y="1"/>
                    <a:pt x="597" y="1"/>
                  </a:cubicBezTo>
                  <a:cubicBezTo>
                    <a:pt x="597" y="1"/>
                    <a:pt x="597" y="1"/>
                    <a:pt x="597" y="1"/>
                  </a:cubicBezTo>
                  <a:cubicBezTo>
                    <a:pt x="596" y="1"/>
                    <a:pt x="596" y="1"/>
                    <a:pt x="596" y="1"/>
                  </a:cubicBezTo>
                  <a:cubicBezTo>
                    <a:pt x="596" y="1"/>
                    <a:pt x="596" y="1"/>
                    <a:pt x="596" y="1"/>
                  </a:cubicBezTo>
                  <a:cubicBezTo>
                    <a:pt x="596" y="1"/>
                    <a:pt x="596" y="1"/>
                    <a:pt x="596" y="1"/>
                  </a:cubicBezTo>
                  <a:cubicBezTo>
                    <a:pt x="596" y="1"/>
                    <a:pt x="596" y="1"/>
                    <a:pt x="596" y="1"/>
                  </a:cubicBezTo>
                  <a:cubicBezTo>
                    <a:pt x="596" y="1"/>
                    <a:pt x="596" y="1"/>
                    <a:pt x="596" y="1"/>
                  </a:cubicBezTo>
                  <a:cubicBezTo>
                    <a:pt x="596" y="1"/>
                    <a:pt x="595" y="1"/>
                    <a:pt x="595" y="1"/>
                  </a:cubicBezTo>
                  <a:cubicBezTo>
                    <a:pt x="595" y="1"/>
                    <a:pt x="595" y="2"/>
                    <a:pt x="595" y="2"/>
                  </a:cubicBezTo>
                  <a:cubicBezTo>
                    <a:pt x="595" y="2"/>
                    <a:pt x="595" y="2"/>
                    <a:pt x="595" y="2"/>
                  </a:cubicBezTo>
                  <a:cubicBezTo>
                    <a:pt x="595" y="2"/>
                    <a:pt x="595" y="2"/>
                    <a:pt x="595" y="2"/>
                  </a:cubicBezTo>
                  <a:cubicBezTo>
                    <a:pt x="595" y="2"/>
                    <a:pt x="595" y="2"/>
                    <a:pt x="595" y="2"/>
                  </a:cubicBezTo>
                  <a:cubicBezTo>
                    <a:pt x="595" y="2"/>
                    <a:pt x="595" y="2"/>
                    <a:pt x="595" y="2"/>
                  </a:cubicBezTo>
                  <a:cubicBezTo>
                    <a:pt x="594" y="2"/>
                    <a:pt x="594" y="2"/>
                    <a:pt x="594" y="2"/>
                  </a:cubicBezTo>
                  <a:cubicBezTo>
                    <a:pt x="594" y="2"/>
                    <a:pt x="594" y="2"/>
                    <a:pt x="594" y="2"/>
                  </a:cubicBezTo>
                  <a:cubicBezTo>
                    <a:pt x="594" y="2"/>
                    <a:pt x="594" y="2"/>
                    <a:pt x="594" y="2"/>
                  </a:cubicBezTo>
                  <a:cubicBezTo>
                    <a:pt x="594" y="2"/>
                    <a:pt x="594" y="2"/>
                    <a:pt x="594" y="2"/>
                  </a:cubicBezTo>
                  <a:cubicBezTo>
                    <a:pt x="594" y="2"/>
                    <a:pt x="594" y="2"/>
                    <a:pt x="594" y="2"/>
                  </a:cubicBezTo>
                  <a:cubicBezTo>
                    <a:pt x="594" y="2"/>
                    <a:pt x="593" y="2"/>
                    <a:pt x="593" y="2"/>
                  </a:cubicBezTo>
                  <a:cubicBezTo>
                    <a:pt x="593" y="2"/>
                    <a:pt x="593" y="2"/>
                    <a:pt x="593" y="2"/>
                  </a:cubicBezTo>
                  <a:cubicBezTo>
                    <a:pt x="593" y="2"/>
                    <a:pt x="593" y="2"/>
                    <a:pt x="593" y="2"/>
                  </a:cubicBezTo>
                  <a:cubicBezTo>
                    <a:pt x="593" y="2"/>
                    <a:pt x="593" y="2"/>
                    <a:pt x="593" y="2"/>
                  </a:cubicBezTo>
                  <a:cubicBezTo>
                    <a:pt x="593" y="2"/>
                    <a:pt x="593" y="2"/>
                    <a:pt x="593" y="2"/>
                  </a:cubicBezTo>
                  <a:cubicBezTo>
                    <a:pt x="592" y="2"/>
                    <a:pt x="592" y="2"/>
                    <a:pt x="592" y="2"/>
                  </a:cubicBezTo>
                  <a:cubicBezTo>
                    <a:pt x="592" y="2"/>
                    <a:pt x="592" y="2"/>
                    <a:pt x="592" y="2"/>
                  </a:cubicBezTo>
                  <a:cubicBezTo>
                    <a:pt x="592" y="2"/>
                    <a:pt x="592" y="2"/>
                    <a:pt x="592" y="2"/>
                  </a:cubicBezTo>
                  <a:cubicBezTo>
                    <a:pt x="592" y="2"/>
                    <a:pt x="592" y="2"/>
                    <a:pt x="592" y="2"/>
                  </a:cubicBezTo>
                  <a:cubicBezTo>
                    <a:pt x="592" y="2"/>
                    <a:pt x="592" y="2"/>
                    <a:pt x="592" y="2"/>
                  </a:cubicBezTo>
                  <a:cubicBezTo>
                    <a:pt x="592" y="2"/>
                    <a:pt x="591" y="2"/>
                    <a:pt x="591" y="2"/>
                  </a:cubicBezTo>
                  <a:cubicBezTo>
                    <a:pt x="591" y="2"/>
                    <a:pt x="591" y="2"/>
                    <a:pt x="591" y="2"/>
                  </a:cubicBezTo>
                  <a:cubicBezTo>
                    <a:pt x="591" y="2"/>
                    <a:pt x="591" y="2"/>
                    <a:pt x="591" y="2"/>
                  </a:cubicBezTo>
                  <a:cubicBezTo>
                    <a:pt x="591" y="2"/>
                    <a:pt x="591" y="2"/>
                    <a:pt x="591" y="2"/>
                  </a:cubicBezTo>
                  <a:cubicBezTo>
                    <a:pt x="591" y="2"/>
                    <a:pt x="590" y="2"/>
                    <a:pt x="590" y="2"/>
                  </a:cubicBezTo>
                  <a:cubicBezTo>
                    <a:pt x="590" y="2"/>
                    <a:pt x="590" y="2"/>
                    <a:pt x="590" y="2"/>
                  </a:cubicBezTo>
                  <a:cubicBezTo>
                    <a:pt x="590" y="2"/>
                    <a:pt x="590" y="2"/>
                    <a:pt x="589" y="2"/>
                  </a:cubicBezTo>
                  <a:cubicBezTo>
                    <a:pt x="589" y="2"/>
                    <a:pt x="589" y="2"/>
                    <a:pt x="589" y="2"/>
                  </a:cubicBezTo>
                  <a:cubicBezTo>
                    <a:pt x="393" y="35"/>
                    <a:pt x="130" y="330"/>
                    <a:pt x="0" y="790"/>
                  </a:cubicBezTo>
                  <a:cubicBezTo>
                    <a:pt x="101" y="821"/>
                    <a:pt x="215" y="838"/>
                    <a:pt x="336" y="838"/>
                  </a:cubicBezTo>
                  <a:cubicBezTo>
                    <a:pt x="745" y="838"/>
                    <a:pt x="1077" y="622"/>
                    <a:pt x="1077" y="400"/>
                  </a:cubicBezTo>
                  <a:cubicBezTo>
                    <a:pt x="1077" y="233"/>
                    <a:pt x="875" y="70"/>
                    <a:pt x="611" y="0"/>
                  </a:cubicBezTo>
                </a:path>
              </a:pathLst>
            </a:custGeom>
            <a:gradFill>
              <a:gsLst>
                <a:gs pos="0">
                  <a:srgbClr val="FFFFFF">
                    <a:alpha val="61000"/>
                  </a:srgbClr>
                </a:gs>
                <a:gs pos="69000">
                  <a:srgbClr val="FFFFFF">
                    <a:alpha val="0"/>
                  </a:srgbClr>
                </a:gs>
              </a:gsLst>
              <a:lin ang="6000000" scaled="0"/>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grpSp>
      <p:sp>
        <p:nvSpPr>
          <p:cNvPr id="25" name="Oval 40">
            <a:extLst>
              <a:ext uri="{FF2B5EF4-FFF2-40B4-BE49-F238E27FC236}">
                <a16:creationId xmlns:a16="http://schemas.microsoft.com/office/drawing/2014/main" id="{B624A6A4-2E3A-47D4-8E00-6FF93E903C6C}"/>
              </a:ext>
            </a:extLst>
          </p:cNvPr>
          <p:cNvSpPr/>
          <p:nvPr/>
        </p:nvSpPr>
        <p:spPr>
          <a:xfrm>
            <a:off x="4150883" y="5410378"/>
            <a:ext cx="3890234" cy="806186"/>
          </a:xfrm>
          <a:prstGeom prst="ellipse">
            <a:avLst/>
          </a:prstGeom>
          <a:solidFill>
            <a:srgbClr val="000000">
              <a:alpha val="38000"/>
            </a:srgbClr>
          </a:solidFill>
          <a:ln w="12700" cap="flat" cmpd="sng" algn="ctr">
            <a:noFill/>
            <a:prstDash val="solid"/>
            <a:miter lim="800000"/>
          </a:ln>
          <a:effectLst>
            <a:softEdge rad="2032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31" name="TextBox 44">
            <a:extLst>
              <a:ext uri="{FF2B5EF4-FFF2-40B4-BE49-F238E27FC236}">
                <a16:creationId xmlns:a16="http://schemas.microsoft.com/office/drawing/2014/main" id="{516042E0-8A78-428C-9A49-BE6EC9EA6F5A}"/>
              </a:ext>
            </a:extLst>
          </p:cNvPr>
          <p:cNvSpPr txBox="1"/>
          <p:nvPr/>
        </p:nvSpPr>
        <p:spPr>
          <a:xfrm>
            <a:off x="8277760" y="3766634"/>
            <a:ext cx="3379971" cy="2308324"/>
          </a:xfrm>
          <a:prstGeom prst="rect">
            <a:avLst/>
          </a:prstGeom>
          <a:noFill/>
        </p:spPr>
        <p:txBody>
          <a:bodyPr wrap="square" rtlCol="0">
            <a:spAutoFit/>
          </a:bodyPr>
          <a:lstStyle/>
          <a:p>
            <a:r>
              <a:rPr lang="pt-BR" b="1" dirty="0">
                <a:solidFill>
                  <a:srgbClr val="D91D3C"/>
                </a:solidFill>
              </a:rPr>
              <a:t>Procedimentos de segurança:</a:t>
            </a:r>
            <a:r>
              <a:rPr lang="pt-BR" dirty="0">
                <a:solidFill>
                  <a:srgbClr val="D91D3C"/>
                </a:solidFill>
              </a:rPr>
              <a:t> </a:t>
            </a:r>
          </a:p>
          <a:p>
            <a:endParaRPr lang="pt-BR" dirty="0"/>
          </a:p>
          <a:p>
            <a:r>
              <a:rPr lang="pt-BR" dirty="0"/>
              <a:t>É fundamental estabelecer procedimentos de segurança claros e bem documentados para todas as etapas relacionadas aos explosivos. </a:t>
            </a:r>
          </a:p>
        </p:txBody>
      </p:sp>
      <p:sp>
        <p:nvSpPr>
          <p:cNvPr id="4" name="TextBox 44">
            <a:extLst>
              <a:ext uri="{FF2B5EF4-FFF2-40B4-BE49-F238E27FC236}">
                <a16:creationId xmlns:a16="http://schemas.microsoft.com/office/drawing/2014/main" id="{C5A8DE66-A7CF-39A7-C2CB-888E54C8E66E}"/>
              </a:ext>
            </a:extLst>
          </p:cNvPr>
          <p:cNvSpPr txBox="1"/>
          <p:nvPr/>
        </p:nvSpPr>
        <p:spPr>
          <a:xfrm>
            <a:off x="315133" y="407804"/>
            <a:ext cx="3475688" cy="2862322"/>
          </a:xfrm>
          <a:prstGeom prst="rect">
            <a:avLst/>
          </a:prstGeom>
          <a:noFill/>
        </p:spPr>
        <p:txBody>
          <a:bodyPr wrap="square" rtlCol="0">
            <a:spAutoFit/>
          </a:bodyPr>
          <a:lstStyle/>
          <a:p>
            <a:r>
              <a:rPr lang="pt-BR" b="1" dirty="0">
                <a:solidFill>
                  <a:schemeClr val="bg1">
                    <a:lumMod val="75000"/>
                  </a:schemeClr>
                </a:solidFill>
              </a:rPr>
              <a:t>Autorização para uso de explosivos: </a:t>
            </a:r>
          </a:p>
          <a:p>
            <a:endParaRPr lang="pt-BR" b="1" dirty="0">
              <a:solidFill>
                <a:schemeClr val="bg1">
                  <a:lumMod val="75000"/>
                </a:schemeClr>
              </a:solidFill>
            </a:endParaRPr>
          </a:p>
          <a:p>
            <a:r>
              <a:rPr lang="pt-BR" dirty="0">
                <a:solidFill>
                  <a:schemeClr val="bg1">
                    <a:lumMod val="75000"/>
                  </a:schemeClr>
                </a:solidFill>
              </a:rPr>
              <a:t>As empresas e estabelecimentos que pretendem lidar com explosivos devem obter autorização específica emitida pelo órgão competente. </a:t>
            </a:r>
          </a:p>
        </p:txBody>
      </p:sp>
      <p:sp>
        <p:nvSpPr>
          <p:cNvPr id="5" name="矩形 50">
            <a:extLst>
              <a:ext uri="{FF2B5EF4-FFF2-40B4-BE49-F238E27FC236}">
                <a16:creationId xmlns:a16="http://schemas.microsoft.com/office/drawing/2014/main" id="{BF55384E-C394-1F37-2A3A-910181ACD02F}"/>
              </a:ext>
            </a:extLst>
          </p:cNvPr>
          <p:cNvSpPr/>
          <p:nvPr/>
        </p:nvSpPr>
        <p:spPr>
          <a:xfrm>
            <a:off x="8590800" y="376586"/>
            <a:ext cx="511629" cy="62435"/>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pic>
        <p:nvPicPr>
          <p:cNvPr id="3" name="Imagem 2">
            <a:extLst>
              <a:ext uri="{FF2B5EF4-FFF2-40B4-BE49-F238E27FC236}">
                <a16:creationId xmlns:a16="http://schemas.microsoft.com/office/drawing/2014/main" id="{FD2F029B-7FA8-29B9-FCF7-97162B536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28458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nodeType="withEffect">
                                  <p:stCondLst>
                                    <p:cond delay="10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1+#ppt_w/2"/>
                                          </p:val>
                                        </p:tav>
                                        <p:tav tm="100000">
                                          <p:val>
                                            <p:strVal val="#ppt_x"/>
                                          </p:val>
                                        </p:tav>
                                      </p:tavLst>
                                    </p:anim>
                                    <p:anim calcmode="lin" valueType="num">
                                      <p:cBhvr additive="base">
                                        <p:cTn id="8" dur="1000" fill="hold"/>
                                        <p:tgtEl>
                                          <p:spTgt spid="22"/>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par>
                          <p:cTn id="12" fill="hold">
                            <p:stCondLst>
                              <p:cond delay="11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8">
            <a:extLst>
              <a:ext uri="{FF2B5EF4-FFF2-40B4-BE49-F238E27FC236}">
                <a16:creationId xmlns:a16="http://schemas.microsoft.com/office/drawing/2014/main" id="{E63BBE0E-D3FD-4CB5-9364-5826E5FD5615}"/>
              </a:ext>
            </a:extLst>
          </p:cNvPr>
          <p:cNvGrpSpPr/>
          <p:nvPr/>
        </p:nvGrpSpPr>
        <p:grpSpPr>
          <a:xfrm>
            <a:off x="4541940" y="3412852"/>
            <a:ext cx="2036081" cy="1785975"/>
            <a:chOff x="4311414" y="3089002"/>
            <a:chExt cx="2036081" cy="1785975"/>
          </a:xfrm>
        </p:grpSpPr>
        <p:sp>
          <p:nvSpPr>
            <p:cNvPr id="5" name="Freeform 5">
              <a:extLst>
                <a:ext uri="{FF2B5EF4-FFF2-40B4-BE49-F238E27FC236}">
                  <a16:creationId xmlns:a16="http://schemas.microsoft.com/office/drawing/2014/main" id="{A4EC2402-59A6-4B43-8F8E-4D595BEAE66C}"/>
                </a:ext>
              </a:extLst>
            </p:cNvPr>
            <p:cNvSpPr>
              <a:spLocks/>
            </p:cNvSpPr>
            <p:nvPr/>
          </p:nvSpPr>
          <p:spPr bwMode="auto">
            <a:xfrm>
              <a:off x="4892340" y="3117423"/>
              <a:ext cx="1455155" cy="1757554"/>
            </a:xfrm>
            <a:custGeom>
              <a:avLst/>
              <a:gdLst>
                <a:gd name="T0" fmla="*/ 1021 w 1039"/>
                <a:gd name="T1" fmla="*/ 165 h 1254"/>
                <a:gd name="T2" fmla="*/ 1039 w 1039"/>
                <a:gd name="T3" fmla="*/ 0 h 1254"/>
                <a:gd name="T4" fmla="*/ 0 w 1039"/>
                <a:gd name="T5" fmla="*/ 611 h 1254"/>
                <a:gd name="T6" fmla="*/ 302 w 1039"/>
                <a:gd name="T7" fmla="*/ 1192 h 1254"/>
                <a:gd name="T8" fmla="*/ 1021 w 1039"/>
                <a:gd name="T9" fmla="*/ 165 h 1254"/>
              </a:gdLst>
              <a:ahLst/>
              <a:cxnLst>
                <a:cxn ang="0">
                  <a:pos x="T0" y="T1"/>
                </a:cxn>
                <a:cxn ang="0">
                  <a:pos x="T2" y="T3"/>
                </a:cxn>
                <a:cxn ang="0">
                  <a:pos x="T4" y="T5"/>
                </a:cxn>
                <a:cxn ang="0">
                  <a:pos x="T6" y="T7"/>
                </a:cxn>
                <a:cxn ang="0">
                  <a:pos x="T8" y="T9"/>
                </a:cxn>
              </a:cxnLst>
              <a:rect l="0" t="0" r="r" b="b"/>
              <a:pathLst>
                <a:path w="1039" h="1254">
                  <a:moveTo>
                    <a:pt x="1021" y="165"/>
                  </a:moveTo>
                  <a:cubicBezTo>
                    <a:pt x="1029" y="108"/>
                    <a:pt x="1035" y="53"/>
                    <a:pt x="1039" y="0"/>
                  </a:cubicBezTo>
                  <a:cubicBezTo>
                    <a:pt x="0" y="611"/>
                    <a:pt x="0" y="611"/>
                    <a:pt x="0" y="611"/>
                  </a:cubicBezTo>
                  <a:cubicBezTo>
                    <a:pt x="33" y="1001"/>
                    <a:pt x="152" y="1144"/>
                    <a:pt x="302" y="1192"/>
                  </a:cubicBezTo>
                  <a:cubicBezTo>
                    <a:pt x="493" y="1254"/>
                    <a:pt x="937" y="790"/>
                    <a:pt x="1021" y="165"/>
                  </a:cubicBezTo>
                </a:path>
              </a:pathLst>
            </a:custGeom>
            <a:solidFill>
              <a:srgbClr val="FB7B7B">
                <a:lumMod val="50000"/>
              </a:srgbClr>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sp>
          <p:nvSpPr>
            <p:cNvPr id="6" name="Freeform 6">
              <a:extLst>
                <a:ext uri="{FF2B5EF4-FFF2-40B4-BE49-F238E27FC236}">
                  <a16:creationId xmlns:a16="http://schemas.microsoft.com/office/drawing/2014/main" id="{E1234D40-5222-427D-8148-4427C1896392}"/>
                </a:ext>
              </a:extLst>
            </p:cNvPr>
            <p:cNvSpPr>
              <a:spLocks/>
            </p:cNvSpPr>
            <p:nvPr/>
          </p:nvSpPr>
          <p:spPr bwMode="auto">
            <a:xfrm>
              <a:off x="4311414" y="3089002"/>
              <a:ext cx="2036081" cy="884461"/>
            </a:xfrm>
            <a:custGeom>
              <a:avLst/>
              <a:gdLst>
                <a:gd name="T0" fmla="*/ 1453 w 1453"/>
                <a:gd name="T1" fmla="*/ 20 h 631"/>
                <a:gd name="T2" fmla="*/ 1090 w 1453"/>
                <a:gd name="T3" fmla="*/ 0 h 631"/>
                <a:gd name="T4" fmla="*/ 24 w 1453"/>
                <a:gd name="T5" fmla="*/ 370 h 631"/>
                <a:gd name="T6" fmla="*/ 414 w 1453"/>
                <a:gd name="T7" fmla="*/ 631 h 631"/>
                <a:gd name="T8" fmla="*/ 414 w 1453"/>
                <a:gd name="T9" fmla="*/ 631 h 631"/>
                <a:gd name="T10" fmla="*/ 1453 w 1453"/>
                <a:gd name="T11" fmla="*/ 20 h 631"/>
                <a:gd name="T12" fmla="*/ 1453 w 1453"/>
                <a:gd name="T13" fmla="*/ 20 h 631"/>
              </a:gdLst>
              <a:ahLst/>
              <a:cxnLst>
                <a:cxn ang="0">
                  <a:pos x="T0" y="T1"/>
                </a:cxn>
                <a:cxn ang="0">
                  <a:pos x="T2" y="T3"/>
                </a:cxn>
                <a:cxn ang="0">
                  <a:pos x="T4" y="T5"/>
                </a:cxn>
                <a:cxn ang="0">
                  <a:pos x="T6" y="T7"/>
                </a:cxn>
                <a:cxn ang="0">
                  <a:pos x="T8" y="T9"/>
                </a:cxn>
                <a:cxn ang="0">
                  <a:pos x="T10" y="T11"/>
                </a:cxn>
                <a:cxn ang="0">
                  <a:pos x="T12" y="T13"/>
                </a:cxn>
              </a:cxnLst>
              <a:rect l="0" t="0" r="r" b="b"/>
              <a:pathLst>
                <a:path w="1453" h="631">
                  <a:moveTo>
                    <a:pt x="1453" y="20"/>
                  </a:moveTo>
                  <a:cubicBezTo>
                    <a:pt x="1344" y="7"/>
                    <a:pt x="1223" y="0"/>
                    <a:pt x="1090" y="0"/>
                  </a:cubicBezTo>
                  <a:cubicBezTo>
                    <a:pt x="417" y="0"/>
                    <a:pt x="0" y="201"/>
                    <a:pt x="24" y="370"/>
                  </a:cubicBezTo>
                  <a:cubicBezTo>
                    <a:pt x="38" y="466"/>
                    <a:pt x="185" y="563"/>
                    <a:pt x="414" y="631"/>
                  </a:cubicBezTo>
                  <a:cubicBezTo>
                    <a:pt x="414" y="631"/>
                    <a:pt x="414" y="631"/>
                    <a:pt x="414" y="631"/>
                  </a:cubicBezTo>
                  <a:cubicBezTo>
                    <a:pt x="1453" y="20"/>
                    <a:pt x="1453" y="20"/>
                    <a:pt x="1453" y="20"/>
                  </a:cubicBezTo>
                  <a:cubicBezTo>
                    <a:pt x="1453" y="20"/>
                    <a:pt x="1453" y="20"/>
                    <a:pt x="1453" y="20"/>
                  </a:cubicBezTo>
                </a:path>
              </a:pathLst>
            </a:custGeom>
            <a:gradFill flip="none" rotWithShape="1">
              <a:gsLst>
                <a:gs pos="61000">
                  <a:srgbClr val="FB7B7B">
                    <a:lumMod val="75000"/>
                  </a:srgbClr>
                </a:gs>
                <a:gs pos="100000">
                  <a:srgbClr val="FB7B7B">
                    <a:lumMod val="60000"/>
                    <a:lumOff val="40000"/>
                  </a:srgbClr>
                </a:gs>
              </a:gsLst>
              <a:lin ang="7200000" scaled="0"/>
              <a:tileRect/>
            </a:gra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sp>
          <p:nvSpPr>
            <p:cNvPr id="7" name="Freeform 7">
              <a:extLst>
                <a:ext uri="{FF2B5EF4-FFF2-40B4-BE49-F238E27FC236}">
                  <a16:creationId xmlns:a16="http://schemas.microsoft.com/office/drawing/2014/main" id="{A02D4606-51C1-4DAF-A836-7ACCEEBB2656}"/>
                </a:ext>
              </a:extLst>
            </p:cNvPr>
            <p:cNvSpPr>
              <a:spLocks/>
            </p:cNvSpPr>
            <p:nvPr/>
          </p:nvSpPr>
          <p:spPr bwMode="auto">
            <a:xfrm>
              <a:off x="4345519" y="3608537"/>
              <a:ext cx="916293" cy="1159577"/>
            </a:xfrm>
            <a:custGeom>
              <a:avLst/>
              <a:gdLst>
                <a:gd name="T0" fmla="*/ 390 w 654"/>
                <a:gd name="T1" fmla="*/ 260 h 827"/>
                <a:gd name="T2" fmla="*/ 0 w 654"/>
                <a:gd name="T3" fmla="*/ 0 h 827"/>
                <a:gd name="T4" fmla="*/ 654 w 654"/>
                <a:gd name="T5" fmla="*/ 827 h 827"/>
                <a:gd name="T6" fmla="*/ 390 w 654"/>
                <a:gd name="T7" fmla="*/ 260 h 827"/>
              </a:gdLst>
              <a:ahLst/>
              <a:cxnLst>
                <a:cxn ang="0">
                  <a:pos x="T0" y="T1"/>
                </a:cxn>
                <a:cxn ang="0">
                  <a:pos x="T2" y="T3"/>
                </a:cxn>
                <a:cxn ang="0">
                  <a:pos x="T4" y="T5"/>
                </a:cxn>
                <a:cxn ang="0">
                  <a:pos x="T6" y="T7"/>
                </a:cxn>
              </a:cxnLst>
              <a:rect l="0" t="0" r="r" b="b"/>
              <a:pathLst>
                <a:path w="654" h="827">
                  <a:moveTo>
                    <a:pt x="390" y="260"/>
                  </a:moveTo>
                  <a:cubicBezTo>
                    <a:pt x="162" y="192"/>
                    <a:pt x="14" y="95"/>
                    <a:pt x="0" y="0"/>
                  </a:cubicBezTo>
                  <a:cubicBezTo>
                    <a:pt x="58" y="376"/>
                    <a:pt x="312" y="687"/>
                    <a:pt x="654" y="827"/>
                  </a:cubicBezTo>
                  <a:cubicBezTo>
                    <a:pt x="522" y="767"/>
                    <a:pt x="420" y="616"/>
                    <a:pt x="390" y="260"/>
                  </a:cubicBezTo>
                </a:path>
              </a:pathLst>
            </a:custGeom>
            <a:solidFill>
              <a:srgbClr val="FB7B7B"/>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grpSp>
      <p:sp>
        <p:nvSpPr>
          <p:cNvPr id="13" name="Freeform 14">
            <a:extLst>
              <a:ext uri="{FF2B5EF4-FFF2-40B4-BE49-F238E27FC236}">
                <a16:creationId xmlns:a16="http://schemas.microsoft.com/office/drawing/2014/main" id="{E355216D-92D6-4971-90E0-2CD370503B47}"/>
              </a:ext>
            </a:extLst>
          </p:cNvPr>
          <p:cNvSpPr>
            <a:spLocks/>
          </p:cNvSpPr>
          <p:nvPr/>
        </p:nvSpPr>
        <p:spPr bwMode="auto">
          <a:xfrm>
            <a:off x="5234276" y="2243044"/>
            <a:ext cx="711662" cy="983366"/>
          </a:xfrm>
          <a:custGeom>
            <a:avLst/>
            <a:gdLst>
              <a:gd name="T0" fmla="*/ 508 w 508"/>
              <a:gd name="T1" fmla="*/ 0 h 702"/>
              <a:gd name="T2" fmla="*/ 508 w 508"/>
              <a:gd name="T3" fmla="*/ 0 h 702"/>
              <a:gd name="T4" fmla="*/ 0 w 508"/>
              <a:gd name="T5" fmla="*/ 702 h 702"/>
              <a:gd name="T6" fmla="*/ 0 w 508"/>
              <a:gd name="T7" fmla="*/ 702 h 702"/>
              <a:gd name="T8" fmla="*/ 508 w 508"/>
              <a:gd name="T9" fmla="*/ 0 h 702"/>
            </a:gdLst>
            <a:ahLst/>
            <a:cxnLst>
              <a:cxn ang="0">
                <a:pos x="T0" y="T1"/>
              </a:cxn>
              <a:cxn ang="0">
                <a:pos x="T2" y="T3"/>
              </a:cxn>
              <a:cxn ang="0">
                <a:pos x="T4" y="T5"/>
              </a:cxn>
              <a:cxn ang="0">
                <a:pos x="T6" y="T7"/>
              </a:cxn>
              <a:cxn ang="0">
                <a:pos x="T8" y="T9"/>
              </a:cxn>
            </a:cxnLst>
            <a:rect l="0" t="0" r="r" b="b"/>
            <a:pathLst>
              <a:path w="508" h="702">
                <a:moveTo>
                  <a:pt x="508" y="0"/>
                </a:moveTo>
                <a:cubicBezTo>
                  <a:pt x="508" y="0"/>
                  <a:pt x="508" y="0"/>
                  <a:pt x="508" y="0"/>
                </a:cubicBezTo>
                <a:cubicBezTo>
                  <a:pt x="312" y="89"/>
                  <a:pt x="112" y="372"/>
                  <a:pt x="0" y="702"/>
                </a:cubicBezTo>
                <a:cubicBezTo>
                  <a:pt x="0" y="702"/>
                  <a:pt x="0" y="702"/>
                  <a:pt x="0" y="702"/>
                </a:cubicBezTo>
                <a:cubicBezTo>
                  <a:pt x="112" y="371"/>
                  <a:pt x="312" y="88"/>
                  <a:pt x="508" y="0"/>
                </a:cubicBezTo>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cs typeface="+mn-ea"/>
              <a:sym typeface="+mn-lt"/>
            </a:endParaRPr>
          </a:p>
        </p:txBody>
      </p:sp>
      <p:sp>
        <p:nvSpPr>
          <p:cNvPr id="14" name="Freeform 15">
            <a:extLst>
              <a:ext uri="{FF2B5EF4-FFF2-40B4-BE49-F238E27FC236}">
                <a16:creationId xmlns:a16="http://schemas.microsoft.com/office/drawing/2014/main" id="{FE1ADE13-69ED-4BB6-A211-D3B2EC8161D7}"/>
              </a:ext>
            </a:extLst>
          </p:cNvPr>
          <p:cNvSpPr>
            <a:spLocks noEditPoints="1"/>
          </p:cNvSpPr>
          <p:nvPr/>
        </p:nvSpPr>
        <p:spPr bwMode="auto">
          <a:xfrm>
            <a:off x="6407495" y="2287381"/>
            <a:ext cx="26148" cy="3410"/>
          </a:xfrm>
          <a:custGeom>
            <a:avLst/>
            <a:gdLst>
              <a:gd name="T0" fmla="*/ 0 w 19"/>
              <a:gd name="T1" fmla="*/ 2 h 2"/>
              <a:gd name="T2" fmla="*/ 1 w 19"/>
              <a:gd name="T3" fmla="*/ 2 h 2"/>
              <a:gd name="T4" fmla="*/ 2 w 19"/>
              <a:gd name="T5" fmla="*/ 2 h 2"/>
              <a:gd name="T6" fmla="*/ 2 w 19"/>
              <a:gd name="T7" fmla="*/ 2 h 2"/>
              <a:gd name="T8" fmla="*/ 3 w 19"/>
              <a:gd name="T9" fmla="*/ 2 h 2"/>
              <a:gd name="T10" fmla="*/ 3 w 19"/>
              <a:gd name="T11" fmla="*/ 2 h 2"/>
              <a:gd name="T12" fmla="*/ 4 w 19"/>
              <a:gd name="T13" fmla="*/ 2 h 2"/>
              <a:gd name="T14" fmla="*/ 4 w 19"/>
              <a:gd name="T15" fmla="*/ 2 h 2"/>
              <a:gd name="T16" fmla="*/ 4 w 19"/>
              <a:gd name="T17" fmla="*/ 2 h 2"/>
              <a:gd name="T18" fmla="*/ 5 w 19"/>
              <a:gd name="T19" fmla="*/ 2 h 2"/>
              <a:gd name="T20" fmla="*/ 5 w 19"/>
              <a:gd name="T21" fmla="*/ 2 h 2"/>
              <a:gd name="T22" fmla="*/ 6 w 19"/>
              <a:gd name="T23" fmla="*/ 2 h 2"/>
              <a:gd name="T24" fmla="*/ 6 w 19"/>
              <a:gd name="T25" fmla="*/ 2 h 2"/>
              <a:gd name="T26" fmla="*/ 6 w 19"/>
              <a:gd name="T27" fmla="*/ 2 h 2"/>
              <a:gd name="T28" fmla="*/ 7 w 19"/>
              <a:gd name="T29" fmla="*/ 1 h 2"/>
              <a:gd name="T30" fmla="*/ 7 w 19"/>
              <a:gd name="T31" fmla="*/ 1 h 2"/>
              <a:gd name="T32" fmla="*/ 7 w 19"/>
              <a:gd name="T33" fmla="*/ 1 h 2"/>
              <a:gd name="T34" fmla="*/ 8 w 19"/>
              <a:gd name="T35" fmla="*/ 1 h 2"/>
              <a:gd name="T36" fmla="*/ 8 w 19"/>
              <a:gd name="T37" fmla="*/ 1 h 2"/>
              <a:gd name="T38" fmla="*/ 9 w 19"/>
              <a:gd name="T39" fmla="*/ 1 h 2"/>
              <a:gd name="T40" fmla="*/ 9 w 19"/>
              <a:gd name="T41" fmla="*/ 1 h 2"/>
              <a:gd name="T42" fmla="*/ 9 w 19"/>
              <a:gd name="T43" fmla="*/ 1 h 2"/>
              <a:gd name="T44" fmla="*/ 10 w 19"/>
              <a:gd name="T45" fmla="*/ 1 h 2"/>
              <a:gd name="T46" fmla="*/ 10 w 19"/>
              <a:gd name="T47" fmla="*/ 1 h 2"/>
              <a:gd name="T48" fmla="*/ 10 w 19"/>
              <a:gd name="T49" fmla="*/ 1 h 2"/>
              <a:gd name="T50" fmla="*/ 11 w 19"/>
              <a:gd name="T51" fmla="*/ 1 h 2"/>
              <a:gd name="T52" fmla="*/ 11 w 19"/>
              <a:gd name="T53" fmla="*/ 1 h 2"/>
              <a:gd name="T54" fmla="*/ 12 w 19"/>
              <a:gd name="T55" fmla="*/ 1 h 2"/>
              <a:gd name="T56" fmla="*/ 12 w 19"/>
              <a:gd name="T57" fmla="*/ 1 h 2"/>
              <a:gd name="T58" fmla="*/ 12 w 19"/>
              <a:gd name="T59" fmla="*/ 1 h 2"/>
              <a:gd name="T60" fmla="*/ 13 w 19"/>
              <a:gd name="T61" fmla="*/ 1 h 2"/>
              <a:gd name="T62" fmla="*/ 13 w 19"/>
              <a:gd name="T63" fmla="*/ 1 h 2"/>
              <a:gd name="T64" fmla="*/ 14 w 19"/>
              <a:gd name="T65" fmla="*/ 1 h 2"/>
              <a:gd name="T66" fmla="*/ 14 w 19"/>
              <a:gd name="T67" fmla="*/ 1 h 2"/>
              <a:gd name="T68" fmla="*/ 14 w 19"/>
              <a:gd name="T69" fmla="*/ 1 h 2"/>
              <a:gd name="T70" fmla="*/ 15 w 19"/>
              <a:gd name="T71" fmla="*/ 0 h 2"/>
              <a:gd name="T72" fmla="*/ 16 w 19"/>
              <a:gd name="T73" fmla="*/ 0 h 2"/>
              <a:gd name="T74" fmla="*/ 16 w 19"/>
              <a:gd name="T75" fmla="*/ 0 h 2"/>
              <a:gd name="T76" fmla="*/ 16 w 19"/>
              <a:gd name="T77" fmla="*/ 0 h 2"/>
              <a:gd name="T78" fmla="*/ 17 w 19"/>
              <a:gd name="T79" fmla="*/ 0 h 2"/>
              <a:gd name="T80" fmla="*/ 17 w 19"/>
              <a:gd name="T81" fmla="*/ 0 h 2"/>
              <a:gd name="T82" fmla="*/ 17 w 19"/>
              <a:gd name="T83" fmla="*/ 0 h 2"/>
              <a:gd name="T84" fmla="*/ 18 w 19"/>
              <a:gd name="T85" fmla="*/ 0 h 2"/>
              <a:gd name="T86" fmla="*/ 18 w 19"/>
              <a:gd name="T87" fmla="*/ 0 h 2"/>
              <a:gd name="T88" fmla="*/ 19 w 19"/>
              <a:gd name="T89" fmla="*/ 0 h 2"/>
              <a:gd name="T90" fmla="*/ 19 w 19"/>
              <a:gd name="T9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 h="2">
                <a:moveTo>
                  <a:pt x="0" y="2"/>
                </a:moveTo>
                <a:cubicBezTo>
                  <a:pt x="0" y="2"/>
                  <a:pt x="0" y="2"/>
                  <a:pt x="0" y="2"/>
                </a:cubicBezTo>
                <a:cubicBezTo>
                  <a:pt x="0" y="2"/>
                  <a:pt x="0" y="2"/>
                  <a:pt x="0" y="2"/>
                </a:cubicBezTo>
                <a:moveTo>
                  <a:pt x="1" y="2"/>
                </a:moveTo>
                <a:cubicBezTo>
                  <a:pt x="1" y="2"/>
                  <a:pt x="1" y="2"/>
                  <a:pt x="1" y="2"/>
                </a:cubicBezTo>
                <a:cubicBezTo>
                  <a:pt x="1" y="2"/>
                  <a:pt x="1" y="2"/>
                  <a:pt x="1" y="2"/>
                </a:cubicBezTo>
                <a:moveTo>
                  <a:pt x="2" y="2"/>
                </a:moveTo>
                <a:cubicBezTo>
                  <a:pt x="2" y="2"/>
                  <a:pt x="2" y="2"/>
                  <a:pt x="2" y="2"/>
                </a:cubicBezTo>
                <a:cubicBezTo>
                  <a:pt x="2" y="2"/>
                  <a:pt x="2" y="2"/>
                  <a:pt x="2" y="2"/>
                </a:cubicBezTo>
                <a:moveTo>
                  <a:pt x="2" y="2"/>
                </a:moveTo>
                <a:cubicBezTo>
                  <a:pt x="2" y="2"/>
                  <a:pt x="2" y="2"/>
                  <a:pt x="2" y="2"/>
                </a:cubicBezTo>
                <a:cubicBezTo>
                  <a:pt x="2" y="2"/>
                  <a:pt x="2" y="2"/>
                  <a:pt x="2"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4" y="2"/>
                </a:moveTo>
                <a:cubicBezTo>
                  <a:pt x="3" y="2"/>
                  <a:pt x="3" y="2"/>
                  <a:pt x="3" y="2"/>
                </a:cubicBezTo>
                <a:cubicBezTo>
                  <a:pt x="3" y="2"/>
                  <a:pt x="3" y="2"/>
                  <a:pt x="4" y="2"/>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5" y="2"/>
                </a:moveTo>
                <a:cubicBezTo>
                  <a:pt x="5" y="2"/>
                  <a:pt x="5" y="2"/>
                  <a:pt x="5" y="2"/>
                </a:cubicBezTo>
                <a:cubicBezTo>
                  <a:pt x="5" y="2"/>
                  <a:pt x="5" y="2"/>
                  <a:pt x="5" y="2"/>
                </a:cubicBezTo>
                <a:moveTo>
                  <a:pt x="5" y="2"/>
                </a:moveTo>
                <a:cubicBezTo>
                  <a:pt x="5" y="2"/>
                  <a:pt x="5" y="2"/>
                  <a:pt x="5" y="2"/>
                </a:cubicBezTo>
                <a:cubicBezTo>
                  <a:pt x="5" y="2"/>
                  <a:pt x="5" y="2"/>
                  <a:pt x="5" y="2"/>
                </a:cubicBezTo>
                <a:moveTo>
                  <a:pt x="6" y="2"/>
                </a:moveTo>
                <a:cubicBezTo>
                  <a:pt x="5" y="2"/>
                  <a:pt x="5" y="2"/>
                  <a:pt x="5" y="2"/>
                </a:cubicBezTo>
                <a:cubicBezTo>
                  <a:pt x="5" y="2"/>
                  <a:pt x="5" y="2"/>
                  <a:pt x="6" y="2"/>
                </a:cubicBezTo>
                <a:moveTo>
                  <a:pt x="6" y="2"/>
                </a:moveTo>
                <a:cubicBezTo>
                  <a:pt x="6" y="2"/>
                  <a:pt x="6" y="2"/>
                  <a:pt x="6" y="2"/>
                </a:cubicBezTo>
                <a:cubicBezTo>
                  <a:pt x="6" y="2"/>
                  <a:pt x="6" y="2"/>
                  <a:pt x="6" y="2"/>
                </a:cubicBezTo>
                <a:moveTo>
                  <a:pt x="6" y="2"/>
                </a:moveTo>
                <a:cubicBezTo>
                  <a:pt x="6" y="2"/>
                  <a:pt x="6" y="2"/>
                  <a:pt x="6" y="2"/>
                </a:cubicBezTo>
                <a:cubicBezTo>
                  <a:pt x="6" y="2"/>
                  <a:pt x="6" y="2"/>
                  <a:pt x="6" y="2"/>
                </a:cubicBezTo>
                <a:moveTo>
                  <a:pt x="7" y="1"/>
                </a:moveTo>
                <a:cubicBezTo>
                  <a:pt x="7" y="1"/>
                  <a:pt x="6" y="1"/>
                  <a:pt x="6" y="1"/>
                </a:cubicBezTo>
                <a:cubicBezTo>
                  <a:pt x="6" y="1"/>
                  <a:pt x="7" y="1"/>
                  <a:pt x="7" y="1"/>
                </a:cubicBezTo>
                <a:moveTo>
                  <a:pt x="7" y="1"/>
                </a:moveTo>
                <a:cubicBezTo>
                  <a:pt x="7" y="1"/>
                  <a:pt x="7" y="1"/>
                  <a:pt x="7" y="1"/>
                </a:cubicBezTo>
                <a:cubicBezTo>
                  <a:pt x="7" y="1"/>
                  <a:pt x="7" y="1"/>
                  <a:pt x="7" y="1"/>
                </a:cubicBezTo>
                <a:moveTo>
                  <a:pt x="7" y="1"/>
                </a:moveTo>
                <a:cubicBezTo>
                  <a:pt x="7" y="1"/>
                  <a:pt x="7" y="1"/>
                  <a:pt x="7" y="1"/>
                </a:cubicBezTo>
                <a:cubicBezTo>
                  <a:pt x="7" y="1"/>
                  <a:pt x="7" y="1"/>
                  <a:pt x="7" y="1"/>
                </a:cubicBezTo>
                <a:moveTo>
                  <a:pt x="8" y="1"/>
                </a:moveTo>
                <a:cubicBezTo>
                  <a:pt x="8" y="1"/>
                  <a:pt x="8" y="1"/>
                  <a:pt x="8" y="1"/>
                </a:cubicBezTo>
                <a:cubicBezTo>
                  <a:pt x="8" y="1"/>
                  <a:pt x="8" y="1"/>
                  <a:pt x="8" y="1"/>
                </a:cubicBezTo>
                <a:moveTo>
                  <a:pt x="8" y="1"/>
                </a:moveTo>
                <a:cubicBezTo>
                  <a:pt x="8" y="1"/>
                  <a:pt x="8" y="1"/>
                  <a:pt x="8" y="1"/>
                </a:cubicBezTo>
                <a:cubicBezTo>
                  <a:pt x="8" y="1"/>
                  <a:pt x="8" y="1"/>
                  <a:pt x="8" y="1"/>
                </a:cubicBezTo>
                <a:moveTo>
                  <a:pt x="9" y="1"/>
                </a:moveTo>
                <a:cubicBezTo>
                  <a:pt x="8" y="1"/>
                  <a:pt x="8" y="1"/>
                  <a:pt x="8" y="1"/>
                </a:cubicBezTo>
                <a:cubicBezTo>
                  <a:pt x="8" y="1"/>
                  <a:pt x="8" y="1"/>
                  <a:pt x="9" y="1"/>
                </a:cubicBezTo>
                <a:moveTo>
                  <a:pt x="9" y="1"/>
                </a:moveTo>
                <a:cubicBezTo>
                  <a:pt x="9" y="1"/>
                  <a:pt x="9" y="1"/>
                  <a:pt x="9" y="1"/>
                </a:cubicBezTo>
                <a:cubicBezTo>
                  <a:pt x="9" y="1"/>
                  <a:pt x="9" y="1"/>
                  <a:pt x="9" y="1"/>
                </a:cubicBezTo>
                <a:moveTo>
                  <a:pt x="9" y="1"/>
                </a:moveTo>
                <a:cubicBezTo>
                  <a:pt x="9" y="1"/>
                  <a:pt x="9" y="1"/>
                  <a:pt x="9" y="1"/>
                </a:cubicBezTo>
                <a:cubicBezTo>
                  <a:pt x="9" y="1"/>
                  <a:pt x="9" y="1"/>
                  <a:pt x="9" y="1"/>
                </a:cubicBezTo>
                <a:moveTo>
                  <a:pt x="10" y="1"/>
                </a:moveTo>
                <a:cubicBezTo>
                  <a:pt x="10" y="1"/>
                  <a:pt x="9" y="1"/>
                  <a:pt x="9" y="1"/>
                </a:cubicBezTo>
                <a:cubicBezTo>
                  <a:pt x="9" y="1"/>
                  <a:pt x="10" y="1"/>
                  <a:pt x="10" y="1"/>
                </a:cubicBezTo>
                <a:moveTo>
                  <a:pt x="10" y="1"/>
                </a:moveTo>
                <a:cubicBezTo>
                  <a:pt x="10" y="1"/>
                  <a:pt x="10" y="1"/>
                  <a:pt x="10" y="1"/>
                </a:cubicBezTo>
                <a:cubicBezTo>
                  <a:pt x="10" y="1"/>
                  <a:pt x="10" y="1"/>
                  <a:pt x="10" y="1"/>
                </a:cubicBezTo>
                <a:moveTo>
                  <a:pt x="10" y="1"/>
                </a:moveTo>
                <a:cubicBezTo>
                  <a:pt x="10" y="1"/>
                  <a:pt x="10" y="1"/>
                  <a:pt x="10" y="1"/>
                </a:cubicBezTo>
                <a:cubicBezTo>
                  <a:pt x="10" y="1"/>
                  <a:pt x="10" y="1"/>
                  <a:pt x="10" y="1"/>
                </a:cubicBezTo>
                <a:moveTo>
                  <a:pt x="11" y="1"/>
                </a:moveTo>
                <a:cubicBezTo>
                  <a:pt x="11" y="1"/>
                  <a:pt x="11" y="1"/>
                  <a:pt x="10" y="1"/>
                </a:cubicBezTo>
                <a:cubicBezTo>
                  <a:pt x="11" y="1"/>
                  <a:pt x="11" y="1"/>
                  <a:pt x="11" y="1"/>
                </a:cubicBezTo>
                <a:moveTo>
                  <a:pt x="11" y="1"/>
                </a:moveTo>
                <a:cubicBezTo>
                  <a:pt x="11" y="1"/>
                  <a:pt x="11" y="1"/>
                  <a:pt x="11" y="1"/>
                </a:cubicBezTo>
                <a:cubicBezTo>
                  <a:pt x="11" y="1"/>
                  <a:pt x="11" y="1"/>
                  <a:pt x="11" y="1"/>
                </a:cubicBezTo>
                <a:moveTo>
                  <a:pt x="12" y="1"/>
                </a:moveTo>
                <a:cubicBezTo>
                  <a:pt x="11" y="1"/>
                  <a:pt x="11" y="1"/>
                  <a:pt x="11" y="1"/>
                </a:cubicBezTo>
                <a:cubicBezTo>
                  <a:pt x="11" y="1"/>
                  <a:pt x="11" y="1"/>
                  <a:pt x="12" y="1"/>
                </a:cubicBezTo>
                <a:moveTo>
                  <a:pt x="12" y="1"/>
                </a:moveTo>
                <a:cubicBezTo>
                  <a:pt x="12" y="1"/>
                  <a:pt x="12" y="1"/>
                  <a:pt x="12" y="1"/>
                </a:cubicBezTo>
                <a:cubicBezTo>
                  <a:pt x="12" y="1"/>
                  <a:pt x="12" y="1"/>
                  <a:pt x="12" y="1"/>
                </a:cubicBezTo>
                <a:moveTo>
                  <a:pt x="12" y="1"/>
                </a:moveTo>
                <a:cubicBezTo>
                  <a:pt x="12" y="1"/>
                  <a:pt x="12" y="1"/>
                  <a:pt x="12" y="1"/>
                </a:cubicBezTo>
                <a:cubicBezTo>
                  <a:pt x="12" y="1"/>
                  <a:pt x="12" y="1"/>
                  <a:pt x="12" y="1"/>
                </a:cubicBezTo>
                <a:moveTo>
                  <a:pt x="13" y="1"/>
                </a:moveTo>
                <a:cubicBezTo>
                  <a:pt x="13" y="1"/>
                  <a:pt x="12" y="1"/>
                  <a:pt x="12" y="1"/>
                </a:cubicBezTo>
                <a:cubicBezTo>
                  <a:pt x="12" y="1"/>
                  <a:pt x="13" y="1"/>
                  <a:pt x="13" y="1"/>
                </a:cubicBezTo>
                <a:moveTo>
                  <a:pt x="13" y="1"/>
                </a:moveTo>
                <a:cubicBezTo>
                  <a:pt x="13" y="1"/>
                  <a:pt x="13" y="1"/>
                  <a:pt x="13" y="1"/>
                </a:cubicBezTo>
                <a:cubicBezTo>
                  <a:pt x="13" y="1"/>
                  <a:pt x="13" y="1"/>
                  <a:pt x="13" y="1"/>
                </a:cubicBezTo>
                <a:moveTo>
                  <a:pt x="14" y="1"/>
                </a:moveTo>
                <a:cubicBezTo>
                  <a:pt x="14" y="1"/>
                  <a:pt x="13" y="1"/>
                  <a:pt x="13" y="1"/>
                </a:cubicBezTo>
                <a:cubicBezTo>
                  <a:pt x="13" y="1"/>
                  <a:pt x="14" y="1"/>
                  <a:pt x="14" y="1"/>
                </a:cubicBezTo>
                <a:moveTo>
                  <a:pt x="14" y="1"/>
                </a:moveTo>
                <a:cubicBezTo>
                  <a:pt x="14" y="1"/>
                  <a:pt x="14" y="1"/>
                  <a:pt x="14" y="1"/>
                </a:cubicBezTo>
                <a:cubicBezTo>
                  <a:pt x="14" y="1"/>
                  <a:pt x="14" y="1"/>
                  <a:pt x="14" y="1"/>
                </a:cubicBezTo>
                <a:moveTo>
                  <a:pt x="14" y="1"/>
                </a:moveTo>
                <a:cubicBezTo>
                  <a:pt x="14" y="1"/>
                  <a:pt x="14" y="1"/>
                  <a:pt x="14" y="1"/>
                </a:cubicBezTo>
                <a:cubicBezTo>
                  <a:pt x="14" y="1"/>
                  <a:pt x="14" y="1"/>
                  <a:pt x="14" y="1"/>
                </a:cubicBezTo>
                <a:moveTo>
                  <a:pt x="15" y="0"/>
                </a:moveTo>
                <a:cubicBezTo>
                  <a:pt x="15" y="0"/>
                  <a:pt x="15" y="0"/>
                  <a:pt x="15" y="1"/>
                </a:cubicBezTo>
                <a:cubicBezTo>
                  <a:pt x="15" y="0"/>
                  <a:pt x="15" y="0"/>
                  <a:pt x="15" y="0"/>
                </a:cubicBezTo>
                <a:moveTo>
                  <a:pt x="16" y="0"/>
                </a:moveTo>
                <a:cubicBezTo>
                  <a:pt x="16" y="0"/>
                  <a:pt x="15" y="0"/>
                  <a:pt x="15" y="0"/>
                </a:cubicBezTo>
                <a:cubicBezTo>
                  <a:pt x="15" y="0"/>
                  <a:pt x="15" y="0"/>
                  <a:pt x="16" y="0"/>
                </a:cubicBezTo>
                <a:moveTo>
                  <a:pt x="16" y="0"/>
                </a:moveTo>
                <a:cubicBezTo>
                  <a:pt x="16" y="0"/>
                  <a:pt x="16" y="0"/>
                  <a:pt x="16" y="0"/>
                </a:cubicBezTo>
                <a:cubicBezTo>
                  <a:pt x="16" y="0"/>
                  <a:pt x="16" y="0"/>
                  <a:pt x="16" y="0"/>
                </a:cubicBezTo>
                <a:moveTo>
                  <a:pt x="16" y="0"/>
                </a:moveTo>
                <a:cubicBezTo>
                  <a:pt x="16" y="0"/>
                  <a:pt x="16" y="0"/>
                  <a:pt x="16" y="0"/>
                </a:cubicBezTo>
                <a:cubicBezTo>
                  <a:pt x="16" y="0"/>
                  <a:pt x="16" y="0"/>
                  <a:pt x="16" y="0"/>
                </a:cubicBezTo>
                <a:moveTo>
                  <a:pt x="17" y="0"/>
                </a:moveTo>
                <a:cubicBezTo>
                  <a:pt x="17" y="0"/>
                  <a:pt x="17" y="0"/>
                  <a:pt x="16" y="0"/>
                </a:cubicBezTo>
                <a:cubicBezTo>
                  <a:pt x="17" y="0"/>
                  <a:pt x="17" y="0"/>
                  <a:pt x="17" y="0"/>
                </a:cubicBezTo>
                <a:moveTo>
                  <a:pt x="17" y="0"/>
                </a:moveTo>
                <a:cubicBezTo>
                  <a:pt x="17" y="0"/>
                  <a:pt x="17" y="0"/>
                  <a:pt x="17" y="0"/>
                </a:cubicBezTo>
                <a:cubicBezTo>
                  <a:pt x="17" y="0"/>
                  <a:pt x="17" y="0"/>
                  <a:pt x="17" y="0"/>
                </a:cubicBezTo>
                <a:moveTo>
                  <a:pt x="17" y="0"/>
                </a:moveTo>
                <a:cubicBezTo>
                  <a:pt x="17" y="0"/>
                  <a:pt x="17" y="0"/>
                  <a:pt x="17" y="0"/>
                </a:cubicBezTo>
                <a:cubicBezTo>
                  <a:pt x="17" y="0"/>
                  <a:pt x="17" y="0"/>
                  <a:pt x="17" y="0"/>
                </a:cubicBezTo>
                <a:moveTo>
                  <a:pt x="18" y="0"/>
                </a:moveTo>
                <a:cubicBezTo>
                  <a:pt x="18" y="0"/>
                  <a:pt x="18" y="0"/>
                  <a:pt x="17" y="0"/>
                </a:cubicBezTo>
                <a:cubicBezTo>
                  <a:pt x="18" y="0"/>
                  <a:pt x="18" y="0"/>
                  <a:pt x="18" y="0"/>
                </a:cubicBezTo>
                <a:moveTo>
                  <a:pt x="18" y="0"/>
                </a:moveTo>
                <a:cubicBezTo>
                  <a:pt x="18" y="0"/>
                  <a:pt x="18" y="0"/>
                  <a:pt x="18" y="0"/>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cubicBezTo>
                  <a:pt x="19" y="0"/>
                  <a:pt x="19" y="0"/>
                  <a:pt x="19" y="0"/>
                </a:cubicBezTo>
                <a:cubicBezTo>
                  <a:pt x="19" y="0"/>
                  <a:pt x="19" y="0"/>
                  <a:pt x="19" y="0"/>
                </a:cubicBezTo>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cs typeface="+mn-ea"/>
              <a:sym typeface="+mn-lt"/>
            </a:endParaRPr>
          </a:p>
        </p:txBody>
      </p:sp>
      <p:grpSp>
        <p:nvGrpSpPr>
          <p:cNvPr id="15" name="Group 37">
            <a:extLst>
              <a:ext uri="{FF2B5EF4-FFF2-40B4-BE49-F238E27FC236}">
                <a16:creationId xmlns:a16="http://schemas.microsoft.com/office/drawing/2014/main" id="{F9BC98FE-941D-4901-8340-0EEDB710B60A}"/>
              </a:ext>
            </a:extLst>
          </p:cNvPr>
          <p:cNvGrpSpPr/>
          <p:nvPr/>
        </p:nvGrpSpPr>
        <p:grpSpPr>
          <a:xfrm>
            <a:off x="4568088" y="2190750"/>
            <a:ext cx="2015617" cy="1710943"/>
            <a:chOff x="4337562" y="1866900"/>
            <a:chExt cx="2015617" cy="1710943"/>
          </a:xfrm>
        </p:grpSpPr>
        <p:sp>
          <p:nvSpPr>
            <p:cNvPr id="16" name="Freeform 10">
              <a:extLst>
                <a:ext uri="{FF2B5EF4-FFF2-40B4-BE49-F238E27FC236}">
                  <a16:creationId xmlns:a16="http://schemas.microsoft.com/office/drawing/2014/main" id="{EF42994E-2D84-4F7A-A5BC-F0C307ECD42C}"/>
                </a:ext>
              </a:extLst>
            </p:cNvPr>
            <p:cNvSpPr>
              <a:spLocks/>
            </p:cNvSpPr>
            <p:nvPr/>
          </p:nvSpPr>
          <p:spPr bwMode="auto">
            <a:xfrm>
              <a:off x="4337562" y="1878268"/>
              <a:ext cx="1527913" cy="1699575"/>
            </a:xfrm>
            <a:custGeom>
              <a:avLst/>
              <a:gdLst>
                <a:gd name="T0" fmla="*/ 1064 w 1091"/>
                <a:gd name="T1" fmla="*/ 0 h 1213"/>
                <a:gd name="T2" fmla="*/ 6 w 1091"/>
                <a:gd name="T3" fmla="*/ 908 h 1213"/>
                <a:gd name="T4" fmla="*/ 6 w 1091"/>
                <a:gd name="T5" fmla="*/ 908 h 1213"/>
                <a:gd name="T6" fmla="*/ 386 w 1091"/>
                <a:gd name="T7" fmla="*/ 1213 h 1213"/>
                <a:gd name="T8" fmla="*/ 1091 w 1091"/>
                <a:gd name="T9" fmla="*/ 0 h 1213"/>
                <a:gd name="T10" fmla="*/ 1064 w 1091"/>
                <a:gd name="T11" fmla="*/ 0 h 1213"/>
              </a:gdLst>
              <a:ahLst/>
              <a:cxnLst>
                <a:cxn ang="0">
                  <a:pos x="T0" y="T1"/>
                </a:cxn>
                <a:cxn ang="0">
                  <a:pos x="T2" y="T3"/>
                </a:cxn>
                <a:cxn ang="0">
                  <a:pos x="T4" y="T5"/>
                </a:cxn>
                <a:cxn ang="0">
                  <a:pos x="T6" y="T7"/>
                </a:cxn>
                <a:cxn ang="0">
                  <a:pos x="T8" y="T9"/>
                </a:cxn>
                <a:cxn ang="0">
                  <a:pos x="T10" y="T11"/>
                </a:cxn>
              </a:cxnLst>
              <a:rect l="0" t="0" r="r" b="b"/>
              <a:pathLst>
                <a:path w="1091" h="1213">
                  <a:moveTo>
                    <a:pt x="1064" y="0"/>
                  </a:moveTo>
                  <a:cubicBezTo>
                    <a:pt x="528" y="0"/>
                    <a:pt x="84" y="394"/>
                    <a:pt x="6" y="908"/>
                  </a:cubicBezTo>
                  <a:cubicBezTo>
                    <a:pt x="6" y="908"/>
                    <a:pt x="6" y="908"/>
                    <a:pt x="6" y="908"/>
                  </a:cubicBezTo>
                  <a:cubicBezTo>
                    <a:pt x="0" y="1039"/>
                    <a:pt x="152" y="1145"/>
                    <a:pt x="386" y="1213"/>
                  </a:cubicBezTo>
                  <a:cubicBezTo>
                    <a:pt x="401" y="646"/>
                    <a:pt x="775" y="21"/>
                    <a:pt x="1091" y="0"/>
                  </a:cubicBezTo>
                  <a:cubicBezTo>
                    <a:pt x="1082" y="0"/>
                    <a:pt x="1073" y="0"/>
                    <a:pt x="1064" y="0"/>
                  </a:cubicBezTo>
                </a:path>
              </a:pathLst>
            </a:custGeom>
            <a:solidFill>
              <a:srgbClr val="B80006"/>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sp>
          <p:nvSpPr>
            <p:cNvPr id="17" name="Freeform 11">
              <a:extLst>
                <a:ext uri="{FF2B5EF4-FFF2-40B4-BE49-F238E27FC236}">
                  <a16:creationId xmlns:a16="http://schemas.microsoft.com/office/drawing/2014/main" id="{7275C862-9817-4987-9602-A1C1D2A27D8F}"/>
                </a:ext>
              </a:extLst>
            </p:cNvPr>
            <p:cNvSpPr>
              <a:spLocks/>
            </p:cNvSpPr>
            <p:nvPr/>
          </p:nvSpPr>
          <p:spPr bwMode="auto">
            <a:xfrm>
              <a:off x="4877561" y="1866900"/>
              <a:ext cx="1475618" cy="1710943"/>
            </a:xfrm>
            <a:custGeom>
              <a:avLst/>
              <a:gdLst>
                <a:gd name="T0" fmla="*/ 0 w 1053"/>
                <a:gd name="T1" fmla="*/ 1221 h 1221"/>
                <a:gd name="T2" fmla="*/ 1053 w 1053"/>
                <a:gd name="T3" fmla="*/ 590 h 1221"/>
                <a:gd name="T4" fmla="*/ 710 w 1053"/>
                <a:gd name="T5" fmla="*/ 8 h 1221"/>
                <a:gd name="T6" fmla="*/ 0 w 1053"/>
                <a:gd name="T7" fmla="*/ 1221 h 1221"/>
              </a:gdLst>
              <a:ahLst/>
              <a:cxnLst>
                <a:cxn ang="0">
                  <a:pos x="T0" y="T1"/>
                </a:cxn>
                <a:cxn ang="0">
                  <a:pos x="T2" y="T3"/>
                </a:cxn>
                <a:cxn ang="0">
                  <a:pos x="T4" y="T5"/>
                </a:cxn>
                <a:cxn ang="0">
                  <a:pos x="T6" y="T7"/>
                </a:cxn>
              </a:cxnLst>
              <a:rect l="0" t="0" r="r" b="b"/>
              <a:pathLst>
                <a:path w="1053" h="1221">
                  <a:moveTo>
                    <a:pt x="0" y="1221"/>
                  </a:moveTo>
                  <a:cubicBezTo>
                    <a:pt x="1053" y="590"/>
                    <a:pt x="1053" y="590"/>
                    <a:pt x="1053" y="590"/>
                  </a:cubicBezTo>
                  <a:cubicBezTo>
                    <a:pt x="1030" y="218"/>
                    <a:pt x="898" y="0"/>
                    <a:pt x="710" y="8"/>
                  </a:cubicBezTo>
                  <a:cubicBezTo>
                    <a:pt x="394" y="22"/>
                    <a:pt x="15" y="651"/>
                    <a:pt x="0" y="1221"/>
                  </a:cubicBezTo>
                </a:path>
              </a:pathLst>
            </a:custGeom>
            <a:solidFill>
              <a:srgbClr val="B80006">
                <a:lumMod val="75000"/>
              </a:srgbClr>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sp>
          <p:nvSpPr>
            <p:cNvPr id="18" name="Freeform 13">
              <a:extLst>
                <a:ext uri="{FF2B5EF4-FFF2-40B4-BE49-F238E27FC236}">
                  <a16:creationId xmlns:a16="http://schemas.microsoft.com/office/drawing/2014/main" id="{00123784-6D3A-4E76-B3BB-79981121A4C6}"/>
                </a:ext>
              </a:extLst>
            </p:cNvPr>
            <p:cNvSpPr>
              <a:spLocks noEditPoints="1"/>
            </p:cNvSpPr>
            <p:nvPr/>
          </p:nvSpPr>
          <p:spPr bwMode="auto">
            <a:xfrm>
              <a:off x="4784340" y="1919194"/>
              <a:ext cx="931072" cy="983366"/>
            </a:xfrm>
            <a:custGeom>
              <a:avLst/>
              <a:gdLst>
                <a:gd name="T0" fmla="*/ 224 w 665"/>
                <a:gd name="T1" fmla="*/ 453 h 702"/>
                <a:gd name="T2" fmla="*/ 165 w 665"/>
                <a:gd name="T3" fmla="*/ 423 h 702"/>
                <a:gd name="T4" fmla="*/ 217 w 665"/>
                <a:gd name="T5" fmla="*/ 342 h 702"/>
                <a:gd name="T6" fmla="*/ 275 w 665"/>
                <a:gd name="T7" fmla="*/ 356 h 702"/>
                <a:gd name="T8" fmla="*/ 224 w 665"/>
                <a:gd name="T9" fmla="*/ 453 h 702"/>
                <a:gd name="T10" fmla="*/ 143 w 665"/>
                <a:gd name="T11" fmla="*/ 415 h 702"/>
                <a:gd name="T12" fmla="*/ 98 w 665"/>
                <a:gd name="T13" fmla="*/ 405 h 702"/>
                <a:gd name="T14" fmla="*/ 135 w 665"/>
                <a:gd name="T15" fmla="*/ 334 h 702"/>
                <a:gd name="T16" fmla="*/ 191 w 665"/>
                <a:gd name="T17" fmla="*/ 338 h 702"/>
                <a:gd name="T18" fmla="*/ 143 w 665"/>
                <a:gd name="T19" fmla="*/ 415 h 702"/>
                <a:gd name="T20" fmla="*/ 273 w 665"/>
                <a:gd name="T21" fmla="*/ 226 h 702"/>
                <a:gd name="T22" fmla="*/ 273 w 665"/>
                <a:gd name="T23" fmla="*/ 226 h 702"/>
                <a:gd name="T24" fmla="*/ 273 w 665"/>
                <a:gd name="T25" fmla="*/ 226 h 702"/>
                <a:gd name="T26" fmla="*/ 206 w 665"/>
                <a:gd name="T27" fmla="*/ 316 h 702"/>
                <a:gd name="T28" fmla="*/ 152 w 665"/>
                <a:gd name="T29" fmla="*/ 311 h 702"/>
                <a:gd name="T30" fmla="*/ 218 w 665"/>
                <a:gd name="T31" fmla="*/ 246 h 702"/>
                <a:gd name="T32" fmla="*/ 273 w 665"/>
                <a:gd name="T33" fmla="*/ 226 h 702"/>
                <a:gd name="T34" fmla="*/ 288 w 665"/>
                <a:gd name="T35" fmla="*/ 335 h 702"/>
                <a:gd name="T36" fmla="*/ 232 w 665"/>
                <a:gd name="T37" fmla="*/ 321 h 702"/>
                <a:gd name="T38" fmla="*/ 310 w 665"/>
                <a:gd name="T39" fmla="*/ 219 h 702"/>
                <a:gd name="T40" fmla="*/ 331 w 665"/>
                <a:gd name="T41" fmla="*/ 218 h 702"/>
                <a:gd name="T42" fmla="*/ 372 w 665"/>
                <a:gd name="T43" fmla="*/ 222 h 702"/>
                <a:gd name="T44" fmla="*/ 288 w 665"/>
                <a:gd name="T45" fmla="*/ 335 h 702"/>
                <a:gd name="T46" fmla="*/ 665 w 665"/>
                <a:gd name="T47" fmla="*/ 0 h 702"/>
                <a:gd name="T48" fmla="*/ 0 w 665"/>
                <a:gd name="T49" fmla="*/ 432 h 702"/>
                <a:gd name="T50" fmla="*/ 157 w 665"/>
                <a:gd name="T51" fmla="*/ 702 h 702"/>
                <a:gd name="T52" fmla="*/ 665 w 665"/>
                <a:gd name="T53" fmla="*/ 0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5" h="702">
                  <a:moveTo>
                    <a:pt x="224" y="453"/>
                  </a:moveTo>
                  <a:cubicBezTo>
                    <a:pt x="224" y="453"/>
                    <a:pt x="197" y="437"/>
                    <a:pt x="165" y="423"/>
                  </a:cubicBezTo>
                  <a:cubicBezTo>
                    <a:pt x="179" y="400"/>
                    <a:pt x="198" y="371"/>
                    <a:pt x="217" y="342"/>
                  </a:cubicBezTo>
                  <a:cubicBezTo>
                    <a:pt x="240" y="346"/>
                    <a:pt x="259" y="351"/>
                    <a:pt x="275" y="356"/>
                  </a:cubicBezTo>
                  <a:cubicBezTo>
                    <a:pt x="253" y="394"/>
                    <a:pt x="235" y="429"/>
                    <a:pt x="224" y="453"/>
                  </a:cubicBezTo>
                  <a:moveTo>
                    <a:pt x="143" y="415"/>
                  </a:moveTo>
                  <a:cubicBezTo>
                    <a:pt x="126" y="409"/>
                    <a:pt x="110" y="405"/>
                    <a:pt x="98" y="405"/>
                  </a:cubicBezTo>
                  <a:cubicBezTo>
                    <a:pt x="98" y="393"/>
                    <a:pt x="114" y="364"/>
                    <a:pt x="135" y="334"/>
                  </a:cubicBezTo>
                  <a:cubicBezTo>
                    <a:pt x="156" y="335"/>
                    <a:pt x="174" y="336"/>
                    <a:pt x="191" y="338"/>
                  </a:cubicBezTo>
                  <a:cubicBezTo>
                    <a:pt x="172" y="366"/>
                    <a:pt x="156" y="393"/>
                    <a:pt x="143" y="415"/>
                  </a:cubicBezTo>
                  <a:moveTo>
                    <a:pt x="273" y="226"/>
                  </a:moveTo>
                  <a:cubicBezTo>
                    <a:pt x="273" y="226"/>
                    <a:pt x="273" y="226"/>
                    <a:pt x="273" y="226"/>
                  </a:cubicBezTo>
                  <a:cubicBezTo>
                    <a:pt x="273" y="226"/>
                    <a:pt x="273" y="226"/>
                    <a:pt x="273" y="226"/>
                  </a:cubicBezTo>
                  <a:cubicBezTo>
                    <a:pt x="251" y="253"/>
                    <a:pt x="228" y="285"/>
                    <a:pt x="206" y="316"/>
                  </a:cubicBezTo>
                  <a:cubicBezTo>
                    <a:pt x="190" y="314"/>
                    <a:pt x="172" y="312"/>
                    <a:pt x="152" y="311"/>
                  </a:cubicBezTo>
                  <a:cubicBezTo>
                    <a:pt x="176" y="280"/>
                    <a:pt x="201" y="253"/>
                    <a:pt x="218" y="246"/>
                  </a:cubicBezTo>
                  <a:cubicBezTo>
                    <a:pt x="229" y="242"/>
                    <a:pt x="248" y="233"/>
                    <a:pt x="273" y="226"/>
                  </a:cubicBezTo>
                  <a:moveTo>
                    <a:pt x="288" y="335"/>
                  </a:moveTo>
                  <a:cubicBezTo>
                    <a:pt x="272" y="330"/>
                    <a:pt x="254" y="325"/>
                    <a:pt x="232" y="321"/>
                  </a:cubicBezTo>
                  <a:cubicBezTo>
                    <a:pt x="258" y="283"/>
                    <a:pt x="286" y="247"/>
                    <a:pt x="310" y="219"/>
                  </a:cubicBezTo>
                  <a:cubicBezTo>
                    <a:pt x="317" y="218"/>
                    <a:pt x="324" y="218"/>
                    <a:pt x="331" y="218"/>
                  </a:cubicBezTo>
                  <a:cubicBezTo>
                    <a:pt x="344" y="218"/>
                    <a:pt x="358" y="219"/>
                    <a:pt x="372" y="222"/>
                  </a:cubicBezTo>
                  <a:cubicBezTo>
                    <a:pt x="344" y="251"/>
                    <a:pt x="314" y="293"/>
                    <a:pt x="288" y="335"/>
                  </a:cubicBezTo>
                  <a:moveTo>
                    <a:pt x="665" y="0"/>
                  </a:moveTo>
                  <a:cubicBezTo>
                    <a:pt x="351" y="28"/>
                    <a:pt x="0" y="227"/>
                    <a:pt x="0" y="432"/>
                  </a:cubicBezTo>
                  <a:cubicBezTo>
                    <a:pt x="0" y="534"/>
                    <a:pt x="59" y="628"/>
                    <a:pt x="157" y="702"/>
                  </a:cubicBezTo>
                  <a:cubicBezTo>
                    <a:pt x="269" y="372"/>
                    <a:pt x="469" y="89"/>
                    <a:pt x="665" y="0"/>
                  </a:cubicBezTo>
                </a:path>
              </a:pathLst>
            </a:custGeom>
            <a:gradFill>
              <a:gsLst>
                <a:gs pos="0">
                  <a:srgbClr val="FFFFFF">
                    <a:alpha val="61000"/>
                  </a:srgbClr>
                </a:gs>
                <a:gs pos="69000">
                  <a:srgbClr val="FFFFFF">
                    <a:alpha val="0"/>
                  </a:srgbClr>
                </a:gs>
              </a:gsLst>
              <a:lin ang="6000000" scaled="0"/>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sp>
          <p:nvSpPr>
            <p:cNvPr id="19" name="Freeform 17">
              <a:extLst>
                <a:ext uri="{FF2B5EF4-FFF2-40B4-BE49-F238E27FC236}">
                  <a16:creationId xmlns:a16="http://schemas.microsoft.com/office/drawing/2014/main" id="{5067F2EA-9E8E-4D5F-8D72-A3523D5B2571}"/>
                </a:ext>
              </a:extLst>
            </p:cNvPr>
            <p:cNvSpPr>
              <a:spLocks noEditPoints="1"/>
            </p:cNvSpPr>
            <p:nvPr/>
          </p:nvSpPr>
          <p:spPr bwMode="auto">
            <a:xfrm>
              <a:off x="4920761" y="2223867"/>
              <a:ext cx="384252" cy="329683"/>
            </a:xfrm>
            <a:custGeom>
              <a:avLst/>
              <a:gdLst>
                <a:gd name="T0" fmla="*/ 119 w 274"/>
                <a:gd name="T1" fmla="*/ 124 h 235"/>
                <a:gd name="T2" fmla="*/ 67 w 274"/>
                <a:gd name="T3" fmla="*/ 205 h 235"/>
                <a:gd name="T4" fmla="*/ 126 w 274"/>
                <a:gd name="T5" fmla="*/ 235 h 235"/>
                <a:gd name="T6" fmla="*/ 177 w 274"/>
                <a:gd name="T7" fmla="*/ 138 h 235"/>
                <a:gd name="T8" fmla="*/ 119 w 274"/>
                <a:gd name="T9" fmla="*/ 124 h 235"/>
                <a:gd name="T10" fmla="*/ 37 w 274"/>
                <a:gd name="T11" fmla="*/ 116 h 235"/>
                <a:gd name="T12" fmla="*/ 0 w 274"/>
                <a:gd name="T13" fmla="*/ 187 h 235"/>
                <a:gd name="T14" fmla="*/ 45 w 274"/>
                <a:gd name="T15" fmla="*/ 197 h 235"/>
                <a:gd name="T16" fmla="*/ 93 w 274"/>
                <a:gd name="T17" fmla="*/ 120 h 235"/>
                <a:gd name="T18" fmla="*/ 37 w 274"/>
                <a:gd name="T19" fmla="*/ 116 h 235"/>
                <a:gd name="T20" fmla="*/ 175 w 274"/>
                <a:gd name="T21" fmla="*/ 8 h 235"/>
                <a:gd name="T22" fmla="*/ 120 w 274"/>
                <a:gd name="T23" fmla="*/ 28 h 235"/>
                <a:gd name="T24" fmla="*/ 54 w 274"/>
                <a:gd name="T25" fmla="*/ 93 h 235"/>
                <a:gd name="T26" fmla="*/ 108 w 274"/>
                <a:gd name="T27" fmla="*/ 98 h 235"/>
                <a:gd name="T28" fmla="*/ 175 w 274"/>
                <a:gd name="T29" fmla="*/ 8 h 235"/>
                <a:gd name="T30" fmla="*/ 233 w 274"/>
                <a:gd name="T31" fmla="*/ 0 h 235"/>
                <a:gd name="T32" fmla="*/ 212 w 274"/>
                <a:gd name="T33" fmla="*/ 1 h 235"/>
                <a:gd name="T34" fmla="*/ 134 w 274"/>
                <a:gd name="T35" fmla="*/ 103 h 235"/>
                <a:gd name="T36" fmla="*/ 190 w 274"/>
                <a:gd name="T37" fmla="*/ 117 h 235"/>
                <a:gd name="T38" fmla="*/ 274 w 274"/>
                <a:gd name="T39" fmla="*/ 4 h 235"/>
                <a:gd name="T40" fmla="*/ 233 w 274"/>
                <a:gd name="T41"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4" h="235">
                  <a:moveTo>
                    <a:pt x="119" y="124"/>
                  </a:moveTo>
                  <a:cubicBezTo>
                    <a:pt x="100" y="153"/>
                    <a:pt x="81" y="182"/>
                    <a:pt x="67" y="205"/>
                  </a:cubicBezTo>
                  <a:cubicBezTo>
                    <a:pt x="99" y="219"/>
                    <a:pt x="126" y="235"/>
                    <a:pt x="126" y="235"/>
                  </a:cubicBezTo>
                  <a:cubicBezTo>
                    <a:pt x="137" y="211"/>
                    <a:pt x="155" y="176"/>
                    <a:pt x="177" y="138"/>
                  </a:cubicBezTo>
                  <a:cubicBezTo>
                    <a:pt x="161" y="133"/>
                    <a:pt x="142" y="128"/>
                    <a:pt x="119" y="124"/>
                  </a:cubicBezTo>
                  <a:moveTo>
                    <a:pt x="37" y="116"/>
                  </a:moveTo>
                  <a:cubicBezTo>
                    <a:pt x="16" y="146"/>
                    <a:pt x="0" y="175"/>
                    <a:pt x="0" y="187"/>
                  </a:cubicBezTo>
                  <a:cubicBezTo>
                    <a:pt x="12" y="187"/>
                    <a:pt x="28" y="191"/>
                    <a:pt x="45" y="197"/>
                  </a:cubicBezTo>
                  <a:cubicBezTo>
                    <a:pt x="58" y="175"/>
                    <a:pt x="74" y="148"/>
                    <a:pt x="93" y="120"/>
                  </a:cubicBezTo>
                  <a:cubicBezTo>
                    <a:pt x="76" y="118"/>
                    <a:pt x="58" y="117"/>
                    <a:pt x="37" y="116"/>
                  </a:cubicBezTo>
                  <a:moveTo>
                    <a:pt x="175" y="8"/>
                  </a:moveTo>
                  <a:cubicBezTo>
                    <a:pt x="150" y="15"/>
                    <a:pt x="131" y="24"/>
                    <a:pt x="120" y="28"/>
                  </a:cubicBezTo>
                  <a:cubicBezTo>
                    <a:pt x="103" y="35"/>
                    <a:pt x="78" y="62"/>
                    <a:pt x="54" y="93"/>
                  </a:cubicBezTo>
                  <a:cubicBezTo>
                    <a:pt x="74" y="94"/>
                    <a:pt x="92" y="96"/>
                    <a:pt x="108" y="98"/>
                  </a:cubicBezTo>
                  <a:cubicBezTo>
                    <a:pt x="130" y="67"/>
                    <a:pt x="153" y="35"/>
                    <a:pt x="175" y="8"/>
                  </a:cubicBezTo>
                  <a:moveTo>
                    <a:pt x="233" y="0"/>
                  </a:moveTo>
                  <a:cubicBezTo>
                    <a:pt x="226" y="0"/>
                    <a:pt x="219" y="0"/>
                    <a:pt x="212" y="1"/>
                  </a:cubicBezTo>
                  <a:cubicBezTo>
                    <a:pt x="188" y="29"/>
                    <a:pt x="160" y="65"/>
                    <a:pt x="134" y="103"/>
                  </a:cubicBezTo>
                  <a:cubicBezTo>
                    <a:pt x="156" y="107"/>
                    <a:pt x="174" y="112"/>
                    <a:pt x="190" y="117"/>
                  </a:cubicBezTo>
                  <a:cubicBezTo>
                    <a:pt x="216" y="75"/>
                    <a:pt x="246" y="33"/>
                    <a:pt x="274" y="4"/>
                  </a:cubicBezTo>
                  <a:cubicBezTo>
                    <a:pt x="260" y="1"/>
                    <a:pt x="246" y="0"/>
                    <a:pt x="233" y="0"/>
                  </a:cubicBezTo>
                </a:path>
              </a:pathLst>
            </a:custGeom>
            <a:gradFill>
              <a:gsLst>
                <a:gs pos="38000">
                  <a:srgbClr val="FFFFFF">
                    <a:alpha val="61000"/>
                  </a:srgbClr>
                </a:gs>
                <a:gs pos="79000">
                  <a:srgbClr val="FFFFFF">
                    <a:alpha val="0"/>
                  </a:srgbClr>
                </a:gs>
              </a:gsLst>
              <a:lin ang="6000000" scaled="0"/>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grpSp>
      <p:sp>
        <p:nvSpPr>
          <p:cNvPr id="20" name="Freeform 18">
            <a:extLst>
              <a:ext uri="{FF2B5EF4-FFF2-40B4-BE49-F238E27FC236}">
                <a16:creationId xmlns:a16="http://schemas.microsoft.com/office/drawing/2014/main" id="{9E025A3E-9205-4559-BAFB-C40F485B025A}"/>
              </a:ext>
            </a:extLst>
          </p:cNvPr>
          <p:cNvSpPr>
            <a:spLocks noEditPoints="1"/>
          </p:cNvSpPr>
          <p:nvPr/>
        </p:nvSpPr>
        <p:spPr bwMode="auto">
          <a:xfrm>
            <a:off x="5122866" y="4297314"/>
            <a:ext cx="0" cy="12505"/>
          </a:xfrm>
          <a:custGeom>
            <a:avLst/>
            <a:gdLst>
              <a:gd name="T0" fmla="*/ 9 h 9"/>
              <a:gd name="T1" fmla="*/ 9 h 9"/>
              <a:gd name="T2" fmla="*/ 9 h 9"/>
              <a:gd name="T3" fmla="*/ 5 h 9"/>
              <a:gd name="T4" fmla="*/ 5 h 9"/>
              <a:gd name="T5" fmla="*/ 5 h 9"/>
              <a:gd name="T6" fmla="*/ 4 h 9"/>
              <a:gd name="T7" fmla="*/ 4 h 9"/>
              <a:gd name="T8" fmla="*/ 4 h 9"/>
              <a:gd name="T9" fmla="*/ 3 h 9"/>
              <a:gd name="T10" fmla="*/ 4 h 9"/>
              <a:gd name="T11" fmla="*/ 3 h 9"/>
              <a:gd name="T12" fmla="*/ 3 h 9"/>
              <a:gd name="T13" fmla="*/ 3 h 9"/>
              <a:gd name="T14" fmla="*/ 3 h 9"/>
              <a:gd name="T15" fmla="*/ 2 h 9"/>
              <a:gd name="T16" fmla="*/ 3 h 9"/>
              <a:gd name="T17" fmla="*/ 2 h 9"/>
              <a:gd name="T18" fmla="*/ 2 h 9"/>
              <a:gd name="T19" fmla="*/ 2 h 9"/>
              <a:gd name="T20" fmla="*/ 2 h 9"/>
              <a:gd name="T21" fmla="*/ 1 h 9"/>
              <a:gd name="T22" fmla="*/ 1 h 9"/>
              <a:gd name="T23" fmla="*/ 1 h 9"/>
              <a:gd name="T24" fmla="*/ 1 h 9"/>
              <a:gd name="T25" fmla="*/ 1 h 9"/>
              <a:gd name="T26" fmla="*/ 1 h 9"/>
              <a:gd name="T27" fmla="*/ 0 h 9"/>
              <a:gd name="T28" fmla="*/ 0 h 9"/>
              <a:gd name="T29" fmla="*/ 0 h 9"/>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Lst>
            <a:rect l="0" t="0" r="r" b="b"/>
            <a:pathLst>
              <a:path h="9">
                <a:moveTo>
                  <a:pt x="0" y="9"/>
                </a:moveTo>
                <a:cubicBezTo>
                  <a:pt x="0" y="9"/>
                  <a:pt x="0" y="9"/>
                  <a:pt x="0" y="9"/>
                </a:cubicBezTo>
                <a:cubicBezTo>
                  <a:pt x="0" y="9"/>
                  <a:pt x="0" y="9"/>
                  <a:pt x="0" y="9"/>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2"/>
                </a:moveTo>
                <a:cubicBezTo>
                  <a:pt x="0" y="2"/>
                  <a:pt x="0" y="2"/>
                  <a:pt x="0" y="3"/>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cs typeface="+mn-ea"/>
              <a:sym typeface="+mn-lt"/>
            </a:endParaRPr>
          </a:p>
        </p:txBody>
      </p:sp>
      <p:sp>
        <p:nvSpPr>
          <p:cNvPr id="21" name="Freeform 23">
            <a:extLst>
              <a:ext uri="{FF2B5EF4-FFF2-40B4-BE49-F238E27FC236}">
                <a16:creationId xmlns:a16="http://schemas.microsoft.com/office/drawing/2014/main" id="{8FB9CC43-8B89-4DB2-9211-3AD26729FC28}"/>
              </a:ext>
            </a:extLst>
          </p:cNvPr>
          <p:cNvSpPr>
            <a:spLocks/>
          </p:cNvSpPr>
          <p:nvPr/>
        </p:nvSpPr>
        <p:spPr bwMode="auto">
          <a:xfrm>
            <a:off x="6360884" y="4085861"/>
            <a:ext cx="1090230" cy="326273"/>
          </a:xfrm>
          <a:custGeom>
            <a:avLst/>
            <a:gdLst>
              <a:gd name="T0" fmla="*/ 778 w 778"/>
              <a:gd name="T1" fmla="*/ 0 h 233"/>
              <a:gd name="T2" fmla="*/ 0 w 778"/>
              <a:gd name="T3" fmla="*/ 233 h 233"/>
              <a:gd name="T4" fmla="*/ 0 w 778"/>
              <a:gd name="T5" fmla="*/ 233 h 233"/>
              <a:gd name="T6" fmla="*/ 778 w 778"/>
              <a:gd name="T7" fmla="*/ 0 h 233"/>
              <a:gd name="T8" fmla="*/ 778 w 778"/>
              <a:gd name="T9" fmla="*/ 0 h 233"/>
            </a:gdLst>
            <a:ahLst/>
            <a:cxnLst>
              <a:cxn ang="0">
                <a:pos x="T0" y="T1"/>
              </a:cxn>
              <a:cxn ang="0">
                <a:pos x="T2" y="T3"/>
              </a:cxn>
              <a:cxn ang="0">
                <a:pos x="T4" y="T5"/>
              </a:cxn>
              <a:cxn ang="0">
                <a:pos x="T6" y="T7"/>
              </a:cxn>
              <a:cxn ang="0">
                <a:pos x="T8" y="T9"/>
              </a:cxn>
            </a:cxnLst>
            <a:rect l="0" t="0" r="r" b="b"/>
            <a:pathLst>
              <a:path w="778" h="233">
                <a:moveTo>
                  <a:pt x="778" y="0"/>
                </a:moveTo>
                <a:cubicBezTo>
                  <a:pt x="655" y="111"/>
                  <a:pt x="364" y="206"/>
                  <a:pt x="0" y="233"/>
                </a:cubicBezTo>
                <a:cubicBezTo>
                  <a:pt x="0" y="233"/>
                  <a:pt x="0" y="233"/>
                  <a:pt x="0" y="233"/>
                </a:cubicBezTo>
                <a:cubicBezTo>
                  <a:pt x="364" y="206"/>
                  <a:pt x="655" y="111"/>
                  <a:pt x="778" y="0"/>
                </a:cubicBezTo>
                <a:cubicBezTo>
                  <a:pt x="778" y="0"/>
                  <a:pt x="778" y="0"/>
                  <a:pt x="778" y="0"/>
                </a:cubicBezTo>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cs typeface="+mn-ea"/>
              <a:sym typeface="+mn-lt"/>
            </a:endParaRPr>
          </a:p>
        </p:txBody>
      </p:sp>
      <p:grpSp>
        <p:nvGrpSpPr>
          <p:cNvPr id="22" name="Group 36">
            <a:extLst>
              <a:ext uri="{FF2B5EF4-FFF2-40B4-BE49-F238E27FC236}">
                <a16:creationId xmlns:a16="http://schemas.microsoft.com/office/drawing/2014/main" id="{96F1CA9A-C194-4959-AE04-1FF057CAA888}"/>
              </a:ext>
            </a:extLst>
          </p:cNvPr>
          <p:cNvGrpSpPr/>
          <p:nvPr/>
        </p:nvGrpSpPr>
        <p:grpSpPr>
          <a:xfrm>
            <a:off x="5479833" y="2282834"/>
            <a:ext cx="2077007" cy="1739365"/>
            <a:chOff x="5249307" y="1958984"/>
            <a:chExt cx="2077007" cy="1739365"/>
          </a:xfrm>
        </p:grpSpPr>
        <p:sp>
          <p:nvSpPr>
            <p:cNvPr id="23" name="Freeform 12">
              <a:extLst>
                <a:ext uri="{FF2B5EF4-FFF2-40B4-BE49-F238E27FC236}">
                  <a16:creationId xmlns:a16="http://schemas.microsoft.com/office/drawing/2014/main" id="{9CC312D4-B966-4DBD-8DC3-C2941822BC15}"/>
                </a:ext>
              </a:extLst>
            </p:cNvPr>
            <p:cNvSpPr>
              <a:spLocks/>
            </p:cNvSpPr>
            <p:nvPr/>
          </p:nvSpPr>
          <p:spPr bwMode="auto">
            <a:xfrm>
              <a:off x="5249307" y="1958984"/>
              <a:ext cx="2077007" cy="1739365"/>
            </a:xfrm>
            <a:custGeom>
              <a:avLst/>
              <a:gdLst>
                <a:gd name="T0" fmla="*/ 1473 w 1483"/>
                <a:gd name="T1" fmla="*/ 867 h 1241"/>
                <a:gd name="T2" fmla="*/ 788 w 1483"/>
                <a:gd name="T3" fmla="*/ 9 h 1241"/>
                <a:gd name="T4" fmla="*/ 788 w 1483"/>
                <a:gd name="T5" fmla="*/ 9 h 1241"/>
                <a:gd name="T6" fmla="*/ 681 w 1483"/>
                <a:gd name="T7" fmla="*/ 3 h 1241"/>
                <a:gd name="T8" fmla="*/ 0 w 1483"/>
                <a:gd name="T9" fmla="*/ 1212 h 1241"/>
                <a:gd name="T10" fmla="*/ 0 w 1483"/>
                <a:gd name="T11" fmla="*/ 1212 h 1241"/>
                <a:gd name="T12" fmla="*/ 0 w 1483"/>
                <a:gd name="T13" fmla="*/ 1212 h 1241"/>
                <a:gd name="T14" fmla="*/ 421 w 1483"/>
                <a:gd name="T15" fmla="*/ 1241 h 1241"/>
                <a:gd name="T16" fmla="*/ 1472 w 1483"/>
                <a:gd name="T17" fmla="*/ 866 h 1241"/>
                <a:gd name="T18" fmla="*/ 1473 w 1483"/>
                <a:gd name="T19" fmla="*/ 867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3" h="1241">
                  <a:moveTo>
                    <a:pt x="1473" y="867"/>
                  </a:moveTo>
                  <a:cubicBezTo>
                    <a:pt x="1420" y="472"/>
                    <a:pt x="1150" y="145"/>
                    <a:pt x="788" y="9"/>
                  </a:cubicBezTo>
                  <a:cubicBezTo>
                    <a:pt x="788" y="9"/>
                    <a:pt x="788" y="9"/>
                    <a:pt x="788" y="9"/>
                  </a:cubicBezTo>
                  <a:cubicBezTo>
                    <a:pt x="755" y="2"/>
                    <a:pt x="719" y="0"/>
                    <a:pt x="681" y="3"/>
                  </a:cubicBezTo>
                  <a:cubicBezTo>
                    <a:pt x="431" y="23"/>
                    <a:pt x="53" y="498"/>
                    <a:pt x="0" y="1212"/>
                  </a:cubicBezTo>
                  <a:cubicBezTo>
                    <a:pt x="0" y="1212"/>
                    <a:pt x="0" y="1212"/>
                    <a:pt x="0" y="1212"/>
                  </a:cubicBezTo>
                  <a:cubicBezTo>
                    <a:pt x="0" y="1212"/>
                    <a:pt x="0" y="1212"/>
                    <a:pt x="0" y="1212"/>
                  </a:cubicBezTo>
                  <a:cubicBezTo>
                    <a:pt x="131" y="1231"/>
                    <a:pt x="274" y="1241"/>
                    <a:pt x="421" y="1241"/>
                  </a:cubicBezTo>
                  <a:cubicBezTo>
                    <a:pt x="1003" y="1241"/>
                    <a:pt x="1483" y="1049"/>
                    <a:pt x="1472" y="866"/>
                  </a:cubicBezTo>
                  <a:cubicBezTo>
                    <a:pt x="1473" y="867"/>
                    <a:pt x="1473" y="867"/>
                    <a:pt x="1473" y="867"/>
                  </a:cubicBezTo>
                </a:path>
              </a:pathLst>
            </a:custGeom>
            <a:solidFill>
              <a:srgbClr val="F55050"/>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sp>
          <p:nvSpPr>
            <p:cNvPr id="24" name="Freeform 16">
              <a:extLst>
                <a:ext uri="{FF2B5EF4-FFF2-40B4-BE49-F238E27FC236}">
                  <a16:creationId xmlns:a16="http://schemas.microsoft.com/office/drawing/2014/main" id="{6E77CBAF-C31C-418C-B205-AB7FF145AF49}"/>
                </a:ext>
              </a:extLst>
            </p:cNvPr>
            <p:cNvSpPr>
              <a:spLocks/>
            </p:cNvSpPr>
            <p:nvPr/>
          </p:nvSpPr>
          <p:spPr bwMode="auto">
            <a:xfrm>
              <a:off x="5351623" y="1963531"/>
              <a:ext cx="1508587" cy="1174355"/>
            </a:xfrm>
            <a:custGeom>
              <a:avLst/>
              <a:gdLst>
                <a:gd name="T0" fmla="*/ 608 w 1077"/>
                <a:gd name="T1" fmla="*/ 0 h 838"/>
                <a:gd name="T2" fmla="*/ 608 w 1077"/>
                <a:gd name="T3" fmla="*/ 0 h 838"/>
                <a:gd name="T4" fmla="*/ 607 w 1077"/>
                <a:gd name="T5" fmla="*/ 0 h 838"/>
                <a:gd name="T6" fmla="*/ 607 w 1077"/>
                <a:gd name="T7" fmla="*/ 0 h 838"/>
                <a:gd name="T8" fmla="*/ 606 w 1077"/>
                <a:gd name="T9" fmla="*/ 0 h 838"/>
                <a:gd name="T10" fmla="*/ 606 w 1077"/>
                <a:gd name="T11" fmla="*/ 0 h 838"/>
                <a:gd name="T12" fmla="*/ 606 w 1077"/>
                <a:gd name="T13" fmla="*/ 0 h 838"/>
                <a:gd name="T14" fmla="*/ 605 w 1077"/>
                <a:gd name="T15" fmla="*/ 0 h 838"/>
                <a:gd name="T16" fmla="*/ 605 w 1077"/>
                <a:gd name="T17" fmla="*/ 0 h 838"/>
                <a:gd name="T18" fmla="*/ 605 w 1077"/>
                <a:gd name="T19" fmla="*/ 0 h 838"/>
                <a:gd name="T20" fmla="*/ 604 w 1077"/>
                <a:gd name="T21" fmla="*/ 0 h 838"/>
                <a:gd name="T22" fmla="*/ 604 w 1077"/>
                <a:gd name="T23" fmla="*/ 1 h 838"/>
                <a:gd name="T24" fmla="*/ 603 w 1077"/>
                <a:gd name="T25" fmla="*/ 1 h 838"/>
                <a:gd name="T26" fmla="*/ 603 w 1077"/>
                <a:gd name="T27" fmla="*/ 1 h 838"/>
                <a:gd name="T28" fmla="*/ 602 w 1077"/>
                <a:gd name="T29" fmla="*/ 1 h 838"/>
                <a:gd name="T30" fmla="*/ 602 w 1077"/>
                <a:gd name="T31" fmla="*/ 1 h 838"/>
                <a:gd name="T32" fmla="*/ 601 w 1077"/>
                <a:gd name="T33" fmla="*/ 1 h 838"/>
                <a:gd name="T34" fmla="*/ 601 w 1077"/>
                <a:gd name="T35" fmla="*/ 1 h 838"/>
                <a:gd name="T36" fmla="*/ 601 w 1077"/>
                <a:gd name="T37" fmla="*/ 1 h 838"/>
                <a:gd name="T38" fmla="*/ 600 w 1077"/>
                <a:gd name="T39" fmla="*/ 1 h 838"/>
                <a:gd name="T40" fmla="*/ 600 w 1077"/>
                <a:gd name="T41" fmla="*/ 1 h 838"/>
                <a:gd name="T42" fmla="*/ 599 w 1077"/>
                <a:gd name="T43" fmla="*/ 1 h 838"/>
                <a:gd name="T44" fmla="*/ 599 w 1077"/>
                <a:gd name="T45" fmla="*/ 1 h 838"/>
                <a:gd name="T46" fmla="*/ 599 w 1077"/>
                <a:gd name="T47" fmla="*/ 1 h 838"/>
                <a:gd name="T48" fmla="*/ 598 w 1077"/>
                <a:gd name="T49" fmla="*/ 1 h 838"/>
                <a:gd name="T50" fmla="*/ 598 w 1077"/>
                <a:gd name="T51" fmla="*/ 1 h 838"/>
                <a:gd name="T52" fmla="*/ 598 w 1077"/>
                <a:gd name="T53" fmla="*/ 1 h 838"/>
                <a:gd name="T54" fmla="*/ 597 w 1077"/>
                <a:gd name="T55" fmla="*/ 1 h 838"/>
                <a:gd name="T56" fmla="*/ 597 w 1077"/>
                <a:gd name="T57" fmla="*/ 1 h 838"/>
                <a:gd name="T58" fmla="*/ 597 w 1077"/>
                <a:gd name="T59" fmla="*/ 1 h 838"/>
                <a:gd name="T60" fmla="*/ 596 w 1077"/>
                <a:gd name="T61" fmla="*/ 1 h 838"/>
                <a:gd name="T62" fmla="*/ 596 w 1077"/>
                <a:gd name="T63" fmla="*/ 1 h 838"/>
                <a:gd name="T64" fmla="*/ 595 w 1077"/>
                <a:gd name="T65" fmla="*/ 1 h 838"/>
                <a:gd name="T66" fmla="*/ 595 w 1077"/>
                <a:gd name="T67" fmla="*/ 2 h 838"/>
                <a:gd name="T68" fmla="*/ 595 w 1077"/>
                <a:gd name="T69" fmla="*/ 2 h 838"/>
                <a:gd name="T70" fmla="*/ 594 w 1077"/>
                <a:gd name="T71" fmla="*/ 2 h 838"/>
                <a:gd name="T72" fmla="*/ 594 w 1077"/>
                <a:gd name="T73" fmla="*/ 2 h 838"/>
                <a:gd name="T74" fmla="*/ 594 w 1077"/>
                <a:gd name="T75" fmla="*/ 2 h 838"/>
                <a:gd name="T76" fmla="*/ 593 w 1077"/>
                <a:gd name="T77" fmla="*/ 2 h 838"/>
                <a:gd name="T78" fmla="*/ 593 w 1077"/>
                <a:gd name="T79" fmla="*/ 2 h 838"/>
                <a:gd name="T80" fmla="*/ 592 w 1077"/>
                <a:gd name="T81" fmla="*/ 2 h 838"/>
                <a:gd name="T82" fmla="*/ 592 w 1077"/>
                <a:gd name="T83" fmla="*/ 2 h 838"/>
                <a:gd name="T84" fmla="*/ 592 w 1077"/>
                <a:gd name="T85" fmla="*/ 2 h 838"/>
                <a:gd name="T86" fmla="*/ 591 w 1077"/>
                <a:gd name="T87" fmla="*/ 2 h 838"/>
                <a:gd name="T88" fmla="*/ 591 w 1077"/>
                <a:gd name="T89" fmla="*/ 2 h 838"/>
                <a:gd name="T90" fmla="*/ 590 w 1077"/>
                <a:gd name="T91" fmla="*/ 2 h 838"/>
                <a:gd name="T92" fmla="*/ 589 w 1077"/>
                <a:gd name="T93" fmla="*/ 2 h 838"/>
                <a:gd name="T94" fmla="*/ 336 w 1077"/>
                <a:gd name="T95" fmla="*/ 838 h 838"/>
                <a:gd name="T96" fmla="*/ 611 w 1077"/>
                <a:gd name="T97" fmla="*/ 0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77" h="838">
                  <a:moveTo>
                    <a:pt x="611" y="0"/>
                  </a:moveTo>
                  <a:cubicBezTo>
                    <a:pt x="610" y="0"/>
                    <a:pt x="609" y="0"/>
                    <a:pt x="608" y="0"/>
                  </a:cubicBezTo>
                  <a:cubicBezTo>
                    <a:pt x="608" y="0"/>
                    <a:pt x="608" y="0"/>
                    <a:pt x="608" y="0"/>
                  </a:cubicBezTo>
                  <a:cubicBezTo>
                    <a:pt x="608" y="0"/>
                    <a:pt x="608" y="0"/>
                    <a:pt x="608" y="0"/>
                  </a:cubicBezTo>
                  <a:cubicBezTo>
                    <a:pt x="608" y="0"/>
                    <a:pt x="608" y="0"/>
                    <a:pt x="608" y="0"/>
                  </a:cubicBezTo>
                  <a:cubicBezTo>
                    <a:pt x="607" y="0"/>
                    <a:pt x="607" y="0"/>
                    <a:pt x="607" y="0"/>
                  </a:cubicBezTo>
                  <a:cubicBezTo>
                    <a:pt x="607" y="0"/>
                    <a:pt x="607" y="0"/>
                    <a:pt x="607" y="0"/>
                  </a:cubicBezTo>
                  <a:cubicBezTo>
                    <a:pt x="607" y="0"/>
                    <a:pt x="607" y="0"/>
                    <a:pt x="607" y="0"/>
                  </a:cubicBezTo>
                  <a:cubicBezTo>
                    <a:pt x="607" y="0"/>
                    <a:pt x="607" y="0"/>
                    <a:pt x="607" y="0"/>
                  </a:cubicBezTo>
                  <a:cubicBezTo>
                    <a:pt x="607" y="0"/>
                    <a:pt x="607" y="0"/>
                    <a:pt x="606" y="0"/>
                  </a:cubicBezTo>
                  <a:cubicBezTo>
                    <a:pt x="606" y="0"/>
                    <a:pt x="606" y="0"/>
                    <a:pt x="606" y="0"/>
                  </a:cubicBezTo>
                  <a:cubicBezTo>
                    <a:pt x="606" y="0"/>
                    <a:pt x="606" y="0"/>
                    <a:pt x="606" y="0"/>
                  </a:cubicBezTo>
                  <a:cubicBezTo>
                    <a:pt x="606" y="0"/>
                    <a:pt x="606" y="0"/>
                    <a:pt x="606" y="0"/>
                  </a:cubicBezTo>
                  <a:cubicBezTo>
                    <a:pt x="606" y="0"/>
                    <a:pt x="606" y="0"/>
                    <a:pt x="606" y="0"/>
                  </a:cubicBezTo>
                  <a:cubicBezTo>
                    <a:pt x="606" y="0"/>
                    <a:pt x="606" y="0"/>
                    <a:pt x="606" y="0"/>
                  </a:cubicBezTo>
                  <a:cubicBezTo>
                    <a:pt x="606" y="0"/>
                    <a:pt x="606" y="0"/>
                    <a:pt x="605" y="0"/>
                  </a:cubicBezTo>
                  <a:cubicBezTo>
                    <a:pt x="605" y="0"/>
                    <a:pt x="605" y="0"/>
                    <a:pt x="605" y="0"/>
                  </a:cubicBezTo>
                  <a:cubicBezTo>
                    <a:pt x="605" y="0"/>
                    <a:pt x="605" y="0"/>
                    <a:pt x="605" y="0"/>
                  </a:cubicBezTo>
                  <a:cubicBezTo>
                    <a:pt x="605" y="0"/>
                    <a:pt x="605" y="0"/>
                    <a:pt x="605" y="0"/>
                  </a:cubicBezTo>
                  <a:cubicBezTo>
                    <a:pt x="605" y="0"/>
                    <a:pt x="605" y="0"/>
                    <a:pt x="605" y="0"/>
                  </a:cubicBezTo>
                  <a:cubicBezTo>
                    <a:pt x="605" y="0"/>
                    <a:pt x="605" y="0"/>
                    <a:pt x="605" y="0"/>
                  </a:cubicBezTo>
                  <a:cubicBezTo>
                    <a:pt x="604" y="0"/>
                    <a:pt x="604" y="0"/>
                    <a:pt x="604" y="0"/>
                  </a:cubicBezTo>
                  <a:cubicBezTo>
                    <a:pt x="604" y="0"/>
                    <a:pt x="604" y="0"/>
                    <a:pt x="604" y="0"/>
                  </a:cubicBezTo>
                  <a:cubicBezTo>
                    <a:pt x="604" y="0"/>
                    <a:pt x="604" y="0"/>
                    <a:pt x="604" y="1"/>
                  </a:cubicBezTo>
                  <a:cubicBezTo>
                    <a:pt x="604" y="1"/>
                    <a:pt x="604" y="1"/>
                    <a:pt x="603" y="1"/>
                  </a:cubicBezTo>
                  <a:cubicBezTo>
                    <a:pt x="603" y="1"/>
                    <a:pt x="603" y="1"/>
                    <a:pt x="603" y="1"/>
                  </a:cubicBezTo>
                  <a:cubicBezTo>
                    <a:pt x="603" y="1"/>
                    <a:pt x="603" y="1"/>
                    <a:pt x="603" y="1"/>
                  </a:cubicBezTo>
                  <a:cubicBezTo>
                    <a:pt x="603" y="1"/>
                    <a:pt x="603" y="1"/>
                    <a:pt x="603" y="1"/>
                  </a:cubicBezTo>
                  <a:cubicBezTo>
                    <a:pt x="603" y="1"/>
                    <a:pt x="603" y="1"/>
                    <a:pt x="603" y="1"/>
                  </a:cubicBezTo>
                  <a:cubicBezTo>
                    <a:pt x="603" y="1"/>
                    <a:pt x="602" y="1"/>
                    <a:pt x="602" y="1"/>
                  </a:cubicBezTo>
                  <a:cubicBezTo>
                    <a:pt x="602" y="1"/>
                    <a:pt x="602" y="1"/>
                    <a:pt x="602" y="1"/>
                  </a:cubicBezTo>
                  <a:cubicBezTo>
                    <a:pt x="602" y="1"/>
                    <a:pt x="602" y="1"/>
                    <a:pt x="602" y="1"/>
                  </a:cubicBezTo>
                  <a:cubicBezTo>
                    <a:pt x="602" y="1"/>
                    <a:pt x="602" y="1"/>
                    <a:pt x="602" y="1"/>
                  </a:cubicBezTo>
                  <a:cubicBezTo>
                    <a:pt x="602" y="1"/>
                    <a:pt x="601" y="1"/>
                    <a:pt x="601" y="1"/>
                  </a:cubicBezTo>
                  <a:cubicBezTo>
                    <a:pt x="601" y="1"/>
                    <a:pt x="601" y="1"/>
                    <a:pt x="601" y="1"/>
                  </a:cubicBezTo>
                  <a:cubicBezTo>
                    <a:pt x="601" y="1"/>
                    <a:pt x="601" y="1"/>
                    <a:pt x="601" y="1"/>
                  </a:cubicBezTo>
                  <a:cubicBezTo>
                    <a:pt x="601" y="1"/>
                    <a:pt x="601" y="1"/>
                    <a:pt x="601" y="1"/>
                  </a:cubicBezTo>
                  <a:cubicBezTo>
                    <a:pt x="601" y="1"/>
                    <a:pt x="601" y="1"/>
                    <a:pt x="601" y="1"/>
                  </a:cubicBezTo>
                  <a:cubicBezTo>
                    <a:pt x="601" y="1"/>
                    <a:pt x="601" y="1"/>
                    <a:pt x="601" y="1"/>
                  </a:cubicBezTo>
                  <a:cubicBezTo>
                    <a:pt x="600" y="1"/>
                    <a:pt x="600" y="1"/>
                    <a:pt x="600" y="1"/>
                  </a:cubicBezTo>
                  <a:cubicBezTo>
                    <a:pt x="600" y="1"/>
                    <a:pt x="600" y="1"/>
                    <a:pt x="600" y="1"/>
                  </a:cubicBezTo>
                  <a:cubicBezTo>
                    <a:pt x="600" y="1"/>
                    <a:pt x="600" y="1"/>
                    <a:pt x="600" y="1"/>
                  </a:cubicBezTo>
                  <a:cubicBezTo>
                    <a:pt x="600" y="1"/>
                    <a:pt x="600" y="1"/>
                    <a:pt x="600" y="1"/>
                  </a:cubicBezTo>
                  <a:cubicBezTo>
                    <a:pt x="600" y="1"/>
                    <a:pt x="600" y="1"/>
                    <a:pt x="599" y="1"/>
                  </a:cubicBezTo>
                  <a:cubicBezTo>
                    <a:pt x="599" y="1"/>
                    <a:pt x="599" y="1"/>
                    <a:pt x="599" y="1"/>
                  </a:cubicBezTo>
                  <a:cubicBezTo>
                    <a:pt x="599" y="1"/>
                    <a:pt x="599" y="1"/>
                    <a:pt x="599" y="1"/>
                  </a:cubicBezTo>
                  <a:cubicBezTo>
                    <a:pt x="599" y="1"/>
                    <a:pt x="599" y="1"/>
                    <a:pt x="599" y="1"/>
                  </a:cubicBezTo>
                  <a:cubicBezTo>
                    <a:pt x="599" y="1"/>
                    <a:pt x="599" y="1"/>
                    <a:pt x="599" y="1"/>
                  </a:cubicBezTo>
                  <a:cubicBezTo>
                    <a:pt x="599" y="1"/>
                    <a:pt x="599" y="1"/>
                    <a:pt x="599" y="1"/>
                  </a:cubicBezTo>
                  <a:cubicBezTo>
                    <a:pt x="599" y="1"/>
                    <a:pt x="598" y="1"/>
                    <a:pt x="598" y="1"/>
                  </a:cubicBezTo>
                  <a:cubicBezTo>
                    <a:pt x="598" y="1"/>
                    <a:pt x="598" y="1"/>
                    <a:pt x="598" y="1"/>
                  </a:cubicBezTo>
                  <a:cubicBezTo>
                    <a:pt x="598" y="1"/>
                    <a:pt x="598" y="1"/>
                    <a:pt x="598" y="1"/>
                  </a:cubicBezTo>
                  <a:cubicBezTo>
                    <a:pt x="598" y="1"/>
                    <a:pt x="598" y="1"/>
                    <a:pt x="598" y="1"/>
                  </a:cubicBezTo>
                  <a:cubicBezTo>
                    <a:pt x="598" y="1"/>
                    <a:pt x="598" y="1"/>
                    <a:pt x="598" y="1"/>
                  </a:cubicBezTo>
                  <a:cubicBezTo>
                    <a:pt x="598" y="1"/>
                    <a:pt x="598" y="1"/>
                    <a:pt x="598" y="1"/>
                  </a:cubicBezTo>
                  <a:cubicBezTo>
                    <a:pt x="597" y="1"/>
                    <a:pt x="597" y="1"/>
                    <a:pt x="597" y="1"/>
                  </a:cubicBezTo>
                  <a:cubicBezTo>
                    <a:pt x="597" y="1"/>
                    <a:pt x="597" y="1"/>
                    <a:pt x="597" y="1"/>
                  </a:cubicBezTo>
                  <a:cubicBezTo>
                    <a:pt x="597" y="1"/>
                    <a:pt x="597" y="1"/>
                    <a:pt x="597" y="1"/>
                  </a:cubicBezTo>
                  <a:cubicBezTo>
                    <a:pt x="597" y="1"/>
                    <a:pt x="597" y="1"/>
                    <a:pt x="597" y="1"/>
                  </a:cubicBezTo>
                  <a:cubicBezTo>
                    <a:pt x="597" y="1"/>
                    <a:pt x="597" y="1"/>
                    <a:pt x="597" y="1"/>
                  </a:cubicBezTo>
                  <a:cubicBezTo>
                    <a:pt x="596" y="1"/>
                    <a:pt x="596" y="1"/>
                    <a:pt x="596" y="1"/>
                  </a:cubicBezTo>
                  <a:cubicBezTo>
                    <a:pt x="596" y="1"/>
                    <a:pt x="596" y="1"/>
                    <a:pt x="596" y="1"/>
                  </a:cubicBezTo>
                  <a:cubicBezTo>
                    <a:pt x="596" y="1"/>
                    <a:pt x="596" y="1"/>
                    <a:pt x="596" y="1"/>
                  </a:cubicBezTo>
                  <a:cubicBezTo>
                    <a:pt x="596" y="1"/>
                    <a:pt x="596" y="1"/>
                    <a:pt x="596" y="1"/>
                  </a:cubicBezTo>
                  <a:cubicBezTo>
                    <a:pt x="596" y="1"/>
                    <a:pt x="596" y="1"/>
                    <a:pt x="596" y="1"/>
                  </a:cubicBezTo>
                  <a:cubicBezTo>
                    <a:pt x="596" y="1"/>
                    <a:pt x="595" y="1"/>
                    <a:pt x="595" y="1"/>
                  </a:cubicBezTo>
                  <a:cubicBezTo>
                    <a:pt x="595" y="1"/>
                    <a:pt x="595" y="2"/>
                    <a:pt x="595" y="2"/>
                  </a:cubicBezTo>
                  <a:cubicBezTo>
                    <a:pt x="595" y="2"/>
                    <a:pt x="595" y="2"/>
                    <a:pt x="595" y="2"/>
                  </a:cubicBezTo>
                  <a:cubicBezTo>
                    <a:pt x="595" y="2"/>
                    <a:pt x="595" y="2"/>
                    <a:pt x="595" y="2"/>
                  </a:cubicBezTo>
                  <a:cubicBezTo>
                    <a:pt x="595" y="2"/>
                    <a:pt x="595" y="2"/>
                    <a:pt x="595" y="2"/>
                  </a:cubicBezTo>
                  <a:cubicBezTo>
                    <a:pt x="595" y="2"/>
                    <a:pt x="595" y="2"/>
                    <a:pt x="595" y="2"/>
                  </a:cubicBezTo>
                  <a:cubicBezTo>
                    <a:pt x="594" y="2"/>
                    <a:pt x="594" y="2"/>
                    <a:pt x="594" y="2"/>
                  </a:cubicBezTo>
                  <a:cubicBezTo>
                    <a:pt x="594" y="2"/>
                    <a:pt x="594" y="2"/>
                    <a:pt x="594" y="2"/>
                  </a:cubicBezTo>
                  <a:cubicBezTo>
                    <a:pt x="594" y="2"/>
                    <a:pt x="594" y="2"/>
                    <a:pt x="594" y="2"/>
                  </a:cubicBezTo>
                  <a:cubicBezTo>
                    <a:pt x="594" y="2"/>
                    <a:pt x="594" y="2"/>
                    <a:pt x="594" y="2"/>
                  </a:cubicBezTo>
                  <a:cubicBezTo>
                    <a:pt x="594" y="2"/>
                    <a:pt x="594" y="2"/>
                    <a:pt x="594" y="2"/>
                  </a:cubicBezTo>
                  <a:cubicBezTo>
                    <a:pt x="594" y="2"/>
                    <a:pt x="593" y="2"/>
                    <a:pt x="593" y="2"/>
                  </a:cubicBezTo>
                  <a:cubicBezTo>
                    <a:pt x="593" y="2"/>
                    <a:pt x="593" y="2"/>
                    <a:pt x="593" y="2"/>
                  </a:cubicBezTo>
                  <a:cubicBezTo>
                    <a:pt x="593" y="2"/>
                    <a:pt x="593" y="2"/>
                    <a:pt x="593" y="2"/>
                  </a:cubicBezTo>
                  <a:cubicBezTo>
                    <a:pt x="593" y="2"/>
                    <a:pt x="593" y="2"/>
                    <a:pt x="593" y="2"/>
                  </a:cubicBezTo>
                  <a:cubicBezTo>
                    <a:pt x="593" y="2"/>
                    <a:pt x="593" y="2"/>
                    <a:pt x="593" y="2"/>
                  </a:cubicBezTo>
                  <a:cubicBezTo>
                    <a:pt x="592" y="2"/>
                    <a:pt x="592" y="2"/>
                    <a:pt x="592" y="2"/>
                  </a:cubicBezTo>
                  <a:cubicBezTo>
                    <a:pt x="592" y="2"/>
                    <a:pt x="592" y="2"/>
                    <a:pt x="592" y="2"/>
                  </a:cubicBezTo>
                  <a:cubicBezTo>
                    <a:pt x="592" y="2"/>
                    <a:pt x="592" y="2"/>
                    <a:pt x="592" y="2"/>
                  </a:cubicBezTo>
                  <a:cubicBezTo>
                    <a:pt x="592" y="2"/>
                    <a:pt x="592" y="2"/>
                    <a:pt x="592" y="2"/>
                  </a:cubicBezTo>
                  <a:cubicBezTo>
                    <a:pt x="592" y="2"/>
                    <a:pt x="592" y="2"/>
                    <a:pt x="592" y="2"/>
                  </a:cubicBezTo>
                  <a:cubicBezTo>
                    <a:pt x="592" y="2"/>
                    <a:pt x="591" y="2"/>
                    <a:pt x="591" y="2"/>
                  </a:cubicBezTo>
                  <a:cubicBezTo>
                    <a:pt x="591" y="2"/>
                    <a:pt x="591" y="2"/>
                    <a:pt x="591" y="2"/>
                  </a:cubicBezTo>
                  <a:cubicBezTo>
                    <a:pt x="591" y="2"/>
                    <a:pt x="591" y="2"/>
                    <a:pt x="591" y="2"/>
                  </a:cubicBezTo>
                  <a:cubicBezTo>
                    <a:pt x="591" y="2"/>
                    <a:pt x="591" y="2"/>
                    <a:pt x="591" y="2"/>
                  </a:cubicBezTo>
                  <a:cubicBezTo>
                    <a:pt x="591" y="2"/>
                    <a:pt x="590" y="2"/>
                    <a:pt x="590" y="2"/>
                  </a:cubicBezTo>
                  <a:cubicBezTo>
                    <a:pt x="590" y="2"/>
                    <a:pt x="590" y="2"/>
                    <a:pt x="590" y="2"/>
                  </a:cubicBezTo>
                  <a:cubicBezTo>
                    <a:pt x="590" y="2"/>
                    <a:pt x="590" y="2"/>
                    <a:pt x="589" y="2"/>
                  </a:cubicBezTo>
                  <a:cubicBezTo>
                    <a:pt x="589" y="2"/>
                    <a:pt x="589" y="2"/>
                    <a:pt x="589" y="2"/>
                  </a:cubicBezTo>
                  <a:cubicBezTo>
                    <a:pt x="393" y="35"/>
                    <a:pt x="130" y="330"/>
                    <a:pt x="0" y="790"/>
                  </a:cubicBezTo>
                  <a:cubicBezTo>
                    <a:pt x="101" y="821"/>
                    <a:pt x="215" y="838"/>
                    <a:pt x="336" y="838"/>
                  </a:cubicBezTo>
                  <a:cubicBezTo>
                    <a:pt x="745" y="838"/>
                    <a:pt x="1077" y="622"/>
                    <a:pt x="1077" y="400"/>
                  </a:cubicBezTo>
                  <a:cubicBezTo>
                    <a:pt x="1077" y="233"/>
                    <a:pt x="875" y="70"/>
                    <a:pt x="611" y="0"/>
                  </a:cubicBezTo>
                </a:path>
              </a:pathLst>
            </a:custGeom>
            <a:gradFill>
              <a:gsLst>
                <a:gs pos="0">
                  <a:srgbClr val="FFFFFF">
                    <a:alpha val="61000"/>
                  </a:srgbClr>
                </a:gs>
                <a:gs pos="69000">
                  <a:srgbClr val="FFFFFF">
                    <a:alpha val="0"/>
                  </a:srgbClr>
                </a:gs>
              </a:gsLst>
              <a:lin ang="6000000" scaled="0"/>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grpSp>
      <p:sp>
        <p:nvSpPr>
          <p:cNvPr id="25" name="Oval 40">
            <a:extLst>
              <a:ext uri="{FF2B5EF4-FFF2-40B4-BE49-F238E27FC236}">
                <a16:creationId xmlns:a16="http://schemas.microsoft.com/office/drawing/2014/main" id="{B624A6A4-2E3A-47D4-8E00-6FF93E903C6C}"/>
              </a:ext>
            </a:extLst>
          </p:cNvPr>
          <p:cNvSpPr/>
          <p:nvPr/>
        </p:nvSpPr>
        <p:spPr>
          <a:xfrm>
            <a:off x="4150883" y="5410378"/>
            <a:ext cx="3890234" cy="806186"/>
          </a:xfrm>
          <a:prstGeom prst="ellipse">
            <a:avLst/>
          </a:prstGeom>
          <a:solidFill>
            <a:srgbClr val="000000">
              <a:alpha val="38000"/>
            </a:srgbClr>
          </a:solidFill>
          <a:ln w="12700" cap="flat" cmpd="sng" algn="ctr">
            <a:noFill/>
            <a:prstDash val="solid"/>
            <a:miter lim="800000"/>
          </a:ln>
          <a:effectLst>
            <a:softEdge rad="2032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36" name="TextBox 44">
            <a:extLst>
              <a:ext uri="{FF2B5EF4-FFF2-40B4-BE49-F238E27FC236}">
                <a16:creationId xmlns:a16="http://schemas.microsoft.com/office/drawing/2014/main" id="{E20B4C50-AAD8-402A-836A-DA9C0F976361}"/>
              </a:ext>
            </a:extLst>
          </p:cNvPr>
          <p:cNvSpPr txBox="1"/>
          <p:nvPr/>
        </p:nvSpPr>
        <p:spPr>
          <a:xfrm>
            <a:off x="144301" y="3705366"/>
            <a:ext cx="4160999" cy="2862322"/>
          </a:xfrm>
          <a:prstGeom prst="rect">
            <a:avLst/>
          </a:prstGeom>
          <a:noFill/>
        </p:spPr>
        <p:txBody>
          <a:bodyPr wrap="square" rtlCol="0">
            <a:spAutoFit/>
          </a:bodyPr>
          <a:lstStyle/>
          <a:p>
            <a:r>
              <a:rPr lang="pt-BR" b="1" dirty="0">
                <a:solidFill>
                  <a:srgbClr val="D91D3C"/>
                </a:solidFill>
              </a:rPr>
              <a:t>Treinamento dos trabalhadores:</a:t>
            </a:r>
            <a:r>
              <a:rPr lang="pt-BR" dirty="0">
                <a:solidFill>
                  <a:srgbClr val="D91D3C"/>
                </a:solidFill>
              </a:rPr>
              <a:t> </a:t>
            </a:r>
          </a:p>
          <a:p>
            <a:endParaRPr lang="pt-BR" dirty="0"/>
          </a:p>
          <a:p>
            <a:r>
              <a:rPr lang="pt-BR" dirty="0"/>
              <a:t>Todos os funcionários envolvidos no manuseio de explosivos devem receber treinamento adequado sobre os riscos associados, medidas de segurança, procedimentos de emergência e uso correto dos equipamentos de proteção individual (EPIs). </a:t>
            </a:r>
          </a:p>
        </p:txBody>
      </p:sp>
      <p:sp>
        <p:nvSpPr>
          <p:cNvPr id="8" name="TextBox 44">
            <a:extLst>
              <a:ext uri="{FF2B5EF4-FFF2-40B4-BE49-F238E27FC236}">
                <a16:creationId xmlns:a16="http://schemas.microsoft.com/office/drawing/2014/main" id="{DCEAB517-286E-EB62-3616-727EF1F28B27}"/>
              </a:ext>
            </a:extLst>
          </p:cNvPr>
          <p:cNvSpPr txBox="1"/>
          <p:nvPr/>
        </p:nvSpPr>
        <p:spPr>
          <a:xfrm>
            <a:off x="315133" y="407804"/>
            <a:ext cx="3475688" cy="2862322"/>
          </a:xfrm>
          <a:prstGeom prst="rect">
            <a:avLst/>
          </a:prstGeom>
          <a:noFill/>
        </p:spPr>
        <p:txBody>
          <a:bodyPr wrap="square" rtlCol="0">
            <a:spAutoFit/>
          </a:bodyPr>
          <a:lstStyle/>
          <a:p>
            <a:r>
              <a:rPr lang="pt-BR" b="1" dirty="0">
                <a:solidFill>
                  <a:schemeClr val="bg1">
                    <a:lumMod val="75000"/>
                  </a:schemeClr>
                </a:solidFill>
              </a:rPr>
              <a:t>Autorização para uso de explosivos: </a:t>
            </a:r>
          </a:p>
          <a:p>
            <a:endParaRPr lang="pt-BR" b="1" dirty="0">
              <a:solidFill>
                <a:schemeClr val="bg1">
                  <a:lumMod val="75000"/>
                </a:schemeClr>
              </a:solidFill>
            </a:endParaRPr>
          </a:p>
          <a:p>
            <a:r>
              <a:rPr lang="pt-BR" dirty="0">
                <a:solidFill>
                  <a:schemeClr val="bg1">
                    <a:lumMod val="75000"/>
                  </a:schemeClr>
                </a:solidFill>
              </a:rPr>
              <a:t>As empresas e estabelecimentos que pretendem lidar com explosivos devem obter autorização específica emitida pelo órgão competente. </a:t>
            </a:r>
          </a:p>
        </p:txBody>
      </p:sp>
      <p:sp>
        <p:nvSpPr>
          <p:cNvPr id="9" name="TextBox 44">
            <a:extLst>
              <a:ext uri="{FF2B5EF4-FFF2-40B4-BE49-F238E27FC236}">
                <a16:creationId xmlns:a16="http://schemas.microsoft.com/office/drawing/2014/main" id="{0DB86EE3-486D-EC7E-088A-B267ACF8C31B}"/>
              </a:ext>
            </a:extLst>
          </p:cNvPr>
          <p:cNvSpPr txBox="1"/>
          <p:nvPr/>
        </p:nvSpPr>
        <p:spPr>
          <a:xfrm>
            <a:off x="8496896" y="566234"/>
            <a:ext cx="3379971" cy="2308324"/>
          </a:xfrm>
          <a:prstGeom prst="rect">
            <a:avLst/>
          </a:prstGeom>
          <a:noFill/>
        </p:spPr>
        <p:txBody>
          <a:bodyPr wrap="square" rtlCol="0">
            <a:spAutoFit/>
          </a:bodyPr>
          <a:lstStyle/>
          <a:p>
            <a:r>
              <a:rPr lang="pt-BR" b="1" dirty="0">
                <a:solidFill>
                  <a:schemeClr val="bg1">
                    <a:lumMod val="75000"/>
                  </a:schemeClr>
                </a:solidFill>
              </a:rPr>
              <a:t>Procedimentos de segurança:</a:t>
            </a:r>
            <a:r>
              <a:rPr lang="pt-BR" dirty="0">
                <a:solidFill>
                  <a:schemeClr val="bg1">
                    <a:lumMod val="75000"/>
                  </a:schemeClr>
                </a:solidFill>
              </a:rPr>
              <a:t> </a:t>
            </a:r>
          </a:p>
          <a:p>
            <a:endParaRPr lang="pt-BR" dirty="0">
              <a:solidFill>
                <a:schemeClr val="bg1">
                  <a:lumMod val="75000"/>
                </a:schemeClr>
              </a:solidFill>
            </a:endParaRPr>
          </a:p>
          <a:p>
            <a:r>
              <a:rPr lang="pt-BR" dirty="0">
                <a:solidFill>
                  <a:schemeClr val="bg1">
                    <a:lumMod val="75000"/>
                  </a:schemeClr>
                </a:solidFill>
              </a:rPr>
              <a:t>É fundamental estabelecer procedimentos de segurança claros e bem documentados para todas as etapas relacionadas aos explosivos. </a:t>
            </a:r>
          </a:p>
        </p:txBody>
      </p:sp>
      <p:sp>
        <p:nvSpPr>
          <p:cNvPr id="10" name="矩形 50">
            <a:extLst>
              <a:ext uri="{FF2B5EF4-FFF2-40B4-BE49-F238E27FC236}">
                <a16:creationId xmlns:a16="http://schemas.microsoft.com/office/drawing/2014/main" id="{6E9EFCD4-44D6-5194-1F6C-891D6C098E8F}"/>
              </a:ext>
            </a:extLst>
          </p:cNvPr>
          <p:cNvSpPr/>
          <p:nvPr/>
        </p:nvSpPr>
        <p:spPr>
          <a:xfrm>
            <a:off x="259600" y="3576285"/>
            <a:ext cx="511629" cy="62435"/>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pic>
        <p:nvPicPr>
          <p:cNvPr id="3" name="Imagem 2">
            <a:extLst>
              <a:ext uri="{FF2B5EF4-FFF2-40B4-BE49-F238E27FC236}">
                <a16:creationId xmlns:a16="http://schemas.microsoft.com/office/drawing/2014/main" id="{861F3A1A-FD1E-2BD2-CCF9-F2D297452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0914" y="0"/>
            <a:ext cx="1504950" cy="417816"/>
          </a:xfrm>
          <a:prstGeom prst="rect">
            <a:avLst/>
          </a:prstGeom>
        </p:spPr>
      </p:pic>
    </p:spTree>
    <p:extLst>
      <p:ext uri="{BB962C8B-B14F-4D97-AF65-F5344CB8AC3E}">
        <p14:creationId xmlns:p14="http://schemas.microsoft.com/office/powerpoint/2010/main" val="421280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2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500"/>
                                        <p:tgtEl>
                                          <p:spTgt spid="36"/>
                                        </p:tgtEl>
                                      </p:cBhvr>
                                    </p:animEffect>
                                  </p:childTnLst>
                                </p:cTn>
                              </p:par>
                            </p:childTnLst>
                          </p:cTn>
                        </p:par>
                        <p:par>
                          <p:cTn id="12" fill="hold">
                            <p:stCondLst>
                              <p:cond delay="12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8">
            <a:extLst>
              <a:ext uri="{FF2B5EF4-FFF2-40B4-BE49-F238E27FC236}">
                <a16:creationId xmlns:a16="http://schemas.microsoft.com/office/drawing/2014/main" id="{E63BBE0E-D3FD-4CB5-9364-5826E5FD5615}"/>
              </a:ext>
            </a:extLst>
          </p:cNvPr>
          <p:cNvGrpSpPr/>
          <p:nvPr/>
        </p:nvGrpSpPr>
        <p:grpSpPr>
          <a:xfrm>
            <a:off x="4541940" y="3412852"/>
            <a:ext cx="2036081" cy="1785975"/>
            <a:chOff x="4311414" y="3089002"/>
            <a:chExt cx="2036081" cy="1785975"/>
          </a:xfrm>
        </p:grpSpPr>
        <p:sp>
          <p:nvSpPr>
            <p:cNvPr id="5" name="Freeform 5">
              <a:extLst>
                <a:ext uri="{FF2B5EF4-FFF2-40B4-BE49-F238E27FC236}">
                  <a16:creationId xmlns:a16="http://schemas.microsoft.com/office/drawing/2014/main" id="{A4EC2402-59A6-4B43-8F8E-4D595BEAE66C}"/>
                </a:ext>
              </a:extLst>
            </p:cNvPr>
            <p:cNvSpPr>
              <a:spLocks/>
            </p:cNvSpPr>
            <p:nvPr/>
          </p:nvSpPr>
          <p:spPr bwMode="auto">
            <a:xfrm>
              <a:off x="4892340" y="3117423"/>
              <a:ext cx="1455155" cy="1757554"/>
            </a:xfrm>
            <a:custGeom>
              <a:avLst/>
              <a:gdLst>
                <a:gd name="T0" fmla="*/ 1021 w 1039"/>
                <a:gd name="T1" fmla="*/ 165 h 1254"/>
                <a:gd name="T2" fmla="*/ 1039 w 1039"/>
                <a:gd name="T3" fmla="*/ 0 h 1254"/>
                <a:gd name="T4" fmla="*/ 0 w 1039"/>
                <a:gd name="T5" fmla="*/ 611 h 1254"/>
                <a:gd name="T6" fmla="*/ 302 w 1039"/>
                <a:gd name="T7" fmla="*/ 1192 h 1254"/>
                <a:gd name="T8" fmla="*/ 1021 w 1039"/>
                <a:gd name="T9" fmla="*/ 165 h 1254"/>
              </a:gdLst>
              <a:ahLst/>
              <a:cxnLst>
                <a:cxn ang="0">
                  <a:pos x="T0" y="T1"/>
                </a:cxn>
                <a:cxn ang="0">
                  <a:pos x="T2" y="T3"/>
                </a:cxn>
                <a:cxn ang="0">
                  <a:pos x="T4" y="T5"/>
                </a:cxn>
                <a:cxn ang="0">
                  <a:pos x="T6" y="T7"/>
                </a:cxn>
                <a:cxn ang="0">
                  <a:pos x="T8" y="T9"/>
                </a:cxn>
              </a:cxnLst>
              <a:rect l="0" t="0" r="r" b="b"/>
              <a:pathLst>
                <a:path w="1039" h="1254">
                  <a:moveTo>
                    <a:pt x="1021" y="165"/>
                  </a:moveTo>
                  <a:cubicBezTo>
                    <a:pt x="1029" y="108"/>
                    <a:pt x="1035" y="53"/>
                    <a:pt x="1039" y="0"/>
                  </a:cubicBezTo>
                  <a:cubicBezTo>
                    <a:pt x="0" y="611"/>
                    <a:pt x="0" y="611"/>
                    <a:pt x="0" y="611"/>
                  </a:cubicBezTo>
                  <a:cubicBezTo>
                    <a:pt x="33" y="1001"/>
                    <a:pt x="152" y="1144"/>
                    <a:pt x="302" y="1192"/>
                  </a:cubicBezTo>
                  <a:cubicBezTo>
                    <a:pt x="493" y="1254"/>
                    <a:pt x="937" y="790"/>
                    <a:pt x="1021" y="165"/>
                  </a:cubicBezTo>
                </a:path>
              </a:pathLst>
            </a:custGeom>
            <a:solidFill>
              <a:srgbClr val="FB7B7B">
                <a:lumMod val="50000"/>
              </a:srgbClr>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sp>
          <p:nvSpPr>
            <p:cNvPr id="6" name="Freeform 6">
              <a:extLst>
                <a:ext uri="{FF2B5EF4-FFF2-40B4-BE49-F238E27FC236}">
                  <a16:creationId xmlns:a16="http://schemas.microsoft.com/office/drawing/2014/main" id="{E1234D40-5222-427D-8148-4427C1896392}"/>
                </a:ext>
              </a:extLst>
            </p:cNvPr>
            <p:cNvSpPr>
              <a:spLocks/>
            </p:cNvSpPr>
            <p:nvPr/>
          </p:nvSpPr>
          <p:spPr bwMode="auto">
            <a:xfrm>
              <a:off x="4311414" y="3089002"/>
              <a:ext cx="2036081" cy="884461"/>
            </a:xfrm>
            <a:custGeom>
              <a:avLst/>
              <a:gdLst>
                <a:gd name="T0" fmla="*/ 1453 w 1453"/>
                <a:gd name="T1" fmla="*/ 20 h 631"/>
                <a:gd name="T2" fmla="*/ 1090 w 1453"/>
                <a:gd name="T3" fmla="*/ 0 h 631"/>
                <a:gd name="T4" fmla="*/ 24 w 1453"/>
                <a:gd name="T5" fmla="*/ 370 h 631"/>
                <a:gd name="T6" fmla="*/ 414 w 1453"/>
                <a:gd name="T7" fmla="*/ 631 h 631"/>
                <a:gd name="T8" fmla="*/ 414 w 1453"/>
                <a:gd name="T9" fmla="*/ 631 h 631"/>
                <a:gd name="T10" fmla="*/ 1453 w 1453"/>
                <a:gd name="T11" fmla="*/ 20 h 631"/>
                <a:gd name="T12" fmla="*/ 1453 w 1453"/>
                <a:gd name="T13" fmla="*/ 20 h 631"/>
              </a:gdLst>
              <a:ahLst/>
              <a:cxnLst>
                <a:cxn ang="0">
                  <a:pos x="T0" y="T1"/>
                </a:cxn>
                <a:cxn ang="0">
                  <a:pos x="T2" y="T3"/>
                </a:cxn>
                <a:cxn ang="0">
                  <a:pos x="T4" y="T5"/>
                </a:cxn>
                <a:cxn ang="0">
                  <a:pos x="T6" y="T7"/>
                </a:cxn>
                <a:cxn ang="0">
                  <a:pos x="T8" y="T9"/>
                </a:cxn>
                <a:cxn ang="0">
                  <a:pos x="T10" y="T11"/>
                </a:cxn>
                <a:cxn ang="0">
                  <a:pos x="T12" y="T13"/>
                </a:cxn>
              </a:cxnLst>
              <a:rect l="0" t="0" r="r" b="b"/>
              <a:pathLst>
                <a:path w="1453" h="631">
                  <a:moveTo>
                    <a:pt x="1453" y="20"/>
                  </a:moveTo>
                  <a:cubicBezTo>
                    <a:pt x="1344" y="7"/>
                    <a:pt x="1223" y="0"/>
                    <a:pt x="1090" y="0"/>
                  </a:cubicBezTo>
                  <a:cubicBezTo>
                    <a:pt x="417" y="0"/>
                    <a:pt x="0" y="201"/>
                    <a:pt x="24" y="370"/>
                  </a:cubicBezTo>
                  <a:cubicBezTo>
                    <a:pt x="38" y="466"/>
                    <a:pt x="185" y="563"/>
                    <a:pt x="414" y="631"/>
                  </a:cubicBezTo>
                  <a:cubicBezTo>
                    <a:pt x="414" y="631"/>
                    <a:pt x="414" y="631"/>
                    <a:pt x="414" y="631"/>
                  </a:cubicBezTo>
                  <a:cubicBezTo>
                    <a:pt x="1453" y="20"/>
                    <a:pt x="1453" y="20"/>
                    <a:pt x="1453" y="20"/>
                  </a:cubicBezTo>
                  <a:cubicBezTo>
                    <a:pt x="1453" y="20"/>
                    <a:pt x="1453" y="20"/>
                    <a:pt x="1453" y="20"/>
                  </a:cubicBezTo>
                </a:path>
              </a:pathLst>
            </a:custGeom>
            <a:gradFill flip="none" rotWithShape="1">
              <a:gsLst>
                <a:gs pos="61000">
                  <a:srgbClr val="FB7B7B">
                    <a:lumMod val="75000"/>
                  </a:srgbClr>
                </a:gs>
                <a:gs pos="100000">
                  <a:srgbClr val="FB7B7B">
                    <a:lumMod val="60000"/>
                    <a:lumOff val="40000"/>
                  </a:srgbClr>
                </a:gs>
              </a:gsLst>
              <a:lin ang="7200000" scaled="0"/>
              <a:tileRect/>
            </a:gra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sp>
          <p:nvSpPr>
            <p:cNvPr id="7" name="Freeform 7">
              <a:extLst>
                <a:ext uri="{FF2B5EF4-FFF2-40B4-BE49-F238E27FC236}">
                  <a16:creationId xmlns:a16="http://schemas.microsoft.com/office/drawing/2014/main" id="{A02D4606-51C1-4DAF-A836-7ACCEEBB2656}"/>
                </a:ext>
              </a:extLst>
            </p:cNvPr>
            <p:cNvSpPr>
              <a:spLocks/>
            </p:cNvSpPr>
            <p:nvPr/>
          </p:nvSpPr>
          <p:spPr bwMode="auto">
            <a:xfrm>
              <a:off x="4345519" y="3608537"/>
              <a:ext cx="916293" cy="1159577"/>
            </a:xfrm>
            <a:custGeom>
              <a:avLst/>
              <a:gdLst>
                <a:gd name="T0" fmla="*/ 390 w 654"/>
                <a:gd name="T1" fmla="*/ 260 h 827"/>
                <a:gd name="T2" fmla="*/ 0 w 654"/>
                <a:gd name="T3" fmla="*/ 0 h 827"/>
                <a:gd name="T4" fmla="*/ 654 w 654"/>
                <a:gd name="T5" fmla="*/ 827 h 827"/>
                <a:gd name="T6" fmla="*/ 390 w 654"/>
                <a:gd name="T7" fmla="*/ 260 h 827"/>
              </a:gdLst>
              <a:ahLst/>
              <a:cxnLst>
                <a:cxn ang="0">
                  <a:pos x="T0" y="T1"/>
                </a:cxn>
                <a:cxn ang="0">
                  <a:pos x="T2" y="T3"/>
                </a:cxn>
                <a:cxn ang="0">
                  <a:pos x="T4" y="T5"/>
                </a:cxn>
                <a:cxn ang="0">
                  <a:pos x="T6" y="T7"/>
                </a:cxn>
              </a:cxnLst>
              <a:rect l="0" t="0" r="r" b="b"/>
              <a:pathLst>
                <a:path w="654" h="827">
                  <a:moveTo>
                    <a:pt x="390" y="260"/>
                  </a:moveTo>
                  <a:cubicBezTo>
                    <a:pt x="162" y="192"/>
                    <a:pt x="14" y="95"/>
                    <a:pt x="0" y="0"/>
                  </a:cubicBezTo>
                  <a:cubicBezTo>
                    <a:pt x="58" y="376"/>
                    <a:pt x="312" y="687"/>
                    <a:pt x="654" y="827"/>
                  </a:cubicBezTo>
                  <a:cubicBezTo>
                    <a:pt x="522" y="767"/>
                    <a:pt x="420" y="616"/>
                    <a:pt x="390" y="260"/>
                  </a:cubicBezTo>
                </a:path>
              </a:pathLst>
            </a:custGeom>
            <a:solidFill>
              <a:srgbClr val="FB7B7B"/>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grpSp>
      <p:grpSp>
        <p:nvGrpSpPr>
          <p:cNvPr id="10" name="Group 39">
            <a:extLst>
              <a:ext uri="{FF2B5EF4-FFF2-40B4-BE49-F238E27FC236}">
                <a16:creationId xmlns:a16="http://schemas.microsoft.com/office/drawing/2014/main" id="{45A281B0-2E37-4BC4-89AB-40723A982FC2}"/>
              </a:ext>
            </a:extLst>
          </p:cNvPr>
          <p:cNvGrpSpPr/>
          <p:nvPr/>
        </p:nvGrpSpPr>
        <p:grpSpPr>
          <a:xfrm>
            <a:off x="5476422" y="3521989"/>
            <a:ext cx="2071322" cy="1680249"/>
            <a:chOff x="5245896" y="3198139"/>
            <a:chExt cx="2071322" cy="1680249"/>
          </a:xfrm>
        </p:grpSpPr>
        <p:sp>
          <p:nvSpPr>
            <p:cNvPr id="11" name="Freeform 8">
              <a:extLst>
                <a:ext uri="{FF2B5EF4-FFF2-40B4-BE49-F238E27FC236}">
                  <a16:creationId xmlns:a16="http://schemas.microsoft.com/office/drawing/2014/main" id="{E4848AEC-76DC-4CAB-9441-23B9D2986D9A}"/>
                </a:ext>
              </a:extLst>
            </p:cNvPr>
            <p:cNvSpPr>
              <a:spLocks/>
            </p:cNvSpPr>
            <p:nvPr/>
          </p:nvSpPr>
          <p:spPr bwMode="auto">
            <a:xfrm>
              <a:off x="5254991" y="3198139"/>
              <a:ext cx="2062227" cy="900377"/>
            </a:xfrm>
            <a:custGeom>
              <a:avLst/>
              <a:gdLst>
                <a:gd name="T0" fmla="*/ 1466 w 1472"/>
                <a:gd name="T1" fmla="*/ 292 h 642"/>
                <a:gd name="T2" fmla="*/ 1079 w 1472"/>
                <a:gd name="T3" fmla="*/ 0 h 642"/>
                <a:gd name="T4" fmla="*/ 0 w 1472"/>
                <a:gd name="T5" fmla="*/ 611 h 642"/>
                <a:gd name="T6" fmla="*/ 417 w 1472"/>
                <a:gd name="T7" fmla="*/ 642 h 642"/>
                <a:gd name="T8" fmla="*/ 1466 w 1472"/>
                <a:gd name="T9" fmla="*/ 292 h 642"/>
              </a:gdLst>
              <a:ahLst/>
              <a:cxnLst>
                <a:cxn ang="0">
                  <a:pos x="T0" y="T1"/>
                </a:cxn>
                <a:cxn ang="0">
                  <a:pos x="T2" y="T3"/>
                </a:cxn>
                <a:cxn ang="0">
                  <a:pos x="T4" y="T5"/>
                </a:cxn>
                <a:cxn ang="0">
                  <a:pos x="T6" y="T7"/>
                </a:cxn>
                <a:cxn ang="0">
                  <a:pos x="T8" y="T9"/>
                </a:cxn>
              </a:cxnLst>
              <a:rect l="0" t="0" r="r" b="b"/>
              <a:pathLst>
                <a:path w="1472" h="642">
                  <a:moveTo>
                    <a:pt x="1466" y="292"/>
                  </a:moveTo>
                  <a:cubicBezTo>
                    <a:pt x="1472" y="188"/>
                    <a:pt x="1341" y="74"/>
                    <a:pt x="1079" y="0"/>
                  </a:cubicBezTo>
                  <a:cubicBezTo>
                    <a:pt x="0" y="611"/>
                    <a:pt x="0" y="611"/>
                    <a:pt x="0" y="611"/>
                  </a:cubicBezTo>
                  <a:cubicBezTo>
                    <a:pt x="127" y="631"/>
                    <a:pt x="268" y="642"/>
                    <a:pt x="417" y="642"/>
                  </a:cubicBezTo>
                  <a:cubicBezTo>
                    <a:pt x="999" y="642"/>
                    <a:pt x="1455" y="468"/>
                    <a:pt x="1466" y="292"/>
                  </a:cubicBezTo>
                </a:path>
              </a:pathLst>
            </a:custGeom>
            <a:gradFill>
              <a:gsLst>
                <a:gs pos="49000">
                  <a:srgbClr val="FD6666">
                    <a:lumMod val="75000"/>
                  </a:srgbClr>
                </a:gs>
                <a:gs pos="100000">
                  <a:srgbClr val="FD6666">
                    <a:lumMod val="60000"/>
                    <a:lumOff val="40000"/>
                  </a:srgbClr>
                </a:gs>
              </a:gsLst>
              <a:lin ang="4200000" scaled="0"/>
            </a:gra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sp>
          <p:nvSpPr>
            <p:cNvPr id="12" name="Freeform 9">
              <a:extLst>
                <a:ext uri="{FF2B5EF4-FFF2-40B4-BE49-F238E27FC236}">
                  <a16:creationId xmlns:a16="http://schemas.microsoft.com/office/drawing/2014/main" id="{5A5F7356-A4EA-49AA-B9B2-6D8171BE214F}"/>
                </a:ext>
              </a:extLst>
            </p:cNvPr>
            <p:cNvSpPr>
              <a:spLocks/>
            </p:cNvSpPr>
            <p:nvPr/>
          </p:nvSpPr>
          <p:spPr bwMode="auto">
            <a:xfrm>
              <a:off x="5245896" y="3625591"/>
              <a:ext cx="2061091" cy="1252797"/>
            </a:xfrm>
            <a:custGeom>
              <a:avLst/>
              <a:gdLst>
                <a:gd name="T0" fmla="*/ 423 w 1471"/>
                <a:gd name="T1" fmla="*/ 337 h 894"/>
                <a:gd name="T2" fmla="*/ 0 w 1471"/>
                <a:gd name="T3" fmla="*/ 305 h 894"/>
                <a:gd name="T4" fmla="*/ 0 w 1471"/>
                <a:gd name="T5" fmla="*/ 305 h 894"/>
                <a:gd name="T6" fmla="*/ 0 w 1471"/>
                <a:gd name="T7" fmla="*/ 305 h 894"/>
                <a:gd name="T8" fmla="*/ 415 w 1471"/>
                <a:gd name="T9" fmla="*/ 894 h 894"/>
                <a:gd name="T10" fmla="*/ 1471 w 1471"/>
                <a:gd name="T11" fmla="*/ 0 h 894"/>
                <a:gd name="T12" fmla="*/ 423 w 1471"/>
                <a:gd name="T13" fmla="*/ 337 h 894"/>
              </a:gdLst>
              <a:ahLst/>
              <a:cxnLst>
                <a:cxn ang="0">
                  <a:pos x="T0" y="T1"/>
                </a:cxn>
                <a:cxn ang="0">
                  <a:pos x="T2" y="T3"/>
                </a:cxn>
                <a:cxn ang="0">
                  <a:pos x="T4" y="T5"/>
                </a:cxn>
                <a:cxn ang="0">
                  <a:pos x="T6" y="T7"/>
                </a:cxn>
                <a:cxn ang="0">
                  <a:pos x="T8" y="T9"/>
                </a:cxn>
                <a:cxn ang="0">
                  <a:pos x="T10" y="T11"/>
                </a:cxn>
                <a:cxn ang="0">
                  <a:pos x="T12" y="T13"/>
                </a:cxn>
              </a:cxnLst>
              <a:rect l="0" t="0" r="r" b="b"/>
              <a:pathLst>
                <a:path w="1471" h="894">
                  <a:moveTo>
                    <a:pt x="423" y="337"/>
                  </a:moveTo>
                  <a:cubicBezTo>
                    <a:pt x="272" y="337"/>
                    <a:pt x="129" y="325"/>
                    <a:pt x="0" y="305"/>
                  </a:cubicBezTo>
                  <a:cubicBezTo>
                    <a:pt x="0" y="305"/>
                    <a:pt x="0" y="305"/>
                    <a:pt x="0" y="305"/>
                  </a:cubicBezTo>
                  <a:cubicBezTo>
                    <a:pt x="0" y="305"/>
                    <a:pt x="0" y="305"/>
                    <a:pt x="0" y="305"/>
                  </a:cubicBezTo>
                  <a:cubicBezTo>
                    <a:pt x="33" y="755"/>
                    <a:pt x="252" y="894"/>
                    <a:pt x="415" y="894"/>
                  </a:cubicBezTo>
                  <a:cubicBezTo>
                    <a:pt x="946" y="894"/>
                    <a:pt x="1386" y="507"/>
                    <a:pt x="1471" y="0"/>
                  </a:cubicBezTo>
                  <a:cubicBezTo>
                    <a:pt x="1440" y="171"/>
                    <a:pt x="992" y="337"/>
                    <a:pt x="423" y="337"/>
                  </a:cubicBezTo>
                </a:path>
              </a:pathLst>
            </a:custGeom>
            <a:gradFill>
              <a:gsLst>
                <a:gs pos="65000">
                  <a:srgbClr val="970F1B"/>
                </a:gs>
                <a:gs pos="41000">
                  <a:srgbClr val="FD6666"/>
                </a:gs>
                <a:gs pos="100000">
                  <a:srgbClr val="FD6666">
                    <a:lumMod val="40000"/>
                    <a:lumOff val="60000"/>
                  </a:srgbClr>
                </a:gs>
              </a:gsLst>
              <a:lin ang="4200000" scaled="0"/>
            </a:gra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grpSp>
      <p:sp>
        <p:nvSpPr>
          <p:cNvPr id="13" name="Freeform 14">
            <a:extLst>
              <a:ext uri="{FF2B5EF4-FFF2-40B4-BE49-F238E27FC236}">
                <a16:creationId xmlns:a16="http://schemas.microsoft.com/office/drawing/2014/main" id="{E355216D-92D6-4971-90E0-2CD370503B47}"/>
              </a:ext>
            </a:extLst>
          </p:cNvPr>
          <p:cNvSpPr>
            <a:spLocks/>
          </p:cNvSpPr>
          <p:nvPr/>
        </p:nvSpPr>
        <p:spPr bwMode="auto">
          <a:xfrm>
            <a:off x="5234276" y="2243044"/>
            <a:ext cx="711662" cy="983366"/>
          </a:xfrm>
          <a:custGeom>
            <a:avLst/>
            <a:gdLst>
              <a:gd name="T0" fmla="*/ 508 w 508"/>
              <a:gd name="T1" fmla="*/ 0 h 702"/>
              <a:gd name="T2" fmla="*/ 508 w 508"/>
              <a:gd name="T3" fmla="*/ 0 h 702"/>
              <a:gd name="T4" fmla="*/ 0 w 508"/>
              <a:gd name="T5" fmla="*/ 702 h 702"/>
              <a:gd name="T6" fmla="*/ 0 w 508"/>
              <a:gd name="T7" fmla="*/ 702 h 702"/>
              <a:gd name="T8" fmla="*/ 508 w 508"/>
              <a:gd name="T9" fmla="*/ 0 h 702"/>
            </a:gdLst>
            <a:ahLst/>
            <a:cxnLst>
              <a:cxn ang="0">
                <a:pos x="T0" y="T1"/>
              </a:cxn>
              <a:cxn ang="0">
                <a:pos x="T2" y="T3"/>
              </a:cxn>
              <a:cxn ang="0">
                <a:pos x="T4" y="T5"/>
              </a:cxn>
              <a:cxn ang="0">
                <a:pos x="T6" y="T7"/>
              </a:cxn>
              <a:cxn ang="0">
                <a:pos x="T8" y="T9"/>
              </a:cxn>
            </a:cxnLst>
            <a:rect l="0" t="0" r="r" b="b"/>
            <a:pathLst>
              <a:path w="508" h="702">
                <a:moveTo>
                  <a:pt x="508" y="0"/>
                </a:moveTo>
                <a:cubicBezTo>
                  <a:pt x="508" y="0"/>
                  <a:pt x="508" y="0"/>
                  <a:pt x="508" y="0"/>
                </a:cubicBezTo>
                <a:cubicBezTo>
                  <a:pt x="312" y="89"/>
                  <a:pt x="112" y="372"/>
                  <a:pt x="0" y="702"/>
                </a:cubicBezTo>
                <a:cubicBezTo>
                  <a:pt x="0" y="702"/>
                  <a:pt x="0" y="702"/>
                  <a:pt x="0" y="702"/>
                </a:cubicBezTo>
                <a:cubicBezTo>
                  <a:pt x="112" y="371"/>
                  <a:pt x="312" y="88"/>
                  <a:pt x="508" y="0"/>
                </a:cubicBezTo>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cs typeface="+mn-ea"/>
              <a:sym typeface="+mn-lt"/>
            </a:endParaRPr>
          </a:p>
        </p:txBody>
      </p:sp>
      <p:sp>
        <p:nvSpPr>
          <p:cNvPr id="14" name="Freeform 15">
            <a:extLst>
              <a:ext uri="{FF2B5EF4-FFF2-40B4-BE49-F238E27FC236}">
                <a16:creationId xmlns:a16="http://schemas.microsoft.com/office/drawing/2014/main" id="{FE1ADE13-69ED-4BB6-A211-D3B2EC8161D7}"/>
              </a:ext>
            </a:extLst>
          </p:cNvPr>
          <p:cNvSpPr>
            <a:spLocks noEditPoints="1"/>
          </p:cNvSpPr>
          <p:nvPr/>
        </p:nvSpPr>
        <p:spPr bwMode="auto">
          <a:xfrm>
            <a:off x="6407495" y="2287381"/>
            <a:ext cx="26148" cy="3410"/>
          </a:xfrm>
          <a:custGeom>
            <a:avLst/>
            <a:gdLst>
              <a:gd name="T0" fmla="*/ 0 w 19"/>
              <a:gd name="T1" fmla="*/ 2 h 2"/>
              <a:gd name="T2" fmla="*/ 1 w 19"/>
              <a:gd name="T3" fmla="*/ 2 h 2"/>
              <a:gd name="T4" fmla="*/ 2 w 19"/>
              <a:gd name="T5" fmla="*/ 2 h 2"/>
              <a:gd name="T6" fmla="*/ 2 w 19"/>
              <a:gd name="T7" fmla="*/ 2 h 2"/>
              <a:gd name="T8" fmla="*/ 3 w 19"/>
              <a:gd name="T9" fmla="*/ 2 h 2"/>
              <a:gd name="T10" fmla="*/ 3 w 19"/>
              <a:gd name="T11" fmla="*/ 2 h 2"/>
              <a:gd name="T12" fmla="*/ 4 w 19"/>
              <a:gd name="T13" fmla="*/ 2 h 2"/>
              <a:gd name="T14" fmla="*/ 4 w 19"/>
              <a:gd name="T15" fmla="*/ 2 h 2"/>
              <a:gd name="T16" fmla="*/ 4 w 19"/>
              <a:gd name="T17" fmla="*/ 2 h 2"/>
              <a:gd name="T18" fmla="*/ 5 w 19"/>
              <a:gd name="T19" fmla="*/ 2 h 2"/>
              <a:gd name="T20" fmla="*/ 5 w 19"/>
              <a:gd name="T21" fmla="*/ 2 h 2"/>
              <a:gd name="T22" fmla="*/ 6 w 19"/>
              <a:gd name="T23" fmla="*/ 2 h 2"/>
              <a:gd name="T24" fmla="*/ 6 w 19"/>
              <a:gd name="T25" fmla="*/ 2 h 2"/>
              <a:gd name="T26" fmla="*/ 6 w 19"/>
              <a:gd name="T27" fmla="*/ 2 h 2"/>
              <a:gd name="T28" fmla="*/ 7 w 19"/>
              <a:gd name="T29" fmla="*/ 1 h 2"/>
              <a:gd name="T30" fmla="*/ 7 w 19"/>
              <a:gd name="T31" fmla="*/ 1 h 2"/>
              <a:gd name="T32" fmla="*/ 7 w 19"/>
              <a:gd name="T33" fmla="*/ 1 h 2"/>
              <a:gd name="T34" fmla="*/ 8 w 19"/>
              <a:gd name="T35" fmla="*/ 1 h 2"/>
              <a:gd name="T36" fmla="*/ 8 w 19"/>
              <a:gd name="T37" fmla="*/ 1 h 2"/>
              <a:gd name="T38" fmla="*/ 9 w 19"/>
              <a:gd name="T39" fmla="*/ 1 h 2"/>
              <a:gd name="T40" fmla="*/ 9 w 19"/>
              <a:gd name="T41" fmla="*/ 1 h 2"/>
              <a:gd name="T42" fmla="*/ 9 w 19"/>
              <a:gd name="T43" fmla="*/ 1 h 2"/>
              <a:gd name="T44" fmla="*/ 10 w 19"/>
              <a:gd name="T45" fmla="*/ 1 h 2"/>
              <a:gd name="T46" fmla="*/ 10 w 19"/>
              <a:gd name="T47" fmla="*/ 1 h 2"/>
              <a:gd name="T48" fmla="*/ 10 w 19"/>
              <a:gd name="T49" fmla="*/ 1 h 2"/>
              <a:gd name="T50" fmla="*/ 11 w 19"/>
              <a:gd name="T51" fmla="*/ 1 h 2"/>
              <a:gd name="T52" fmla="*/ 11 w 19"/>
              <a:gd name="T53" fmla="*/ 1 h 2"/>
              <a:gd name="T54" fmla="*/ 12 w 19"/>
              <a:gd name="T55" fmla="*/ 1 h 2"/>
              <a:gd name="T56" fmla="*/ 12 w 19"/>
              <a:gd name="T57" fmla="*/ 1 h 2"/>
              <a:gd name="T58" fmla="*/ 12 w 19"/>
              <a:gd name="T59" fmla="*/ 1 h 2"/>
              <a:gd name="T60" fmla="*/ 13 w 19"/>
              <a:gd name="T61" fmla="*/ 1 h 2"/>
              <a:gd name="T62" fmla="*/ 13 w 19"/>
              <a:gd name="T63" fmla="*/ 1 h 2"/>
              <a:gd name="T64" fmla="*/ 14 w 19"/>
              <a:gd name="T65" fmla="*/ 1 h 2"/>
              <a:gd name="T66" fmla="*/ 14 w 19"/>
              <a:gd name="T67" fmla="*/ 1 h 2"/>
              <a:gd name="T68" fmla="*/ 14 w 19"/>
              <a:gd name="T69" fmla="*/ 1 h 2"/>
              <a:gd name="T70" fmla="*/ 15 w 19"/>
              <a:gd name="T71" fmla="*/ 0 h 2"/>
              <a:gd name="T72" fmla="*/ 16 w 19"/>
              <a:gd name="T73" fmla="*/ 0 h 2"/>
              <a:gd name="T74" fmla="*/ 16 w 19"/>
              <a:gd name="T75" fmla="*/ 0 h 2"/>
              <a:gd name="T76" fmla="*/ 16 w 19"/>
              <a:gd name="T77" fmla="*/ 0 h 2"/>
              <a:gd name="T78" fmla="*/ 17 w 19"/>
              <a:gd name="T79" fmla="*/ 0 h 2"/>
              <a:gd name="T80" fmla="*/ 17 w 19"/>
              <a:gd name="T81" fmla="*/ 0 h 2"/>
              <a:gd name="T82" fmla="*/ 17 w 19"/>
              <a:gd name="T83" fmla="*/ 0 h 2"/>
              <a:gd name="T84" fmla="*/ 18 w 19"/>
              <a:gd name="T85" fmla="*/ 0 h 2"/>
              <a:gd name="T86" fmla="*/ 18 w 19"/>
              <a:gd name="T87" fmla="*/ 0 h 2"/>
              <a:gd name="T88" fmla="*/ 19 w 19"/>
              <a:gd name="T89" fmla="*/ 0 h 2"/>
              <a:gd name="T90" fmla="*/ 19 w 19"/>
              <a:gd name="T9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 h="2">
                <a:moveTo>
                  <a:pt x="0" y="2"/>
                </a:moveTo>
                <a:cubicBezTo>
                  <a:pt x="0" y="2"/>
                  <a:pt x="0" y="2"/>
                  <a:pt x="0" y="2"/>
                </a:cubicBezTo>
                <a:cubicBezTo>
                  <a:pt x="0" y="2"/>
                  <a:pt x="0" y="2"/>
                  <a:pt x="0" y="2"/>
                </a:cubicBezTo>
                <a:moveTo>
                  <a:pt x="1" y="2"/>
                </a:moveTo>
                <a:cubicBezTo>
                  <a:pt x="1" y="2"/>
                  <a:pt x="1" y="2"/>
                  <a:pt x="1" y="2"/>
                </a:cubicBezTo>
                <a:cubicBezTo>
                  <a:pt x="1" y="2"/>
                  <a:pt x="1" y="2"/>
                  <a:pt x="1" y="2"/>
                </a:cubicBezTo>
                <a:moveTo>
                  <a:pt x="2" y="2"/>
                </a:moveTo>
                <a:cubicBezTo>
                  <a:pt x="2" y="2"/>
                  <a:pt x="2" y="2"/>
                  <a:pt x="2" y="2"/>
                </a:cubicBezTo>
                <a:cubicBezTo>
                  <a:pt x="2" y="2"/>
                  <a:pt x="2" y="2"/>
                  <a:pt x="2" y="2"/>
                </a:cubicBezTo>
                <a:moveTo>
                  <a:pt x="2" y="2"/>
                </a:moveTo>
                <a:cubicBezTo>
                  <a:pt x="2" y="2"/>
                  <a:pt x="2" y="2"/>
                  <a:pt x="2" y="2"/>
                </a:cubicBezTo>
                <a:cubicBezTo>
                  <a:pt x="2" y="2"/>
                  <a:pt x="2" y="2"/>
                  <a:pt x="2"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4" y="2"/>
                </a:moveTo>
                <a:cubicBezTo>
                  <a:pt x="3" y="2"/>
                  <a:pt x="3" y="2"/>
                  <a:pt x="3" y="2"/>
                </a:cubicBezTo>
                <a:cubicBezTo>
                  <a:pt x="3" y="2"/>
                  <a:pt x="3" y="2"/>
                  <a:pt x="4" y="2"/>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5" y="2"/>
                </a:moveTo>
                <a:cubicBezTo>
                  <a:pt x="5" y="2"/>
                  <a:pt x="5" y="2"/>
                  <a:pt x="5" y="2"/>
                </a:cubicBezTo>
                <a:cubicBezTo>
                  <a:pt x="5" y="2"/>
                  <a:pt x="5" y="2"/>
                  <a:pt x="5" y="2"/>
                </a:cubicBezTo>
                <a:moveTo>
                  <a:pt x="5" y="2"/>
                </a:moveTo>
                <a:cubicBezTo>
                  <a:pt x="5" y="2"/>
                  <a:pt x="5" y="2"/>
                  <a:pt x="5" y="2"/>
                </a:cubicBezTo>
                <a:cubicBezTo>
                  <a:pt x="5" y="2"/>
                  <a:pt x="5" y="2"/>
                  <a:pt x="5" y="2"/>
                </a:cubicBezTo>
                <a:moveTo>
                  <a:pt x="6" y="2"/>
                </a:moveTo>
                <a:cubicBezTo>
                  <a:pt x="5" y="2"/>
                  <a:pt x="5" y="2"/>
                  <a:pt x="5" y="2"/>
                </a:cubicBezTo>
                <a:cubicBezTo>
                  <a:pt x="5" y="2"/>
                  <a:pt x="5" y="2"/>
                  <a:pt x="6" y="2"/>
                </a:cubicBezTo>
                <a:moveTo>
                  <a:pt x="6" y="2"/>
                </a:moveTo>
                <a:cubicBezTo>
                  <a:pt x="6" y="2"/>
                  <a:pt x="6" y="2"/>
                  <a:pt x="6" y="2"/>
                </a:cubicBezTo>
                <a:cubicBezTo>
                  <a:pt x="6" y="2"/>
                  <a:pt x="6" y="2"/>
                  <a:pt x="6" y="2"/>
                </a:cubicBezTo>
                <a:moveTo>
                  <a:pt x="6" y="2"/>
                </a:moveTo>
                <a:cubicBezTo>
                  <a:pt x="6" y="2"/>
                  <a:pt x="6" y="2"/>
                  <a:pt x="6" y="2"/>
                </a:cubicBezTo>
                <a:cubicBezTo>
                  <a:pt x="6" y="2"/>
                  <a:pt x="6" y="2"/>
                  <a:pt x="6" y="2"/>
                </a:cubicBezTo>
                <a:moveTo>
                  <a:pt x="7" y="1"/>
                </a:moveTo>
                <a:cubicBezTo>
                  <a:pt x="7" y="1"/>
                  <a:pt x="6" y="1"/>
                  <a:pt x="6" y="1"/>
                </a:cubicBezTo>
                <a:cubicBezTo>
                  <a:pt x="6" y="1"/>
                  <a:pt x="7" y="1"/>
                  <a:pt x="7" y="1"/>
                </a:cubicBezTo>
                <a:moveTo>
                  <a:pt x="7" y="1"/>
                </a:moveTo>
                <a:cubicBezTo>
                  <a:pt x="7" y="1"/>
                  <a:pt x="7" y="1"/>
                  <a:pt x="7" y="1"/>
                </a:cubicBezTo>
                <a:cubicBezTo>
                  <a:pt x="7" y="1"/>
                  <a:pt x="7" y="1"/>
                  <a:pt x="7" y="1"/>
                </a:cubicBezTo>
                <a:moveTo>
                  <a:pt x="7" y="1"/>
                </a:moveTo>
                <a:cubicBezTo>
                  <a:pt x="7" y="1"/>
                  <a:pt x="7" y="1"/>
                  <a:pt x="7" y="1"/>
                </a:cubicBezTo>
                <a:cubicBezTo>
                  <a:pt x="7" y="1"/>
                  <a:pt x="7" y="1"/>
                  <a:pt x="7" y="1"/>
                </a:cubicBezTo>
                <a:moveTo>
                  <a:pt x="8" y="1"/>
                </a:moveTo>
                <a:cubicBezTo>
                  <a:pt x="8" y="1"/>
                  <a:pt x="8" y="1"/>
                  <a:pt x="8" y="1"/>
                </a:cubicBezTo>
                <a:cubicBezTo>
                  <a:pt x="8" y="1"/>
                  <a:pt x="8" y="1"/>
                  <a:pt x="8" y="1"/>
                </a:cubicBezTo>
                <a:moveTo>
                  <a:pt x="8" y="1"/>
                </a:moveTo>
                <a:cubicBezTo>
                  <a:pt x="8" y="1"/>
                  <a:pt x="8" y="1"/>
                  <a:pt x="8" y="1"/>
                </a:cubicBezTo>
                <a:cubicBezTo>
                  <a:pt x="8" y="1"/>
                  <a:pt x="8" y="1"/>
                  <a:pt x="8" y="1"/>
                </a:cubicBezTo>
                <a:moveTo>
                  <a:pt x="9" y="1"/>
                </a:moveTo>
                <a:cubicBezTo>
                  <a:pt x="8" y="1"/>
                  <a:pt x="8" y="1"/>
                  <a:pt x="8" y="1"/>
                </a:cubicBezTo>
                <a:cubicBezTo>
                  <a:pt x="8" y="1"/>
                  <a:pt x="8" y="1"/>
                  <a:pt x="9" y="1"/>
                </a:cubicBezTo>
                <a:moveTo>
                  <a:pt x="9" y="1"/>
                </a:moveTo>
                <a:cubicBezTo>
                  <a:pt x="9" y="1"/>
                  <a:pt x="9" y="1"/>
                  <a:pt x="9" y="1"/>
                </a:cubicBezTo>
                <a:cubicBezTo>
                  <a:pt x="9" y="1"/>
                  <a:pt x="9" y="1"/>
                  <a:pt x="9" y="1"/>
                </a:cubicBezTo>
                <a:moveTo>
                  <a:pt x="9" y="1"/>
                </a:moveTo>
                <a:cubicBezTo>
                  <a:pt x="9" y="1"/>
                  <a:pt x="9" y="1"/>
                  <a:pt x="9" y="1"/>
                </a:cubicBezTo>
                <a:cubicBezTo>
                  <a:pt x="9" y="1"/>
                  <a:pt x="9" y="1"/>
                  <a:pt x="9" y="1"/>
                </a:cubicBezTo>
                <a:moveTo>
                  <a:pt x="10" y="1"/>
                </a:moveTo>
                <a:cubicBezTo>
                  <a:pt x="10" y="1"/>
                  <a:pt x="9" y="1"/>
                  <a:pt x="9" y="1"/>
                </a:cubicBezTo>
                <a:cubicBezTo>
                  <a:pt x="9" y="1"/>
                  <a:pt x="10" y="1"/>
                  <a:pt x="10" y="1"/>
                </a:cubicBezTo>
                <a:moveTo>
                  <a:pt x="10" y="1"/>
                </a:moveTo>
                <a:cubicBezTo>
                  <a:pt x="10" y="1"/>
                  <a:pt x="10" y="1"/>
                  <a:pt x="10" y="1"/>
                </a:cubicBezTo>
                <a:cubicBezTo>
                  <a:pt x="10" y="1"/>
                  <a:pt x="10" y="1"/>
                  <a:pt x="10" y="1"/>
                </a:cubicBezTo>
                <a:moveTo>
                  <a:pt x="10" y="1"/>
                </a:moveTo>
                <a:cubicBezTo>
                  <a:pt x="10" y="1"/>
                  <a:pt x="10" y="1"/>
                  <a:pt x="10" y="1"/>
                </a:cubicBezTo>
                <a:cubicBezTo>
                  <a:pt x="10" y="1"/>
                  <a:pt x="10" y="1"/>
                  <a:pt x="10" y="1"/>
                </a:cubicBezTo>
                <a:moveTo>
                  <a:pt x="11" y="1"/>
                </a:moveTo>
                <a:cubicBezTo>
                  <a:pt x="11" y="1"/>
                  <a:pt x="11" y="1"/>
                  <a:pt x="10" y="1"/>
                </a:cubicBezTo>
                <a:cubicBezTo>
                  <a:pt x="11" y="1"/>
                  <a:pt x="11" y="1"/>
                  <a:pt x="11" y="1"/>
                </a:cubicBezTo>
                <a:moveTo>
                  <a:pt x="11" y="1"/>
                </a:moveTo>
                <a:cubicBezTo>
                  <a:pt x="11" y="1"/>
                  <a:pt x="11" y="1"/>
                  <a:pt x="11" y="1"/>
                </a:cubicBezTo>
                <a:cubicBezTo>
                  <a:pt x="11" y="1"/>
                  <a:pt x="11" y="1"/>
                  <a:pt x="11" y="1"/>
                </a:cubicBezTo>
                <a:moveTo>
                  <a:pt x="12" y="1"/>
                </a:moveTo>
                <a:cubicBezTo>
                  <a:pt x="11" y="1"/>
                  <a:pt x="11" y="1"/>
                  <a:pt x="11" y="1"/>
                </a:cubicBezTo>
                <a:cubicBezTo>
                  <a:pt x="11" y="1"/>
                  <a:pt x="11" y="1"/>
                  <a:pt x="12" y="1"/>
                </a:cubicBezTo>
                <a:moveTo>
                  <a:pt x="12" y="1"/>
                </a:moveTo>
                <a:cubicBezTo>
                  <a:pt x="12" y="1"/>
                  <a:pt x="12" y="1"/>
                  <a:pt x="12" y="1"/>
                </a:cubicBezTo>
                <a:cubicBezTo>
                  <a:pt x="12" y="1"/>
                  <a:pt x="12" y="1"/>
                  <a:pt x="12" y="1"/>
                </a:cubicBezTo>
                <a:moveTo>
                  <a:pt x="12" y="1"/>
                </a:moveTo>
                <a:cubicBezTo>
                  <a:pt x="12" y="1"/>
                  <a:pt x="12" y="1"/>
                  <a:pt x="12" y="1"/>
                </a:cubicBezTo>
                <a:cubicBezTo>
                  <a:pt x="12" y="1"/>
                  <a:pt x="12" y="1"/>
                  <a:pt x="12" y="1"/>
                </a:cubicBezTo>
                <a:moveTo>
                  <a:pt x="13" y="1"/>
                </a:moveTo>
                <a:cubicBezTo>
                  <a:pt x="13" y="1"/>
                  <a:pt x="12" y="1"/>
                  <a:pt x="12" y="1"/>
                </a:cubicBezTo>
                <a:cubicBezTo>
                  <a:pt x="12" y="1"/>
                  <a:pt x="13" y="1"/>
                  <a:pt x="13" y="1"/>
                </a:cubicBezTo>
                <a:moveTo>
                  <a:pt x="13" y="1"/>
                </a:moveTo>
                <a:cubicBezTo>
                  <a:pt x="13" y="1"/>
                  <a:pt x="13" y="1"/>
                  <a:pt x="13" y="1"/>
                </a:cubicBezTo>
                <a:cubicBezTo>
                  <a:pt x="13" y="1"/>
                  <a:pt x="13" y="1"/>
                  <a:pt x="13" y="1"/>
                </a:cubicBezTo>
                <a:moveTo>
                  <a:pt x="14" y="1"/>
                </a:moveTo>
                <a:cubicBezTo>
                  <a:pt x="14" y="1"/>
                  <a:pt x="13" y="1"/>
                  <a:pt x="13" y="1"/>
                </a:cubicBezTo>
                <a:cubicBezTo>
                  <a:pt x="13" y="1"/>
                  <a:pt x="14" y="1"/>
                  <a:pt x="14" y="1"/>
                </a:cubicBezTo>
                <a:moveTo>
                  <a:pt x="14" y="1"/>
                </a:moveTo>
                <a:cubicBezTo>
                  <a:pt x="14" y="1"/>
                  <a:pt x="14" y="1"/>
                  <a:pt x="14" y="1"/>
                </a:cubicBezTo>
                <a:cubicBezTo>
                  <a:pt x="14" y="1"/>
                  <a:pt x="14" y="1"/>
                  <a:pt x="14" y="1"/>
                </a:cubicBezTo>
                <a:moveTo>
                  <a:pt x="14" y="1"/>
                </a:moveTo>
                <a:cubicBezTo>
                  <a:pt x="14" y="1"/>
                  <a:pt x="14" y="1"/>
                  <a:pt x="14" y="1"/>
                </a:cubicBezTo>
                <a:cubicBezTo>
                  <a:pt x="14" y="1"/>
                  <a:pt x="14" y="1"/>
                  <a:pt x="14" y="1"/>
                </a:cubicBezTo>
                <a:moveTo>
                  <a:pt x="15" y="0"/>
                </a:moveTo>
                <a:cubicBezTo>
                  <a:pt x="15" y="0"/>
                  <a:pt x="15" y="0"/>
                  <a:pt x="15" y="1"/>
                </a:cubicBezTo>
                <a:cubicBezTo>
                  <a:pt x="15" y="0"/>
                  <a:pt x="15" y="0"/>
                  <a:pt x="15" y="0"/>
                </a:cubicBezTo>
                <a:moveTo>
                  <a:pt x="16" y="0"/>
                </a:moveTo>
                <a:cubicBezTo>
                  <a:pt x="16" y="0"/>
                  <a:pt x="15" y="0"/>
                  <a:pt x="15" y="0"/>
                </a:cubicBezTo>
                <a:cubicBezTo>
                  <a:pt x="15" y="0"/>
                  <a:pt x="15" y="0"/>
                  <a:pt x="16" y="0"/>
                </a:cubicBezTo>
                <a:moveTo>
                  <a:pt x="16" y="0"/>
                </a:moveTo>
                <a:cubicBezTo>
                  <a:pt x="16" y="0"/>
                  <a:pt x="16" y="0"/>
                  <a:pt x="16" y="0"/>
                </a:cubicBezTo>
                <a:cubicBezTo>
                  <a:pt x="16" y="0"/>
                  <a:pt x="16" y="0"/>
                  <a:pt x="16" y="0"/>
                </a:cubicBezTo>
                <a:moveTo>
                  <a:pt x="16" y="0"/>
                </a:moveTo>
                <a:cubicBezTo>
                  <a:pt x="16" y="0"/>
                  <a:pt x="16" y="0"/>
                  <a:pt x="16" y="0"/>
                </a:cubicBezTo>
                <a:cubicBezTo>
                  <a:pt x="16" y="0"/>
                  <a:pt x="16" y="0"/>
                  <a:pt x="16" y="0"/>
                </a:cubicBezTo>
                <a:moveTo>
                  <a:pt x="17" y="0"/>
                </a:moveTo>
                <a:cubicBezTo>
                  <a:pt x="17" y="0"/>
                  <a:pt x="17" y="0"/>
                  <a:pt x="16" y="0"/>
                </a:cubicBezTo>
                <a:cubicBezTo>
                  <a:pt x="17" y="0"/>
                  <a:pt x="17" y="0"/>
                  <a:pt x="17" y="0"/>
                </a:cubicBezTo>
                <a:moveTo>
                  <a:pt x="17" y="0"/>
                </a:moveTo>
                <a:cubicBezTo>
                  <a:pt x="17" y="0"/>
                  <a:pt x="17" y="0"/>
                  <a:pt x="17" y="0"/>
                </a:cubicBezTo>
                <a:cubicBezTo>
                  <a:pt x="17" y="0"/>
                  <a:pt x="17" y="0"/>
                  <a:pt x="17" y="0"/>
                </a:cubicBezTo>
                <a:moveTo>
                  <a:pt x="17" y="0"/>
                </a:moveTo>
                <a:cubicBezTo>
                  <a:pt x="17" y="0"/>
                  <a:pt x="17" y="0"/>
                  <a:pt x="17" y="0"/>
                </a:cubicBezTo>
                <a:cubicBezTo>
                  <a:pt x="17" y="0"/>
                  <a:pt x="17" y="0"/>
                  <a:pt x="17" y="0"/>
                </a:cubicBezTo>
                <a:moveTo>
                  <a:pt x="18" y="0"/>
                </a:moveTo>
                <a:cubicBezTo>
                  <a:pt x="18" y="0"/>
                  <a:pt x="18" y="0"/>
                  <a:pt x="17" y="0"/>
                </a:cubicBezTo>
                <a:cubicBezTo>
                  <a:pt x="18" y="0"/>
                  <a:pt x="18" y="0"/>
                  <a:pt x="18" y="0"/>
                </a:cubicBezTo>
                <a:moveTo>
                  <a:pt x="18" y="0"/>
                </a:moveTo>
                <a:cubicBezTo>
                  <a:pt x="18" y="0"/>
                  <a:pt x="18" y="0"/>
                  <a:pt x="18" y="0"/>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cubicBezTo>
                  <a:pt x="19" y="0"/>
                  <a:pt x="19" y="0"/>
                  <a:pt x="19" y="0"/>
                </a:cubicBezTo>
                <a:cubicBezTo>
                  <a:pt x="19" y="0"/>
                  <a:pt x="19" y="0"/>
                  <a:pt x="19" y="0"/>
                </a:cubicBezTo>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cs typeface="+mn-ea"/>
              <a:sym typeface="+mn-lt"/>
            </a:endParaRPr>
          </a:p>
        </p:txBody>
      </p:sp>
      <p:grpSp>
        <p:nvGrpSpPr>
          <p:cNvPr id="15" name="Group 37">
            <a:extLst>
              <a:ext uri="{FF2B5EF4-FFF2-40B4-BE49-F238E27FC236}">
                <a16:creationId xmlns:a16="http://schemas.microsoft.com/office/drawing/2014/main" id="{F9BC98FE-941D-4901-8340-0EEDB710B60A}"/>
              </a:ext>
            </a:extLst>
          </p:cNvPr>
          <p:cNvGrpSpPr/>
          <p:nvPr/>
        </p:nvGrpSpPr>
        <p:grpSpPr>
          <a:xfrm>
            <a:off x="4568088" y="2190750"/>
            <a:ext cx="2015617" cy="1710943"/>
            <a:chOff x="4337562" y="1866900"/>
            <a:chExt cx="2015617" cy="1710943"/>
          </a:xfrm>
        </p:grpSpPr>
        <p:sp>
          <p:nvSpPr>
            <p:cNvPr id="16" name="Freeform 10">
              <a:extLst>
                <a:ext uri="{FF2B5EF4-FFF2-40B4-BE49-F238E27FC236}">
                  <a16:creationId xmlns:a16="http://schemas.microsoft.com/office/drawing/2014/main" id="{EF42994E-2D84-4F7A-A5BC-F0C307ECD42C}"/>
                </a:ext>
              </a:extLst>
            </p:cNvPr>
            <p:cNvSpPr>
              <a:spLocks/>
            </p:cNvSpPr>
            <p:nvPr/>
          </p:nvSpPr>
          <p:spPr bwMode="auto">
            <a:xfrm>
              <a:off x="4337562" y="1878268"/>
              <a:ext cx="1527913" cy="1699575"/>
            </a:xfrm>
            <a:custGeom>
              <a:avLst/>
              <a:gdLst>
                <a:gd name="T0" fmla="*/ 1064 w 1091"/>
                <a:gd name="T1" fmla="*/ 0 h 1213"/>
                <a:gd name="T2" fmla="*/ 6 w 1091"/>
                <a:gd name="T3" fmla="*/ 908 h 1213"/>
                <a:gd name="T4" fmla="*/ 6 w 1091"/>
                <a:gd name="T5" fmla="*/ 908 h 1213"/>
                <a:gd name="T6" fmla="*/ 386 w 1091"/>
                <a:gd name="T7" fmla="*/ 1213 h 1213"/>
                <a:gd name="T8" fmla="*/ 1091 w 1091"/>
                <a:gd name="T9" fmla="*/ 0 h 1213"/>
                <a:gd name="T10" fmla="*/ 1064 w 1091"/>
                <a:gd name="T11" fmla="*/ 0 h 1213"/>
              </a:gdLst>
              <a:ahLst/>
              <a:cxnLst>
                <a:cxn ang="0">
                  <a:pos x="T0" y="T1"/>
                </a:cxn>
                <a:cxn ang="0">
                  <a:pos x="T2" y="T3"/>
                </a:cxn>
                <a:cxn ang="0">
                  <a:pos x="T4" y="T5"/>
                </a:cxn>
                <a:cxn ang="0">
                  <a:pos x="T6" y="T7"/>
                </a:cxn>
                <a:cxn ang="0">
                  <a:pos x="T8" y="T9"/>
                </a:cxn>
                <a:cxn ang="0">
                  <a:pos x="T10" y="T11"/>
                </a:cxn>
              </a:cxnLst>
              <a:rect l="0" t="0" r="r" b="b"/>
              <a:pathLst>
                <a:path w="1091" h="1213">
                  <a:moveTo>
                    <a:pt x="1064" y="0"/>
                  </a:moveTo>
                  <a:cubicBezTo>
                    <a:pt x="528" y="0"/>
                    <a:pt x="84" y="394"/>
                    <a:pt x="6" y="908"/>
                  </a:cubicBezTo>
                  <a:cubicBezTo>
                    <a:pt x="6" y="908"/>
                    <a:pt x="6" y="908"/>
                    <a:pt x="6" y="908"/>
                  </a:cubicBezTo>
                  <a:cubicBezTo>
                    <a:pt x="0" y="1039"/>
                    <a:pt x="152" y="1145"/>
                    <a:pt x="386" y="1213"/>
                  </a:cubicBezTo>
                  <a:cubicBezTo>
                    <a:pt x="401" y="646"/>
                    <a:pt x="775" y="21"/>
                    <a:pt x="1091" y="0"/>
                  </a:cubicBezTo>
                  <a:cubicBezTo>
                    <a:pt x="1082" y="0"/>
                    <a:pt x="1073" y="0"/>
                    <a:pt x="1064" y="0"/>
                  </a:cubicBezTo>
                </a:path>
              </a:pathLst>
            </a:custGeom>
            <a:solidFill>
              <a:srgbClr val="B80006"/>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sp>
          <p:nvSpPr>
            <p:cNvPr id="17" name="Freeform 11">
              <a:extLst>
                <a:ext uri="{FF2B5EF4-FFF2-40B4-BE49-F238E27FC236}">
                  <a16:creationId xmlns:a16="http://schemas.microsoft.com/office/drawing/2014/main" id="{7275C862-9817-4987-9602-A1C1D2A27D8F}"/>
                </a:ext>
              </a:extLst>
            </p:cNvPr>
            <p:cNvSpPr>
              <a:spLocks/>
            </p:cNvSpPr>
            <p:nvPr/>
          </p:nvSpPr>
          <p:spPr bwMode="auto">
            <a:xfrm>
              <a:off x="4877561" y="1866900"/>
              <a:ext cx="1475618" cy="1710943"/>
            </a:xfrm>
            <a:custGeom>
              <a:avLst/>
              <a:gdLst>
                <a:gd name="T0" fmla="*/ 0 w 1053"/>
                <a:gd name="T1" fmla="*/ 1221 h 1221"/>
                <a:gd name="T2" fmla="*/ 1053 w 1053"/>
                <a:gd name="T3" fmla="*/ 590 h 1221"/>
                <a:gd name="T4" fmla="*/ 710 w 1053"/>
                <a:gd name="T5" fmla="*/ 8 h 1221"/>
                <a:gd name="T6" fmla="*/ 0 w 1053"/>
                <a:gd name="T7" fmla="*/ 1221 h 1221"/>
              </a:gdLst>
              <a:ahLst/>
              <a:cxnLst>
                <a:cxn ang="0">
                  <a:pos x="T0" y="T1"/>
                </a:cxn>
                <a:cxn ang="0">
                  <a:pos x="T2" y="T3"/>
                </a:cxn>
                <a:cxn ang="0">
                  <a:pos x="T4" y="T5"/>
                </a:cxn>
                <a:cxn ang="0">
                  <a:pos x="T6" y="T7"/>
                </a:cxn>
              </a:cxnLst>
              <a:rect l="0" t="0" r="r" b="b"/>
              <a:pathLst>
                <a:path w="1053" h="1221">
                  <a:moveTo>
                    <a:pt x="0" y="1221"/>
                  </a:moveTo>
                  <a:cubicBezTo>
                    <a:pt x="1053" y="590"/>
                    <a:pt x="1053" y="590"/>
                    <a:pt x="1053" y="590"/>
                  </a:cubicBezTo>
                  <a:cubicBezTo>
                    <a:pt x="1030" y="218"/>
                    <a:pt x="898" y="0"/>
                    <a:pt x="710" y="8"/>
                  </a:cubicBezTo>
                  <a:cubicBezTo>
                    <a:pt x="394" y="22"/>
                    <a:pt x="15" y="651"/>
                    <a:pt x="0" y="1221"/>
                  </a:cubicBezTo>
                </a:path>
              </a:pathLst>
            </a:custGeom>
            <a:solidFill>
              <a:srgbClr val="B80006">
                <a:lumMod val="75000"/>
              </a:srgbClr>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sp>
          <p:nvSpPr>
            <p:cNvPr id="18" name="Freeform 13">
              <a:extLst>
                <a:ext uri="{FF2B5EF4-FFF2-40B4-BE49-F238E27FC236}">
                  <a16:creationId xmlns:a16="http://schemas.microsoft.com/office/drawing/2014/main" id="{00123784-6D3A-4E76-B3BB-79981121A4C6}"/>
                </a:ext>
              </a:extLst>
            </p:cNvPr>
            <p:cNvSpPr>
              <a:spLocks noEditPoints="1"/>
            </p:cNvSpPr>
            <p:nvPr/>
          </p:nvSpPr>
          <p:spPr bwMode="auto">
            <a:xfrm>
              <a:off x="4784340" y="1919194"/>
              <a:ext cx="931072" cy="983366"/>
            </a:xfrm>
            <a:custGeom>
              <a:avLst/>
              <a:gdLst>
                <a:gd name="T0" fmla="*/ 224 w 665"/>
                <a:gd name="T1" fmla="*/ 453 h 702"/>
                <a:gd name="T2" fmla="*/ 165 w 665"/>
                <a:gd name="T3" fmla="*/ 423 h 702"/>
                <a:gd name="T4" fmla="*/ 217 w 665"/>
                <a:gd name="T5" fmla="*/ 342 h 702"/>
                <a:gd name="T6" fmla="*/ 275 w 665"/>
                <a:gd name="T7" fmla="*/ 356 h 702"/>
                <a:gd name="T8" fmla="*/ 224 w 665"/>
                <a:gd name="T9" fmla="*/ 453 h 702"/>
                <a:gd name="T10" fmla="*/ 143 w 665"/>
                <a:gd name="T11" fmla="*/ 415 h 702"/>
                <a:gd name="T12" fmla="*/ 98 w 665"/>
                <a:gd name="T13" fmla="*/ 405 h 702"/>
                <a:gd name="T14" fmla="*/ 135 w 665"/>
                <a:gd name="T15" fmla="*/ 334 h 702"/>
                <a:gd name="T16" fmla="*/ 191 w 665"/>
                <a:gd name="T17" fmla="*/ 338 h 702"/>
                <a:gd name="T18" fmla="*/ 143 w 665"/>
                <a:gd name="T19" fmla="*/ 415 h 702"/>
                <a:gd name="T20" fmla="*/ 273 w 665"/>
                <a:gd name="T21" fmla="*/ 226 h 702"/>
                <a:gd name="T22" fmla="*/ 273 w 665"/>
                <a:gd name="T23" fmla="*/ 226 h 702"/>
                <a:gd name="T24" fmla="*/ 273 w 665"/>
                <a:gd name="T25" fmla="*/ 226 h 702"/>
                <a:gd name="T26" fmla="*/ 206 w 665"/>
                <a:gd name="T27" fmla="*/ 316 h 702"/>
                <a:gd name="T28" fmla="*/ 152 w 665"/>
                <a:gd name="T29" fmla="*/ 311 h 702"/>
                <a:gd name="T30" fmla="*/ 218 w 665"/>
                <a:gd name="T31" fmla="*/ 246 h 702"/>
                <a:gd name="T32" fmla="*/ 273 w 665"/>
                <a:gd name="T33" fmla="*/ 226 h 702"/>
                <a:gd name="T34" fmla="*/ 288 w 665"/>
                <a:gd name="T35" fmla="*/ 335 h 702"/>
                <a:gd name="T36" fmla="*/ 232 w 665"/>
                <a:gd name="T37" fmla="*/ 321 h 702"/>
                <a:gd name="T38" fmla="*/ 310 w 665"/>
                <a:gd name="T39" fmla="*/ 219 h 702"/>
                <a:gd name="T40" fmla="*/ 331 w 665"/>
                <a:gd name="T41" fmla="*/ 218 h 702"/>
                <a:gd name="T42" fmla="*/ 372 w 665"/>
                <a:gd name="T43" fmla="*/ 222 h 702"/>
                <a:gd name="T44" fmla="*/ 288 w 665"/>
                <a:gd name="T45" fmla="*/ 335 h 702"/>
                <a:gd name="T46" fmla="*/ 665 w 665"/>
                <a:gd name="T47" fmla="*/ 0 h 702"/>
                <a:gd name="T48" fmla="*/ 0 w 665"/>
                <a:gd name="T49" fmla="*/ 432 h 702"/>
                <a:gd name="T50" fmla="*/ 157 w 665"/>
                <a:gd name="T51" fmla="*/ 702 h 702"/>
                <a:gd name="T52" fmla="*/ 665 w 665"/>
                <a:gd name="T53" fmla="*/ 0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5" h="702">
                  <a:moveTo>
                    <a:pt x="224" y="453"/>
                  </a:moveTo>
                  <a:cubicBezTo>
                    <a:pt x="224" y="453"/>
                    <a:pt x="197" y="437"/>
                    <a:pt x="165" y="423"/>
                  </a:cubicBezTo>
                  <a:cubicBezTo>
                    <a:pt x="179" y="400"/>
                    <a:pt x="198" y="371"/>
                    <a:pt x="217" y="342"/>
                  </a:cubicBezTo>
                  <a:cubicBezTo>
                    <a:pt x="240" y="346"/>
                    <a:pt x="259" y="351"/>
                    <a:pt x="275" y="356"/>
                  </a:cubicBezTo>
                  <a:cubicBezTo>
                    <a:pt x="253" y="394"/>
                    <a:pt x="235" y="429"/>
                    <a:pt x="224" y="453"/>
                  </a:cubicBezTo>
                  <a:moveTo>
                    <a:pt x="143" y="415"/>
                  </a:moveTo>
                  <a:cubicBezTo>
                    <a:pt x="126" y="409"/>
                    <a:pt x="110" y="405"/>
                    <a:pt x="98" y="405"/>
                  </a:cubicBezTo>
                  <a:cubicBezTo>
                    <a:pt x="98" y="393"/>
                    <a:pt x="114" y="364"/>
                    <a:pt x="135" y="334"/>
                  </a:cubicBezTo>
                  <a:cubicBezTo>
                    <a:pt x="156" y="335"/>
                    <a:pt x="174" y="336"/>
                    <a:pt x="191" y="338"/>
                  </a:cubicBezTo>
                  <a:cubicBezTo>
                    <a:pt x="172" y="366"/>
                    <a:pt x="156" y="393"/>
                    <a:pt x="143" y="415"/>
                  </a:cubicBezTo>
                  <a:moveTo>
                    <a:pt x="273" y="226"/>
                  </a:moveTo>
                  <a:cubicBezTo>
                    <a:pt x="273" y="226"/>
                    <a:pt x="273" y="226"/>
                    <a:pt x="273" y="226"/>
                  </a:cubicBezTo>
                  <a:cubicBezTo>
                    <a:pt x="273" y="226"/>
                    <a:pt x="273" y="226"/>
                    <a:pt x="273" y="226"/>
                  </a:cubicBezTo>
                  <a:cubicBezTo>
                    <a:pt x="251" y="253"/>
                    <a:pt x="228" y="285"/>
                    <a:pt x="206" y="316"/>
                  </a:cubicBezTo>
                  <a:cubicBezTo>
                    <a:pt x="190" y="314"/>
                    <a:pt x="172" y="312"/>
                    <a:pt x="152" y="311"/>
                  </a:cubicBezTo>
                  <a:cubicBezTo>
                    <a:pt x="176" y="280"/>
                    <a:pt x="201" y="253"/>
                    <a:pt x="218" y="246"/>
                  </a:cubicBezTo>
                  <a:cubicBezTo>
                    <a:pt x="229" y="242"/>
                    <a:pt x="248" y="233"/>
                    <a:pt x="273" y="226"/>
                  </a:cubicBezTo>
                  <a:moveTo>
                    <a:pt x="288" y="335"/>
                  </a:moveTo>
                  <a:cubicBezTo>
                    <a:pt x="272" y="330"/>
                    <a:pt x="254" y="325"/>
                    <a:pt x="232" y="321"/>
                  </a:cubicBezTo>
                  <a:cubicBezTo>
                    <a:pt x="258" y="283"/>
                    <a:pt x="286" y="247"/>
                    <a:pt x="310" y="219"/>
                  </a:cubicBezTo>
                  <a:cubicBezTo>
                    <a:pt x="317" y="218"/>
                    <a:pt x="324" y="218"/>
                    <a:pt x="331" y="218"/>
                  </a:cubicBezTo>
                  <a:cubicBezTo>
                    <a:pt x="344" y="218"/>
                    <a:pt x="358" y="219"/>
                    <a:pt x="372" y="222"/>
                  </a:cubicBezTo>
                  <a:cubicBezTo>
                    <a:pt x="344" y="251"/>
                    <a:pt x="314" y="293"/>
                    <a:pt x="288" y="335"/>
                  </a:cubicBezTo>
                  <a:moveTo>
                    <a:pt x="665" y="0"/>
                  </a:moveTo>
                  <a:cubicBezTo>
                    <a:pt x="351" y="28"/>
                    <a:pt x="0" y="227"/>
                    <a:pt x="0" y="432"/>
                  </a:cubicBezTo>
                  <a:cubicBezTo>
                    <a:pt x="0" y="534"/>
                    <a:pt x="59" y="628"/>
                    <a:pt x="157" y="702"/>
                  </a:cubicBezTo>
                  <a:cubicBezTo>
                    <a:pt x="269" y="372"/>
                    <a:pt x="469" y="89"/>
                    <a:pt x="665" y="0"/>
                  </a:cubicBezTo>
                </a:path>
              </a:pathLst>
            </a:custGeom>
            <a:gradFill>
              <a:gsLst>
                <a:gs pos="0">
                  <a:srgbClr val="FFFFFF">
                    <a:alpha val="61000"/>
                  </a:srgbClr>
                </a:gs>
                <a:gs pos="69000">
                  <a:srgbClr val="FFFFFF">
                    <a:alpha val="0"/>
                  </a:srgbClr>
                </a:gs>
              </a:gsLst>
              <a:lin ang="6000000" scaled="0"/>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sp>
          <p:nvSpPr>
            <p:cNvPr id="19" name="Freeform 17">
              <a:extLst>
                <a:ext uri="{FF2B5EF4-FFF2-40B4-BE49-F238E27FC236}">
                  <a16:creationId xmlns:a16="http://schemas.microsoft.com/office/drawing/2014/main" id="{5067F2EA-9E8E-4D5F-8D72-A3523D5B2571}"/>
                </a:ext>
              </a:extLst>
            </p:cNvPr>
            <p:cNvSpPr>
              <a:spLocks noEditPoints="1"/>
            </p:cNvSpPr>
            <p:nvPr/>
          </p:nvSpPr>
          <p:spPr bwMode="auto">
            <a:xfrm>
              <a:off x="4920761" y="2223867"/>
              <a:ext cx="384252" cy="329683"/>
            </a:xfrm>
            <a:custGeom>
              <a:avLst/>
              <a:gdLst>
                <a:gd name="T0" fmla="*/ 119 w 274"/>
                <a:gd name="T1" fmla="*/ 124 h 235"/>
                <a:gd name="T2" fmla="*/ 67 w 274"/>
                <a:gd name="T3" fmla="*/ 205 h 235"/>
                <a:gd name="T4" fmla="*/ 126 w 274"/>
                <a:gd name="T5" fmla="*/ 235 h 235"/>
                <a:gd name="T6" fmla="*/ 177 w 274"/>
                <a:gd name="T7" fmla="*/ 138 h 235"/>
                <a:gd name="T8" fmla="*/ 119 w 274"/>
                <a:gd name="T9" fmla="*/ 124 h 235"/>
                <a:gd name="T10" fmla="*/ 37 w 274"/>
                <a:gd name="T11" fmla="*/ 116 h 235"/>
                <a:gd name="T12" fmla="*/ 0 w 274"/>
                <a:gd name="T13" fmla="*/ 187 h 235"/>
                <a:gd name="T14" fmla="*/ 45 w 274"/>
                <a:gd name="T15" fmla="*/ 197 h 235"/>
                <a:gd name="T16" fmla="*/ 93 w 274"/>
                <a:gd name="T17" fmla="*/ 120 h 235"/>
                <a:gd name="T18" fmla="*/ 37 w 274"/>
                <a:gd name="T19" fmla="*/ 116 h 235"/>
                <a:gd name="T20" fmla="*/ 175 w 274"/>
                <a:gd name="T21" fmla="*/ 8 h 235"/>
                <a:gd name="T22" fmla="*/ 120 w 274"/>
                <a:gd name="T23" fmla="*/ 28 h 235"/>
                <a:gd name="T24" fmla="*/ 54 w 274"/>
                <a:gd name="T25" fmla="*/ 93 h 235"/>
                <a:gd name="T26" fmla="*/ 108 w 274"/>
                <a:gd name="T27" fmla="*/ 98 h 235"/>
                <a:gd name="T28" fmla="*/ 175 w 274"/>
                <a:gd name="T29" fmla="*/ 8 h 235"/>
                <a:gd name="T30" fmla="*/ 233 w 274"/>
                <a:gd name="T31" fmla="*/ 0 h 235"/>
                <a:gd name="T32" fmla="*/ 212 w 274"/>
                <a:gd name="T33" fmla="*/ 1 h 235"/>
                <a:gd name="T34" fmla="*/ 134 w 274"/>
                <a:gd name="T35" fmla="*/ 103 h 235"/>
                <a:gd name="T36" fmla="*/ 190 w 274"/>
                <a:gd name="T37" fmla="*/ 117 h 235"/>
                <a:gd name="T38" fmla="*/ 274 w 274"/>
                <a:gd name="T39" fmla="*/ 4 h 235"/>
                <a:gd name="T40" fmla="*/ 233 w 274"/>
                <a:gd name="T41"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4" h="235">
                  <a:moveTo>
                    <a:pt x="119" y="124"/>
                  </a:moveTo>
                  <a:cubicBezTo>
                    <a:pt x="100" y="153"/>
                    <a:pt x="81" y="182"/>
                    <a:pt x="67" y="205"/>
                  </a:cubicBezTo>
                  <a:cubicBezTo>
                    <a:pt x="99" y="219"/>
                    <a:pt x="126" y="235"/>
                    <a:pt x="126" y="235"/>
                  </a:cubicBezTo>
                  <a:cubicBezTo>
                    <a:pt x="137" y="211"/>
                    <a:pt x="155" y="176"/>
                    <a:pt x="177" y="138"/>
                  </a:cubicBezTo>
                  <a:cubicBezTo>
                    <a:pt x="161" y="133"/>
                    <a:pt x="142" y="128"/>
                    <a:pt x="119" y="124"/>
                  </a:cubicBezTo>
                  <a:moveTo>
                    <a:pt x="37" y="116"/>
                  </a:moveTo>
                  <a:cubicBezTo>
                    <a:pt x="16" y="146"/>
                    <a:pt x="0" y="175"/>
                    <a:pt x="0" y="187"/>
                  </a:cubicBezTo>
                  <a:cubicBezTo>
                    <a:pt x="12" y="187"/>
                    <a:pt x="28" y="191"/>
                    <a:pt x="45" y="197"/>
                  </a:cubicBezTo>
                  <a:cubicBezTo>
                    <a:pt x="58" y="175"/>
                    <a:pt x="74" y="148"/>
                    <a:pt x="93" y="120"/>
                  </a:cubicBezTo>
                  <a:cubicBezTo>
                    <a:pt x="76" y="118"/>
                    <a:pt x="58" y="117"/>
                    <a:pt x="37" y="116"/>
                  </a:cubicBezTo>
                  <a:moveTo>
                    <a:pt x="175" y="8"/>
                  </a:moveTo>
                  <a:cubicBezTo>
                    <a:pt x="150" y="15"/>
                    <a:pt x="131" y="24"/>
                    <a:pt x="120" y="28"/>
                  </a:cubicBezTo>
                  <a:cubicBezTo>
                    <a:pt x="103" y="35"/>
                    <a:pt x="78" y="62"/>
                    <a:pt x="54" y="93"/>
                  </a:cubicBezTo>
                  <a:cubicBezTo>
                    <a:pt x="74" y="94"/>
                    <a:pt x="92" y="96"/>
                    <a:pt x="108" y="98"/>
                  </a:cubicBezTo>
                  <a:cubicBezTo>
                    <a:pt x="130" y="67"/>
                    <a:pt x="153" y="35"/>
                    <a:pt x="175" y="8"/>
                  </a:cubicBezTo>
                  <a:moveTo>
                    <a:pt x="233" y="0"/>
                  </a:moveTo>
                  <a:cubicBezTo>
                    <a:pt x="226" y="0"/>
                    <a:pt x="219" y="0"/>
                    <a:pt x="212" y="1"/>
                  </a:cubicBezTo>
                  <a:cubicBezTo>
                    <a:pt x="188" y="29"/>
                    <a:pt x="160" y="65"/>
                    <a:pt x="134" y="103"/>
                  </a:cubicBezTo>
                  <a:cubicBezTo>
                    <a:pt x="156" y="107"/>
                    <a:pt x="174" y="112"/>
                    <a:pt x="190" y="117"/>
                  </a:cubicBezTo>
                  <a:cubicBezTo>
                    <a:pt x="216" y="75"/>
                    <a:pt x="246" y="33"/>
                    <a:pt x="274" y="4"/>
                  </a:cubicBezTo>
                  <a:cubicBezTo>
                    <a:pt x="260" y="1"/>
                    <a:pt x="246" y="0"/>
                    <a:pt x="233" y="0"/>
                  </a:cubicBezTo>
                </a:path>
              </a:pathLst>
            </a:custGeom>
            <a:gradFill>
              <a:gsLst>
                <a:gs pos="38000">
                  <a:srgbClr val="FFFFFF">
                    <a:alpha val="61000"/>
                  </a:srgbClr>
                </a:gs>
                <a:gs pos="79000">
                  <a:srgbClr val="FFFFFF">
                    <a:alpha val="0"/>
                  </a:srgbClr>
                </a:gs>
              </a:gsLst>
              <a:lin ang="6000000" scaled="0"/>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grpSp>
      <p:sp>
        <p:nvSpPr>
          <p:cNvPr id="20" name="Freeform 18">
            <a:extLst>
              <a:ext uri="{FF2B5EF4-FFF2-40B4-BE49-F238E27FC236}">
                <a16:creationId xmlns:a16="http://schemas.microsoft.com/office/drawing/2014/main" id="{9E025A3E-9205-4559-BAFB-C40F485B025A}"/>
              </a:ext>
            </a:extLst>
          </p:cNvPr>
          <p:cNvSpPr>
            <a:spLocks noEditPoints="1"/>
          </p:cNvSpPr>
          <p:nvPr/>
        </p:nvSpPr>
        <p:spPr bwMode="auto">
          <a:xfrm>
            <a:off x="5122866" y="4297314"/>
            <a:ext cx="0" cy="12505"/>
          </a:xfrm>
          <a:custGeom>
            <a:avLst/>
            <a:gdLst>
              <a:gd name="T0" fmla="*/ 9 h 9"/>
              <a:gd name="T1" fmla="*/ 9 h 9"/>
              <a:gd name="T2" fmla="*/ 9 h 9"/>
              <a:gd name="T3" fmla="*/ 5 h 9"/>
              <a:gd name="T4" fmla="*/ 5 h 9"/>
              <a:gd name="T5" fmla="*/ 5 h 9"/>
              <a:gd name="T6" fmla="*/ 4 h 9"/>
              <a:gd name="T7" fmla="*/ 4 h 9"/>
              <a:gd name="T8" fmla="*/ 4 h 9"/>
              <a:gd name="T9" fmla="*/ 3 h 9"/>
              <a:gd name="T10" fmla="*/ 4 h 9"/>
              <a:gd name="T11" fmla="*/ 3 h 9"/>
              <a:gd name="T12" fmla="*/ 3 h 9"/>
              <a:gd name="T13" fmla="*/ 3 h 9"/>
              <a:gd name="T14" fmla="*/ 3 h 9"/>
              <a:gd name="T15" fmla="*/ 2 h 9"/>
              <a:gd name="T16" fmla="*/ 3 h 9"/>
              <a:gd name="T17" fmla="*/ 2 h 9"/>
              <a:gd name="T18" fmla="*/ 2 h 9"/>
              <a:gd name="T19" fmla="*/ 2 h 9"/>
              <a:gd name="T20" fmla="*/ 2 h 9"/>
              <a:gd name="T21" fmla="*/ 1 h 9"/>
              <a:gd name="T22" fmla="*/ 1 h 9"/>
              <a:gd name="T23" fmla="*/ 1 h 9"/>
              <a:gd name="T24" fmla="*/ 1 h 9"/>
              <a:gd name="T25" fmla="*/ 1 h 9"/>
              <a:gd name="T26" fmla="*/ 1 h 9"/>
              <a:gd name="T27" fmla="*/ 0 h 9"/>
              <a:gd name="T28" fmla="*/ 0 h 9"/>
              <a:gd name="T29" fmla="*/ 0 h 9"/>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Lst>
            <a:rect l="0" t="0" r="r" b="b"/>
            <a:pathLst>
              <a:path h="9">
                <a:moveTo>
                  <a:pt x="0" y="9"/>
                </a:moveTo>
                <a:cubicBezTo>
                  <a:pt x="0" y="9"/>
                  <a:pt x="0" y="9"/>
                  <a:pt x="0" y="9"/>
                </a:cubicBezTo>
                <a:cubicBezTo>
                  <a:pt x="0" y="9"/>
                  <a:pt x="0" y="9"/>
                  <a:pt x="0" y="9"/>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2"/>
                </a:moveTo>
                <a:cubicBezTo>
                  <a:pt x="0" y="2"/>
                  <a:pt x="0" y="2"/>
                  <a:pt x="0" y="3"/>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cs typeface="+mn-ea"/>
              <a:sym typeface="+mn-lt"/>
            </a:endParaRPr>
          </a:p>
        </p:txBody>
      </p:sp>
      <p:sp>
        <p:nvSpPr>
          <p:cNvPr id="21" name="Freeform 23">
            <a:extLst>
              <a:ext uri="{FF2B5EF4-FFF2-40B4-BE49-F238E27FC236}">
                <a16:creationId xmlns:a16="http://schemas.microsoft.com/office/drawing/2014/main" id="{8FB9CC43-8B89-4DB2-9211-3AD26729FC28}"/>
              </a:ext>
            </a:extLst>
          </p:cNvPr>
          <p:cNvSpPr>
            <a:spLocks/>
          </p:cNvSpPr>
          <p:nvPr/>
        </p:nvSpPr>
        <p:spPr bwMode="auto">
          <a:xfrm>
            <a:off x="6360884" y="4085861"/>
            <a:ext cx="1090230" cy="326273"/>
          </a:xfrm>
          <a:custGeom>
            <a:avLst/>
            <a:gdLst>
              <a:gd name="T0" fmla="*/ 778 w 778"/>
              <a:gd name="T1" fmla="*/ 0 h 233"/>
              <a:gd name="T2" fmla="*/ 0 w 778"/>
              <a:gd name="T3" fmla="*/ 233 h 233"/>
              <a:gd name="T4" fmla="*/ 0 w 778"/>
              <a:gd name="T5" fmla="*/ 233 h 233"/>
              <a:gd name="T6" fmla="*/ 778 w 778"/>
              <a:gd name="T7" fmla="*/ 0 h 233"/>
              <a:gd name="T8" fmla="*/ 778 w 778"/>
              <a:gd name="T9" fmla="*/ 0 h 233"/>
            </a:gdLst>
            <a:ahLst/>
            <a:cxnLst>
              <a:cxn ang="0">
                <a:pos x="T0" y="T1"/>
              </a:cxn>
              <a:cxn ang="0">
                <a:pos x="T2" y="T3"/>
              </a:cxn>
              <a:cxn ang="0">
                <a:pos x="T4" y="T5"/>
              </a:cxn>
              <a:cxn ang="0">
                <a:pos x="T6" y="T7"/>
              </a:cxn>
              <a:cxn ang="0">
                <a:pos x="T8" y="T9"/>
              </a:cxn>
            </a:cxnLst>
            <a:rect l="0" t="0" r="r" b="b"/>
            <a:pathLst>
              <a:path w="778" h="233">
                <a:moveTo>
                  <a:pt x="778" y="0"/>
                </a:moveTo>
                <a:cubicBezTo>
                  <a:pt x="655" y="111"/>
                  <a:pt x="364" y="206"/>
                  <a:pt x="0" y="233"/>
                </a:cubicBezTo>
                <a:cubicBezTo>
                  <a:pt x="0" y="233"/>
                  <a:pt x="0" y="233"/>
                  <a:pt x="0" y="233"/>
                </a:cubicBezTo>
                <a:cubicBezTo>
                  <a:pt x="364" y="206"/>
                  <a:pt x="655" y="111"/>
                  <a:pt x="778" y="0"/>
                </a:cubicBezTo>
                <a:cubicBezTo>
                  <a:pt x="778" y="0"/>
                  <a:pt x="778" y="0"/>
                  <a:pt x="778" y="0"/>
                </a:cubicBezTo>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cs typeface="+mn-ea"/>
              <a:sym typeface="+mn-lt"/>
            </a:endParaRPr>
          </a:p>
        </p:txBody>
      </p:sp>
      <p:grpSp>
        <p:nvGrpSpPr>
          <p:cNvPr id="22" name="Group 36">
            <a:extLst>
              <a:ext uri="{FF2B5EF4-FFF2-40B4-BE49-F238E27FC236}">
                <a16:creationId xmlns:a16="http://schemas.microsoft.com/office/drawing/2014/main" id="{96F1CA9A-C194-4959-AE04-1FF057CAA888}"/>
              </a:ext>
            </a:extLst>
          </p:cNvPr>
          <p:cNvGrpSpPr/>
          <p:nvPr/>
        </p:nvGrpSpPr>
        <p:grpSpPr>
          <a:xfrm>
            <a:off x="5479833" y="2282834"/>
            <a:ext cx="2077007" cy="1739365"/>
            <a:chOff x="5249307" y="1958984"/>
            <a:chExt cx="2077007" cy="1739365"/>
          </a:xfrm>
        </p:grpSpPr>
        <p:sp>
          <p:nvSpPr>
            <p:cNvPr id="23" name="Freeform 12">
              <a:extLst>
                <a:ext uri="{FF2B5EF4-FFF2-40B4-BE49-F238E27FC236}">
                  <a16:creationId xmlns:a16="http://schemas.microsoft.com/office/drawing/2014/main" id="{9CC312D4-B966-4DBD-8DC3-C2941822BC15}"/>
                </a:ext>
              </a:extLst>
            </p:cNvPr>
            <p:cNvSpPr>
              <a:spLocks/>
            </p:cNvSpPr>
            <p:nvPr/>
          </p:nvSpPr>
          <p:spPr bwMode="auto">
            <a:xfrm>
              <a:off x="5249307" y="1958984"/>
              <a:ext cx="2077007" cy="1739365"/>
            </a:xfrm>
            <a:custGeom>
              <a:avLst/>
              <a:gdLst>
                <a:gd name="T0" fmla="*/ 1473 w 1483"/>
                <a:gd name="T1" fmla="*/ 867 h 1241"/>
                <a:gd name="T2" fmla="*/ 788 w 1483"/>
                <a:gd name="T3" fmla="*/ 9 h 1241"/>
                <a:gd name="T4" fmla="*/ 788 w 1483"/>
                <a:gd name="T5" fmla="*/ 9 h 1241"/>
                <a:gd name="T6" fmla="*/ 681 w 1483"/>
                <a:gd name="T7" fmla="*/ 3 h 1241"/>
                <a:gd name="T8" fmla="*/ 0 w 1483"/>
                <a:gd name="T9" fmla="*/ 1212 h 1241"/>
                <a:gd name="T10" fmla="*/ 0 w 1483"/>
                <a:gd name="T11" fmla="*/ 1212 h 1241"/>
                <a:gd name="T12" fmla="*/ 0 w 1483"/>
                <a:gd name="T13" fmla="*/ 1212 h 1241"/>
                <a:gd name="T14" fmla="*/ 421 w 1483"/>
                <a:gd name="T15" fmla="*/ 1241 h 1241"/>
                <a:gd name="T16" fmla="*/ 1472 w 1483"/>
                <a:gd name="T17" fmla="*/ 866 h 1241"/>
                <a:gd name="T18" fmla="*/ 1473 w 1483"/>
                <a:gd name="T19" fmla="*/ 867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3" h="1241">
                  <a:moveTo>
                    <a:pt x="1473" y="867"/>
                  </a:moveTo>
                  <a:cubicBezTo>
                    <a:pt x="1420" y="472"/>
                    <a:pt x="1150" y="145"/>
                    <a:pt x="788" y="9"/>
                  </a:cubicBezTo>
                  <a:cubicBezTo>
                    <a:pt x="788" y="9"/>
                    <a:pt x="788" y="9"/>
                    <a:pt x="788" y="9"/>
                  </a:cubicBezTo>
                  <a:cubicBezTo>
                    <a:pt x="755" y="2"/>
                    <a:pt x="719" y="0"/>
                    <a:pt x="681" y="3"/>
                  </a:cubicBezTo>
                  <a:cubicBezTo>
                    <a:pt x="431" y="23"/>
                    <a:pt x="53" y="498"/>
                    <a:pt x="0" y="1212"/>
                  </a:cubicBezTo>
                  <a:cubicBezTo>
                    <a:pt x="0" y="1212"/>
                    <a:pt x="0" y="1212"/>
                    <a:pt x="0" y="1212"/>
                  </a:cubicBezTo>
                  <a:cubicBezTo>
                    <a:pt x="0" y="1212"/>
                    <a:pt x="0" y="1212"/>
                    <a:pt x="0" y="1212"/>
                  </a:cubicBezTo>
                  <a:cubicBezTo>
                    <a:pt x="131" y="1231"/>
                    <a:pt x="274" y="1241"/>
                    <a:pt x="421" y="1241"/>
                  </a:cubicBezTo>
                  <a:cubicBezTo>
                    <a:pt x="1003" y="1241"/>
                    <a:pt x="1483" y="1049"/>
                    <a:pt x="1472" y="866"/>
                  </a:cubicBezTo>
                  <a:cubicBezTo>
                    <a:pt x="1473" y="867"/>
                    <a:pt x="1473" y="867"/>
                    <a:pt x="1473" y="867"/>
                  </a:cubicBezTo>
                </a:path>
              </a:pathLst>
            </a:custGeom>
            <a:solidFill>
              <a:srgbClr val="F55050"/>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sp>
          <p:nvSpPr>
            <p:cNvPr id="24" name="Freeform 16">
              <a:extLst>
                <a:ext uri="{FF2B5EF4-FFF2-40B4-BE49-F238E27FC236}">
                  <a16:creationId xmlns:a16="http://schemas.microsoft.com/office/drawing/2014/main" id="{6E77CBAF-C31C-418C-B205-AB7FF145AF49}"/>
                </a:ext>
              </a:extLst>
            </p:cNvPr>
            <p:cNvSpPr>
              <a:spLocks/>
            </p:cNvSpPr>
            <p:nvPr/>
          </p:nvSpPr>
          <p:spPr bwMode="auto">
            <a:xfrm>
              <a:off x="5351623" y="1963531"/>
              <a:ext cx="1508587" cy="1174355"/>
            </a:xfrm>
            <a:custGeom>
              <a:avLst/>
              <a:gdLst>
                <a:gd name="T0" fmla="*/ 608 w 1077"/>
                <a:gd name="T1" fmla="*/ 0 h 838"/>
                <a:gd name="T2" fmla="*/ 608 w 1077"/>
                <a:gd name="T3" fmla="*/ 0 h 838"/>
                <a:gd name="T4" fmla="*/ 607 w 1077"/>
                <a:gd name="T5" fmla="*/ 0 h 838"/>
                <a:gd name="T6" fmla="*/ 607 w 1077"/>
                <a:gd name="T7" fmla="*/ 0 h 838"/>
                <a:gd name="T8" fmla="*/ 606 w 1077"/>
                <a:gd name="T9" fmla="*/ 0 h 838"/>
                <a:gd name="T10" fmla="*/ 606 w 1077"/>
                <a:gd name="T11" fmla="*/ 0 h 838"/>
                <a:gd name="T12" fmla="*/ 606 w 1077"/>
                <a:gd name="T13" fmla="*/ 0 h 838"/>
                <a:gd name="T14" fmla="*/ 605 w 1077"/>
                <a:gd name="T15" fmla="*/ 0 h 838"/>
                <a:gd name="T16" fmla="*/ 605 w 1077"/>
                <a:gd name="T17" fmla="*/ 0 h 838"/>
                <a:gd name="T18" fmla="*/ 605 w 1077"/>
                <a:gd name="T19" fmla="*/ 0 h 838"/>
                <a:gd name="T20" fmla="*/ 604 w 1077"/>
                <a:gd name="T21" fmla="*/ 0 h 838"/>
                <a:gd name="T22" fmla="*/ 604 w 1077"/>
                <a:gd name="T23" fmla="*/ 1 h 838"/>
                <a:gd name="T24" fmla="*/ 603 w 1077"/>
                <a:gd name="T25" fmla="*/ 1 h 838"/>
                <a:gd name="T26" fmla="*/ 603 w 1077"/>
                <a:gd name="T27" fmla="*/ 1 h 838"/>
                <a:gd name="T28" fmla="*/ 602 w 1077"/>
                <a:gd name="T29" fmla="*/ 1 h 838"/>
                <a:gd name="T30" fmla="*/ 602 w 1077"/>
                <a:gd name="T31" fmla="*/ 1 h 838"/>
                <a:gd name="T32" fmla="*/ 601 w 1077"/>
                <a:gd name="T33" fmla="*/ 1 h 838"/>
                <a:gd name="T34" fmla="*/ 601 w 1077"/>
                <a:gd name="T35" fmla="*/ 1 h 838"/>
                <a:gd name="T36" fmla="*/ 601 w 1077"/>
                <a:gd name="T37" fmla="*/ 1 h 838"/>
                <a:gd name="T38" fmla="*/ 600 w 1077"/>
                <a:gd name="T39" fmla="*/ 1 h 838"/>
                <a:gd name="T40" fmla="*/ 600 w 1077"/>
                <a:gd name="T41" fmla="*/ 1 h 838"/>
                <a:gd name="T42" fmla="*/ 599 w 1077"/>
                <a:gd name="T43" fmla="*/ 1 h 838"/>
                <a:gd name="T44" fmla="*/ 599 w 1077"/>
                <a:gd name="T45" fmla="*/ 1 h 838"/>
                <a:gd name="T46" fmla="*/ 599 w 1077"/>
                <a:gd name="T47" fmla="*/ 1 h 838"/>
                <a:gd name="T48" fmla="*/ 598 w 1077"/>
                <a:gd name="T49" fmla="*/ 1 h 838"/>
                <a:gd name="T50" fmla="*/ 598 w 1077"/>
                <a:gd name="T51" fmla="*/ 1 h 838"/>
                <a:gd name="T52" fmla="*/ 598 w 1077"/>
                <a:gd name="T53" fmla="*/ 1 h 838"/>
                <a:gd name="T54" fmla="*/ 597 w 1077"/>
                <a:gd name="T55" fmla="*/ 1 h 838"/>
                <a:gd name="T56" fmla="*/ 597 w 1077"/>
                <a:gd name="T57" fmla="*/ 1 h 838"/>
                <a:gd name="T58" fmla="*/ 597 w 1077"/>
                <a:gd name="T59" fmla="*/ 1 h 838"/>
                <a:gd name="T60" fmla="*/ 596 w 1077"/>
                <a:gd name="T61" fmla="*/ 1 h 838"/>
                <a:gd name="T62" fmla="*/ 596 w 1077"/>
                <a:gd name="T63" fmla="*/ 1 h 838"/>
                <a:gd name="T64" fmla="*/ 595 w 1077"/>
                <a:gd name="T65" fmla="*/ 1 h 838"/>
                <a:gd name="T66" fmla="*/ 595 w 1077"/>
                <a:gd name="T67" fmla="*/ 2 h 838"/>
                <a:gd name="T68" fmla="*/ 595 w 1077"/>
                <a:gd name="T69" fmla="*/ 2 h 838"/>
                <a:gd name="T70" fmla="*/ 594 w 1077"/>
                <a:gd name="T71" fmla="*/ 2 h 838"/>
                <a:gd name="T72" fmla="*/ 594 w 1077"/>
                <a:gd name="T73" fmla="*/ 2 h 838"/>
                <a:gd name="T74" fmla="*/ 594 w 1077"/>
                <a:gd name="T75" fmla="*/ 2 h 838"/>
                <a:gd name="T76" fmla="*/ 593 w 1077"/>
                <a:gd name="T77" fmla="*/ 2 h 838"/>
                <a:gd name="T78" fmla="*/ 593 w 1077"/>
                <a:gd name="T79" fmla="*/ 2 h 838"/>
                <a:gd name="T80" fmla="*/ 592 w 1077"/>
                <a:gd name="T81" fmla="*/ 2 h 838"/>
                <a:gd name="T82" fmla="*/ 592 w 1077"/>
                <a:gd name="T83" fmla="*/ 2 h 838"/>
                <a:gd name="T84" fmla="*/ 592 w 1077"/>
                <a:gd name="T85" fmla="*/ 2 h 838"/>
                <a:gd name="T86" fmla="*/ 591 w 1077"/>
                <a:gd name="T87" fmla="*/ 2 h 838"/>
                <a:gd name="T88" fmla="*/ 591 w 1077"/>
                <a:gd name="T89" fmla="*/ 2 h 838"/>
                <a:gd name="T90" fmla="*/ 590 w 1077"/>
                <a:gd name="T91" fmla="*/ 2 h 838"/>
                <a:gd name="T92" fmla="*/ 589 w 1077"/>
                <a:gd name="T93" fmla="*/ 2 h 838"/>
                <a:gd name="T94" fmla="*/ 336 w 1077"/>
                <a:gd name="T95" fmla="*/ 838 h 838"/>
                <a:gd name="T96" fmla="*/ 611 w 1077"/>
                <a:gd name="T97" fmla="*/ 0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77" h="838">
                  <a:moveTo>
                    <a:pt x="611" y="0"/>
                  </a:moveTo>
                  <a:cubicBezTo>
                    <a:pt x="610" y="0"/>
                    <a:pt x="609" y="0"/>
                    <a:pt x="608" y="0"/>
                  </a:cubicBezTo>
                  <a:cubicBezTo>
                    <a:pt x="608" y="0"/>
                    <a:pt x="608" y="0"/>
                    <a:pt x="608" y="0"/>
                  </a:cubicBezTo>
                  <a:cubicBezTo>
                    <a:pt x="608" y="0"/>
                    <a:pt x="608" y="0"/>
                    <a:pt x="608" y="0"/>
                  </a:cubicBezTo>
                  <a:cubicBezTo>
                    <a:pt x="608" y="0"/>
                    <a:pt x="608" y="0"/>
                    <a:pt x="608" y="0"/>
                  </a:cubicBezTo>
                  <a:cubicBezTo>
                    <a:pt x="607" y="0"/>
                    <a:pt x="607" y="0"/>
                    <a:pt x="607" y="0"/>
                  </a:cubicBezTo>
                  <a:cubicBezTo>
                    <a:pt x="607" y="0"/>
                    <a:pt x="607" y="0"/>
                    <a:pt x="607" y="0"/>
                  </a:cubicBezTo>
                  <a:cubicBezTo>
                    <a:pt x="607" y="0"/>
                    <a:pt x="607" y="0"/>
                    <a:pt x="607" y="0"/>
                  </a:cubicBezTo>
                  <a:cubicBezTo>
                    <a:pt x="607" y="0"/>
                    <a:pt x="607" y="0"/>
                    <a:pt x="607" y="0"/>
                  </a:cubicBezTo>
                  <a:cubicBezTo>
                    <a:pt x="607" y="0"/>
                    <a:pt x="607" y="0"/>
                    <a:pt x="606" y="0"/>
                  </a:cubicBezTo>
                  <a:cubicBezTo>
                    <a:pt x="606" y="0"/>
                    <a:pt x="606" y="0"/>
                    <a:pt x="606" y="0"/>
                  </a:cubicBezTo>
                  <a:cubicBezTo>
                    <a:pt x="606" y="0"/>
                    <a:pt x="606" y="0"/>
                    <a:pt x="606" y="0"/>
                  </a:cubicBezTo>
                  <a:cubicBezTo>
                    <a:pt x="606" y="0"/>
                    <a:pt x="606" y="0"/>
                    <a:pt x="606" y="0"/>
                  </a:cubicBezTo>
                  <a:cubicBezTo>
                    <a:pt x="606" y="0"/>
                    <a:pt x="606" y="0"/>
                    <a:pt x="606" y="0"/>
                  </a:cubicBezTo>
                  <a:cubicBezTo>
                    <a:pt x="606" y="0"/>
                    <a:pt x="606" y="0"/>
                    <a:pt x="606" y="0"/>
                  </a:cubicBezTo>
                  <a:cubicBezTo>
                    <a:pt x="606" y="0"/>
                    <a:pt x="606" y="0"/>
                    <a:pt x="605" y="0"/>
                  </a:cubicBezTo>
                  <a:cubicBezTo>
                    <a:pt x="605" y="0"/>
                    <a:pt x="605" y="0"/>
                    <a:pt x="605" y="0"/>
                  </a:cubicBezTo>
                  <a:cubicBezTo>
                    <a:pt x="605" y="0"/>
                    <a:pt x="605" y="0"/>
                    <a:pt x="605" y="0"/>
                  </a:cubicBezTo>
                  <a:cubicBezTo>
                    <a:pt x="605" y="0"/>
                    <a:pt x="605" y="0"/>
                    <a:pt x="605" y="0"/>
                  </a:cubicBezTo>
                  <a:cubicBezTo>
                    <a:pt x="605" y="0"/>
                    <a:pt x="605" y="0"/>
                    <a:pt x="605" y="0"/>
                  </a:cubicBezTo>
                  <a:cubicBezTo>
                    <a:pt x="605" y="0"/>
                    <a:pt x="605" y="0"/>
                    <a:pt x="605" y="0"/>
                  </a:cubicBezTo>
                  <a:cubicBezTo>
                    <a:pt x="604" y="0"/>
                    <a:pt x="604" y="0"/>
                    <a:pt x="604" y="0"/>
                  </a:cubicBezTo>
                  <a:cubicBezTo>
                    <a:pt x="604" y="0"/>
                    <a:pt x="604" y="0"/>
                    <a:pt x="604" y="0"/>
                  </a:cubicBezTo>
                  <a:cubicBezTo>
                    <a:pt x="604" y="0"/>
                    <a:pt x="604" y="0"/>
                    <a:pt x="604" y="1"/>
                  </a:cubicBezTo>
                  <a:cubicBezTo>
                    <a:pt x="604" y="1"/>
                    <a:pt x="604" y="1"/>
                    <a:pt x="603" y="1"/>
                  </a:cubicBezTo>
                  <a:cubicBezTo>
                    <a:pt x="603" y="1"/>
                    <a:pt x="603" y="1"/>
                    <a:pt x="603" y="1"/>
                  </a:cubicBezTo>
                  <a:cubicBezTo>
                    <a:pt x="603" y="1"/>
                    <a:pt x="603" y="1"/>
                    <a:pt x="603" y="1"/>
                  </a:cubicBezTo>
                  <a:cubicBezTo>
                    <a:pt x="603" y="1"/>
                    <a:pt x="603" y="1"/>
                    <a:pt x="603" y="1"/>
                  </a:cubicBezTo>
                  <a:cubicBezTo>
                    <a:pt x="603" y="1"/>
                    <a:pt x="603" y="1"/>
                    <a:pt x="603" y="1"/>
                  </a:cubicBezTo>
                  <a:cubicBezTo>
                    <a:pt x="603" y="1"/>
                    <a:pt x="602" y="1"/>
                    <a:pt x="602" y="1"/>
                  </a:cubicBezTo>
                  <a:cubicBezTo>
                    <a:pt x="602" y="1"/>
                    <a:pt x="602" y="1"/>
                    <a:pt x="602" y="1"/>
                  </a:cubicBezTo>
                  <a:cubicBezTo>
                    <a:pt x="602" y="1"/>
                    <a:pt x="602" y="1"/>
                    <a:pt x="602" y="1"/>
                  </a:cubicBezTo>
                  <a:cubicBezTo>
                    <a:pt x="602" y="1"/>
                    <a:pt x="602" y="1"/>
                    <a:pt x="602" y="1"/>
                  </a:cubicBezTo>
                  <a:cubicBezTo>
                    <a:pt x="602" y="1"/>
                    <a:pt x="601" y="1"/>
                    <a:pt x="601" y="1"/>
                  </a:cubicBezTo>
                  <a:cubicBezTo>
                    <a:pt x="601" y="1"/>
                    <a:pt x="601" y="1"/>
                    <a:pt x="601" y="1"/>
                  </a:cubicBezTo>
                  <a:cubicBezTo>
                    <a:pt x="601" y="1"/>
                    <a:pt x="601" y="1"/>
                    <a:pt x="601" y="1"/>
                  </a:cubicBezTo>
                  <a:cubicBezTo>
                    <a:pt x="601" y="1"/>
                    <a:pt x="601" y="1"/>
                    <a:pt x="601" y="1"/>
                  </a:cubicBezTo>
                  <a:cubicBezTo>
                    <a:pt x="601" y="1"/>
                    <a:pt x="601" y="1"/>
                    <a:pt x="601" y="1"/>
                  </a:cubicBezTo>
                  <a:cubicBezTo>
                    <a:pt x="601" y="1"/>
                    <a:pt x="601" y="1"/>
                    <a:pt x="601" y="1"/>
                  </a:cubicBezTo>
                  <a:cubicBezTo>
                    <a:pt x="600" y="1"/>
                    <a:pt x="600" y="1"/>
                    <a:pt x="600" y="1"/>
                  </a:cubicBezTo>
                  <a:cubicBezTo>
                    <a:pt x="600" y="1"/>
                    <a:pt x="600" y="1"/>
                    <a:pt x="600" y="1"/>
                  </a:cubicBezTo>
                  <a:cubicBezTo>
                    <a:pt x="600" y="1"/>
                    <a:pt x="600" y="1"/>
                    <a:pt x="600" y="1"/>
                  </a:cubicBezTo>
                  <a:cubicBezTo>
                    <a:pt x="600" y="1"/>
                    <a:pt x="600" y="1"/>
                    <a:pt x="600" y="1"/>
                  </a:cubicBezTo>
                  <a:cubicBezTo>
                    <a:pt x="600" y="1"/>
                    <a:pt x="600" y="1"/>
                    <a:pt x="599" y="1"/>
                  </a:cubicBezTo>
                  <a:cubicBezTo>
                    <a:pt x="599" y="1"/>
                    <a:pt x="599" y="1"/>
                    <a:pt x="599" y="1"/>
                  </a:cubicBezTo>
                  <a:cubicBezTo>
                    <a:pt x="599" y="1"/>
                    <a:pt x="599" y="1"/>
                    <a:pt x="599" y="1"/>
                  </a:cubicBezTo>
                  <a:cubicBezTo>
                    <a:pt x="599" y="1"/>
                    <a:pt x="599" y="1"/>
                    <a:pt x="599" y="1"/>
                  </a:cubicBezTo>
                  <a:cubicBezTo>
                    <a:pt x="599" y="1"/>
                    <a:pt x="599" y="1"/>
                    <a:pt x="599" y="1"/>
                  </a:cubicBezTo>
                  <a:cubicBezTo>
                    <a:pt x="599" y="1"/>
                    <a:pt x="599" y="1"/>
                    <a:pt x="599" y="1"/>
                  </a:cubicBezTo>
                  <a:cubicBezTo>
                    <a:pt x="599" y="1"/>
                    <a:pt x="598" y="1"/>
                    <a:pt x="598" y="1"/>
                  </a:cubicBezTo>
                  <a:cubicBezTo>
                    <a:pt x="598" y="1"/>
                    <a:pt x="598" y="1"/>
                    <a:pt x="598" y="1"/>
                  </a:cubicBezTo>
                  <a:cubicBezTo>
                    <a:pt x="598" y="1"/>
                    <a:pt x="598" y="1"/>
                    <a:pt x="598" y="1"/>
                  </a:cubicBezTo>
                  <a:cubicBezTo>
                    <a:pt x="598" y="1"/>
                    <a:pt x="598" y="1"/>
                    <a:pt x="598" y="1"/>
                  </a:cubicBezTo>
                  <a:cubicBezTo>
                    <a:pt x="598" y="1"/>
                    <a:pt x="598" y="1"/>
                    <a:pt x="598" y="1"/>
                  </a:cubicBezTo>
                  <a:cubicBezTo>
                    <a:pt x="598" y="1"/>
                    <a:pt x="598" y="1"/>
                    <a:pt x="598" y="1"/>
                  </a:cubicBezTo>
                  <a:cubicBezTo>
                    <a:pt x="597" y="1"/>
                    <a:pt x="597" y="1"/>
                    <a:pt x="597" y="1"/>
                  </a:cubicBezTo>
                  <a:cubicBezTo>
                    <a:pt x="597" y="1"/>
                    <a:pt x="597" y="1"/>
                    <a:pt x="597" y="1"/>
                  </a:cubicBezTo>
                  <a:cubicBezTo>
                    <a:pt x="597" y="1"/>
                    <a:pt x="597" y="1"/>
                    <a:pt x="597" y="1"/>
                  </a:cubicBezTo>
                  <a:cubicBezTo>
                    <a:pt x="597" y="1"/>
                    <a:pt x="597" y="1"/>
                    <a:pt x="597" y="1"/>
                  </a:cubicBezTo>
                  <a:cubicBezTo>
                    <a:pt x="597" y="1"/>
                    <a:pt x="597" y="1"/>
                    <a:pt x="597" y="1"/>
                  </a:cubicBezTo>
                  <a:cubicBezTo>
                    <a:pt x="596" y="1"/>
                    <a:pt x="596" y="1"/>
                    <a:pt x="596" y="1"/>
                  </a:cubicBezTo>
                  <a:cubicBezTo>
                    <a:pt x="596" y="1"/>
                    <a:pt x="596" y="1"/>
                    <a:pt x="596" y="1"/>
                  </a:cubicBezTo>
                  <a:cubicBezTo>
                    <a:pt x="596" y="1"/>
                    <a:pt x="596" y="1"/>
                    <a:pt x="596" y="1"/>
                  </a:cubicBezTo>
                  <a:cubicBezTo>
                    <a:pt x="596" y="1"/>
                    <a:pt x="596" y="1"/>
                    <a:pt x="596" y="1"/>
                  </a:cubicBezTo>
                  <a:cubicBezTo>
                    <a:pt x="596" y="1"/>
                    <a:pt x="596" y="1"/>
                    <a:pt x="596" y="1"/>
                  </a:cubicBezTo>
                  <a:cubicBezTo>
                    <a:pt x="596" y="1"/>
                    <a:pt x="595" y="1"/>
                    <a:pt x="595" y="1"/>
                  </a:cubicBezTo>
                  <a:cubicBezTo>
                    <a:pt x="595" y="1"/>
                    <a:pt x="595" y="2"/>
                    <a:pt x="595" y="2"/>
                  </a:cubicBezTo>
                  <a:cubicBezTo>
                    <a:pt x="595" y="2"/>
                    <a:pt x="595" y="2"/>
                    <a:pt x="595" y="2"/>
                  </a:cubicBezTo>
                  <a:cubicBezTo>
                    <a:pt x="595" y="2"/>
                    <a:pt x="595" y="2"/>
                    <a:pt x="595" y="2"/>
                  </a:cubicBezTo>
                  <a:cubicBezTo>
                    <a:pt x="595" y="2"/>
                    <a:pt x="595" y="2"/>
                    <a:pt x="595" y="2"/>
                  </a:cubicBezTo>
                  <a:cubicBezTo>
                    <a:pt x="595" y="2"/>
                    <a:pt x="595" y="2"/>
                    <a:pt x="595" y="2"/>
                  </a:cubicBezTo>
                  <a:cubicBezTo>
                    <a:pt x="594" y="2"/>
                    <a:pt x="594" y="2"/>
                    <a:pt x="594" y="2"/>
                  </a:cubicBezTo>
                  <a:cubicBezTo>
                    <a:pt x="594" y="2"/>
                    <a:pt x="594" y="2"/>
                    <a:pt x="594" y="2"/>
                  </a:cubicBezTo>
                  <a:cubicBezTo>
                    <a:pt x="594" y="2"/>
                    <a:pt x="594" y="2"/>
                    <a:pt x="594" y="2"/>
                  </a:cubicBezTo>
                  <a:cubicBezTo>
                    <a:pt x="594" y="2"/>
                    <a:pt x="594" y="2"/>
                    <a:pt x="594" y="2"/>
                  </a:cubicBezTo>
                  <a:cubicBezTo>
                    <a:pt x="594" y="2"/>
                    <a:pt x="594" y="2"/>
                    <a:pt x="594" y="2"/>
                  </a:cubicBezTo>
                  <a:cubicBezTo>
                    <a:pt x="594" y="2"/>
                    <a:pt x="593" y="2"/>
                    <a:pt x="593" y="2"/>
                  </a:cubicBezTo>
                  <a:cubicBezTo>
                    <a:pt x="593" y="2"/>
                    <a:pt x="593" y="2"/>
                    <a:pt x="593" y="2"/>
                  </a:cubicBezTo>
                  <a:cubicBezTo>
                    <a:pt x="593" y="2"/>
                    <a:pt x="593" y="2"/>
                    <a:pt x="593" y="2"/>
                  </a:cubicBezTo>
                  <a:cubicBezTo>
                    <a:pt x="593" y="2"/>
                    <a:pt x="593" y="2"/>
                    <a:pt x="593" y="2"/>
                  </a:cubicBezTo>
                  <a:cubicBezTo>
                    <a:pt x="593" y="2"/>
                    <a:pt x="593" y="2"/>
                    <a:pt x="593" y="2"/>
                  </a:cubicBezTo>
                  <a:cubicBezTo>
                    <a:pt x="592" y="2"/>
                    <a:pt x="592" y="2"/>
                    <a:pt x="592" y="2"/>
                  </a:cubicBezTo>
                  <a:cubicBezTo>
                    <a:pt x="592" y="2"/>
                    <a:pt x="592" y="2"/>
                    <a:pt x="592" y="2"/>
                  </a:cubicBezTo>
                  <a:cubicBezTo>
                    <a:pt x="592" y="2"/>
                    <a:pt x="592" y="2"/>
                    <a:pt x="592" y="2"/>
                  </a:cubicBezTo>
                  <a:cubicBezTo>
                    <a:pt x="592" y="2"/>
                    <a:pt x="592" y="2"/>
                    <a:pt x="592" y="2"/>
                  </a:cubicBezTo>
                  <a:cubicBezTo>
                    <a:pt x="592" y="2"/>
                    <a:pt x="592" y="2"/>
                    <a:pt x="592" y="2"/>
                  </a:cubicBezTo>
                  <a:cubicBezTo>
                    <a:pt x="592" y="2"/>
                    <a:pt x="591" y="2"/>
                    <a:pt x="591" y="2"/>
                  </a:cubicBezTo>
                  <a:cubicBezTo>
                    <a:pt x="591" y="2"/>
                    <a:pt x="591" y="2"/>
                    <a:pt x="591" y="2"/>
                  </a:cubicBezTo>
                  <a:cubicBezTo>
                    <a:pt x="591" y="2"/>
                    <a:pt x="591" y="2"/>
                    <a:pt x="591" y="2"/>
                  </a:cubicBezTo>
                  <a:cubicBezTo>
                    <a:pt x="591" y="2"/>
                    <a:pt x="591" y="2"/>
                    <a:pt x="591" y="2"/>
                  </a:cubicBezTo>
                  <a:cubicBezTo>
                    <a:pt x="591" y="2"/>
                    <a:pt x="590" y="2"/>
                    <a:pt x="590" y="2"/>
                  </a:cubicBezTo>
                  <a:cubicBezTo>
                    <a:pt x="590" y="2"/>
                    <a:pt x="590" y="2"/>
                    <a:pt x="590" y="2"/>
                  </a:cubicBezTo>
                  <a:cubicBezTo>
                    <a:pt x="590" y="2"/>
                    <a:pt x="590" y="2"/>
                    <a:pt x="589" y="2"/>
                  </a:cubicBezTo>
                  <a:cubicBezTo>
                    <a:pt x="589" y="2"/>
                    <a:pt x="589" y="2"/>
                    <a:pt x="589" y="2"/>
                  </a:cubicBezTo>
                  <a:cubicBezTo>
                    <a:pt x="393" y="35"/>
                    <a:pt x="130" y="330"/>
                    <a:pt x="0" y="790"/>
                  </a:cubicBezTo>
                  <a:cubicBezTo>
                    <a:pt x="101" y="821"/>
                    <a:pt x="215" y="838"/>
                    <a:pt x="336" y="838"/>
                  </a:cubicBezTo>
                  <a:cubicBezTo>
                    <a:pt x="745" y="838"/>
                    <a:pt x="1077" y="622"/>
                    <a:pt x="1077" y="400"/>
                  </a:cubicBezTo>
                  <a:cubicBezTo>
                    <a:pt x="1077" y="233"/>
                    <a:pt x="875" y="70"/>
                    <a:pt x="611" y="0"/>
                  </a:cubicBezTo>
                </a:path>
              </a:pathLst>
            </a:custGeom>
            <a:gradFill>
              <a:gsLst>
                <a:gs pos="0">
                  <a:srgbClr val="FFFFFF">
                    <a:alpha val="61000"/>
                  </a:srgbClr>
                </a:gs>
                <a:gs pos="69000">
                  <a:srgbClr val="FFFFFF">
                    <a:alpha val="0"/>
                  </a:srgbClr>
                </a:gs>
              </a:gsLst>
              <a:lin ang="6000000" scaled="0"/>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grpSp>
      <p:sp>
        <p:nvSpPr>
          <p:cNvPr id="25" name="Oval 40">
            <a:extLst>
              <a:ext uri="{FF2B5EF4-FFF2-40B4-BE49-F238E27FC236}">
                <a16:creationId xmlns:a16="http://schemas.microsoft.com/office/drawing/2014/main" id="{B624A6A4-2E3A-47D4-8E00-6FF93E903C6C}"/>
              </a:ext>
            </a:extLst>
          </p:cNvPr>
          <p:cNvSpPr/>
          <p:nvPr/>
        </p:nvSpPr>
        <p:spPr>
          <a:xfrm>
            <a:off x="4150883" y="5410378"/>
            <a:ext cx="3890234" cy="806186"/>
          </a:xfrm>
          <a:prstGeom prst="ellipse">
            <a:avLst/>
          </a:prstGeom>
          <a:solidFill>
            <a:srgbClr val="000000">
              <a:alpha val="38000"/>
            </a:srgbClr>
          </a:solidFill>
          <a:ln w="12700" cap="flat" cmpd="sng" algn="ctr">
            <a:noFill/>
            <a:prstDash val="solid"/>
            <a:miter lim="800000"/>
          </a:ln>
          <a:effectLst>
            <a:softEdge rad="2032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37" name="TextBox 44">
            <a:extLst>
              <a:ext uri="{FF2B5EF4-FFF2-40B4-BE49-F238E27FC236}">
                <a16:creationId xmlns:a16="http://schemas.microsoft.com/office/drawing/2014/main" id="{F6A2FC14-E16B-48FB-8B3B-429182D8F393}"/>
              </a:ext>
            </a:extLst>
          </p:cNvPr>
          <p:cNvSpPr txBox="1"/>
          <p:nvPr/>
        </p:nvSpPr>
        <p:spPr>
          <a:xfrm>
            <a:off x="8179886" y="4297313"/>
            <a:ext cx="3696981" cy="2031325"/>
          </a:xfrm>
          <a:prstGeom prst="rect">
            <a:avLst/>
          </a:prstGeom>
          <a:noFill/>
        </p:spPr>
        <p:txBody>
          <a:bodyPr wrap="square" rtlCol="0">
            <a:spAutoFit/>
          </a:bodyPr>
          <a:lstStyle/>
          <a:p>
            <a:r>
              <a:rPr lang="pt-BR" b="1" dirty="0">
                <a:solidFill>
                  <a:srgbClr val="D91D3C"/>
                </a:solidFill>
              </a:rPr>
              <a:t>Documentação e registros:</a:t>
            </a:r>
            <a:r>
              <a:rPr lang="pt-BR" dirty="0">
                <a:solidFill>
                  <a:srgbClr val="D91D3C"/>
                </a:solidFill>
              </a:rPr>
              <a:t> </a:t>
            </a:r>
          </a:p>
          <a:p>
            <a:endParaRPr lang="pt-BR" dirty="0"/>
          </a:p>
          <a:p>
            <a:r>
              <a:rPr lang="pt-BR" dirty="0"/>
              <a:t>As empresas devem manter uma documentação adequada e registros precisos relacionados às atividades com explosivos.</a:t>
            </a:r>
          </a:p>
        </p:txBody>
      </p:sp>
      <p:sp>
        <p:nvSpPr>
          <p:cNvPr id="8" name="TextBox 44">
            <a:extLst>
              <a:ext uri="{FF2B5EF4-FFF2-40B4-BE49-F238E27FC236}">
                <a16:creationId xmlns:a16="http://schemas.microsoft.com/office/drawing/2014/main" id="{5ACDC6CF-03A7-EDF8-0D89-D2B3D28F4F84}"/>
              </a:ext>
            </a:extLst>
          </p:cNvPr>
          <p:cNvSpPr txBox="1"/>
          <p:nvPr/>
        </p:nvSpPr>
        <p:spPr>
          <a:xfrm>
            <a:off x="315133" y="407804"/>
            <a:ext cx="3475688" cy="2862322"/>
          </a:xfrm>
          <a:prstGeom prst="rect">
            <a:avLst/>
          </a:prstGeom>
          <a:noFill/>
        </p:spPr>
        <p:txBody>
          <a:bodyPr wrap="square" rtlCol="0">
            <a:spAutoFit/>
          </a:bodyPr>
          <a:lstStyle/>
          <a:p>
            <a:r>
              <a:rPr lang="pt-BR" b="1" dirty="0">
                <a:solidFill>
                  <a:schemeClr val="bg1">
                    <a:lumMod val="75000"/>
                  </a:schemeClr>
                </a:solidFill>
              </a:rPr>
              <a:t>Autorização para uso de explosivos: </a:t>
            </a:r>
          </a:p>
          <a:p>
            <a:endParaRPr lang="pt-BR" b="1" dirty="0">
              <a:solidFill>
                <a:schemeClr val="bg1">
                  <a:lumMod val="75000"/>
                </a:schemeClr>
              </a:solidFill>
            </a:endParaRPr>
          </a:p>
          <a:p>
            <a:r>
              <a:rPr lang="pt-BR" dirty="0">
                <a:solidFill>
                  <a:schemeClr val="bg1">
                    <a:lumMod val="75000"/>
                  </a:schemeClr>
                </a:solidFill>
              </a:rPr>
              <a:t>As empresas e estabelecimentos que pretendem lidar com explosivos devem obter autorização específica emitida pelo órgão competente. </a:t>
            </a:r>
          </a:p>
        </p:txBody>
      </p:sp>
      <p:sp>
        <p:nvSpPr>
          <p:cNvPr id="9" name="TextBox 44">
            <a:extLst>
              <a:ext uri="{FF2B5EF4-FFF2-40B4-BE49-F238E27FC236}">
                <a16:creationId xmlns:a16="http://schemas.microsoft.com/office/drawing/2014/main" id="{E7FFD854-2136-34D9-3FEB-037316E7E97E}"/>
              </a:ext>
            </a:extLst>
          </p:cNvPr>
          <p:cNvSpPr txBox="1"/>
          <p:nvPr/>
        </p:nvSpPr>
        <p:spPr>
          <a:xfrm>
            <a:off x="8496896" y="566234"/>
            <a:ext cx="3379971" cy="2308324"/>
          </a:xfrm>
          <a:prstGeom prst="rect">
            <a:avLst/>
          </a:prstGeom>
          <a:noFill/>
        </p:spPr>
        <p:txBody>
          <a:bodyPr wrap="square" rtlCol="0">
            <a:spAutoFit/>
          </a:bodyPr>
          <a:lstStyle/>
          <a:p>
            <a:r>
              <a:rPr lang="pt-BR" b="1" dirty="0">
                <a:solidFill>
                  <a:schemeClr val="bg1">
                    <a:lumMod val="75000"/>
                  </a:schemeClr>
                </a:solidFill>
              </a:rPr>
              <a:t>Procedimentos de segurança:</a:t>
            </a:r>
            <a:r>
              <a:rPr lang="pt-BR" dirty="0">
                <a:solidFill>
                  <a:schemeClr val="bg1">
                    <a:lumMod val="75000"/>
                  </a:schemeClr>
                </a:solidFill>
              </a:rPr>
              <a:t> </a:t>
            </a:r>
          </a:p>
          <a:p>
            <a:endParaRPr lang="pt-BR" dirty="0">
              <a:solidFill>
                <a:schemeClr val="bg1">
                  <a:lumMod val="75000"/>
                </a:schemeClr>
              </a:solidFill>
            </a:endParaRPr>
          </a:p>
          <a:p>
            <a:r>
              <a:rPr lang="pt-BR" dirty="0">
                <a:solidFill>
                  <a:schemeClr val="bg1">
                    <a:lumMod val="75000"/>
                  </a:schemeClr>
                </a:solidFill>
              </a:rPr>
              <a:t>É fundamental estabelecer procedimentos de segurança claros e bem documentados para todas as etapas relacionadas aos explosivos. </a:t>
            </a:r>
          </a:p>
        </p:txBody>
      </p:sp>
      <p:sp>
        <p:nvSpPr>
          <p:cNvPr id="27" name="TextBox 44">
            <a:extLst>
              <a:ext uri="{FF2B5EF4-FFF2-40B4-BE49-F238E27FC236}">
                <a16:creationId xmlns:a16="http://schemas.microsoft.com/office/drawing/2014/main" id="{6701F133-DA4A-6E38-5E16-B5F70A61C033}"/>
              </a:ext>
            </a:extLst>
          </p:cNvPr>
          <p:cNvSpPr txBox="1"/>
          <p:nvPr/>
        </p:nvSpPr>
        <p:spPr>
          <a:xfrm>
            <a:off x="144301" y="3705366"/>
            <a:ext cx="4160999" cy="2862322"/>
          </a:xfrm>
          <a:prstGeom prst="rect">
            <a:avLst/>
          </a:prstGeom>
          <a:noFill/>
        </p:spPr>
        <p:txBody>
          <a:bodyPr wrap="square" rtlCol="0">
            <a:spAutoFit/>
          </a:bodyPr>
          <a:lstStyle/>
          <a:p>
            <a:r>
              <a:rPr lang="pt-BR" b="1" dirty="0">
                <a:solidFill>
                  <a:schemeClr val="bg1">
                    <a:lumMod val="75000"/>
                  </a:schemeClr>
                </a:solidFill>
              </a:rPr>
              <a:t>Treinamento dos trabalhadores:</a:t>
            </a:r>
            <a:r>
              <a:rPr lang="pt-BR" dirty="0">
                <a:solidFill>
                  <a:schemeClr val="bg1">
                    <a:lumMod val="75000"/>
                  </a:schemeClr>
                </a:solidFill>
              </a:rPr>
              <a:t> </a:t>
            </a:r>
          </a:p>
          <a:p>
            <a:endParaRPr lang="pt-BR" dirty="0">
              <a:solidFill>
                <a:schemeClr val="bg1">
                  <a:lumMod val="75000"/>
                </a:schemeClr>
              </a:solidFill>
            </a:endParaRPr>
          </a:p>
          <a:p>
            <a:r>
              <a:rPr lang="pt-BR" dirty="0">
                <a:solidFill>
                  <a:schemeClr val="bg1">
                    <a:lumMod val="75000"/>
                  </a:schemeClr>
                </a:solidFill>
              </a:rPr>
              <a:t>Todos os funcionários envolvidos no manuseio de explosivos devem receber treinamento adequado sobre os riscos associados, medidas de segurança, procedimentos de emergência e uso correto dos equipamentos de proteção individual (EPIs). </a:t>
            </a:r>
          </a:p>
        </p:txBody>
      </p:sp>
      <p:sp>
        <p:nvSpPr>
          <p:cNvPr id="28" name="矩形 50">
            <a:extLst>
              <a:ext uri="{FF2B5EF4-FFF2-40B4-BE49-F238E27FC236}">
                <a16:creationId xmlns:a16="http://schemas.microsoft.com/office/drawing/2014/main" id="{83012E54-1CF2-8525-F877-B16E97637202}"/>
              </a:ext>
            </a:extLst>
          </p:cNvPr>
          <p:cNvSpPr/>
          <p:nvPr/>
        </p:nvSpPr>
        <p:spPr>
          <a:xfrm>
            <a:off x="8241081" y="4186562"/>
            <a:ext cx="511629" cy="62435"/>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pic>
        <p:nvPicPr>
          <p:cNvPr id="3" name="Imagem 2">
            <a:extLst>
              <a:ext uri="{FF2B5EF4-FFF2-40B4-BE49-F238E27FC236}">
                <a16:creationId xmlns:a16="http://schemas.microsoft.com/office/drawing/2014/main" id="{AC4CF60A-4AE6-99C8-8DDC-C5C3810EAA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2519" y="77317"/>
            <a:ext cx="1628239" cy="452045"/>
          </a:xfrm>
          <a:prstGeom prst="rect">
            <a:avLst/>
          </a:prstGeom>
        </p:spPr>
      </p:pic>
    </p:spTree>
    <p:extLst>
      <p:ext uri="{BB962C8B-B14F-4D97-AF65-F5344CB8AC3E}">
        <p14:creationId xmlns:p14="http://schemas.microsoft.com/office/powerpoint/2010/main" val="263736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nodeType="withEffect">
                                  <p:stCondLst>
                                    <p:cond delay="3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500"/>
                                        <p:tgtEl>
                                          <p:spTgt spid="37"/>
                                        </p:tgtEl>
                                      </p:cBhvr>
                                    </p:animEffect>
                                  </p:childTnLst>
                                </p:cTn>
                              </p:par>
                            </p:childTnLst>
                          </p:cTn>
                        </p:par>
                        <p:par>
                          <p:cTn id="12" fill="hold">
                            <p:stCondLst>
                              <p:cond delay="1300"/>
                            </p:stCondLst>
                            <p:childTnLst>
                              <p:par>
                                <p:cTn id="13" presetID="22" presetClass="entr" presetSubtype="8"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Agrupar 13">
            <a:extLst>
              <a:ext uri="{FF2B5EF4-FFF2-40B4-BE49-F238E27FC236}">
                <a16:creationId xmlns:a16="http://schemas.microsoft.com/office/drawing/2014/main" id="{39745DB4-DFBD-2BD5-530D-1B6CB8AD5914}"/>
              </a:ext>
            </a:extLst>
          </p:cNvPr>
          <p:cNvGrpSpPr/>
          <p:nvPr/>
        </p:nvGrpSpPr>
        <p:grpSpPr>
          <a:xfrm>
            <a:off x="1053803" y="792164"/>
            <a:ext cx="5259243" cy="5273671"/>
            <a:chOff x="1155403" y="1549400"/>
            <a:chExt cx="2436904" cy="4029071"/>
          </a:xfrm>
        </p:grpSpPr>
        <p:sp>
          <p:nvSpPr>
            <p:cNvPr id="6" name="Google Shape;547;p23">
              <a:extLst>
                <a:ext uri="{FF2B5EF4-FFF2-40B4-BE49-F238E27FC236}">
                  <a16:creationId xmlns:a16="http://schemas.microsoft.com/office/drawing/2014/main" id="{01C7A9E6-5051-A6B8-285A-DBB90A587A7F}"/>
                </a:ext>
              </a:extLst>
            </p:cNvPr>
            <p:cNvSpPr/>
            <p:nvPr/>
          </p:nvSpPr>
          <p:spPr>
            <a:xfrm>
              <a:off x="1155403" y="2195662"/>
              <a:ext cx="500016" cy="458184"/>
            </a:xfrm>
            <a:custGeom>
              <a:avLst/>
              <a:gdLst/>
              <a:ahLst/>
              <a:cxnLst/>
              <a:rect l="l" t="t" r="r" b="b"/>
              <a:pathLst>
                <a:path w="19739" h="23677" extrusionOk="0">
                  <a:moveTo>
                    <a:pt x="0" y="0"/>
                  </a:moveTo>
                  <a:lnTo>
                    <a:pt x="19739" y="23677"/>
                  </a:lnTo>
                  <a:lnTo>
                    <a:pt x="19739" y="0"/>
                  </a:lnTo>
                  <a:close/>
                </a:path>
              </a:pathLst>
            </a:custGeom>
            <a:solidFill>
              <a:srgbClr val="AC2F31"/>
            </a:solidFill>
            <a:ln>
              <a:noFill/>
            </a:ln>
          </p:spPr>
          <p:txBody>
            <a:bodyPr spcFirstLastPara="1" wrap="square" lIns="121900" tIns="121900" rIns="121900" bIns="121900" anchor="ctr" anchorCtr="0">
              <a:noAutofit/>
            </a:bodyPr>
            <a:lstStyle/>
            <a:p>
              <a:pPr defTabSz="1219200">
                <a:buClr>
                  <a:srgbClr val="000000"/>
                </a:buClr>
              </a:pPr>
              <a:endParaRPr sz="1865" b="1" kern="0" dirty="0">
                <a:solidFill>
                  <a:srgbClr val="000000"/>
                </a:solidFill>
                <a:latin typeface="Arial"/>
                <a:ea typeface="微软雅黑"/>
                <a:cs typeface="字魂105号-简雅黑" panose="00000500000000000000" pitchFamily="2" charset="-122"/>
                <a:sym typeface="Arial"/>
              </a:endParaRPr>
            </a:p>
          </p:txBody>
        </p:sp>
        <p:sp>
          <p:nvSpPr>
            <p:cNvPr id="7" name="Google Shape;544;p23">
              <a:extLst>
                <a:ext uri="{FF2B5EF4-FFF2-40B4-BE49-F238E27FC236}">
                  <a16:creationId xmlns:a16="http://schemas.microsoft.com/office/drawing/2014/main" id="{85F70CA3-81D9-900C-0044-89926591D060}"/>
                </a:ext>
              </a:extLst>
            </p:cNvPr>
            <p:cNvSpPr/>
            <p:nvPr/>
          </p:nvSpPr>
          <p:spPr>
            <a:xfrm>
              <a:off x="1426344" y="4157609"/>
              <a:ext cx="2165962" cy="1420862"/>
            </a:xfrm>
            <a:custGeom>
              <a:avLst/>
              <a:gdLst/>
              <a:ahLst/>
              <a:cxnLst/>
              <a:rect l="l" t="t" r="r" b="b"/>
              <a:pathLst>
                <a:path w="76463" h="73424" extrusionOk="0">
                  <a:moveTo>
                    <a:pt x="1" y="1"/>
                  </a:moveTo>
                  <a:lnTo>
                    <a:pt x="76463" y="1"/>
                  </a:lnTo>
                  <a:lnTo>
                    <a:pt x="76463" y="39927"/>
                  </a:lnTo>
                  <a:cubicBezTo>
                    <a:pt x="76463" y="58420"/>
                    <a:pt x="61460" y="73423"/>
                    <a:pt x="42967" y="73423"/>
                  </a:cubicBezTo>
                  <a:lnTo>
                    <a:pt x="33497" y="73423"/>
                  </a:lnTo>
                  <a:cubicBezTo>
                    <a:pt x="15004" y="73423"/>
                    <a:pt x="1" y="58420"/>
                    <a:pt x="1" y="39927"/>
                  </a:cubicBezTo>
                  <a:close/>
                </a:path>
              </a:pathLst>
            </a:custGeom>
            <a:solidFill>
              <a:srgbClr val="D91D3C"/>
            </a:solidFill>
            <a:ln>
              <a:no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Arial"/>
                <a:ea typeface="微软雅黑"/>
                <a:cs typeface="字魂105号-简雅黑" panose="00000500000000000000" pitchFamily="2" charset="-122"/>
                <a:sym typeface="Arial"/>
              </a:endParaRPr>
            </a:p>
          </p:txBody>
        </p:sp>
        <p:sp>
          <p:nvSpPr>
            <p:cNvPr id="8" name="Google Shape;545;p23">
              <a:extLst>
                <a:ext uri="{FF2B5EF4-FFF2-40B4-BE49-F238E27FC236}">
                  <a16:creationId xmlns:a16="http://schemas.microsoft.com/office/drawing/2014/main" id="{DB1C0F90-A5A9-A3EC-08FD-D0F9EB056BB8}"/>
                </a:ext>
              </a:extLst>
            </p:cNvPr>
            <p:cNvSpPr/>
            <p:nvPr/>
          </p:nvSpPr>
          <p:spPr>
            <a:xfrm>
              <a:off x="1424928" y="1610163"/>
              <a:ext cx="2167379" cy="3482160"/>
            </a:xfrm>
            <a:custGeom>
              <a:avLst/>
              <a:gdLst/>
              <a:ahLst/>
              <a:cxnLst/>
              <a:rect l="l" t="t" r="r" b="b"/>
              <a:pathLst>
                <a:path w="76513" h="179943" extrusionOk="0">
                  <a:moveTo>
                    <a:pt x="51" y="0"/>
                  </a:moveTo>
                  <a:lnTo>
                    <a:pt x="76513" y="0"/>
                  </a:lnTo>
                  <a:lnTo>
                    <a:pt x="76513" y="141711"/>
                  </a:lnTo>
                  <a:cubicBezTo>
                    <a:pt x="76513" y="162795"/>
                    <a:pt x="59366" y="179942"/>
                    <a:pt x="38282" y="179942"/>
                  </a:cubicBezTo>
                  <a:lnTo>
                    <a:pt x="38282" y="179942"/>
                  </a:lnTo>
                  <a:cubicBezTo>
                    <a:pt x="17147" y="179942"/>
                    <a:pt x="1" y="162795"/>
                    <a:pt x="1" y="141661"/>
                  </a:cubicBezTo>
                  <a:lnTo>
                    <a:pt x="1" y="0"/>
                  </a:lnTo>
                  <a:close/>
                </a:path>
              </a:pathLst>
            </a:custGeom>
            <a:solidFill>
              <a:schemeClr val="bg2"/>
            </a:solidFill>
            <a:ln>
              <a:noFill/>
            </a:ln>
          </p:spPr>
          <p:txBody>
            <a:bodyPr spcFirstLastPara="1" wrap="square" lIns="121900" tIns="121900" rIns="121900" bIns="121900" anchor="ctr" anchorCtr="0">
              <a:noAutofit/>
            </a:bodyPr>
            <a:lstStyle/>
            <a:p>
              <a:pPr algn="ctr" defTabSz="1219200">
                <a:buClr>
                  <a:srgbClr val="000000"/>
                </a:buClr>
              </a:pPr>
              <a:endParaRPr sz="1865" kern="0" dirty="0">
                <a:solidFill>
                  <a:srgbClr val="000000"/>
                </a:solidFill>
                <a:latin typeface="Arial"/>
                <a:ea typeface="微软雅黑"/>
                <a:cs typeface="字魂105号-简雅黑" panose="00000500000000000000" pitchFamily="2" charset="-122"/>
                <a:sym typeface="Arial"/>
              </a:endParaRPr>
            </a:p>
          </p:txBody>
        </p:sp>
        <p:sp>
          <p:nvSpPr>
            <p:cNvPr id="9" name="Google Shape;546;p23">
              <a:extLst>
                <a:ext uri="{FF2B5EF4-FFF2-40B4-BE49-F238E27FC236}">
                  <a16:creationId xmlns:a16="http://schemas.microsoft.com/office/drawing/2014/main" id="{0E168B1F-06CF-5CE7-469C-E139DCD9653B}"/>
                </a:ext>
              </a:extLst>
            </p:cNvPr>
            <p:cNvSpPr/>
            <p:nvPr/>
          </p:nvSpPr>
          <p:spPr>
            <a:xfrm>
              <a:off x="1155403" y="1549400"/>
              <a:ext cx="2436904" cy="646281"/>
            </a:xfrm>
            <a:custGeom>
              <a:avLst/>
              <a:gdLst/>
              <a:ahLst/>
              <a:cxnLst/>
              <a:rect l="l" t="t" r="r" b="b"/>
              <a:pathLst>
                <a:path w="96201" h="33397" extrusionOk="0">
                  <a:moveTo>
                    <a:pt x="26966" y="0"/>
                  </a:moveTo>
                  <a:lnTo>
                    <a:pt x="96201" y="0"/>
                  </a:lnTo>
                  <a:lnTo>
                    <a:pt x="96201" y="7228"/>
                  </a:lnTo>
                  <a:cubicBezTo>
                    <a:pt x="96201" y="21683"/>
                    <a:pt x="84487" y="33396"/>
                    <a:pt x="70032" y="33396"/>
                  </a:cubicBezTo>
                  <a:lnTo>
                    <a:pt x="0" y="33396"/>
                  </a:lnTo>
                  <a:lnTo>
                    <a:pt x="0" y="26966"/>
                  </a:lnTo>
                  <a:cubicBezTo>
                    <a:pt x="0" y="12063"/>
                    <a:pt x="12063" y="0"/>
                    <a:pt x="26966" y="0"/>
                  </a:cubicBezTo>
                  <a:close/>
                </a:path>
              </a:pathLst>
            </a:custGeom>
            <a:solidFill>
              <a:srgbClr val="D91D3C"/>
            </a:solidFill>
            <a:ln>
              <a:noFill/>
            </a:ln>
            <a:effectLst>
              <a:outerShdw blurRad="57150" dist="19050" dir="5400000" algn="bl" rotWithShape="0">
                <a:srgbClr val="000000">
                  <a:alpha val="16000"/>
                </a:srgbClr>
              </a:outerShdw>
            </a:effectLst>
          </p:spPr>
          <p:txBody>
            <a:bodyPr spcFirstLastPara="1" wrap="square" lIns="121900" tIns="121900" rIns="121900" bIns="121900" anchor="ctr" anchorCtr="0">
              <a:noAutofit/>
            </a:bodyPr>
            <a:lstStyle/>
            <a:p>
              <a:pPr algn="ctr" defTabSz="1219200">
                <a:buClr>
                  <a:srgbClr val="000000"/>
                </a:buClr>
              </a:pPr>
              <a:endParaRPr sz="2665" kern="0" dirty="0">
                <a:solidFill>
                  <a:srgbClr val="FFFFFF"/>
                </a:solidFill>
                <a:latin typeface="Arial"/>
                <a:ea typeface="微软雅黑"/>
                <a:cs typeface="字魂105号-简雅黑" panose="00000500000000000000" pitchFamily="2" charset="-122"/>
                <a:sym typeface="Arial"/>
              </a:endParaRPr>
            </a:p>
          </p:txBody>
        </p:sp>
        <p:sp>
          <p:nvSpPr>
            <p:cNvPr id="10" name="Google Shape;548;p23">
              <a:extLst>
                <a:ext uri="{FF2B5EF4-FFF2-40B4-BE49-F238E27FC236}">
                  <a16:creationId xmlns:a16="http://schemas.microsoft.com/office/drawing/2014/main" id="{40334EEC-6B61-3B13-D1EB-684DC9281CEA}"/>
                </a:ext>
              </a:extLst>
            </p:cNvPr>
            <p:cNvSpPr/>
            <p:nvPr/>
          </p:nvSpPr>
          <p:spPr>
            <a:xfrm>
              <a:off x="2356005" y="1680892"/>
              <a:ext cx="200078" cy="369622"/>
            </a:xfrm>
            <a:custGeom>
              <a:avLst/>
              <a:gdLst/>
              <a:ahLst/>
              <a:cxnLst/>
              <a:rect l="l" t="t" r="r" b="b"/>
              <a:pathLst>
                <a:path w="11909" h="11847" extrusionOk="0">
                  <a:moveTo>
                    <a:pt x="3560" y="2647"/>
                  </a:moveTo>
                  <a:lnTo>
                    <a:pt x="3560" y="3561"/>
                  </a:lnTo>
                  <a:lnTo>
                    <a:pt x="2615" y="3561"/>
                  </a:lnTo>
                  <a:lnTo>
                    <a:pt x="3560" y="2647"/>
                  </a:lnTo>
                  <a:close/>
                  <a:moveTo>
                    <a:pt x="6616" y="4222"/>
                  </a:moveTo>
                  <a:cubicBezTo>
                    <a:pt x="7971" y="4285"/>
                    <a:pt x="9074" y="5325"/>
                    <a:pt x="9074" y="6680"/>
                  </a:cubicBezTo>
                  <a:cubicBezTo>
                    <a:pt x="9074" y="8003"/>
                    <a:pt x="7971" y="9106"/>
                    <a:pt x="6616" y="9106"/>
                  </a:cubicBezTo>
                  <a:cubicBezTo>
                    <a:pt x="5293" y="9106"/>
                    <a:pt x="4190" y="8003"/>
                    <a:pt x="4190" y="6680"/>
                  </a:cubicBezTo>
                  <a:cubicBezTo>
                    <a:pt x="4190" y="5325"/>
                    <a:pt x="5293" y="4222"/>
                    <a:pt x="6616" y="4222"/>
                  </a:cubicBezTo>
                  <a:close/>
                  <a:moveTo>
                    <a:pt x="7687" y="757"/>
                  </a:moveTo>
                  <a:lnTo>
                    <a:pt x="7687" y="1513"/>
                  </a:lnTo>
                  <a:lnTo>
                    <a:pt x="3875" y="1513"/>
                  </a:lnTo>
                  <a:cubicBezTo>
                    <a:pt x="3781" y="1513"/>
                    <a:pt x="3655" y="1544"/>
                    <a:pt x="3623" y="1639"/>
                  </a:cubicBezTo>
                  <a:lnTo>
                    <a:pt x="1512" y="3718"/>
                  </a:lnTo>
                  <a:cubicBezTo>
                    <a:pt x="1418" y="3813"/>
                    <a:pt x="1386" y="3876"/>
                    <a:pt x="1386" y="3939"/>
                  </a:cubicBezTo>
                  <a:lnTo>
                    <a:pt x="1386" y="9862"/>
                  </a:lnTo>
                  <a:lnTo>
                    <a:pt x="662" y="9862"/>
                  </a:lnTo>
                  <a:lnTo>
                    <a:pt x="662" y="757"/>
                  </a:lnTo>
                  <a:close/>
                  <a:moveTo>
                    <a:pt x="8380" y="2175"/>
                  </a:moveTo>
                  <a:lnTo>
                    <a:pt x="8380" y="4128"/>
                  </a:lnTo>
                  <a:cubicBezTo>
                    <a:pt x="7876" y="3813"/>
                    <a:pt x="7278" y="3592"/>
                    <a:pt x="6648" y="3592"/>
                  </a:cubicBezTo>
                  <a:cubicBezTo>
                    <a:pt x="4915" y="3592"/>
                    <a:pt x="3560" y="5010"/>
                    <a:pt x="3560" y="6711"/>
                  </a:cubicBezTo>
                  <a:cubicBezTo>
                    <a:pt x="3560" y="8444"/>
                    <a:pt x="4946" y="9830"/>
                    <a:pt x="6648" y="9830"/>
                  </a:cubicBezTo>
                  <a:cubicBezTo>
                    <a:pt x="7120" y="9830"/>
                    <a:pt x="7593" y="9704"/>
                    <a:pt x="8002" y="9515"/>
                  </a:cubicBezTo>
                  <a:lnTo>
                    <a:pt x="8380" y="9893"/>
                  </a:lnTo>
                  <a:lnTo>
                    <a:pt x="8380" y="10492"/>
                  </a:lnTo>
                  <a:lnTo>
                    <a:pt x="2079" y="10492"/>
                  </a:lnTo>
                  <a:lnTo>
                    <a:pt x="2079" y="4285"/>
                  </a:lnTo>
                  <a:lnTo>
                    <a:pt x="3875" y="4285"/>
                  </a:lnTo>
                  <a:cubicBezTo>
                    <a:pt x="4064" y="4285"/>
                    <a:pt x="4222" y="4128"/>
                    <a:pt x="4222" y="3907"/>
                  </a:cubicBezTo>
                  <a:lnTo>
                    <a:pt x="4222" y="2175"/>
                  </a:lnTo>
                  <a:close/>
                  <a:moveTo>
                    <a:pt x="9074" y="8633"/>
                  </a:moveTo>
                  <a:lnTo>
                    <a:pt x="11027" y="10618"/>
                  </a:lnTo>
                  <a:cubicBezTo>
                    <a:pt x="11153" y="10744"/>
                    <a:pt x="11153" y="10964"/>
                    <a:pt x="11027" y="11090"/>
                  </a:cubicBezTo>
                  <a:cubicBezTo>
                    <a:pt x="10964" y="11153"/>
                    <a:pt x="10877" y="11185"/>
                    <a:pt x="10791" y="11185"/>
                  </a:cubicBezTo>
                  <a:cubicBezTo>
                    <a:pt x="10704" y="11185"/>
                    <a:pt x="10617" y="11153"/>
                    <a:pt x="10554" y="11090"/>
                  </a:cubicBezTo>
                  <a:lnTo>
                    <a:pt x="8601" y="9106"/>
                  </a:lnTo>
                  <a:cubicBezTo>
                    <a:pt x="8790" y="9011"/>
                    <a:pt x="8948" y="8791"/>
                    <a:pt x="9074" y="8633"/>
                  </a:cubicBezTo>
                  <a:close/>
                  <a:moveTo>
                    <a:pt x="347" y="1"/>
                  </a:moveTo>
                  <a:cubicBezTo>
                    <a:pt x="158" y="1"/>
                    <a:pt x="0" y="190"/>
                    <a:pt x="0" y="379"/>
                  </a:cubicBezTo>
                  <a:lnTo>
                    <a:pt x="0" y="10145"/>
                  </a:lnTo>
                  <a:cubicBezTo>
                    <a:pt x="0" y="10334"/>
                    <a:pt x="158" y="10492"/>
                    <a:pt x="347" y="10492"/>
                  </a:cubicBezTo>
                  <a:lnTo>
                    <a:pt x="1386" y="10492"/>
                  </a:lnTo>
                  <a:lnTo>
                    <a:pt x="1386" y="10838"/>
                  </a:lnTo>
                  <a:cubicBezTo>
                    <a:pt x="1386" y="11059"/>
                    <a:pt x="1544" y="11216"/>
                    <a:pt x="1733" y="11216"/>
                  </a:cubicBezTo>
                  <a:lnTo>
                    <a:pt x="8695" y="11216"/>
                  </a:lnTo>
                  <a:cubicBezTo>
                    <a:pt x="8916" y="11216"/>
                    <a:pt x="9074" y="11059"/>
                    <a:pt x="9074" y="10838"/>
                  </a:cubicBezTo>
                  <a:lnTo>
                    <a:pt x="9074" y="10586"/>
                  </a:lnTo>
                  <a:lnTo>
                    <a:pt x="10050" y="11563"/>
                  </a:lnTo>
                  <a:cubicBezTo>
                    <a:pt x="10239" y="11752"/>
                    <a:pt x="10507" y="11847"/>
                    <a:pt x="10775" y="11847"/>
                  </a:cubicBezTo>
                  <a:cubicBezTo>
                    <a:pt x="11043" y="11847"/>
                    <a:pt x="11310" y="11752"/>
                    <a:pt x="11499" y="11563"/>
                  </a:cubicBezTo>
                  <a:cubicBezTo>
                    <a:pt x="11909" y="11153"/>
                    <a:pt x="11909" y="10492"/>
                    <a:pt x="11499" y="10114"/>
                  </a:cubicBezTo>
                  <a:lnTo>
                    <a:pt x="9420" y="8003"/>
                  </a:lnTo>
                  <a:cubicBezTo>
                    <a:pt x="9609" y="7625"/>
                    <a:pt x="9735" y="7152"/>
                    <a:pt x="9735" y="6680"/>
                  </a:cubicBezTo>
                  <a:cubicBezTo>
                    <a:pt x="9735" y="5924"/>
                    <a:pt x="9452" y="5262"/>
                    <a:pt x="9011" y="4695"/>
                  </a:cubicBezTo>
                  <a:lnTo>
                    <a:pt x="9011" y="1828"/>
                  </a:lnTo>
                  <a:cubicBezTo>
                    <a:pt x="9011" y="1639"/>
                    <a:pt x="8853" y="1481"/>
                    <a:pt x="8664" y="1481"/>
                  </a:cubicBezTo>
                  <a:lnTo>
                    <a:pt x="8317" y="1481"/>
                  </a:lnTo>
                  <a:lnTo>
                    <a:pt x="8317" y="379"/>
                  </a:lnTo>
                  <a:cubicBezTo>
                    <a:pt x="8317" y="190"/>
                    <a:pt x="8160" y="1"/>
                    <a:pt x="7971" y="1"/>
                  </a:cubicBezTo>
                  <a:close/>
                </a:path>
              </a:pathLst>
            </a:custGeom>
            <a:solidFill>
              <a:schemeClr val="bg1"/>
            </a:solidFill>
            <a:ln>
              <a:no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Arial"/>
                <a:ea typeface="微软雅黑"/>
                <a:cs typeface="字魂105号-简雅黑" panose="00000500000000000000" pitchFamily="2" charset="-122"/>
                <a:sym typeface="Arial"/>
              </a:endParaRPr>
            </a:p>
          </p:txBody>
        </p:sp>
        <p:sp>
          <p:nvSpPr>
            <p:cNvPr id="11" name="Google Shape;549;p23">
              <a:extLst>
                <a:ext uri="{FF2B5EF4-FFF2-40B4-BE49-F238E27FC236}">
                  <a16:creationId xmlns:a16="http://schemas.microsoft.com/office/drawing/2014/main" id="{B79D1431-0D92-4E61-E099-CB0BED70AB92}"/>
                </a:ext>
              </a:extLst>
            </p:cNvPr>
            <p:cNvSpPr txBox="1"/>
            <p:nvPr/>
          </p:nvSpPr>
          <p:spPr>
            <a:xfrm>
              <a:off x="1876687" y="5092323"/>
              <a:ext cx="1158365" cy="458279"/>
            </a:xfrm>
            <a:prstGeom prst="rect">
              <a:avLst/>
            </a:prstGeom>
            <a:noFill/>
            <a:ln>
              <a:noFill/>
            </a:ln>
          </p:spPr>
          <p:txBody>
            <a:bodyPr spcFirstLastPara="1" wrap="square" lIns="121900" tIns="121900" rIns="121900" bIns="121900" anchor="ctr" anchorCtr="0">
              <a:noAutofit/>
            </a:bodyPr>
            <a:lstStyle/>
            <a:p>
              <a:pPr algn="ctr" defTabSz="1219200">
                <a:buClr>
                  <a:srgbClr val="000000"/>
                </a:buClr>
              </a:pPr>
              <a:r>
                <a:rPr lang="en-GB" sz="2665" kern="0" dirty="0">
                  <a:solidFill>
                    <a:srgbClr val="FFFFFF"/>
                  </a:solidFill>
                  <a:latin typeface="Arial"/>
                  <a:ea typeface="微软雅黑"/>
                  <a:cs typeface="字魂105号-简雅黑" panose="00000500000000000000" pitchFamily="2" charset="-122"/>
                  <a:sym typeface="Arial"/>
                </a:rPr>
                <a:t>NR 19</a:t>
              </a:r>
              <a:endParaRPr sz="2665" kern="0" dirty="0">
                <a:solidFill>
                  <a:srgbClr val="FFFFFF"/>
                </a:solidFill>
                <a:latin typeface="Arial"/>
                <a:ea typeface="微软雅黑"/>
                <a:cs typeface="字魂105号-简雅黑" panose="00000500000000000000" pitchFamily="2" charset="-122"/>
                <a:sym typeface="Arial"/>
              </a:endParaRPr>
            </a:p>
          </p:txBody>
        </p:sp>
        <p:sp>
          <p:nvSpPr>
            <p:cNvPr id="12" name="文本框 62">
              <a:extLst>
                <a:ext uri="{FF2B5EF4-FFF2-40B4-BE49-F238E27FC236}">
                  <a16:creationId xmlns:a16="http://schemas.microsoft.com/office/drawing/2014/main" id="{3AA0B4B4-26C4-0E92-0F60-F092889315BB}"/>
                </a:ext>
              </a:extLst>
            </p:cNvPr>
            <p:cNvSpPr txBox="1"/>
            <p:nvPr/>
          </p:nvSpPr>
          <p:spPr>
            <a:xfrm>
              <a:off x="1549483" y="2636014"/>
              <a:ext cx="1942254" cy="1935990"/>
            </a:xfrm>
            <a:prstGeom prst="rect">
              <a:avLst/>
            </a:prstGeom>
            <a:noFill/>
          </p:spPr>
          <p:txBody>
            <a:bodyPr wrap="square" rtlCol="0">
              <a:spAutoFit/>
            </a:bodyPr>
            <a:lstStyle/>
            <a:p>
              <a:pPr algn="ctr">
                <a:lnSpc>
                  <a:spcPct val="150000"/>
                </a:lnSpc>
              </a:pPr>
              <a:r>
                <a:rPr lang="pt-BR" altLang="zh-CN" b="1" dirty="0">
                  <a:solidFill>
                    <a:srgbClr val="FF0000"/>
                  </a:solidFill>
                  <a:latin typeface="+mj-lt"/>
                  <a:ea typeface="微软雅黑"/>
                  <a:sym typeface="Arial"/>
                </a:rPr>
                <a:t>A manipulação, armazenamento e transporte de materiais explosivos são atividades que apresentam riscos significativos para a segurança e a saúde dos trabalhadores envolvidos. </a:t>
              </a:r>
              <a:endParaRPr lang="zh-CN" altLang="en-US" b="1" dirty="0">
                <a:solidFill>
                  <a:srgbClr val="FF0000"/>
                </a:solidFill>
                <a:latin typeface="+mj-lt"/>
                <a:ea typeface="微软雅黑"/>
                <a:sym typeface="Arial"/>
              </a:endParaRPr>
            </a:p>
          </p:txBody>
        </p:sp>
      </p:grpSp>
      <p:sp>
        <p:nvSpPr>
          <p:cNvPr id="16" name="椭圆 8">
            <a:extLst>
              <a:ext uri="{FF2B5EF4-FFF2-40B4-BE49-F238E27FC236}">
                <a16:creationId xmlns:a16="http://schemas.microsoft.com/office/drawing/2014/main" id="{90FB603A-4F11-37D1-2C84-24379393864E}"/>
              </a:ext>
            </a:extLst>
          </p:cNvPr>
          <p:cNvSpPr/>
          <p:nvPr/>
        </p:nvSpPr>
        <p:spPr>
          <a:xfrm>
            <a:off x="7997642" y="1910094"/>
            <a:ext cx="2961352" cy="2961352"/>
          </a:xfrm>
          <a:prstGeom prst="ellipse">
            <a:avLst/>
          </a:prstGeom>
          <a:solidFill>
            <a:srgbClr val="E60B2F"/>
          </a:solidFill>
          <a:ln>
            <a:solidFill>
              <a:srgbClr val="D91D3C"/>
            </a:solid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pic>
        <p:nvPicPr>
          <p:cNvPr id="19" name="Imagem 18">
            <a:extLst>
              <a:ext uri="{FF2B5EF4-FFF2-40B4-BE49-F238E27FC236}">
                <a16:creationId xmlns:a16="http://schemas.microsoft.com/office/drawing/2014/main" id="{A8905025-473B-4212-2503-4CCFBEFA7A62}"/>
              </a:ext>
            </a:extLst>
          </p:cNvPr>
          <p:cNvPicPr>
            <a:picLocks noChangeAspect="1"/>
          </p:cNvPicPr>
          <p:nvPr/>
        </p:nvPicPr>
        <p:blipFill rotWithShape="1">
          <a:blip r:embed="rId2"/>
          <a:srcRect l="6493" r="7817"/>
          <a:stretch/>
        </p:blipFill>
        <p:spPr>
          <a:xfrm>
            <a:off x="8139445" y="2033876"/>
            <a:ext cx="2680402" cy="2714589"/>
          </a:xfrm>
          <a:prstGeom prst="ellipse">
            <a:avLst/>
          </a:prstGeom>
        </p:spPr>
      </p:pic>
      <p:pic>
        <p:nvPicPr>
          <p:cNvPr id="3" name="Imagem 2">
            <a:extLst>
              <a:ext uri="{FF2B5EF4-FFF2-40B4-BE49-F238E27FC236}">
                <a16:creationId xmlns:a16="http://schemas.microsoft.com/office/drawing/2014/main" id="{51A29E04-ECB3-A223-28BE-96E0FE02F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27800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par>
                                <p:cTn id="8" presetID="21"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 name="组合 24">
            <a:extLst>
              <a:ext uri="{FF2B5EF4-FFF2-40B4-BE49-F238E27FC236}">
                <a16:creationId xmlns:a16="http://schemas.microsoft.com/office/drawing/2014/main" id="{62319961-DD37-AB72-6568-A742167B2556}"/>
              </a:ext>
            </a:extLst>
          </p:cNvPr>
          <p:cNvGrpSpPr/>
          <p:nvPr/>
        </p:nvGrpSpPr>
        <p:grpSpPr>
          <a:xfrm flipH="1">
            <a:off x="990600" y="3175000"/>
            <a:ext cx="3817476" cy="3683000"/>
            <a:chOff x="1869240" y="1695207"/>
            <a:chExt cx="4053990" cy="4056338"/>
          </a:xfrm>
          <a:effectLst>
            <a:outerShdw blurRad="152400" dist="165100" dir="2700000" algn="tl" rotWithShape="0">
              <a:prstClr val="black">
                <a:alpha val="20000"/>
              </a:prstClr>
            </a:outerShdw>
          </a:effectLst>
        </p:grpSpPr>
        <p:grpSp>
          <p:nvGrpSpPr>
            <p:cNvPr id="4" name="Group 3">
              <a:extLst>
                <a:ext uri="{FF2B5EF4-FFF2-40B4-BE49-F238E27FC236}">
                  <a16:creationId xmlns:a16="http://schemas.microsoft.com/office/drawing/2014/main" id="{3853C04D-CCA9-7F1B-87F9-8ECC3D60BE4B}"/>
                </a:ext>
              </a:extLst>
            </p:cNvPr>
            <p:cNvGrpSpPr/>
            <p:nvPr/>
          </p:nvGrpSpPr>
          <p:grpSpPr>
            <a:xfrm rot="20767753">
              <a:off x="1869240" y="1695207"/>
              <a:ext cx="4053990" cy="4056338"/>
              <a:chOff x="3429000" y="1858963"/>
              <a:chExt cx="2739233" cy="2740819"/>
            </a:xfrm>
          </p:grpSpPr>
          <p:sp>
            <p:nvSpPr>
              <p:cNvPr id="6" name="Freeform 5">
                <a:extLst>
                  <a:ext uri="{FF2B5EF4-FFF2-40B4-BE49-F238E27FC236}">
                    <a16:creationId xmlns:a16="http://schemas.microsoft.com/office/drawing/2014/main" id="{A49432E9-7037-FF24-964E-B3E8014BE943}"/>
                  </a:ext>
                </a:extLst>
              </p:cNvPr>
              <p:cNvSpPr>
                <a:spLocks/>
              </p:cNvSpPr>
              <p:nvPr/>
            </p:nvSpPr>
            <p:spPr bwMode="auto">
              <a:xfrm>
                <a:off x="5363370" y="3794920"/>
                <a:ext cx="804863" cy="804862"/>
              </a:xfrm>
              <a:custGeom>
                <a:avLst/>
                <a:gdLst/>
                <a:ahLst/>
                <a:cxnLst>
                  <a:cxn ang="0">
                    <a:pos x="1046" y="168"/>
                  </a:cxn>
                  <a:cxn ang="0">
                    <a:pos x="1122" y="107"/>
                  </a:cxn>
                  <a:cxn ang="0">
                    <a:pos x="1207" y="61"/>
                  </a:cxn>
                  <a:cxn ang="0">
                    <a:pos x="1295" y="27"/>
                  </a:cxn>
                  <a:cxn ang="0">
                    <a:pos x="1388" y="7"/>
                  </a:cxn>
                  <a:cxn ang="0">
                    <a:pos x="1481" y="0"/>
                  </a:cxn>
                  <a:cxn ang="0">
                    <a:pos x="1575" y="7"/>
                  </a:cxn>
                  <a:cxn ang="0">
                    <a:pos x="1667" y="27"/>
                  </a:cxn>
                  <a:cxn ang="0">
                    <a:pos x="1756" y="61"/>
                  </a:cxn>
                  <a:cxn ang="0">
                    <a:pos x="1840" y="107"/>
                  </a:cxn>
                  <a:cxn ang="0">
                    <a:pos x="1918" y="168"/>
                  </a:cxn>
                  <a:cxn ang="0">
                    <a:pos x="4899" y="3149"/>
                  </a:cxn>
                  <a:cxn ang="0">
                    <a:pos x="4960" y="3227"/>
                  </a:cxn>
                  <a:cxn ang="0">
                    <a:pos x="5006" y="3312"/>
                  </a:cxn>
                  <a:cxn ang="0">
                    <a:pos x="5040" y="3400"/>
                  </a:cxn>
                  <a:cxn ang="0">
                    <a:pos x="5059" y="3493"/>
                  </a:cxn>
                  <a:cxn ang="0">
                    <a:pos x="5066" y="3587"/>
                  </a:cxn>
                  <a:cxn ang="0">
                    <a:pos x="5059" y="3681"/>
                  </a:cxn>
                  <a:cxn ang="0">
                    <a:pos x="5040" y="3773"/>
                  </a:cxn>
                  <a:cxn ang="0">
                    <a:pos x="5006" y="3861"/>
                  </a:cxn>
                  <a:cxn ang="0">
                    <a:pos x="4960" y="3946"/>
                  </a:cxn>
                  <a:cxn ang="0">
                    <a:pos x="4899" y="4024"/>
                  </a:cxn>
                  <a:cxn ang="0">
                    <a:pos x="4021" y="4902"/>
                  </a:cxn>
                  <a:cxn ang="0">
                    <a:pos x="3943" y="4963"/>
                  </a:cxn>
                  <a:cxn ang="0">
                    <a:pos x="3859" y="5009"/>
                  </a:cxn>
                  <a:cxn ang="0">
                    <a:pos x="3770" y="5043"/>
                  </a:cxn>
                  <a:cxn ang="0">
                    <a:pos x="3678" y="5062"/>
                  </a:cxn>
                  <a:cxn ang="0">
                    <a:pos x="3584" y="5070"/>
                  </a:cxn>
                  <a:cxn ang="0">
                    <a:pos x="3490" y="5062"/>
                  </a:cxn>
                  <a:cxn ang="0">
                    <a:pos x="3398" y="5043"/>
                  </a:cxn>
                  <a:cxn ang="0">
                    <a:pos x="3310" y="5009"/>
                  </a:cxn>
                  <a:cxn ang="0">
                    <a:pos x="3225" y="4963"/>
                  </a:cxn>
                  <a:cxn ang="0">
                    <a:pos x="3148" y="4902"/>
                  </a:cxn>
                  <a:cxn ang="0">
                    <a:pos x="168" y="1919"/>
                  </a:cxn>
                  <a:cxn ang="0">
                    <a:pos x="107" y="1841"/>
                  </a:cxn>
                  <a:cxn ang="0">
                    <a:pos x="61" y="1757"/>
                  </a:cxn>
                  <a:cxn ang="0">
                    <a:pos x="27" y="1668"/>
                  </a:cxn>
                  <a:cxn ang="0">
                    <a:pos x="7" y="1576"/>
                  </a:cxn>
                  <a:cxn ang="0">
                    <a:pos x="0" y="1482"/>
                  </a:cxn>
                  <a:cxn ang="0">
                    <a:pos x="7" y="1389"/>
                  </a:cxn>
                  <a:cxn ang="0">
                    <a:pos x="27" y="1297"/>
                  </a:cxn>
                  <a:cxn ang="0">
                    <a:pos x="61" y="1207"/>
                  </a:cxn>
                  <a:cxn ang="0">
                    <a:pos x="107" y="1123"/>
                  </a:cxn>
                  <a:cxn ang="0">
                    <a:pos x="168" y="1046"/>
                  </a:cxn>
                </a:cxnLst>
                <a:rect l="0" t="0" r="r" b="b"/>
                <a:pathLst>
                  <a:path w="5066" h="5070">
                    <a:moveTo>
                      <a:pt x="190" y="1021"/>
                    </a:moveTo>
                    <a:lnTo>
                      <a:pt x="1021" y="190"/>
                    </a:lnTo>
                    <a:lnTo>
                      <a:pt x="1046" y="168"/>
                    </a:lnTo>
                    <a:lnTo>
                      <a:pt x="1070" y="146"/>
                    </a:lnTo>
                    <a:lnTo>
                      <a:pt x="1096" y="126"/>
                    </a:lnTo>
                    <a:lnTo>
                      <a:pt x="1122" y="107"/>
                    </a:lnTo>
                    <a:lnTo>
                      <a:pt x="1150" y="90"/>
                    </a:lnTo>
                    <a:lnTo>
                      <a:pt x="1179" y="75"/>
                    </a:lnTo>
                    <a:lnTo>
                      <a:pt x="1207" y="61"/>
                    </a:lnTo>
                    <a:lnTo>
                      <a:pt x="1236" y="48"/>
                    </a:lnTo>
                    <a:lnTo>
                      <a:pt x="1266" y="37"/>
                    </a:lnTo>
                    <a:lnTo>
                      <a:pt x="1295" y="27"/>
                    </a:lnTo>
                    <a:lnTo>
                      <a:pt x="1327" y="18"/>
                    </a:lnTo>
                    <a:lnTo>
                      <a:pt x="1357" y="12"/>
                    </a:lnTo>
                    <a:lnTo>
                      <a:pt x="1388" y="7"/>
                    </a:lnTo>
                    <a:lnTo>
                      <a:pt x="1419" y="3"/>
                    </a:lnTo>
                    <a:lnTo>
                      <a:pt x="1450" y="1"/>
                    </a:lnTo>
                    <a:lnTo>
                      <a:pt x="1481" y="0"/>
                    </a:lnTo>
                    <a:lnTo>
                      <a:pt x="1513" y="1"/>
                    </a:lnTo>
                    <a:lnTo>
                      <a:pt x="1544" y="3"/>
                    </a:lnTo>
                    <a:lnTo>
                      <a:pt x="1575" y="7"/>
                    </a:lnTo>
                    <a:lnTo>
                      <a:pt x="1607" y="12"/>
                    </a:lnTo>
                    <a:lnTo>
                      <a:pt x="1637" y="18"/>
                    </a:lnTo>
                    <a:lnTo>
                      <a:pt x="1667" y="27"/>
                    </a:lnTo>
                    <a:lnTo>
                      <a:pt x="1698" y="37"/>
                    </a:lnTo>
                    <a:lnTo>
                      <a:pt x="1727" y="48"/>
                    </a:lnTo>
                    <a:lnTo>
                      <a:pt x="1756" y="61"/>
                    </a:lnTo>
                    <a:lnTo>
                      <a:pt x="1785" y="75"/>
                    </a:lnTo>
                    <a:lnTo>
                      <a:pt x="1813" y="90"/>
                    </a:lnTo>
                    <a:lnTo>
                      <a:pt x="1840" y="107"/>
                    </a:lnTo>
                    <a:lnTo>
                      <a:pt x="1867" y="126"/>
                    </a:lnTo>
                    <a:lnTo>
                      <a:pt x="1893" y="146"/>
                    </a:lnTo>
                    <a:lnTo>
                      <a:pt x="1918" y="168"/>
                    </a:lnTo>
                    <a:lnTo>
                      <a:pt x="1943" y="190"/>
                    </a:lnTo>
                    <a:lnTo>
                      <a:pt x="4876" y="3126"/>
                    </a:lnTo>
                    <a:lnTo>
                      <a:pt x="4899" y="3149"/>
                    </a:lnTo>
                    <a:lnTo>
                      <a:pt x="4921" y="3175"/>
                    </a:lnTo>
                    <a:lnTo>
                      <a:pt x="4940" y="3201"/>
                    </a:lnTo>
                    <a:lnTo>
                      <a:pt x="4960" y="3227"/>
                    </a:lnTo>
                    <a:lnTo>
                      <a:pt x="4976" y="3255"/>
                    </a:lnTo>
                    <a:lnTo>
                      <a:pt x="4992" y="3284"/>
                    </a:lnTo>
                    <a:lnTo>
                      <a:pt x="5006" y="3312"/>
                    </a:lnTo>
                    <a:lnTo>
                      <a:pt x="5019" y="3341"/>
                    </a:lnTo>
                    <a:lnTo>
                      <a:pt x="5030" y="3371"/>
                    </a:lnTo>
                    <a:lnTo>
                      <a:pt x="5040" y="3400"/>
                    </a:lnTo>
                    <a:lnTo>
                      <a:pt x="5047" y="3431"/>
                    </a:lnTo>
                    <a:lnTo>
                      <a:pt x="5054" y="3462"/>
                    </a:lnTo>
                    <a:lnTo>
                      <a:pt x="5059" y="3493"/>
                    </a:lnTo>
                    <a:lnTo>
                      <a:pt x="5064" y="3524"/>
                    </a:lnTo>
                    <a:lnTo>
                      <a:pt x="5066" y="3555"/>
                    </a:lnTo>
                    <a:lnTo>
                      <a:pt x="5066" y="3587"/>
                    </a:lnTo>
                    <a:lnTo>
                      <a:pt x="5066" y="3618"/>
                    </a:lnTo>
                    <a:lnTo>
                      <a:pt x="5064" y="3649"/>
                    </a:lnTo>
                    <a:lnTo>
                      <a:pt x="5059" y="3681"/>
                    </a:lnTo>
                    <a:lnTo>
                      <a:pt x="5054" y="3711"/>
                    </a:lnTo>
                    <a:lnTo>
                      <a:pt x="5047" y="3742"/>
                    </a:lnTo>
                    <a:lnTo>
                      <a:pt x="5040" y="3773"/>
                    </a:lnTo>
                    <a:lnTo>
                      <a:pt x="5030" y="3803"/>
                    </a:lnTo>
                    <a:lnTo>
                      <a:pt x="5019" y="3832"/>
                    </a:lnTo>
                    <a:lnTo>
                      <a:pt x="5006" y="3861"/>
                    </a:lnTo>
                    <a:lnTo>
                      <a:pt x="4992" y="3891"/>
                    </a:lnTo>
                    <a:lnTo>
                      <a:pt x="4976" y="3919"/>
                    </a:lnTo>
                    <a:lnTo>
                      <a:pt x="4960" y="3946"/>
                    </a:lnTo>
                    <a:lnTo>
                      <a:pt x="4940" y="3973"/>
                    </a:lnTo>
                    <a:lnTo>
                      <a:pt x="4921" y="3999"/>
                    </a:lnTo>
                    <a:lnTo>
                      <a:pt x="4899" y="4024"/>
                    </a:lnTo>
                    <a:lnTo>
                      <a:pt x="4876" y="4047"/>
                    </a:lnTo>
                    <a:lnTo>
                      <a:pt x="4045" y="4879"/>
                    </a:lnTo>
                    <a:lnTo>
                      <a:pt x="4021" y="4902"/>
                    </a:lnTo>
                    <a:lnTo>
                      <a:pt x="3996" y="4924"/>
                    </a:lnTo>
                    <a:lnTo>
                      <a:pt x="3970" y="4943"/>
                    </a:lnTo>
                    <a:lnTo>
                      <a:pt x="3943" y="4963"/>
                    </a:lnTo>
                    <a:lnTo>
                      <a:pt x="3916" y="4979"/>
                    </a:lnTo>
                    <a:lnTo>
                      <a:pt x="3888" y="4995"/>
                    </a:lnTo>
                    <a:lnTo>
                      <a:pt x="3859" y="5009"/>
                    </a:lnTo>
                    <a:lnTo>
                      <a:pt x="3830" y="5022"/>
                    </a:lnTo>
                    <a:lnTo>
                      <a:pt x="3801" y="5033"/>
                    </a:lnTo>
                    <a:lnTo>
                      <a:pt x="3770" y="5043"/>
                    </a:lnTo>
                    <a:lnTo>
                      <a:pt x="3740" y="5050"/>
                    </a:lnTo>
                    <a:lnTo>
                      <a:pt x="3709" y="5058"/>
                    </a:lnTo>
                    <a:lnTo>
                      <a:pt x="3678" y="5062"/>
                    </a:lnTo>
                    <a:lnTo>
                      <a:pt x="3647" y="5067"/>
                    </a:lnTo>
                    <a:lnTo>
                      <a:pt x="3616" y="5069"/>
                    </a:lnTo>
                    <a:lnTo>
                      <a:pt x="3584" y="5070"/>
                    </a:lnTo>
                    <a:lnTo>
                      <a:pt x="3553" y="5069"/>
                    </a:lnTo>
                    <a:lnTo>
                      <a:pt x="3522" y="5067"/>
                    </a:lnTo>
                    <a:lnTo>
                      <a:pt x="3490" y="5062"/>
                    </a:lnTo>
                    <a:lnTo>
                      <a:pt x="3460" y="5058"/>
                    </a:lnTo>
                    <a:lnTo>
                      <a:pt x="3429" y="5050"/>
                    </a:lnTo>
                    <a:lnTo>
                      <a:pt x="3398" y="5043"/>
                    </a:lnTo>
                    <a:lnTo>
                      <a:pt x="3369" y="5033"/>
                    </a:lnTo>
                    <a:lnTo>
                      <a:pt x="3339" y="5022"/>
                    </a:lnTo>
                    <a:lnTo>
                      <a:pt x="3310" y="5009"/>
                    </a:lnTo>
                    <a:lnTo>
                      <a:pt x="3282" y="4995"/>
                    </a:lnTo>
                    <a:lnTo>
                      <a:pt x="3254" y="4979"/>
                    </a:lnTo>
                    <a:lnTo>
                      <a:pt x="3225" y="4963"/>
                    </a:lnTo>
                    <a:lnTo>
                      <a:pt x="3199" y="4943"/>
                    </a:lnTo>
                    <a:lnTo>
                      <a:pt x="3173" y="4924"/>
                    </a:lnTo>
                    <a:lnTo>
                      <a:pt x="3148" y="4902"/>
                    </a:lnTo>
                    <a:lnTo>
                      <a:pt x="3124" y="4879"/>
                    </a:lnTo>
                    <a:lnTo>
                      <a:pt x="190" y="1944"/>
                    </a:lnTo>
                    <a:lnTo>
                      <a:pt x="168" y="1919"/>
                    </a:lnTo>
                    <a:lnTo>
                      <a:pt x="146" y="1894"/>
                    </a:lnTo>
                    <a:lnTo>
                      <a:pt x="125" y="1868"/>
                    </a:lnTo>
                    <a:lnTo>
                      <a:pt x="107" y="1841"/>
                    </a:lnTo>
                    <a:lnTo>
                      <a:pt x="90" y="1814"/>
                    </a:lnTo>
                    <a:lnTo>
                      <a:pt x="75" y="1786"/>
                    </a:lnTo>
                    <a:lnTo>
                      <a:pt x="61" y="1757"/>
                    </a:lnTo>
                    <a:lnTo>
                      <a:pt x="48" y="1728"/>
                    </a:lnTo>
                    <a:lnTo>
                      <a:pt x="37" y="1699"/>
                    </a:lnTo>
                    <a:lnTo>
                      <a:pt x="27" y="1668"/>
                    </a:lnTo>
                    <a:lnTo>
                      <a:pt x="18" y="1638"/>
                    </a:lnTo>
                    <a:lnTo>
                      <a:pt x="12" y="1608"/>
                    </a:lnTo>
                    <a:lnTo>
                      <a:pt x="7" y="1576"/>
                    </a:lnTo>
                    <a:lnTo>
                      <a:pt x="3" y="1545"/>
                    </a:lnTo>
                    <a:lnTo>
                      <a:pt x="1" y="1514"/>
                    </a:lnTo>
                    <a:lnTo>
                      <a:pt x="0" y="1482"/>
                    </a:lnTo>
                    <a:lnTo>
                      <a:pt x="1" y="1451"/>
                    </a:lnTo>
                    <a:lnTo>
                      <a:pt x="3" y="1421"/>
                    </a:lnTo>
                    <a:lnTo>
                      <a:pt x="7" y="1389"/>
                    </a:lnTo>
                    <a:lnTo>
                      <a:pt x="12" y="1358"/>
                    </a:lnTo>
                    <a:lnTo>
                      <a:pt x="18" y="1328"/>
                    </a:lnTo>
                    <a:lnTo>
                      <a:pt x="27" y="1297"/>
                    </a:lnTo>
                    <a:lnTo>
                      <a:pt x="37" y="1267"/>
                    </a:lnTo>
                    <a:lnTo>
                      <a:pt x="48" y="1237"/>
                    </a:lnTo>
                    <a:lnTo>
                      <a:pt x="61" y="1207"/>
                    </a:lnTo>
                    <a:lnTo>
                      <a:pt x="75" y="1179"/>
                    </a:lnTo>
                    <a:lnTo>
                      <a:pt x="90" y="1151"/>
                    </a:lnTo>
                    <a:lnTo>
                      <a:pt x="107" y="1123"/>
                    </a:lnTo>
                    <a:lnTo>
                      <a:pt x="125" y="1097"/>
                    </a:lnTo>
                    <a:lnTo>
                      <a:pt x="146" y="1071"/>
                    </a:lnTo>
                    <a:lnTo>
                      <a:pt x="168" y="1046"/>
                    </a:lnTo>
                    <a:lnTo>
                      <a:pt x="190" y="1021"/>
                    </a:lnTo>
                  </a:path>
                </a:pathLst>
              </a:custGeom>
              <a:solidFill>
                <a:srgbClr val="C00000"/>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7" name="Freeform 6">
                <a:extLst>
                  <a:ext uri="{FF2B5EF4-FFF2-40B4-BE49-F238E27FC236}">
                    <a16:creationId xmlns:a16="http://schemas.microsoft.com/office/drawing/2014/main" id="{F4392E12-C4EA-9196-EF0E-04D3497193AE}"/>
                  </a:ext>
                </a:extLst>
              </p:cNvPr>
              <p:cNvSpPr>
                <a:spLocks/>
              </p:cNvSpPr>
              <p:nvPr/>
            </p:nvSpPr>
            <p:spPr bwMode="auto">
              <a:xfrm>
                <a:off x="5391945" y="3823495"/>
                <a:ext cx="300038" cy="300037"/>
              </a:xfrm>
              <a:custGeom>
                <a:avLst/>
                <a:gdLst/>
                <a:ahLst/>
                <a:cxnLst>
                  <a:cxn ang="0">
                    <a:pos x="0" y="1753"/>
                  </a:cxn>
                  <a:cxn ang="0">
                    <a:pos x="1751" y="0"/>
                  </a:cxn>
                  <a:cxn ang="0">
                    <a:pos x="1888" y="136"/>
                  </a:cxn>
                  <a:cxn ang="0">
                    <a:pos x="136" y="1889"/>
                  </a:cxn>
                  <a:cxn ang="0">
                    <a:pos x="0" y="1753"/>
                  </a:cxn>
                </a:cxnLst>
                <a:rect l="0" t="0" r="r" b="b"/>
                <a:pathLst>
                  <a:path w="1888" h="1889">
                    <a:moveTo>
                      <a:pt x="0" y="1753"/>
                    </a:moveTo>
                    <a:lnTo>
                      <a:pt x="1751" y="0"/>
                    </a:lnTo>
                    <a:lnTo>
                      <a:pt x="1888" y="136"/>
                    </a:lnTo>
                    <a:lnTo>
                      <a:pt x="136" y="1889"/>
                    </a:lnTo>
                    <a:lnTo>
                      <a:pt x="0" y="1753"/>
                    </a:lnTo>
                    <a:close/>
                  </a:path>
                </a:pathLst>
              </a:custGeom>
              <a:solidFill>
                <a:schemeClr val="bg1"/>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8" name="Freeform 7">
                <a:extLst>
                  <a:ext uri="{FF2B5EF4-FFF2-40B4-BE49-F238E27FC236}">
                    <a16:creationId xmlns:a16="http://schemas.microsoft.com/office/drawing/2014/main" id="{F7F7472C-24AA-46EC-9CFB-2D10C1D24395}"/>
                  </a:ext>
                </a:extLst>
              </p:cNvPr>
              <p:cNvSpPr>
                <a:spLocks/>
              </p:cNvSpPr>
              <p:nvPr/>
            </p:nvSpPr>
            <p:spPr bwMode="auto">
              <a:xfrm>
                <a:off x="5841207" y="4271170"/>
                <a:ext cx="298450" cy="300037"/>
              </a:xfrm>
              <a:custGeom>
                <a:avLst/>
                <a:gdLst/>
                <a:ahLst/>
                <a:cxnLst>
                  <a:cxn ang="0">
                    <a:pos x="0" y="1752"/>
                  </a:cxn>
                  <a:cxn ang="0">
                    <a:pos x="1752" y="0"/>
                  </a:cxn>
                  <a:cxn ang="0">
                    <a:pos x="1889" y="136"/>
                  </a:cxn>
                  <a:cxn ang="0">
                    <a:pos x="136" y="1890"/>
                  </a:cxn>
                  <a:cxn ang="0">
                    <a:pos x="0" y="1752"/>
                  </a:cxn>
                </a:cxnLst>
                <a:rect l="0" t="0" r="r" b="b"/>
                <a:pathLst>
                  <a:path w="1889" h="1890">
                    <a:moveTo>
                      <a:pt x="0" y="1752"/>
                    </a:moveTo>
                    <a:lnTo>
                      <a:pt x="1752" y="0"/>
                    </a:lnTo>
                    <a:lnTo>
                      <a:pt x="1889" y="136"/>
                    </a:lnTo>
                    <a:lnTo>
                      <a:pt x="136" y="1890"/>
                    </a:lnTo>
                    <a:lnTo>
                      <a:pt x="0" y="1752"/>
                    </a:lnTo>
                    <a:close/>
                  </a:path>
                </a:pathLst>
              </a:custGeom>
              <a:solidFill>
                <a:schemeClr val="bg1"/>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9" name="Freeform 8">
                <a:extLst>
                  <a:ext uri="{FF2B5EF4-FFF2-40B4-BE49-F238E27FC236}">
                    <a16:creationId xmlns:a16="http://schemas.microsoft.com/office/drawing/2014/main" id="{90E9E7ED-71CD-F22B-5ABC-E6275FD3382F}"/>
                  </a:ext>
                </a:extLst>
              </p:cNvPr>
              <p:cNvSpPr>
                <a:spLocks/>
              </p:cNvSpPr>
              <p:nvPr/>
            </p:nvSpPr>
            <p:spPr bwMode="auto">
              <a:xfrm>
                <a:off x="5045870" y="3477420"/>
                <a:ext cx="481013" cy="481012"/>
              </a:xfrm>
              <a:custGeom>
                <a:avLst/>
                <a:gdLst/>
                <a:ahLst/>
                <a:cxnLst>
                  <a:cxn ang="0">
                    <a:pos x="2174" y="3030"/>
                  </a:cxn>
                  <a:cxn ang="0">
                    <a:pos x="3029" y="2176"/>
                  </a:cxn>
                  <a:cxn ang="0">
                    <a:pos x="854" y="0"/>
                  </a:cxn>
                  <a:cxn ang="0">
                    <a:pos x="0" y="855"/>
                  </a:cxn>
                  <a:cxn ang="0">
                    <a:pos x="2174" y="3030"/>
                  </a:cxn>
                </a:cxnLst>
                <a:rect l="0" t="0" r="r" b="b"/>
                <a:pathLst>
                  <a:path w="3029" h="3030">
                    <a:moveTo>
                      <a:pt x="2174" y="3030"/>
                    </a:moveTo>
                    <a:lnTo>
                      <a:pt x="3029" y="2176"/>
                    </a:lnTo>
                    <a:lnTo>
                      <a:pt x="854" y="0"/>
                    </a:lnTo>
                    <a:lnTo>
                      <a:pt x="0" y="855"/>
                    </a:lnTo>
                    <a:lnTo>
                      <a:pt x="2174" y="3030"/>
                    </a:lnTo>
                    <a:close/>
                  </a:path>
                </a:pathLst>
              </a:custGeom>
              <a:solidFill>
                <a:srgbClr val="FFFFFF">
                  <a:lumMod val="75000"/>
                </a:srgbClr>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0" name="Freeform 9">
                <a:extLst>
                  <a:ext uri="{FF2B5EF4-FFF2-40B4-BE49-F238E27FC236}">
                    <a16:creationId xmlns:a16="http://schemas.microsoft.com/office/drawing/2014/main" id="{EC70DE29-AE01-911A-A8BE-89B4575E4729}"/>
                  </a:ext>
                </a:extLst>
              </p:cNvPr>
              <p:cNvSpPr>
                <a:spLocks/>
              </p:cNvSpPr>
              <p:nvPr/>
            </p:nvSpPr>
            <p:spPr bwMode="auto">
              <a:xfrm>
                <a:off x="5018882" y="3451226"/>
                <a:ext cx="163513" cy="163512"/>
              </a:xfrm>
              <a:custGeom>
                <a:avLst/>
                <a:gdLst/>
                <a:ahLst/>
                <a:cxnLst>
                  <a:cxn ang="0">
                    <a:pos x="0" y="855"/>
                  </a:cxn>
                  <a:cxn ang="0">
                    <a:pos x="854" y="0"/>
                  </a:cxn>
                  <a:cxn ang="0">
                    <a:pos x="1032" y="179"/>
                  </a:cxn>
                  <a:cxn ang="0">
                    <a:pos x="178" y="1034"/>
                  </a:cxn>
                  <a:cxn ang="0">
                    <a:pos x="0" y="855"/>
                  </a:cxn>
                </a:cxnLst>
                <a:rect l="0" t="0" r="r" b="b"/>
                <a:pathLst>
                  <a:path w="1032" h="1034">
                    <a:moveTo>
                      <a:pt x="0" y="855"/>
                    </a:moveTo>
                    <a:lnTo>
                      <a:pt x="854" y="0"/>
                    </a:lnTo>
                    <a:lnTo>
                      <a:pt x="1032" y="179"/>
                    </a:lnTo>
                    <a:lnTo>
                      <a:pt x="178" y="1034"/>
                    </a:lnTo>
                    <a:lnTo>
                      <a:pt x="0" y="855"/>
                    </a:lnTo>
                    <a:close/>
                  </a:path>
                </a:pathLst>
              </a:custGeom>
              <a:solidFill>
                <a:srgbClr val="C00000"/>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1" name="Freeform 10">
                <a:extLst>
                  <a:ext uri="{FF2B5EF4-FFF2-40B4-BE49-F238E27FC236}">
                    <a16:creationId xmlns:a16="http://schemas.microsoft.com/office/drawing/2014/main" id="{368DF199-90DB-7013-C4E2-E0102DBA292E}"/>
                  </a:ext>
                </a:extLst>
              </p:cNvPr>
              <p:cNvSpPr>
                <a:spLocks/>
              </p:cNvSpPr>
              <p:nvPr/>
            </p:nvSpPr>
            <p:spPr bwMode="auto">
              <a:xfrm>
                <a:off x="3429000" y="1858963"/>
                <a:ext cx="1949450" cy="1949450"/>
              </a:xfrm>
              <a:custGeom>
                <a:avLst/>
                <a:gdLst/>
                <a:ahLst/>
                <a:cxnLst>
                  <a:cxn ang="0">
                    <a:pos x="10899" y="10020"/>
                  </a:cxn>
                  <a:cxn ang="0">
                    <a:pos x="11425" y="9264"/>
                  </a:cxn>
                  <a:cxn ang="0">
                    <a:pos x="11824" y="8454"/>
                  </a:cxn>
                  <a:cxn ang="0">
                    <a:pos x="12097" y="7604"/>
                  </a:cxn>
                  <a:cxn ang="0">
                    <a:pos x="12244" y="6730"/>
                  </a:cxn>
                  <a:cxn ang="0">
                    <a:pos x="12266" y="5845"/>
                  </a:cxn>
                  <a:cxn ang="0">
                    <a:pos x="12160" y="4965"/>
                  </a:cxn>
                  <a:cxn ang="0">
                    <a:pos x="11930" y="4105"/>
                  </a:cxn>
                  <a:cxn ang="0">
                    <a:pos x="11572" y="3281"/>
                  </a:cxn>
                  <a:cxn ang="0">
                    <a:pos x="11089" y="2505"/>
                  </a:cxn>
                  <a:cxn ang="0">
                    <a:pos x="10479" y="1795"/>
                  </a:cxn>
                  <a:cxn ang="0">
                    <a:pos x="9768" y="1185"/>
                  </a:cxn>
                  <a:cxn ang="0">
                    <a:pos x="8994" y="701"/>
                  </a:cxn>
                  <a:cxn ang="0">
                    <a:pos x="8169" y="343"/>
                  </a:cxn>
                  <a:cxn ang="0">
                    <a:pos x="7311" y="112"/>
                  </a:cxn>
                  <a:cxn ang="0">
                    <a:pos x="6432" y="7"/>
                  </a:cxn>
                  <a:cxn ang="0">
                    <a:pos x="5547" y="27"/>
                  </a:cxn>
                  <a:cxn ang="0">
                    <a:pos x="4672" y="176"/>
                  </a:cxn>
                  <a:cxn ang="0">
                    <a:pos x="3824" y="448"/>
                  </a:cxn>
                  <a:cxn ang="0">
                    <a:pos x="3014" y="849"/>
                  </a:cxn>
                  <a:cxn ang="0">
                    <a:pos x="2259" y="1374"/>
                  </a:cxn>
                  <a:cxn ang="0">
                    <a:pos x="1577" y="2023"/>
                  </a:cxn>
                  <a:cxn ang="0">
                    <a:pos x="1009" y="2757"/>
                  </a:cxn>
                  <a:cxn ang="0">
                    <a:pos x="567" y="3550"/>
                  </a:cxn>
                  <a:cxn ang="0">
                    <a:pos x="252" y="4388"/>
                  </a:cxn>
                  <a:cxn ang="0">
                    <a:pos x="63" y="5257"/>
                  </a:cxn>
                  <a:cxn ang="0">
                    <a:pos x="0" y="6140"/>
                  </a:cxn>
                  <a:cxn ang="0">
                    <a:pos x="63" y="7023"/>
                  </a:cxn>
                  <a:cxn ang="0">
                    <a:pos x="252" y="7890"/>
                  </a:cxn>
                  <a:cxn ang="0">
                    <a:pos x="567" y="8729"/>
                  </a:cxn>
                  <a:cxn ang="0">
                    <a:pos x="1009" y="9523"/>
                  </a:cxn>
                  <a:cxn ang="0">
                    <a:pos x="1577" y="10257"/>
                  </a:cxn>
                  <a:cxn ang="0">
                    <a:pos x="2259" y="10906"/>
                  </a:cxn>
                  <a:cxn ang="0">
                    <a:pos x="3014" y="11431"/>
                  </a:cxn>
                  <a:cxn ang="0">
                    <a:pos x="3824" y="11831"/>
                  </a:cxn>
                  <a:cxn ang="0">
                    <a:pos x="4672" y="12104"/>
                  </a:cxn>
                  <a:cxn ang="0">
                    <a:pos x="5547" y="12251"/>
                  </a:cxn>
                  <a:cxn ang="0">
                    <a:pos x="6432" y="12273"/>
                  </a:cxn>
                  <a:cxn ang="0">
                    <a:pos x="7311" y="12167"/>
                  </a:cxn>
                  <a:cxn ang="0">
                    <a:pos x="8169" y="11937"/>
                  </a:cxn>
                  <a:cxn ang="0">
                    <a:pos x="8994" y="11579"/>
                  </a:cxn>
                  <a:cxn ang="0">
                    <a:pos x="9768" y="11095"/>
                  </a:cxn>
                  <a:cxn ang="0">
                    <a:pos x="10479" y="10485"/>
                  </a:cxn>
                </a:cxnLst>
                <a:rect l="0" t="0" r="r" b="b"/>
                <a:pathLst>
                  <a:path w="12273" h="12280">
                    <a:moveTo>
                      <a:pt x="10479" y="10485"/>
                    </a:moveTo>
                    <a:lnTo>
                      <a:pt x="10696" y="10257"/>
                    </a:lnTo>
                    <a:lnTo>
                      <a:pt x="10899" y="10020"/>
                    </a:lnTo>
                    <a:lnTo>
                      <a:pt x="11089" y="9774"/>
                    </a:lnTo>
                    <a:lnTo>
                      <a:pt x="11264" y="9523"/>
                    </a:lnTo>
                    <a:lnTo>
                      <a:pt x="11425" y="9264"/>
                    </a:lnTo>
                    <a:lnTo>
                      <a:pt x="11572" y="8999"/>
                    </a:lnTo>
                    <a:lnTo>
                      <a:pt x="11705" y="8729"/>
                    </a:lnTo>
                    <a:lnTo>
                      <a:pt x="11824" y="8454"/>
                    </a:lnTo>
                    <a:lnTo>
                      <a:pt x="11930" y="8174"/>
                    </a:lnTo>
                    <a:lnTo>
                      <a:pt x="12021" y="7890"/>
                    </a:lnTo>
                    <a:lnTo>
                      <a:pt x="12097" y="7604"/>
                    </a:lnTo>
                    <a:lnTo>
                      <a:pt x="12160" y="7315"/>
                    </a:lnTo>
                    <a:lnTo>
                      <a:pt x="12210" y="7023"/>
                    </a:lnTo>
                    <a:lnTo>
                      <a:pt x="12244" y="6730"/>
                    </a:lnTo>
                    <a:lnTo>
                      <a:pt x="12266" y="6435"/>
                    </a:lnTo>
                    <a:lnTo>
                      <a:pt x="12273" y="6140"/>
                    </a:lnTo>
                    <a:lnTo>
                      <a:pt x="12266" y="5845"/>
                    </a:lnTo>
                    <a:lnTo>
                      <a:pt x="12244" y="5550"/>
                    </a:lnTo>
                    <a:lnTo>
                      <a:pt x="12210" y="5257"/>
                    </a:lnTo>
                    <a:lnTo>
                      <a:pt x="12160" y="4965"/>
                    </a:lnTo>
                    <a:lnTo>
                      <a:pt x="12097" y="4675"/>
                    </a:lnTo>
                    <a:lnTo>
                      <a:pt x="12021" y="4388"/>
                    </a:lnTo>
                    <a:lnTo>
                      <a:pt x="11930" y="4105"/>
                    </a:lnTo>
                    <a:lnTo>
                      <a:pt x="11824" y="3826"/>
                    </a:lnTo>
                    <a:lnTo>
                      <a:pt x="11705" y="3550"/>
                    </a:lnTo>
                    <a:lnTo>
                      <a:pt x="11572" y="3281"/>
                    </a:lnTo>
                    <a:lnTo>
                      <a:pt x="11425" y="3016"/>
                    </a:lnTo>
                    <a:lnTo>
                      <a:pt x="11264" y="2757"/>
                    </a:lnTo>
                    <a:lnTo>
                      <a:pt x="11089" y="2505"/>
                    </a:lnTo>
                    <a:lnTo>
                      <a:pt x="10899" y="2260"/>
                    </a:lnTo>
                    <a:lnTo>
                      <a:pt x="10696" y="2023"/>
                    </a:lnTo>
                    <a:lnTo>
                      <a:pt x="10479" y="1795"/>
                    </a:lnTo>
                    <a:lnTo>
                      <a:pt x="10251" y="1578"/>
                    </a:lnTo>
                    <a:lnTo>
                      <a:pt x="10014" y="1374"/>
                    </a:lnTo>
                    <a:lnTo>
                      <a:pt x="9768" y="1185"/>
                    </a:lnTo>
                    <a:lnTo>
                      <a:pt x="9517" y="1010"/>
                    </a:lnTo>
                    <a:lnTo>
                      <a:pt x="9259" y="849"/>
                    </a:lnTo>
                    <a:lnTo>
                      <a:pt x="8994" y="701"/>
                    </a:lnTo>
                    <a:lnTo>
                      <a:pt x="8724" y="567"/>
                    </a:lnTo>
                    <a:lnTo>
                      <a:pt x="8449" y="448"/>
                    </a:lnTo>
                    <a:lnTo>
                      <a:pt x="8169" y="343"/>
                    </a:lnTo>
                    <a:lnTo>
                      <a:pt x="7886" y="252"/>
                    </a:lnTo>
                    <a:lnTo>
                      <a:pt x="7599" y="176"/>
                    </a:lnTo>
                    <a:lnTo>
                      <a:pt x="7311" y="112"/>
                    </a:lnTo>
                    <a:lnTo>
                      <a:pt x="7019" y="63"/>
                    </a:lnTo>
                    <a:lnTo>
                      <a:pt x="6726" y="27"/>
                    </a:lnTo>
                    <a:lnTo>
                      <a:pt x="6432" y="7"/>
                    </a:lnTo>
                    <a:lnTo>
                      <a:pt x="6136" y="0"/>
                    </a:lnTo>
                    <a:lnTo>
                      <a:pt x="5841" y="7"/>
                    </a:lnTo>
                    <a:lnTo>
                      <a:pt x="5547" y="27"/>
                    </a:lnTo>
                    <a:lnTo>
                      <a:pt x="5254" y="63"/>
                    </a:lnTo>
                    <a:lnTo>
                      <a:pt x="4962" y="112"/>
                    </a:lnTo>
                    <a:lnTo>
                      <a:pt x="4672" y="176"/>
                    </a:lnTo>
                    <a:lnTo>
                      <a:pt x="4386" y="252"/>
                    </a:lnTo>
                    <a:lnTo>
                      <a:pt x="4103" y="343"/>
                    </a:lnTo>
                    <a:lnTo>
                      <a:pt x="3824" y="448"/>
                    </a:lnTo>
                    <a:lnTo>
                      <a:pt x="3548" y="567"/>
                    </a:lnTo>
                    <a:lnTo>
                      <a:pt x="3279" y="701"/>
                    </a:lnTo>
                    <a:lnTo>
                      <a:pt x="3014" y="849"/>
                    </a:lnTo>
                    <a:lnTo>
                      <a:pt x="2755" y="1010"/>
                    </a:lnTo>
                    <a:lnTo>
                      <a:pt x="2503" y="1185"/>
                    </a:lnTo>
                    <a:lnTo>
                      <a:pt x="2259" y="1374"/>
                    </a:lnTo>
                    <a:lnTo>
                      <a:pt x="2022" y="1578"/>
                    </a:lnTo>
                    <a:lnTo>
                      <a:pt x="1794" y="1795"/>
                    </a:lnTo>
                    <a:lnTo>
                      <a:pt x="1577" y="2023"/>
                    </a:lnTo>
                    <a:lnTo>
                      <a:pt x="1374" y="2260"/>
                    </a:lnTo>
                    <a:lnTo>
                      <a:pt x="1184" y="2505"/>
                    </a:lnTo>
                    <a:lnTo>
                      <a:pt x="1009" y="2757"/>
                    </a:lnTo>
                    <a:lnTo>
                      <a:pt x="848" y="3016"/>
                    </a:lnTo>
                    <a:lnTo>
                      <a:pt x="701" y="3281"/>
                    </a:lnTo>
                    <a:lnTo>
                      <a:pt x="567" y="3550"/>
                    </a:lnTo>
                    <a:lnTo>
                      <a:pt x="448" y="3826"/>
                    </a:lnTo>
                    <a:lnTo>
                      <a:pt x="343" y="4105"/>
                    </a:lnTo>
                    <a:lnTo>
                      <a:pt x="252" y="4388"/>
                    </a:lnTo>
                    <a:lnTo>
                      <a:pt x="175" y="4675"/>
                    </a:lnTo>
                    <a:lnTo>
                      <a:pt x="112" y="4965"/>
                    </a:lnTo>
                    <a:lnTo>
                      <a:pt x="63" y="5257"/>
                    </a:lnTo>
                    <a:lnTo>
                      <a:pt x="27" y="5550"/>
                    </a:lnTo>
                    <a:lnTo>
                      <a:pt x="7" y="5845"/>
                    </a:lnTo>
                    <a:lnTo>
                      <a:pt x="0" y="6140"/>
                    </a:lnTo>
                    <a:lnTo>
                      <a:pt x="7" y="6435"/>
                    </a:lnTo>
                    <a:lnTo>
                      <a:pt x="27" y="6730"/>
                    </a:lnTo>
                    <a:lnTo>
                      <a:pt x="63" y="7023"/>
                    </a:lnTo>
                    <a:lnTo>
                      <a:pt x="112" y="7315"/>
                    </a:lnTo>
                    <a:lnTo>
                      <a:pt x="175" y="7604"/>
                    </a:lnTo>
                    <a:lnTo>
                      <a:pt x="252" y="7890"/>
                    </a:lnTo>
                    <a:lnTo>
                      <a:pt x="343" y="8174"/>
                    </a:lnTo>
                    <a:lnTo>
                      <a:pt x="448" y="8454"/>
                    </a:lnTo>
                    <a:lnTo>
                      <a:pt x="567" y="8729"/>
                    </a:lnTo>
                    <a:lnTo>
                      <a:pt x="701" y="8999"/>
                    </a:lnTo>
                    <a:lnTo>
                      <a:pt x="848" y="9264"/>
                    </a:lnTo>
                    <a:lnTo>
                      <a:pt x="1009" y="9523"/>
                    </a:lnTo>
                    <a:lnTo>
                      <a:pt x="1184" y="9774"/>
                    </a:lnTo>
                    <a:lnTo>
                      <a:pt x="1374" y="10020"/>
                    </a:lnTo>
                    <a:lnTo>
                      <a:pt x="1577" y="10257"/>
                    </a:lnTo>
                    <a:lnTo>
                      <a:pt x="1794" y="10485"/>
                    </a:lnTo>
                    <a:lnTo>
                      <a:pt x="2022" y="10702"/>
                    </a:lnTo>
                    <a:lnTo>
                      <a:pt x="2259" y="10906"/>
                    </a:lnTo>
                    <a:lnTo>
                      <a:pt x="2503" y="11095"/>
                    </a:lnTo>
                    <a:lnTo>
                      <a:pt x="2755" y="11270"/>
                    </a:lnTo>
                    <a:lnTo>
                      <a:pt x="3014" y="11431"/>
                    </a:lnTo>
                    <a:lnTo>
                      <a:pt x="3279" y="11579"/>
                    </a:lnTo>
                    <a:lnTo>
                      <a:pt x="3548" y="11712"/>
                    </a:lnTo>
                    <a:lnTo>
                      <a:pt x="3824" y="11831"/>
                    </a:lnTo>
                    <a:lnTo>
                      <a:pt x="4103" y="11937"/>
                    </a:lnTo>
                    <a:lnTo>
                      <a:pt x="4386" y="12028"/>
                    </a:lnTo>
                    <a:lnTo>
                      <a:pt x="4672" y="12104"/>
                    </a:lnTo>
                    <a:lnTo>
                      <a:pt x="4962" y="12167"/>
                    </a:lnTo>
                    <a:lnTo>
                      <a:pt x="5254" y="12217"/>
                    </a:lnTo>
                    <a:lnTo>
                      <a:pt x="5547" y="12251"/>
                    </a:lnTo>
                    <a:lnTo>
                      <a:pt x="5841" y="12273"/>
                    </a:lnTo>
                    <a:lnTo>
                      <a:pt x="6136" y="12280"/>
                    </a:lnTo>
                    <a:lnTo>
                      <a:pt x="6432" y="12273"/>
                    </a:lnTo>
                    <a:lnTo>
                      <a:pt x="6726" y="12251"/>
                    </a:lnTo>
                    <a:lnTo>
                      <a:pt x="7019" y="12217"/>
                    </a:lnTo>
                    <a:lnTo>
                      <a:pt x="7311" y="12167"/>
                    </a:lnTo>
                    <a:lnTo>
                      <a:pt x="7599" y="12104"/>
                    </a:lnTo>
                    <a:lnTo>
                      <a:pt x="7886" y="12028"/>
                    </a:lnTo>
                    <a:lnTo>
                      <a:pt x="8169" y="11937"/>
                    </a:lnTo>
                    <a:lnTo>
                      <a:pt x="8449" y="11831"/>
                    </a:lnTo>
                    <a:lnTo>
                      <a:pt x="8724" y="11712"/>
                    </a:lnTo>
                    <a:lnTo>
                      <a:pt x="8994" y="11579"/>
                    </a:lnTo>
                    <a:lnTo>
                      <a:pt x="9259" y="11431"/>
                    </a:lnTo>
                    <a:lnTo>
                      <a:pt x="9517" y="11270"/>
                    </a:lnTo>
                    <a:lnTo>
                      <a:pt x="9768" y="11095"/>
                    </a:lnTo>
                    <a:lnTo>
                      <a:pt x="10014" y="10906"/>
                    </a:lnTo>
                    <a:lnTo>
                      <a:pt x="10251" y="10702"/>
                    </a:lnTo>
                    <a:lnTo>
                      <a:pt x="10479" y="10485"/>
                    </a:lnTo>
                  </a:path>
                </a:pathLst>
              </a:custGeom>
              <a:solidFill>
                <a:srgbClr val="FFFFFF"/>
              </a:solidFill>
              <a:ln w="38100" cap="flat" cmpd="sng" algn="ctr">
                <a:solidFill>
                  <a:srgbClr val="A6A6A6"/>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ar-SA" sz="1200" b="0" i="0" u="none" strike="noStrike" kern="0" cap="none" spc="0" normalizeH="0" baseline="0" noProof="0" dirty="0">
                  <a:ln>
                    <a:noFill/>
                  </a:ln>
                  <a:solidFill>
                    <a:prstClr val="white"/>
                  </a:solidFill>
                  <a:effectLst/>
                  <a:uLnTx/>
                  <a:uFillTx/>
                  <a:cs typeface="+mn-ea"/>
                  <a:sym typeface="+mn-lt"/>
                </a:endParaRPr>
              </a:p>
            </p:txBody>
          </p:sp>
          <p:sp>
            <p:nvSpPr>
              <p:cNvPr id="12" name="Freeform 11">
                <a:extLst>
                  <a:ext uri="{FF2B5EF4-FFF2-40B4-BE49-F238E27FC236}">
                    <a16:creationId xmlns:a16="http://schemas.microsoft.com/office/drawing/2014/main" id="{1E3C0B7F-16F0-4868-F731-0E06120A4501}"/>
                  </a:ext>
                </a:extLst>
              </p:cNvPr>
              <p:cNvSpPr>
                <a:spLocks/>
              </p:cNvSpPr>
              <p:nvPr/>
            </p:nvSpPr>
            <p:spPr bwMode="auto">
              <a:xfrm>
                <a:off x="3578225" y="2008188"/>
                <a:ext cx="1651000" cy="1652587"/>
              </a:xfrm>
              <a:custGeom>
                <a:avLst/>
                <a:gdLst/>
                <a:ahLst/>
                <a:cxnLst>
                  <a:cxn ang="0">
                    <a:pos x="9237" y="8491"/>
                  </a:cxn>
                  <a:cxn ang="0">
                    <a:pos x="9682" y="7851"/>
                  </a:cxn>
                  <a:cxn ang="0">
                    <a:pos x="10021" y="7164"/>
                  </a:cxn>
                  <a:cxn ang="0">
                    <a:pos x="10252" y="6445"/>
                  </a:cxn>
                  <a:cxn ang="0">
                    <a:pos x="10376" y="5704"/>
                  </a:cxn>
                  <a:cxn ang="0">
                    <a:pos x="10395" y="4954"/>
                  </a:cxn>
                  <a:cxn ang="0">
                    <a:pos x="10305" y="4209"/>
                  </a:cxn>
                  <a:cxn ang="0">
                    <a:pos x="10109" y="3479"/>
                  </a:cxn>
                  <a:cxn ang="0">
                    <a:pos x="9807" y="2781"/>
                  </a:cxn>
                  <a:cxn ang="0">
                    <a:pos x="9397" y="2124"/>
                  </a:cxn>
                  <a:cxn ang="0">
                    <a:pos x="8880" y="1521"/>
                  </a:cxn>
                  <a:cxn ang="0">
                    <a:pos x="8279" y="1005"/>
                  </a:cxn>
                  <a:cxn ang="0">
                    <a:pos x="7622" y="595"/>
                  </a:cxn>
                  <a:cxn ang="0">
                    <a:pos x="6923" y="292"/>
                  </a:cxn>
                  <a:cxn ang="0">
                    <a:pos x="6195" y="95"/>
                  </a:cxn>
                  <a:cxn ang="0">
                    <a:pos x="5450" y="7"/>
                  </a:cxn>
                  <a:cxn ang="0">
                    <a:pos x="4701" y="24"/>
                  </a:cxn>
                  <a:cxn ang="0">
                    <a:pos x="3960" y="149"/>
                  </a:cxn>
                  <a:cxn ang="0">
                    <a:pos x="3240" y="381"/>
                  </a:cxn>
                  <a:cxn ang="0">
                    <a:pos x="2555" y="720"/>
                  </a:cxn>
                  <a:cxn ang="0">
                    <a:pos x="1915" y="1165"/>
                  </a:cxn>
                  <a:cxn ang="0">
                    <a:pos x="1336" y="1716"/>
                  </a:cxn>
                  <a:cxn ang="0">
                    <a:pos x="855" y="2337"/>
                  </a:cxn>
                  <a:cxn ang="0">
                    <a:pos x="481" y="3010"/>
                  </a:cxn>
                  <a:cxn ang="0">
                    <a:pos x="214" y="3720"/>
                  </a:cxn>
                  <a:cxn ang="0">
                    <a:pos x="54" y="4455"/>
                  </a:cxn>
                  <a:cxn ang="0">
                    <a:pos x="0" y="5204"/>
                  </a:cxn>
                  <a:cxn ang="0">
                    <a:pos x="54" y="5952"/>
                  </a:cxn>
                  <a:cxn ang="0">
                    <a:pos x="214" y="6687"/>
                  </a:cxn>
                  <a:cxn ang="0">
                    <a:pos x="481" y="7398"/>
                  </a:cxn>
                  <a:cxn ang="0">
                    <a:pos x="855" y="8070"/>
                  </a:cxn>
                  <a:cxn ang="0">
                    <a:pos x="1336" y="8692"/>
                  </a:cxn>
                  <a:cxn ang="0">
                    <a:pos x="1915" y="9243"/>
                  </a:cxn>
                  <a:cxn ang="0">
                    <a:pos x="2555" y="9688"/>
                  </a:cxn>
                  <a:cxn ang="0">
                    <a:pos x="3240" y="10027"/>
                  </a:cxn>
                  <a:cxn ang="0">
                    <a:pos x="3960" y="10258"/>
                  </a:cxn>
                  <a:cxn ang="0">
                    <a:pos x="4701" y="10383"/>
                  </a:cxn>
                  <a:cxn ang="0">
                    <a:pos x="5450" y="10401"/>
                  </a:cxn>
                  <a:cxn ang="0">
                    <a:pos x="6195" y="10312"/>
                  </a:cxn>
                  <a:cxn ang="0">
                    <a:pos x="6923" y="10116"/>
                  </a:cxn>
                  <a:cxn ang="0">
                    <a:pos x="7622" y="9813"/>
                  </a:cxn>
                  <a:cxn ang="0">
                    <a:pos x="8279" y="9403"/>
                  </a:cxn>
                  <a:cxn ang="0">
                    <a:pos x="8880" y="8886"/>
                  </a:cxn>
                </a:cxnLst>
                <a:rect l="0" t="0" r="r" b="b"/>
                <a:pathLst>
                  <a:path w="10400" h="10407">
                    <a:moveTo>
                      <a:pt x="8880" y="8886"/>
                    </a:moveTo>
                    <a:lnTo>
                      <a:pt x="9064" y="8692"/>
                    </a:lnTo>
                    <a:lnTo>
                      <a:pt x="9237" y="8491"/>
                    </a:lnTo>
                    <a:lnTo>
                      <a:pt x="9397" y="8284"/>
                    </a:lnTo>
                    <a:lnTo>
                      <a:pt x="9545" y="8070"/>
                    </a:lnTo>
                    <a:lnTo>
                      <a:pt x="9682" y="7851"/>
                    </a:lnTo>
                    <a:lnTo>
                      <a:pt x="9807" y="7627"/>
                    </a:lnTo>
                    <a:lnTo>
                      <a:pt x="9919" y="7398"/>
                    </a:lnTo>
                    <a:lnTo>
                      <a:pt x="10021" y="7164"/>
                    </a:lnTo>
                    <a:lnTo>
                      <a:pt x="10109" y="6927"/>
                    </a:lnTo>
                    <a:lnTo>
                      <a:pt x="10186" y="6687"/>
                    </a:lnTo>
                    <a:lnTo>
                      <a:pt x="10252" y="6445"/>
                    </a:lnTo>
                    <a:lnTo>
                      <a:pt x="10305" y="6199"/>
                    </a:lnTo>
                    <a:lnTo>
                      <a:pt x="10347" y="5952"/>
                    </a:lnTo>
                    <a:lnTo>
                      <a:pt x="10376" y="5704"/>
                    </a:lnTo>
                    <a:lnTo>
                      <a:pt x="10395" y="5454"/>
                    </a:lnTo>
                    <a:lnTo>
                      <a:pt x="10400" y="5204"/>
                    </a:lnTo>
                    <a:lnTo>
                      <a:pt x="10395" y="4954"/>
                    </a:lnTo>
                    <a:lnTo>
                      <a:pt x="10376" y="4704"/>
                    </a:lnTo>
                    <a:lnTo>
                      <a:pt x="10347" y="4455"/>
                    </a:lnTo>
                    <a:lnTo>
                      <a:pt x="10305" y="4209"/>
                    </a:lnTo>
                    <a:lnTo>
                      <a:pt x="10252" y="3963"/>
                    </a:lnTo>
                    <a:lnTo>
                      <a:pt x="10186" y="3720"/>
                    </a:lnTo>
                    <a:lnTo>
                      <a:pt x="10109" y="3479"/>
                    </a:lnTo>
                    <a:lnTo>
                      <a:pt x="10021" y="3243"/>
                    </a:lnTo>
                    <a:lnTo>
                      <a:pt x="9919" y="3010"/>
                    </a:lnTo>
                    <a:lnTo>
                      <a:pt x="9807" y="2781"/>
                    </a:lnTo>
                    <a:lnTo>
                      <a:pt x="9682" y="2557"/>
                    </a:lnTo>
                    <a:lnTo>
                      <a:pt x="9545" y="2337"/>
                    </a:lnTo>
                    <a:lnTo>
                      <a:pt x="9397" y="2124"/>
                    </a:lnTo>
                    <a:lnTo>
                      <a:pt x="9237" y="1916"/>
                    </a:lnTo>
                    <a:lnTo>
                      <a:pt x="9064" y="1716"/>
                    </a:lnTo>
                    <a:lnTo>
                      <a:pt x="8880" y="1521"/>
                    </a:lnTo>
                    <a:lnTo>
                      <a:pt x="8686" y="1337"/>
                    </a:lnTo>
                    <a:lnTo>
                      <a:pt x="8485" y="1165"/>
                    </a:lnTo>
                    <a:lnTo>
                      <a:pt x="8279" y="1005"/>
                    </a:lnTo>
                    <a:lnTo>
                      <a:pt x="8065" y="856"/>
                    </a:lnTo>
                    <a:lnTo>
                      <a:pt x="7846" y="720"/>
                    </a:lnTo>
                    <a:lnTo>
                      <a:pt x="7622" y="595"/>
                    </a:lnTo>
                    <a:lnTo>
                      <a:pt x="7393" y="482"/>
                    </a:lnTo>
                    <a:lnTo>
                      <a:pt x="7160" y="381"/>
                    </a:lnTo>
                    <a:lnTo>
                      <a:pt x="6923" y="292"/>
                    </a:lnTo>
                    <a:lnTo>
                      <a:pt x="6683" y="214"/>
                    </a:lnTo>
                    <a:lnTo>
                      <a:pt x="6441" y="149"/>
                    </a:lnTo>
                    <a:lnTo>
                      <a:pt x="6195" y="95"/>
                    </a:lnTo>
                    <a:lnTo>
                      <a:pt x="5948" y="54"/>
                    </a:lnTo>
                    <a:lnTo>
                      <a:pt x="5700" y="24"/>
                    </a:lnTo>
                    <a:lnTo>
                      <a:pt x="5450" y="7"/>
                    </a:lnTo>
                    <a:lnTo>
                      <a:pt x="5200" y="0"/>
                    </a:lnTo>
                    <a:lnTo>
                      <a:pt x="4951" y="7"/>
                    </a:lnTo>
                    <a:lnTo>
                      <a:pt x="4701" y="24"/>
                    </a:lnTo>
                    <a:lnTo>
                      <a:pt x="4452" y="54"/>
                    </a:lnTo>
                    <a:lnTo>
                      <a:pt x="4206" y="95"/>
                    </a:lnTo>
                    <a:lnTo>
                      <a:pt x="3960" y="149"/>
                    </a:lnTo>
                    <a:lnTo>
                      <a:pt x="3717" y="214"/>
                    </a:lnTo>
                    <a:lnTo>
                      <a:pt x="3477" y="292"/>
                    </a:lnTo>
                    <a:lnTo>
                      <a:pt x="3240" y="381"/>
                    </a:lnTo>
                    <a:lnTo>
                      <a:pt x="3008" y="482"/>
                    </a:lnTo>
                    <a:lnTo>
                      <a:pt x="2778" y="595"/>
                    </a:lnTo>
                    <a:lnTo>
                      <a:pt x="2555" y="720"/>
                    </a:lnTo>
                    <a:lnTo>
                      <a:pt x="2335" y="856"/>
                    </a:lnTo>
                    <a:lnTo>
                      <a:pt x="2122" y="1005"/>
                    </a:lnTo>
                    <a:lnTo>
                      <a:pt x="1915" y="1165"/>
                    </a:lnTo>
                    <a:lnTo>
                      <a:pt x="1714" y="1337"/>
                    </a:lnTo>
                    <a:lnTo>
                      <a:pt x="1520" y="1521"/>
                    </a:lnTo>
                    <a:lnTo>
                      <a:pt x="1336" y="1716"/>
                    </a:lnTo>
                    <a:lnTo>
                      <a:pt x="1164" y="1916"/>
                    </a:lnTo>
                    <a:lnTo>
                      <a:pt x="1004" y="2124"/>
                    </a:lnTo>
                    <a:lnTo>
                      <a:pt x="855" y="2337"/>
                    </a:lnTo>
                    <a:lnTo>
                      <a:pt x="719" y="2557"/>
                    </a:lnTo>
                    <a:lnTo>
                      <a:pt x="594" y="2781"/>
                    </a:lnTo>
                    <a:lnTo>
                      <a:pt x="481" y="3010"/>
                    </a:lnTo>
                    <a:lnTo>
                      <a:pt x="380" y="3243"/>
                    </a:lnTo>
                    <a:lnTo>
                      <a:pt x="292" y="3479"/>
                    </a:lnTo>
                    <a:lnTo>
                      <a:pt x="214" y="3720"/>
                    </a:lnTo>
                    <a:lnTo>
                      <a:pt x="149" y="3963"/>
                    </a:lnTo>
                    <a:lnTo>
                      <a:pt x="95" y="4209"/>
                    </a:lnTo>
                    <a:lnTo>
                      <a:pt x="54" y="4455"/>
                    </a:lnTo>
                    <a:lnTo>
                      <a:pt x="23" y="4704"/>
                    </a:lnTo>
                    <a:lnTo>
                      <a:pt x="6" y="4954"/>
                    </a:lnTo>
                    <a:lnTo>
                      <a:pt x="0" y="5204"/>
                    </a:lnTo>
                    <a:lnTo>
                      <a:pt x="6" y="5454"/>
                    </a:lnTo>
                    <a:lnTo>
                      <a:pt x="23" y="5704"/>
                    </a:lnTo>
                    <a:lnTo>
                      <a:pt x="54" y="5952"/>
                    </a:lnTo>
                    <a:lnTo>
                      <a:pt x="95" y="6199"/>
                    </a:lnTo>
                    <a:lnTo>
                      <a:pt x="149" y="6445"/>
                    </a:lnTo>
                    <a:lnTo>
                      <a:pt x="214" y="6687"/>
                    </a:lnTo>
                    <a:lnTo>
                      <a:pt x="292" y="6927"/>
                    </a:lnTo>
                    <a:lnTo>
                      <a:pt x="380" y="7164"/>
                    </a:lnTo>
                    <a:lnTo>
                      <a:pt x="481" y="7398"/>
                    </a:lnTo>
                    <a:lnTo>
                      <a:pt x="594" y="7627"/>
                    </a:lnTo>
                    <a:lnTo>
                      <a:pt x="719" y="7851"/>
                    </a:lnTo>
                    <a:lnTo>
                      <a:pt x="855" y="8070"/>
                    </a:lnTo>
                    <a:lnTo>
                      <a:pt x="1004" y="8284"/>
                    </a:lnTo>
                    <a:lnTo>
                      <a:pt x="1164" y="8491"/>
                    </a:lnTo>
                    <a:lnTo>
                      <a:pt x="1336" y="8692"/>
                    </a:lnTo>
                    <a:lnTo>
                      <a:pt x="1520" y="8886"/>
                    </a:lnTo>
                    <a:lnTo>
                      <a:pt x="1714" y="9070"/>
                    </a:lnTo>
                    <a:lnTo>
                      <a:pt x="1915" y="9243"/>
                    </a:lnTo>
                    <a:lnTo>
                      <a:pt x="2122" y="9403"/>
                    </a:lnTo>
                    <a:lnTo>
                      <a:pt x="2335" y="9551"/>
                    </a:lnTo>
                    <a:lnTo>
                      <a:pt x="2555" y="9688"/>
                    </a:lnTo>
                    <a:lnTo>
                      <a:pt x="2778" y="9813"/>
                    </a:lnTo>
                    <a:lnTo>
                      <a:pt x="3008" y="9925"/>
                    </a:lnTo>
                    <a:lnTo>
                      <a:pt x="3240" y="10027"/>
                    </a:lnTo>
                    <a:lnTo>
                      <a:pt x="3477" y="10116"/>
                    </a:lnTo>
                    <a:lnTo>
                      <a:pt x="3717" y="10192"/>
                    </a:lnTo>
                    <a:lnTo>
                      <a:pt x="3960" y="10258"/>
                    </a:lnTo>
                    <a:lnTo>
                      <a:pt x="4206" y="10312"/>
                    </a:lnTo>
                    <a:lnTo>
                      <a:pt x="4452" y="10354"/>
                    </a:lnTo>
                    <a:lnTo>
                      <a:pt x="4701" y="10383"/>
                    </a:lnTo>
                    <a:lnTo>
                      <a:pt x="4951" y="10401"/>
                    </a:lnTo>
                    <a:lnTo>
                      <a:pt x="5200" y="10407"/>
                    </a:lnTo>
                    <a:lnTo>
                      <a:pt x="5450" y="10401"/>
                    </a:lnTo>
                    <a:lnTo>
                      <a:pt x="5700" y="10383"/>
                    </a:lnTo>
                    <a:lnTo>
                      <a:pt x="5948" y="10354"/>
                    </a:lnTo>
                    <a:lnTo>
                      <a:pt x="6195" y="10312"/>
                    </a:lnTo>
                    <a:lnTo>
                      <a:pt x="6441" y="10258"/>
                    </a:lnTo>
                    <a:lnTo>
                      <a:pt x="6683" y="10192"/>
                    </a:lnTo>
                    <a:lnTo>
                      <a:pt x="6923" y="10116"/>
                    </a:lnTo>
                    <a:lnTo>
                      <a:pt x="7160" y="10027"/>
                    </a:lnTo>
                    <a:lnTo>
                      <a:pt x="7393" y="9925"/>
                    </a:lnTo>
                    <a:lnTo>
                      <a:pt x="7622" y="9813"/>
                    </a:lnTo>
                    <a:lnTo>
                      <a:pt x="7846" y="9688"/>
                    </a:lnTo>
                    <a:lnTo>
                      <a:pt x="8065" y="9551"/>
                    </a:lnTo>
                    <a:lnTo>
                      <a:pt x="8279" y="9403"/>
                    </a:lnTo>
                    <a:lnTo>
                      <a:pt x="8485" y="9243"/>
                    </a:lnTo>
                    <a:lnTo>
                      <a:pt x="8686" y="9070"/>
                    </a:lnTo>
                    <a:lnTo>
                      <a:pt x="8880" y="8886"/>
                    </a:lnTo>
                  </a:path>
                </a:pathLst>
              </a:custGeom>
              <a:gradFill flip="none" rotWithShape="1">
                <a:gsLst>
                  <a:gs pos="0">
                    <a:srgbClr val="FFFFFF"/>
                  </a:gs>
                  <a:gs pos="50000">
                    <a:srgbClr val="FFFFFF"/>
                  </a:gs>
                  <a:gs pos="100000">
                    <a:srgbClr val="FFFFFF">
                      <a:lumMod val="85000"/>
                    </a:srgbClr>
                  </a:gs>
                </a:gsLst>
                <a:path path="circle">
                  <a:fillToRect l="50000" t="50000" r="50000" b="50000"/>
                </a:path>
                <a:tileRect/>
              </a:gra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grpSp>
        <p:sp>
          <p:nvSpPr>
            <p:cNvPr id="5" name="Freeform 196">
              <a:extLst>
                <a:ext uri="{FF2B5EF4-FFF2-40B4-BE49-F238E27FC236}">
                  <a16:creationId xmlns:a16="http://schemas.microsoft.com/office/drawing/2014/main" id="{F3A05176-14C2-0632-BC34-BBEA226861B3}"/>
                </a:ext>
              </a:extLst>
            </p:cNvPr>
            <p:cNvSpPr>
              <a:spLocks/>
            </p:cNvSpPr>
            <p:nvPr/>
          </p:nvSpPr>
          <p:spPr bwMode="auto">
            <a:xfrm>
              <a:off x="2476106" y="2830864"/>
              <a:ext cx="1424708" cy="926056"/>
            </a:xfrm>
            <a:custGeom>
              <a:avLst/>
              <a:gdLst>
                <a:gd name="T0" fmla="*/ 242 w 319"/>
                <a:gd name="T1" fmla="*/ 58 h 207"/>
                <a:gd name="T2" fmla="*/ 229 w 319"/>
                <a:gd name="T3" fmla="*/ 59 h 207"/>
                <a:gd name="T4" fmla="*/ 218 w 319"/>
                <a:gd name="T5" fmla="*/ 35 h 207"/>
                <a:gd name="T6" fmla="*/ 199 w 319"/>
                <a:gd name="T7" fmla="*/ 16 h 207"/>
                <a:gd name="T8" fmla="*/ 175 w 319"/>
                <a:gd name="T9" fmla="*/ 4 h 207"/>
                <a:gd name="T10" fmla="*/ 148 w 319"/>
                <a:gd name="T11" fmla="*/ 0 h 207"/>
                <a:gd name="T12" fmla="*/ 140 w 319"/>
                <a:gd name="T13" fmla="*/ 0 h 207"/>
                <a:gd name="T14" fmla="*/ 124 w 319"/>
                <a:gd name="T15" fmla="*/ 4 h 207"/>
                <a:gd name="T16" fmla="*/ 108 w 319"/>
                <a:gd name="T17" fmla="*/ 10 h 207"/>
                <a:gd name="T18" fmla="*/ 95 w 319"/>
                <a:gd name="T19" fmla="*/ 18 h 207"/>
                <a:gd name="T20" fmla="*/ 83 w 319"/>
                <a:gd name="T21" fmla="*/ 30 h 207"/>
                <a:gd name="T22" fmla="*/ 74 w 319"/>
                <a:gd name="T23" fmla="*/ 43 h 207"/>
                <a:gd name="T24" fmla="*/ 68 w 319"/>
                <a:gd name="T25" fmla="*/ 58 h 207"/>
                <a:gd name="T26" fmla="*/ 64 w 319"/>
                <a:gd name="T27" fmla="*/ 74 h 207"/>
                <a:gd name="T28" fmla="*/ 64 w 319"/>
                <a:gd name="T29" fmla="*/ 83 h 207"/>
                <a:gd name="T30" fmla="*/ 65 w 319"/>
                <a:gd name="T31" fmla="*/ 95 h 207"/>
                <a:gd name="T32" fmla="*/ 57 w 319"/>
                <a:gd name="T33" fmla="*/ 94 h 207"/>
                <a:gd name="T34" fmla="*/ 36 w 319"/>
                <a:gd name="T35" fmla="*/ 99 h 207"/>
                <a:gd name="T36" fmla="*/ 17 w 319"/>
                <a:gd name="T37" fmla="*/ 111 h 207"/>
                <a:gd name="T38" fmla="*/ 5 w 319"/>
                <a:gd name="T39" fmla="*/ 128 h 207"/>
                <a:gd name="T40" fmla="*/ 0 w 319"/>
                <a:gd name="T41" fmla="*/ 151 h 207"/>
                <a:gd name="T42" fmla="*/ 1 w 319"/>
                <a:gd name="T43" fmla="*/ 162 h 207"/>
                <a:gd name="T44" fmla="*/ 10 w 319"/>
                <a:gd name="T45" fmla="*/ 182 h 207"/>
                <a:gd name="T46" fmla="*/ 25 w 319"/>
                <a:gd name="T47" fmla="*/ 197 h 207"/>
                <a:gd name="T48" fmla="*/ 46 w 319"/>
                <a:gd name="T49" fmla="*/ 206 h 207"/>
                <a:gd name="T50" fmla="*/ 137 w 319"/>
                <a:gd name="T51" fmla="*/ 207 h 207"/>
                <a:gd name="T52" fmla="*/ 104 w 319"/>
                <a:gd name="T53" fmla="*/ 147 h 207"/>
                <a:gd name="T54" fmla="*/ 216 w 319"/>
                <a:gd name="T55" fmla="*/ 147 h 207"/>
                <a:gd name="T56" fmla="*/ 181 w 319"/>
                <a:gd name="T57" fmla="*/ 207 h 207"/>
                <a:gd name="T58" fmla="*/ 242 w 319"/>
                <a:gd name="T59" fmla="*/ 207 h 207"/>
                <a:gd name="T60" fmla="*/ 258 w 319"/>
                <a:gd name="T61" fmla="*/ 206 h 207"/>
                <a:gd name="T62" fmla="*/ 272 w 319"/>
                <a:gd name="T63" fmla="*/ 201 h 207"/>
                <a:gd name="T64" fmla="*/ 285 w 319"/>
                <a:gd name="T65" fmla="*/ 194 h 207"/>
                <a:gd name="T66" fmla="*/ 296 w 319"/>
                <a:gd name="T67" fmla="*/ 185 h 207"/>
                <a:gd name="T68" fmla="*/ 306 w 319"/>
                <a:gd name="T69" fmla="*/ 174 h 207"/>
                <a:gd name="T70" fmla="*/ 313 w 319"/>
                <a:gd name="T71" fmla="*/ 161 h 207"/>
                <a:gd name="T72" fmla="*/ 317 w 319"/>
                <a:gd name="T73" fmla="*/ 148 h 207"/>
                <a:gd name="T74" fmla="*/ 319 w 319"/>
                <a:gd name="T75" fmla="*/ 132 h 207"/>
                <a:gd name="T76" fmla="*/ 318 w 319"/>
                <a:gd name="T77" fmla="*/ 125 h 207"/>
                <a:gd name="T78" fmla="*/ 315 w 319"/>
                <a:gd name="T79" fmla="*/ 111 h 207"/>
                <a:gd name="T80" fmla="*/ 310 w 319"/>
                <a:gd name="T81" fmla="*/ 97 h 207"/>
                <a:gd name="T82" fmla="*/ 301 w 319"/>
                <a:gd name="T83" fmla="*/ 85 h 207"/>
                <a:gd name="T84" fmla="*/ 291 w 319"/>
                <a:gd name="T85" fmla="*/ 74 h 207"/>
                <a:gd name="T86" fmla="*/ 279 w 319"/>
                <a:gd name="T87" fmla="*/ 67 h 207"/>
                <a:gd name="T88" fmla="*/ 265 w 319"/>
                <a:gd name="T89" fmla="*/ 61 h 207"/>
                <a:gd name="T90" fmla="*/ 250 w 319"/>
                <a:gd name="T91" fmla="*/ 58 h 207"/>
                <a:gd name="T92" fmla="*/ 242 w 319"/>
                <a:gd name="T93" fmla="*/ 5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207">
                  <a:moveTo>
                    <a:pt x="242" y="58"/>
                  </a:moveTo>
                  <a:lnTo>
                    <a:pt x="242" y="58"/>
                  </a:lnTo>
                  <a:lnTo>
                    <a:pt x="229" y="59"/>
                  </a:lnTo>
                  <a:lnTo>
                    <a:pt x="229" y="59"/>
                  </a:lnTo>
                  <a:lnTo>
                    <a:pt x="225" y="46"/>
                  </a:lnTo>
                  <a:lnTo>
                    <a:pt x="218" y="35"/>
                  </a:lnTo>
                  <a:lnTo>
                    <a:pt x="209" y="25"/>
                  </a:lnTo>
                  <a:lnTo>
                    <a:pt x="199" y="16"/>
                  </a:lnTo>
                  <a:lnTo>
                    <a:pt x="188" y="9"/>
                  </a:lnTo>
                  <a:lnTo>
                    <a:pt x="175" y="4"/>
                  </a:lnTo>
                  <a:lnTo>
                    <a:pt x="163" y="1"/>
                  </a:lnTo>
                  <a:lnTo>
                    <a:pt x="148" y="0"/>
                  </a:lnTo>
                  <a:lnTo>
                    <a:pt x="148" y="0"/>
                  </a:lnTo>
                  <a:lnTo>
                    <a:pt x="140" y="0"/>
                  </a:lnTo>
                  <a:lnTo>
                    <a:pt x="131" y="2"/>
                  </a:lnTo>
                  <a:lnTo>
                    <a:pt x="124" y="4"/>
                  </a:lnTo>
                  <a:lnTo>
                    <a:pt x="115" y="6"/>
                  </a:lnTo>
                  <a:lnTo>
                    <a:pt x="108" y="10"/>
                  </a:lnTo>
                  <a:lnTo>
                    <a:pt x="101" y="14"/>
                  </a:lnTo>
                  <a:lnTo>
                    <a:pt x="95" y="18"/>
                  </a:lnTo>
                  <a:lnTo>
                    <a:pt x="88" y="24"/>
                  </a:lnTo>
                  <a:lnTo>
                    <a:pt x="83" y="30"/>
                  </a:lnTo>
                  <a:lnTo>
                    <a:pt x="78" y="36"/>
                  </a:lnTo>
                  <a:lnTo>
                    <a:pt x="74" y="43"/>
                  </a:lnTo>
                  <a:lnTo>
                    <a:pt x="70" y="51"/>
                  </a:lnTo>
                  <a:lnTo>
                    <a:pt x="68" y="58"/>
                  </a:lnTo>
                  <a:lnTo>
                    <a:pt x="66" y="66"/>
                  </a:lnTo>
                  <a:lnTo>
                    <a:pt x="64" y="74"/>
                  </a:lnTo>
                  <a:lnTo>
                    <a:pt x="64" y="83"/>
                  </a:lnTo>
                  <a:lnTo>
                    <a:pt x="64" y="83"/>
                  </a:lnTo>
                  <a:lnTo>
                    <a:pt x="65" y="95"/>
                  </a:lnTo>
                  <a:lnTo>
                    <a:pt x="65" y="95"/>
                  </a:lnTo>
                  <a:lnTo>
                    <a:pt x="57" y="94"/>
                  </a:lnTo>
                  <a:lnTo>
                    <a:pt x="57" y="94"/>
                  </a:lnTo>
                  <a:lnTo>
                    <a:pt x="46" y="95"/>
                  </a:lnTo>
                  <a:lnTo>
                    <a:pt x="36" y="99"/>
                  </a:lnTo>
                  <a:lnTo>
                    <a:pt x="25" y="104"/>
                  </a:lnTo>
                  <a:lnTo>
                    <a:pt x="17" y="111"/>
                  </a:lnTo>
                  <a:lnTo>
                    <a:pt x="10" y="119"/>
                  </a:lnTo>
                  <a:lnTo>
                    <a:pt x="5" y="128"/>
                  </a:lnTo>
                  <a:lnTo>
                    <a:pt x="1" y="139"/>
                  </a:lnTo>
                  <a:lnTo>
                    <a:pt x="0" y="151"/>
                  </a:lnTo>
                  <a:lnTo>
                    <a:pt x="0" y="151"/>
                  </a:lnTo>
                  <a:lnTo>
                    <a:pt x="1" y="162"/>
                  </a:lnTo>
                  <a:lnTo>
                    <a:pt x="5" y="173"/>
                  </a:lnTo>
                  <a:lnTo>
                    <a:pt x="10" y="182"/>
                  </a:lnTo>
                  <a:lnTo>
                    <a:pt x="17" y="190"/>
                  </a:lnTo>
                  <a:lnTo>
                    <a:pt x="25" y="197"/>
                  </a:lnTo>
                  <a:lnTo>
                    <a:pt x="36" y="203"/>
                  </a:lnTo>
                  <a:lnTo>
                    <a:pt x="46" y="206"/>
                  </a:lnTo>
                  <a:lnTo>
                    <a:pt x="57" y="207"/>
                  </a:lnTo>
                  <a:lnTo>
                    <a:pt x="137" y="207"/>
                  </a:lnTo>
                  <a:lnTo>
                    <a:pt x="137" y="147"/>
                  </a:lnTo>
                  <a:lnTo>
                    <a:pt x="104" y="147"/>
                  </a:lnTo>
                  <a:lnTo>
                    <a:pt x="160" y="73"/>
                  </a:lnTo>
                  <a:lnTo>
                    <a:pt x="216" y="147"/>
                  </a:lnTo>
                  <a:lnTo>
                    <a:pt x="181" y="147"/>
                  </a:lnTo>
                  <a:lnTo>
                    <a:pt x="181" y="207"/>
                  </a:lnTo>
                  <a:lnTo>
                    <a:pt x="242" y="207"/>
                  </a:lnTo>
                  <a:lnTo>
                    <a:pt x="242" y="207"/>
                  </a:lnTo>
                  <a:lnTo>
                    <a:pt x="250" y="207"/>
                  </a:lnTo>
                  <a:lnTo>
                    <a:pt x="258" y="206"/>
                  </a:lnTo>
                  <a:lnTo>
                    <a:pt x="265" y="204"/>
                  </a:lnTo>
                  <a:lnTo>
                    <a:pt x="272" y="201"/>
                  </a:lnTo>
                  <a:lnTo>
                    <a:pt x="279" y="197"/>
                  </a:lnTo>
                  <a:lnTo>
                    <a:pt x="285" y="194"/>
                  </a:lnTo>
                  <a:lnTo>
                    <a:pt x="291" y="190"/>
                  </a:lnTo>
                  <a:lnTo>
                    <a:pt x="296" y="185"/>
                  </a:lnTo>
                  <a:lnTo>
                    <a:pt x="301" y="180"/>
                  </a:lnTo>
                  <a:lnTo>
                    <a:pt x="306" y="174"/>
                  </a:lnTo>
                  <a:lnTo>
                    <a:pt x="310" y="167"/>
                  </a:lnTo>
                  <a:lnTo>
                    <a:pt x="313" y="161"/>
                  </a:lnTo>
                  <a:lnTo>
                    <a:pt x="315" y="154"/>
                  </a:lnTo>
                  <a:lnTo>
                    <a:pt x="317" y="148"/>
                  </a:lnTo>
                  <a:lnTo>
                    <a:pt x="318" y="139"/>
                  </a:lnTo>
                  <a:lnTo>
                    <a:pt x="319" y="132"/>
                  </a:lnTo>
                  <a:lnTo>
                    <a:pt x="319" y="132"/>
                  </a:lnTo>
                  <a:lnTo>
                    <a:pt x="318" y="125"/>
                  </a:lnTo>
                  <a:lnTo>
                    <a:pt x="317" y="118"/>
                  </a:lnTo>
                  <a:lnTo>
                    <a:pt x="315" y="111"/>
                  </a:lnTo>
                  <a:lnTo>
                    <a:pt x="313" y="103"/>
                  </a:lnTo>
                  <a:lnTo>
                    <a:pt x="310" y="97"/>
                  </a:lnTo>
                  <a:lnTo>
                    <a:pt x="306" y="91"/>
                  </a:lnTo>
                  <a:lnTo>
                    <a:pt x="301" y="85"/>
                  </a:lnTo>
                  <a:lnTo>
                    <a:pt x="296" y="79"/>
                  </a:lnTo>
                  <a:lnTo>
                    <a:pt x="291" y="74"/>
                  </a:lnTo>
                  <a:lnTo>
                    <a:pt x="285" y="70"/>
                  </a:lnTo>
                  <a:lnTo>
                    <a:pt x="279" y="67"/>
                  </a:lnTo>
                  <a:lnTo>
                    <a:pt x="272" y="64"/>
                  </a:lnTo>
                  <a:lnTo>
                    <a:pt x="265" y="61"/>
                  </a:lnTo>
                  <a:lnTo>
                    <a:pt x="258" y="59"/>
                  </a:lnTo>
                  <a:lnTo>
                    <a:pt x="250" y="58"/>
                  </a:lnTo>
                  <a:lnTo>
                    <a:pt x="242" y="58"/>
                  </a:lnTo>
                  <a:lnTo>
                    <a:pt x="242" y="58"/>
                  </a:ln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000000">
                    <a:lumMod val="65000"/>
                    <a:lumOff val="35000"/>
                  </a:srgbClr>
                </a:solidFill>
                <a:effectLst/>
                <a:uLnTx/>
                <a:uFillTx/>
                <a:cs typeface="+mn-ea"/>
                <a:sym typeface="+mn-lt"/>
              </a:endParaRPr>
            </a:p>
          </p:txBody>
        </p:sp>
      </p:grpSp>
      <p:sp>
        <p:nvSpPr>
          <p:cNvPr id="13" name="矩形 51">
            <a:extLst>
              <a:ext uri="{FF2B5EF4-FFF2-40B4-BE49-F238E27FC236}">
                <a16:creationId xmlns:a16="http://schemas.microsoft.com/office/drawing/2014/main" id="{D9A33E97-2758-273D-9FCE-B2D37D737232}"/>
              </a:ext>
            </a:extLst>
          </p:cNvPr>
          <p:cNvSpPr/>
          <p:nvPr/>
        </p:nvSpPr>
        <p:spPr>
          <a:xfrm>
            <a:off x="5866323" y="1101696"/>
            <a:ext cx="5653238" cy="5116272"/>
          </a:xfrm>
          <a:prstGeom prst="rect">
            <a:avLst/>
          </a:prstGeom>
        </p:spPr>
        <p:txBody>
          <a:bodyPr wrap="square">
            <a:spAutoFit/>
          </a:bodyPr>
          <a:lstStyle/>
          <a:p>
            <a:pPr lvl="0">
              <a:lnSpc>
                <a:spcPct val="150000"/>
              </a:lnSpc>
              <a:defRPr/>
            </a:pPr>
            <a:r>
              <a:rPr lang="pt-BR" altLang="zh-CN" sz="2000" b="1" kern="0" dirty="0">
                <a:solidFill>
                  <a:sysClr val="windowText" lastClr="000000"/>
                </a:solidFill>
                <a:cs typeface="+mn-ea"/>
                <a:sym typeface="+mn-lt"/>
              </a:rPr>
              <a:t>É importante ressaltar que os requisitos exatos da NR 19 podem variar dependendo da legislação específica de cada país e região. </a:t>
            </a:r>
          </a:p>
          <a:p>
            <a:pPr lvl="0">
              <a:lnSpc>
                <a:spcPct val="150000"/>
              </a:lnSpc>
              <a:defRPr/>
            </a:pPr>
            <a:endParaRPr lang="pt-BR" altLang="zh-CN" sz="2000" b="1" kern="0" dirty="0">
              <a:solidFill>
                <a:sysClr val="windowText" lastClr="000000"/>
              </a:solidFill>
              <a:cs typeface="+mn-ea"/>
              <a:sym typeface="+mn-lt"/>
            </a:endParaRPr>
          </a:p>
          <a:p>
            <a:pPr lvl="0">
              <a:lnSpc>
                <a:spcPct val="150000"/>
              </a:lnSpc>
              <a:defRPr/>
            </a:pPr>
            <a:endParaRPr lang="pt-BR" altLang="zh-CN" sz="2000" b="1" kern="0" dirty="0">
              <a:solidFill>
                <a:sysClr val="windowText" lastClr="000000"/>
              </a:solidFill>
              <a:cs typeface="+mn-ea"/>
              <a:sym typeface="+mn-lt"/>
            </a:endParaRPr>
          </a:p>
          <a:p>
            <a:pPr lvl="0">
              <a:lnSpc>
                <a:spcPct val="150000"/>
              </a:lnSpc>
              <a:defRPr/>
            </a:pPr>
            <a:r>
              <a:rPr lang="pt-BR" altLang="zh-CN" sz="2000" b="1" kern="0" dirty="0">
                <a:solidFill>
                  <a:sysClr val="windowText" lastClr="000000"/>
                </a:solidFill>
                <a:cs typeface="+mn-ea"/>
                <a:sym typeface="+mn-lt"/>
              </a:rPr>
              <a:t>Para melhor compreensão de cada um destes requisitos conforme a legislação brasileira, separamos um tópico para abordar as exigências e diretrizes estabelecidas em cada um deles. </a:t>
            </a:r>
            <a:endParaRPr lang="pt-BR" altLang="zh-CN" sz="2000" b="1" kern="0" dirty="0">
              <a:solidFill>
                <a:srgbClr val="C00000"/>
              </a:solidFill>
              <a:cs typeface="+mn-ea"/>
              <a:sym typeface="+mn-lt"/>
            </a:endParaRPr>
          </a:p>
        </p:txBody>
      </p:sp>
      <p:sp>
        <p:nvSpPr>
          <p:cNvPr id="14" name="矩形 50">
            <a:extLst>
              <a:ext uri="{FF2B5EF4-FFF2-40B4-BE49-F238E27FC236}">
                <a16:creationId xmlns:a16="http://schemas.microsoft.com/office/drawing/2014/main" id="{3851F504-48E4-DF83-906E-97BD971F664A}"/>
              </a:ext>
            </a:extLst>
          </p:cNvPr>
          <p:cNvSpPr/>
          <p:nvPr/>
        </p:nvSpPr>
        <p:spPr>
          <a:xfrm>
            <a:off x="5974600" y="1022441"/>
            <a:ext cx="511629" cy="62435"/>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5" name="矩形 53">
            <a:extLst>
              <a:ext uri="{FF2B5EF4-FFF2-40B4-BE49-F238E27FC236}">
                <a16:creationId xmlns:a16="http://schemas.microsoft.com/office/drawing/2014/main" id="{F618731E-C96D-94ED-3AA5-E1895B7F70C8}"/>
              </a:ext>
            </a:extLst>
          </p:cNvPr>
          <p:cNvSpPr/>
          <p:nvPr/>
        </p:nvSpPr>
        <p:spPr>
          <a:xfrm>
            <a:off x="5974600" y="3763716"/>
            <a:ext cx="511629" cy="62435"/>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pic>
        <p:nvPicPr>
          <p:cNvPr id="16" name="Imagem 15">
            <a:extLst>
              <a:ext uri="{FF2B5EF4-FFF2-40B4-BE49-F238E27FC236}">
                <a16:creationId xmlns:a16="http://schemas.microsoft.com/office/drawing/2014/main" id="{341BB0DD-9886-415E-7A53-3C93FCBC5A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93368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3" presetClass="entr" presetSubtype="288" decel="100000" fill="hold" grpId="0" nodeType="withEffect">
                                  <p:stCondLst>
                                    <p:cond delay="0"/>
                                  </p:stCondLst>
                                  <p:iterate type="lt">
                                    <p:tmPct val="15000"/>
                                  </p:iterate>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strVal val="8/3*#ppt_w"/>
                                          </p:val>
                                        </p:tav>
                                        <p:tav tm="100000">
                                          <p:val>
                                            <p:strVal val="#ppt_w"/>
                                          </p:val>
                                        </p:tav>
                                      </p:tavLst>
                                    </p:anim>
                                    <p:anim calcmode="lin" valueType="num">
                                      <p:cBhvr>
                                        <p:cTn id="12" dur="500" fill="hold"/>
                                        <p:tgtEl>
                                          <p:spTgt spid="13"/>
                                        </p:tgtEl>
                                        <p:attrNameLst>
                                          <p:attrName>ppt_h</p:attrName>
                                        </p:attrNameLst>
                                      </p:cBhvr>
                                      <p:tavLst>
                                        <p:tav tm="0">
                                          <p:val>
                                            <p:strVal val="12/3*#ppt_h"/>
                                          </p:val>
                                        </p:tav>
                                        <p:tav tm="100000">
                                          <p:val>
                                            <p:strVal val="#ppt_h"/>
                                          </p:val>
                                        </p:tav>
                                      </p:tavLst>
                                    </p:anim>
                                  </p:childTnLst>
                                </p:cTn>
                              </p:par>
                              <p:par>
                                <p:cTn id="13" presetID="10" presetClass="entr" presetSubtype="0" fill="hold" grpId="1" nodeType="withEffect">
                                  <p:stCondLst>
                                    <p:cond delay="0"/>
                                  </p:stCondLst>
                                  <p:iterate type="lt">
                                    <p:tmPct val="15000"/>
                                  </p:iterate>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200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0500"/>
                            </p:stCondLst>
                            <p:childTnLst>
                              <p:par>
                                <p:cTn id="21" presetID="22" presetClass="entr" presetSubtype="8"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0" name="Agrupar 99">
            <a:extLst>
              <a:ext uri="{FF2B5EF4-FFF2-40B4-BE49-F238E27FC236}">
                <a16:creationId xmlns:a16="http://schemas.microsoft.com/office/drawing/2014/main" id="{F0BD308F-7A99-563E-0623-07E63300D46A}"/>
              </a:ext>
            </a:extLst>
          </p:cNvPr>
          <p:cNvGrpSpPr/>
          <p:nvPr/>
        </p:nvGrpSpPr>
        <p:grpSpPr>
          <a:xfrm flipH="1">
            <a:off x="10172700" y="4648200"/>
            <a:ext cx="2019300" cy="2209800"/>
            <a:chOff x="6966242" y="2373315"/>
            <a:chExt cx="4613484" cy="4185384"/>
          </a:xfrm>
        </p:grpSpPr>
        <p:sp>
          <p:nvSpPr>
            <p:cNvPr id="8" name="Freeform 394">
              <a:extLst>
                <a:ext uri="{FF2B5EF4-FFF2-40B4-BE49-F238E27FC236}">
                  <a16:creationId xmlns:a16="http://schemas.microsoft.com/office/drawing/2014/main" id="{D4B76AB5-E3A3-5F65-E5E3-73D7721F3A9C}"/>
                </a:ext>
              </a:extLst>
            </p:cNvPr>
            <p:cNvSpPr>
              <a:spLocks/>
            </p:cNvSpPr>
            <p:nvPr/>
          </p:nvSpPr>
          <p:spPr bwMode="auto">
            <a:xfrm>
              <a:off x="7833613" y="5901450"/>
              <a:ext cx="3545321" cy="500555"/>
            </a:xfrm>
            <a:custGeom>
              <a:avLst/>
              <a:gdLst>
                <a:gd name="T0" fmla="*/ 669 w 903"/>
                <a:gd name="T1" fmla="*/ 0 h 125"/>
                <a:gd name="T2" fmla="*/ 0 w 903"/>
                <a:gd name="T3" fmla="*/ 65 h 125"/>
                <a:gd name="T4" fmla="*/ 213 w 903"/>
                <a:gd name="T5" fmla="*/ 125 h 125"/>
                <a:gd name="T6" fmla="*/ 887 w 903"/>
                <a:gd name="T7" fmla="*/ 91 h 125"/>
                <a:gd name="T8" fmla="*/ 695 w 903"/>
                <a:gd name="T9" fmla="*/ 0 h 125"/>
                <a:gd name="T10" fmla="*/ 669 w 903"/>
                <a:gd name="T11" fmla="*/ 0 h 125"/>
              </a:gdLst>
              <a:ahLst/>
              <a:cxnLst>
                <a:cxn ang="0">
                  <a:pos x="T0" y="T1"/>
                </a:cxn>
                <a:cxn ang="0">
                  <a:pos x="T2" y="T3"/>
                </a:cxn>
                <a:cxn ang="0">
                  <a:pos x="T4" y="T5"/>
                </a:cxn>
                <a:cxn ang="0">
                  <a:pos x="T6" y="T7"/>
                </a:cxn>
                <a:cxn ang="0">
                  <a:pos x="T8" y="T9"/>
                </a:cxn>
                <a:cxn ang="0">
                  <a:pos x="T10" y="T11"/>
                </a:cxn>
              </a:cxnLst>
              <a:rect l="0" t="0" r="r" b="b"/>
              <a:pathLst>
                <a:path w="903" h="125">
                  <a:moveTo>
                    <a:pt x="669" y="0"/>
                  </a:moveTo>
                  <a:cubicBezTo>
                    <a:pt x="486" y="0"/>
                    <a:pt x="0" y="65"/>
                    <a:pt x="0" y="65"/>
                  </a:cubicBezTo>
                  <a:cubicBezTo>
                    <a:pt x="213" y="125"/>
                    <a:pt x="213" y="125"/>
                    <a:pt x="213" y="125"/>
                  </a:cubicBezTo>
                  <a:cubicBezTo>
                    <a:pt x="267" y="125"/>
                    <a:pt x="872" y="117"/>
                    <a:pt x="887" y="91"/>
                  </a:cubicBezTo>
                  <a:cubicBezTo>
                    <a:pt x="903" y="65"/>
                    <a:pt x="851" y="8"/>
                    <a:pt x="695" y="0"/>
                  </a:cubicBezTo>
                  <a:cubicBezTo>
                    <a:pt x="687" y="0"/>
                    <a:pt x="678" y="0"/>
                    <a:pt x="669" y="0"/>
                  </a:cubicBezTo>
                </a:path>
              </a:pathLst>
            </a:custGeom>
            <a:gradFill>
              <a:gsLst>
                <a:gs pos="100000">
                  <a:schemeClr val="tx1">
                    <a:lumMod val="50000"/>
                    <a:lumOff val="50000"/>
                  </a:schemeClr>
                </a:gs>
                <a:gs pos="0">
                  <a:srgbClr val="F1F1F1">
                    <a:alpha val="60000"/>
                  </a:srgbClr>
                </a:gs>
              </a:gsLst>
              <a:lin ang="2700000" scaled="1"/>
            </a:gra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9" name="Freeform 390">
              <a:extLst>
                <a:ext uri="{FF2B5EF4-FFF2-40B4-BE49-F238E27FC236}">
                  <a16:creationId xmlns:a16="http://schemas.microsoft.com/office/drawing/2014/main" id="{C227C288-080C-CA80-8F4F-D4F491EA4F7B}"/>
                </a:ext>
              </a:extLst>
            </p:cNvPr>
            <p:cNvSpPr>
              <a:spLocks/>
            </p:cNvSpPr>
            <p:nvPr/>
          </p:nvSpPr>
          <p:spPr bwMode="auto">
            <a:xfrm>
              <a:off x="6966242" y="5670145"/>
              <a:ext cx="3545321" cy="500555"/>
            </a:xfrm>
            <a:custGeom>
              <a:avLst/>
              <a:gdLst>
                <a:gd name="T0" fmla="*/ 669 w 903"/>
                <a:gd name="T1" fmla="*/ 0 h 125"/>
                <a:gd name="T2" fmla="*/ 0 w 903"/>
                <a:gd name="T3" fmla="*/ 66 h 125"/>
                <a:gd name="T4" fmla="*/ 213 w 903"/>
                <a:gd name="T5" fmla="*/ 125 h 125"/>
                <a:gd name="T6" fmla="*/ 887 w 903"/>
                <a:gd name="T7" fmla="*/ 92 h 125"/>
                <a:gd name="T8" fmla="*/ 695 w 903"/>
                <a:gd name="T9" fmla="*/ 1 h 125"/>
                <a:gd name="T10" fmla="*/ 669 w 903"/>
                <a:gd name="T11" fmla="*/ 0 h 125"/>
              </a:gdLst>
              <a:ahLst/>
              <a:cxnLst>
                <a:cxn ang="0">
                  <a:pos x="T0" y="T1"/>
                </a:cxn>
                <a:cxn ang="0">
                  <a:pos x="T2" y="T3"/>
                </a:cxn>
                <a:cxn ang="0">
                  <a:pos x="T4" y="T5"/>
                </a:cxn>
                <a:cxn ang="0">
                  <a:pos x="T6" y="T7"/>
                </a:cxn>
                <a:cxn ang="0">
                  <a:pos x="T8" y="T9"/>
                </a:cxn>
                <a:cxn ang="0">
                  <a:pos x="T10" y="T11"/>
                </a:cxn>
              </a:cxnLst>
              <a:rect l="0" t="0" r="r" b="b"/>
              <a:pathLst>
                <a:path w="903" h="125">
                  <a:moveTo>
                    <a:pt x="669" y="0"/>
                  </a:moveTo>
                  <a:cubicBezTo>
                    <a:pt x="486" y="0"/>
                    <a:pt x="0" y="66"/>
                    <a:pt x="0" y="66"/>
                  </a:cubicBezTo>
                  <a:cubicBezTo>
                    <a:pt x="213" y="125"/>
                    <a:pt x="213" y="125"/>
                    <a:pt x="213" y="125"/>
                  </a:cubicBezTo>
                  <a:cubicBezTo>
                    <a:pt x="267" y="125"/>
                    <a:pt x="871" y="118"/>
                    <a:pt x="887" y="92"/>
                  </a:cubicBezTo>
                  <a:cubicBezTo>
                    <a:pt x="903" y="66"/>
                    <a:pt x="851" y="9"/>
                    <a:pt x="695" y="1"/>
                  </a:cubicBezTo>
                  <a:cubicBezTo>
                    <a:pt x="687" y="0"/>
                    <a:pt x="678" y="0"/>
                    <a:pt x="669" y="0"/>
                  </a:cubicBezTo>
                </a:path>
              </a:pathLst>
            </a:custGeom>
            <a:gradFill>
              <a:gsLst>
                <a:gs pos="100000">
                  <a:schemeClr val="bg1">
                    <a:lumMod val="50000"/>
                  </a:schemeClr>
                </a:gs>
                <a:gs pos="0">
                  <a:srgbClr val="F1F1F1">
                    <a:alpha val="60000"/>
                  </a:srgbClr>
                </a:gs>
              </a:gsLst>
              <a:lin ang="2700000" scaled="1"/>
            </a:gra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grpSp>
          <p:nvGrpSpPr>
            <p:cNvPr id="10" name="Group 372">
              <a:extLst>
                <a:ext uri="{FF2B5EF4-FFF2-40B4-BE49-F238E27FC236}">
                  <a16:creationId xmlns:a16="http://schemas.microsoft.com/office/drawing/2014/main" id="{304A3218-A528-C733-30C1-3ADE0D3A186C}"/>
                </a:ext>
              </a:extLst>
            </p:cNvPr>
            <p:cNvGrpSpPr>
              <a:grpSpLocks noChangeAspect="1"/>
            </p:cNvGrpSpPr>
            <p:nvPr/>
          </p:nvGrpSpPr>
          <p:grpSpPr bwMode="auto">
            <a:xfrm>
              <a:off x="7827221" y="2388848"/>
              <a:ext cx="3752505" cy="3840349"/>
              <a:chOff x="2292" y="885"/>
              <a:chExt cx="2264" cy="2317"/>
            </a:xfrm>
            <a:gradFill>
              <a:gsLst>
                <a:gs pos="0">
                  <a:schemeClr val="accent1">
                    <a:lumMod val="50000"/>
                  </a:schemeClr>
                </a:gs>
                <a:gs pos="100000">
                  <a:srgbClr val="4A639A"/>
                </a:gs>
              </a:gsLst>
              <a:lin ang="2700000" scaled="1"/>
            </a:gradFill>
            <a:effectLst/>
          </p:grpSpPr>
          <p:sp>
            <p:nvSpPr>
              <p:cNvPr id="11" name="Freeform 373">
                <a:extLst>
                  <a:ext uri="{FF2B5EF4-FFF2-40B4-BE49-F238E27FC236}">
                    <a16:creationId xmlns:a16="http://schemas.microsoft.com/office/drawing/2014/main" id="{687ABC6E-8BA7-3F39-843E-03F68B3F01A8}"/>
                  </a:ext>
                </a:extLst>
              </p:cNvPr>
              <p:cNvSpPr>
                <a:spLocks/>
              </p:cNvSpPr>
              <p:nvPr/>
            </p:nvSpPr>
            <p:spPr bwMode="auto">
              <a:xfrm>
                <a:off x="4545" y="2872"/>
                <a:ext cx="0" cy="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2"/>
                      <a:pt x="0" y="1"/>
                      <a:pt x="0" y="0"/>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cs typeface="+mn-ea"/>
                  <a:sym typeface="+mn-lt"/>
                </a:endParaRPr>
              </a:p>
            </p:txBody>
          </p:sp>
          <p:sp>
            <p:nvSpPr>
              <p:cNvPr id="12" name="Freeform 374">
                <a:extLst>
                  <a:ext uri="{FF2B5EF4-FFF2-40B4-BE49-F238E27FC236}">
                    <a16:creationId xmlns:a16="http://schemas.microsoft.com/office/drawing/2014/main" id="{AE4CFA70-8A1D-BCCF-3D93-1445C6D90A4F}"/>
                  </a:ext>
                </a:extLst>
              </p:cNvPr>
              <p:cNvSpPr>
                <a:spLocks/>
              </p:cNvSpPr>
              <p:nvPr/>
            </p:nvSpPr>
            <p:spPr bwMode="auto">
              <a:xfrm>
                <a:off x="2292" y="885"/>
                <a:ext cx="2264" cy="2317"/>
              </a:xfrm>
              <a:custGeom>
                <a:avLst/>
                <a:gdLst>
                  <a:gd name="T0" fmla="*/ 883 w 956"/>
                  <a:gd name="T1" fmla="*/ 449 h 978"/>
                  <a:gd name="T2" fmla="*/ 883 w 956"/>
                  <a:gd name="T3" fmla="*/ 449 h 978"/>
                  <a:gd name="T4" fmla="*/ 877 w 956"/>
                  <a:gd name="T5" fmla="*/ 448 h 978"/>
                  <a:gd name="T6" fmla="*/ 865 w 956"/>
                  <a:gd name="T7" fmla="*/ 446 h 978"/>
                  <a:gd name="T8" fmla="*/ 865 w 956"/>
                  <a:gd name="T9" fmla="*/ 446 h 978"/>
                  <a:gd name="T10" fmla="*/ 762 w 956"/>
                  <a:gd name="T11" fmla="*/ 434 h 978"/>
                  <a:gd name="T12" fmla="*/ 762 w 956"/>
                  <a:gd name="T13" fmla="*/ 346 h 978"/>
                  <a:gd name="T14" fmla="*/ 641 w 956"/>
                  <a:gd name="T15" fmla="*/ 337 h 978"/>
                  <a:gd name="T16" fmla="*/ 641 w 956"/>
                  <a:gd name="T17" fmla="*/ 249 h 978"/>
                  <a:gd name="T18" fmla="*/ 519 w 956"/>
                  <a:gd name="T19" fmla="*/ 246 h 978"/>
                  <a:gd name="T20" fmla="*/ 519 w 956"/>
                  <a:gd name="T21" fmla="*/ 159 h 978"/>
                  <a:gd name="T22" fmla="*/ 397 w 956"/>
                  <a:gd name="T23" fmla="*/ 159 h 978"/>
                  <a:gd name="T24" fmla="*/ 397 w 956"/>
                  <a:gd name="T25" fmla="*/ 76 h 978"/>
                  <a:gd name="T26" fmla="*/ 275 w 956"/>
                  <a:gd name="T27" fmla="*/ 76 h 978"/>
                  <a:gd name="T28" fmla="*/ 275 w 956"/>
                  <a:gd name="T29" fmla="*/ 0 h 978"/>
                  <a:gd name="T30" fmla="*/ 3 w 956"/>
                  <a:gd name="T31" fmla="*/ 0 h 978"/>
                  <a:gd name="T32" fmla="*/ 0 w 956"/>
                  <a:gd name="T33" fmla="*/ 3 h 978"/>
                  <a:gd name="T34" fmla="*/ 0 w 956"/>
                  <a:gd name="T35" fmla="*/ 962 h 978"/>
                  <a:gd name="T36" fmla="*/ 884 w 956"/>
                  <a:gd name="T37" fmla="*/ 978 h 978"/>
                  <a:gd name="T38" fmla="*/ 883 w 956"/>
                  <a:gd name="T39" fmla="*/ 809 h 978"/>
                  <a:gd name="T40" fmla="*/ 951 w 956"/>
                  <a:gd name="T41" fmla="*/ 839 h 978"/>
                  <a:gd name="T42" fmla="*/ 951 w 956"/>
                  <a:gd name="T43" fmla="*/ 481 h 978"/>
                  <a:gd name="T44" fmla="*/ 883 w 956"/>
                  <a:gd name="T45" fmla="*/ 449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6" h="978">
                    <a:moveTo>
                      <a:pt x="883" y="449"/>
                    </a:moveTo>
                    <a:cubicBezTo>
                      <a:pt x="883" y="449"/>
                      <a:pt x="883" y="449"/>
                      <a:pt x="883" y="449"/>
                    </a:cubicBezTo>
                    <a:cubicBezTo>
                      <a:pt x="881" y="449"/>
                      <a:pt x="879" y="448"/>
                      <a:pt x="877" y="448"/>
                    </a:cubicBezTo>
                    <a:cubicBezTo>
                      <a:pt x="874" y="447"/>
                      <a:pt x="869" y="447"/>
                      <a:pt x="865" y="446"/>
                    </a:cubicBezTo>
                    <a:cubicBezTo>
                      <a:pt x="865" y="446"/>
                      <a:pt x="865" y="446"/>
                      <a:pt x="865" y="446"/>
                    </a:cubicBezTo>
                    <a:cubicBezTo>
                      <a:pt x="831" y="441"/>
                      <a:pt x="797" y="437"/>
                      <a:pt x="762" y="434"/>
                    </a:cubicBezTo>
                    <a:cubicBezTo>
                      <a:pt x="762" y="404"/>
                      <a:pt x="762" y="375"/>
                      <a:pt x="762" y="346"/>
                    </a:cubicBezTo>
                    <a:cubicBezTo>
                      <a:pt x="722" y="342"/>
                      <a:pt x="681" y="339"/>
                      <a:pt x="641" y="337"/>
                    </a:cubicBezTo>
                    <a:cubicBezTo>
                      <a:pt x="641" y="308"/>
                      <a:pt x="641" y="278"/>
                      <a:pt x="641" y="249"/>
                    </a:cubicBezTo>
                    <a:cubicBezTo>
                      <a:pt x="600" y="247"/>
                      <a:pt x="559" y="246"/>
                      <a:pt x="519" y="246"/>
                    </a:cubicBezTo>
                    <a:cubicBezTo>
                      <a:pt x="519" y="216"/>
                      <a:pt x="519" y="188"/>
                      <a:pt x="519" y="159"/>
                    </a:cubicBezTo>
                    <a:cubicBezTo>
                      <a:pt x="397" y="159"/>
                      <a:pt x="397" y="159"/>
                      <a:pt x="397" y="159"/>
                    </a:cubicBezTo>
                    <a:cubicBezTo>
                      <a:pt x="397" y="129"/>
                      <a:pt x="397" y="105"/>
                      <a:pt x="397" y="76"/>
                    </a:cubicBezTo>
                    <a:cubicBezTo>
                      <a:pt x="275" y="76"/>
                      <a:pt x="275" y="76"/>
                      <a:pt x="275" y="76"/>
                    </a:cubicBezTo>
                    <a:cubicBezTo>
                      <a:pt x="275" y="47"/>
                      <a:pt x="275" y="30"/>
                      <a:pt x="275" y="0"/>
                    </a:cubicBezTo>
                    <a:cubicBezTo>
                      <a:pt x="3" y="0"/>
                      <a:pt x="3" y="0"/>
                      <a:pt x="3" y="0"/>
                    </a:cubicBezTo>
                    <a:cubicBezTo>
                      <a:pt x="0" y="3"/>
                      <a:pt x="0" y="3"/>
                      <a:pt x="0" y="3"/>
                    </a:cubicBezTo>
                    <a:cubicBezTo>
                      <a:pt x="0" y="3"/>
                      <a:pt x="0" y="640"/>
                      <a:pt x="0" y="962"/>
                    </a:cubicBezTo>
                    <a:cubicBezTo>
                      <a:pt x="190" y="962"/>
                      <a:pt x="576" y="933"/>
                      <a:pt x="884" y="978"/>
                    </a:cubicBezTo>
                    <a:cubicBezTo>
                      <a:pt x="884" y="921"/>
                      <a:pt x="884" y="865"/>
                      <a:pt x="883" y="809"/>
                    </a:cubicBezTo>
                    <a:cubicBezTo>
                      <a:pt x="943" y="819"/>
                      <a:pt x="950" y="834"/>
                      <a:pt x="951" y="839"/>
                    </a:cubicBezTo>
                    <a:cubicBezTo>
                      <a:pt x="951" y="481"/>
                      <a:pt x="951" y="481"/>
                      <a:pt x="951" y="481"/>
                    </a:cubicBezTo>
                    <a:cubicBezTo>
                      <a:pt x="951" y="481"/>
                      <a:pt x="956" y="461"/>
                      <a:pt x="883" y="449"/>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cs typeface="+mn-ea"/>
                  <a:sym typeface="+mn-lt"/>
                </a:endParaRPr>
              </a:p>
            </p:txBody>
          </p:sp>
        </p:grpSp>
        <p:sp>
          <p:nvSpPr>
            <p:cNvPr id="13" name="Freeform 365">
              <a:extLst>
                <a:ext uri="{FF2B5EF4-FFF2-40B4-BE49-F238E27FC236}">
                  <a16:creationId xmlns:a16="http://schemas.microsoft.com/office/drawing/2014/main" id="{21976619-1CBF-A7BE-1757-86367DF3B959}"/>
                </a:ext>
              </a:extLst>
            </p:cNvPr>
            <p:cNvSpPr>
              <a:spLocks noEditPoints="1"/>
            </p:cNvSpPr>
            <p:nvPr/>
          </p:nvSpPr>
          <p:spPr bwMode="auto">
            <a:xfrm>
              <a:off x="8618073" y="3703561"/>
              <a:ext cx="2834268" cy="2646974"/>
            </a:xfrm>
            <a:custGeom>
              <a:avLst/>
              <a:gdLst>
                <a:gd name="T0" fmla="*/ 226 w 721"/>
                <a:gd name="T1" fmla="*/ 329 h 673"/>
                <a:gd name="T2" fmla="*/ 188 w 721"/>
                <a:gd name="T3" fmla="*/ 305 h 673"/>
                <a:gd name="T4" fmla="*/ 253 w 721"/>
                <a:gd name="T5" fmla="*/ 331 h 673"/>
                <a:gd name="T6" fmla="*/ 229 w 721"/>
                <a:gd name="T7" fmla="*/ 375 h 673"/>
                <a:gd name="T8" fmla="*/ 146 w 721"/>
                <a:gd name="T9" fmla="*/ 463 h 673"/>
                <a:gd name="T10" fmla="*/ 198 w 721"/>
                <a:gd name="T11" fmla="*/ 434 h 673"/>
                <a:gd name="T12" fmla="*/ 216 w 721"/>
                <a:gd name="T13" fmla="*/ 436 h 673"/>
                <a:gd name="T14" fmla="*/ 225 w 721"/>
                <a:gd name="T15" fmla="*/ 434 h 673"/>
                <a:gd name="T16" fmla="*/ 155 w 721"/>
                <a:gd name="T17" fmla="*/ 3 h 673"/>
                <a:gd name="T18" fmla="*/ 141 w 721"/>
                <a:gd name="T19" fmla="*/ 66 h 673"/>
                <a:gd name="T20" fmla="*/ 144 w 721"/>
                <a:gd name="T21" fmla="*/ 70 h 673"/>
                <a:gd name="T22" fmla="*/ 144 w 721"/>
                <a:gd name="T23" fmla="*/ 77 h 673"/>
                <a:gd name="T24" fmla="*/ 122 w 721"/>
                <a:gd name="T25" fmla="*/ 118 h 673"/>
                <a:gd name="T26" fmla="*/ 100 w 721"/>
                <a:gd name="T27" fmla="*/ 164 h 673"/>
                <a:gd name="T28" fmla="*/ 61 w 721"/>
                <a:gd name="T29" fmla="*/ 240 h 673"/>
                <a:gd name="T30" fmla="*/ 98 w 721"/>
                <a:gd name="T31" fmla="*/ 206 h 673"/>
                <a:gd name="T32" fmla="*/ 114 w 721"/>
                <a:gd name="T33" fmla="*/ 269 h 673"/>
                <a:gd name="T34" fmla="*/ 133 w 721"/>
                <a:gd name="T35" fmla="*/ 297 h 673"/>
                <a:gd name="T36" fmla="*/ 130 w 721"/>
                <a:gd name="T37" fmla="*/ 328 h 673"/>
                <a:gd name="T38" fmla="*/ 72 w 721"/>
                <a:gd name="T39" fmla="*/ 433 h 673"/>
                <a:gd name="T40" fmla="*/ 80 w 721"/>
                <a:gd name="T41" fmla="*/ 436 h 673"/>
                <a:gd name="T42" fmla="*/ 98 w 721"/>
                <a:gd name="T43" fmla="*/ 433 h 673"/>
                <a:gd name="T44" fmla="*/ 86 w 721"/>
                <a:gd name="T45" fmla="*/ 503 h 673"/>
                <a:gd name="T46" fmla="*/ 80 w 721"/>
                <a:gd name="T47" fmla="*/ 522 h 673"/>
                <a:gd name="T48" fmla="*/ 92 w 721"/>
                <a:gd name="T49" fmla="*/ 531 h 673"/>
                <a:gd name="T50" fmla="*/ 97 w 721"/>
                <a:gd name="T51" fmla="*/ 530 h 673"/>
                <a:gd name="T52" fmla="*/ 99 w 721"/>
                <a:gd name="T53" fmla="*/ 535 h 673"/>
                <a:gd name="T54" fmla="*/ 114 w 721"/>
                <a:gd name="T55" fmla="*/ 551 h 673"/>
                <a:gd name="T56" fmla="*/ 0 w 721"/>
                <a:gd name="T57" fmla="*/ 652 h 673"/>
                <a:gd name="T58" fmla="*/ 686 w 721"/>
                <a:gd name="T59" fmla="*/ 673 h 673"/>
                <a:gd name="T60" fmla="*/ 721 w 721"/>
                <a:gd name="T61" fmla="*/ 512 h 673"/>
                <a:gd name="T62" fmla="*/ 460 w 721"/>
                <a:gd name="T63" fmla="*/ 218 h 673"/>
                <a:gd name="T64" fmla="*/ 345 w 721"/>
                <a:gd name="T65" fmla="*/ 293 h 673"/>
                <a:gd name="T66" fmla="*/ 289 w 721"/>
                <a:gd name="T67" fmla="*/ 375 h 673"/>
                <a:gd name="T68" fmla="*/ 292 w 721"/>
                <a:gd name="T69" fmla="*/ 281 h 673"/>
                <a:gd name="T70" fmla="*/ 223 w 721"/>
                <a:gd name="T71" fmla="*/ 230 h 673"/>
                <a:gd name="T72" fmla="*/ 267 w 721"/>
                <a:gd name="T73" fmla="*/ 239 h 673"/>
                <a:gd name="T74" fmla="*/ 277 w 721"/>
                <a:gd name="T75" fmla="*/ 248 h 673"/>
                <a:gd name="T76" fmla="*/ 295 w 721"/>
                <a:gd name="T77" fmla="*/ 249 h 673"/>
                <a:gd name="T78" fmla="*/ 305 w 721"/>
                <a:gd name="T79" fmla="*/ 239 h 673"/>
                <a:gd name="T80" fmla="*/ 306 w 721"/>
                <a:gd name="T81" fmla="*/ 224 h 673"/>
                <a:gd name="T82" fmla="*/ 296 w 721"/>
                <a:gd name="T83" fmla="*/ 219 h 673"/>
                <a:gd name="T84" fmla="*/ 285 w 721"/>
                <a:gd name="T85" fmla="*/ 218 h 673"/>
                <a:gd name="T86" fmla="*/ 277 w 721"/>
                <a:gd name="T87" fmla="*/ 217 h 673"/>
                <a:gd name="T88" fmla="*/ 217 w 721"/>
                <a:gd name="T89" fmla="*/ 184 h 673"/>
                <a:gd name="T90" fmla="*/ 191 w 721"/>
                <a:gd name="T91" fmla="*/ 113 h 673"/>
                <a:gd name="T92" fmla="*/ 182 w 721"/>
                <a:gd name="T93" fmla="*/ 87 h 673"/>
                <a:gd name="T94" fmla="*/ 189 w 721"/>
                <a:gd name="T95" fmla="*/ 79 h 673"/>
                <a:gd name="T96" fmla="*/ 197 w 721"/>
                <a:gd name="T97" fmla="*/ 74 h 673"/>
                <a:gd name="T98" fmla="*/ 198 w 721"/>
                <a:gd name="T99" fmla="*/ 63 h 673"/>
                <a:gd name="T100" fmla="*/ 198 w 721"/>
                <a:gd name="T101" fmla="*/ 55 h 673"/>
                <a:gd name="T102" fmla="*/ 200 w 721"/>
                <a:gd name="T103" fmla="*/ 45 h 673"/>
                <a:gd name="T104" fmla="*/ 195 w 721"/>
                <a:gd name="T105" fmla="*/ 37 h 673"/>
                <a:gd name="T106" fmla="*/ 195 w 721"/>
                <a:gd name="T107" fmla="*/ 26 h 673"/>
                <a:gd name="T108" fmla="*/ 183 w 721"/>
                <a:gd name="T109" fmla="*/ 1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1" h="673">
                  <a:moveTo>
                    <a:pt x="225" y="434"/>
                  </a:moveTo>
                  <a:cubicBezTo>
                    <a:pt x="226" y="329"/>
                    <a:pt x="226" y="329"/>
                    <a:pt x="226" y="329"/>
                  </a:cubicBezTo>
                  <a:cubicBezTo>
                    <a:pt x="185" y="328"/>
                    <a:pt x="185" y="328"/>
                    <a:pt x="185" y="328"/>
                  </a:cubicBezTo>
                  <a:cubicBezTo>
                    <a:pt x="187" y="315"/>
                    <a:pt x="188" y="305"/>
                    <a:pt x="188" y="305"/>
                  </a:cubicBezTo>
                  <a:cubicBezTo>
                    <a:pt x="249" y="324"/>
                    <a:pt x="249" y="324"/>
                    <a:pt x="249" y="324"/>
                  </a:cubicBezTo>
                  <a:cubicBezTo>
                    <a:pt x="255" y="327"/>
                    <a:pt x="253" y="331"/>
                    <a:pt x="253" y="331"/>
                  </a:cubicBezTo>
                  <a:cubicBezTo>
                    <a:pt x="253" y="333"/>
                    <a:pt x="251" y="353"/>
                    <a:pt x="248" y="375"/>
                  </a:cubicBezTo>
                  <a:cubicBezTo>
                    <a:pt x="229" y="375"/>
                    <a:pt x="229" y="375"/>
                    <a:pt x="229" y="375"/>
                  </a:cubicBezTo>
                  <a:cubicBezTo>
                    <a:pt x="229" y="404"/>
                    <a:pt x="229" y="432"/>
                    <a:pt x="229" y="461"/>
                  </a:cubicBezTo>
                  <a:cubicBezTo>
                    <a:pt x="201" y="461"/>
                    <a:pt x="174" y="462"/>
                    <a:pt x="146" y="463"/>
                  </a:cubicBezTo>
                  <a:cubicBezTo>
                    <a:pt x="151" y="453"/>
                    <a:pt x="156" y="442"/>
                    <a:pt x="160" y="434"/>
                  </a:cubicBezTo>
                  <a:cubicBezTo>
                    <a:pt x="198" y="434"/>
                    <a:pt x="198" y="434"/>
                    <a:pt x="198" y="434"/>
                  </a:cubicBezTo>
                  <a:cubicBezTo>
                    <a:pt x="198" y="436"/>
                    <a:pt x="198" y="436"/>
                    <a:pt x="198" y="436"/>
                  </a:cubicBezTo>
                  <a:cubicBezTo>
                    <a:pt x="216" y="436"/>
                    <a:pt x="216" y="436"/>
                    <a:pt x="216" y="436"/>
                  </a:cubicBezTo>
                  <a:cubicBezTo>
                    <a:pt x="216" y="434"/>
                    <a:pt x="216" y="434"/>
                    <a:pt x="216" y="434"/>
                  </a:cubicBezTo>
                  <a:cubicBezTo>
                    <a:pt x="225" y="434"/>
                    <a:pt x="225" y="434"/>
                    <a:pt x="225" y="434"/>
                  </a:cubicBezTo>
                  <a:moveTo>
                    <a:pt x="174" y="0"/>
                  </a:moveTo>
                  <a:cubicBezTo>
                    <a:pt x="169" y="0"/>
                    <a:pt x="163" y="1"/>
                    <a:pt x="155" y="3"/>
                  </a:cubicBezTo>
                  <a:cubicBezTo>
                    <a:pt x="129" y="10"/>
                    <a:pt x="128" y="29"/>
                    <a:pt x="130" y="41"/>
                  </a:cubicBezTo>
                  <a:cubicBezTo>
                    <a:pt x="133" y="53"/>
                    <a:pt x="139" y="64"/>
                    <a:pt x="141" y="66"/>
                  </a:cubicBezTo>
                  <a:cubicBezTo>
                    <a:pt x="142" y="69"/>
                    <a:pt x="142" y="74"/>
                    <a:pt x="142" y="74"/>
                  </a:cubicBezTo>
                  <a:cubicBezTo>
                    <a:pt x="142" y="74"/>
                    <a:pt x="143" y="70"/>
                    <a:pt x="144" y="70"/>
                  </a:cubicBezTo>
                  <a:cubicBezTo>
                    <a:pt x="144" y="70"/>
                    <a:pt x="144" y="70"/>
                    <a:pt x="144" y="70"/>
                  </a:cubicBezTo>
                  <a:cubicBezTo>
                    <a:pt x="144" y="71"/>
                    <a:pt x="144" y="74"/>
                    <a:pt x="144" y="77"/>
                  </a:cubicBezTo>
                  <a:cubicBezTo>
                    <a:pt x="144" y="77"/>
                    <a:pt x="144" y="79"/>
                    <a:pt x="144" y="80"/>
                  </a:cubicBezTo>
                  <a:cubicBezTo>
                    <a:pt x="139" y="91"/>
                    <a:pt x="128" y="107"/>
                    <a:pt x="122" y="118"/>
                  </a:cubicBezTo>
                  <a:cubicBezTo>
                    <a:pt x="122" y="120"/>
                    <a:pt x="118" y="131"/>
                    <a:pt x="114" y="139"/>
                  </a:cubicBezTo>
                  <a:cubicBezTo>
                    <a:pt x="100" y="164"/>
                    <a:pt x="100" y="164"/>
                    <a:pt x="100" y="164"/>
                  </a:cubicBezTo>
                  <a:cubicBezTo>
                    <a:pt x="73" y="195"/>
                    <a:pt x="59" y="225"/>
                    <a:pt x="59" y="225"/>
                  </a:cubicBezTo>
                  <a:cubicBezTo>
                    <a:pt x="61" y="240"/>
                    <a:pt x="61" y="240"/>
                    <a:pt x="61" y="240"/>
                  </a:cubicBezTo>
                  <a:cubicBezTo>
                    <a:pt x="91" y="233"/>
                    <a:pt x="91" y="233"/>
                    <a:pt x="91" y="233"/>
                  </a:cubicBezTo>
                  <a:cubicBezTo>
                    <a:pt x="91" y="226"/>
                    <a:pt x="93" y="217"/>
                    <a:pt x="98" y="206"/>
                  </a:cubicBezTo>
                  <a:cubicBezTo>
                    <a:pt x="108" y="269"/>
                    <a:pt x="108" y="269"/>
                    <a:pt x="108" y="269"/>
                  </a:cubicBezTo>
                  <a:cubicBezTo>
                    <a:pt x="114" y="269"/>
                    <a:pt x="114" y="269"/>
                    <a:pt x="114" y="269"/>
                  </a:cubicBezTo>
                  <a:cubicBezTo>
                    <a:pt x="112" y="279"/>
                    <a:pt x="111" y="289"/>
                    <a:pt x="111" y="289"/>
                  </a:cubicBezTo>
                  <a:cubicBezTo>
                    <a:pt x="133" y="297"/>
                    <a:pt x="133" y="297"/>
                    <a:pt x="133" y="297"/>
                  </a:cubicBezTo>
                  <a:cubicBezTo>
                    <a:pt x="132" y="317"/>
                    <a:pt x="132" y="317"/>
                    <a:pt x="132" y="317"/>
                  </a:cubicBezTo>
                  <a:cubicBezTo>
                    <a:pt x="131" y="320"/>
                    <a:pt x="130" y="323"/>
                    <a:pt x="130" y="328"/>
                  </a:cubicBezTo>
                  <a:cubicBezTo>
                    <a:pt x="73" y="328"/>
                    <a:pt x="73" y="328"/>
                    <a:pt x="73" y="328"/>
                  </a:cubicBezTo>
                  <a:cubicBezTo>
                    <a:pt x="72" y="433"/>
                    <a:pt x="72" y="433"/>
                    <a:pt x="72" y="433"/>
                  </a:cubicBezTo>
                  <a:cubicBezTo>
                    <a:pt x="80" y="433"/>
                    <a:pt x="80" y="433"/>
                    <a:pt x="80" y="433"/>
                  </a:cubicBezTo>
                  <a:cubicBezTo>
                    <a:pt x="80" y="436"/>
                    <a:pt x="80" y="436"/>
                    <a:pt x="80" y="436"/>
                  </a:cubicBezTo>
                  <a:cubicBezTo>
                    <a:pt x="98" y="436"/>
                    <a:pt x="98" y="436"/>
                    <a:pt x="98" y="436"/>
                  </a:cubicBezTo>
                  <a:cubicBezTo>
                    <a:pt x="98" y="433"/>
                    <a:pt x="98" y="433"/>
                    <a:pt x="98" y="433"/>
                  </a:cubicBezTo>
                  <a:cubicBezTo>
                    <a:pt x="115" y="433"/>
                    <a:pt x="115" y="433"/>
                    <a:pt x="115" y="433"/>
                  </a:cubicBezTo>
                  <a:cubicBezTo>
                    <a:pt x="86" y="503"/>
                    <a:pt x="86" y="503"/>
                    <a:pt x="86" y="503"/>
                  </a:cubicBezTo>
                  <a:cubicBezTo>
                    <a:pt x="87" y="506"/>
                    <a:pt x="87" y="506"/>
                    <a:pt x="87" y="506"/>
                  </a:cubicBezTo>
                  <a:cubicBezTo>
                    <a:pt x="89" y="507"/>
                    <a:pt x="78" y="519"/>
                    <a:pt x="80" y="522"/>
                  </a:cubicBezTo>
                  <a:cubicBezTo>
                    <a:pt x="83" y="525"/>
                    <a:pt x="87" y="528"/>
                    <a:pt x="92" y="531"/>
                  </a:cubicBezTo>
                  <a:cubicBezTo>
                    <a:pt x="92" y="531"/>
                    <a:pt x="92" y="531"/>
                    <a:pt x="92" y="531"/>
                  </a:cubicBezTo>
                  <a:cubicBezTo>
                    <a:pt x="93" y="531"/>
                    <a:pt x="94" y="531"/>
                    <a:pt x="95" y="531"/>
                  </a:cubicBezTo>
                  <a:cubicBezTo>
                    <a:pt x="95" y="530"/>
                    <a:pt x="96" y="530"/>
                    <a:pt x="97" y="530"/>
                  </a:cubicBezTo>
                  <a:cubicBezTo>
                    <a:pt x="97" y="530"/>
                    <a:pt x="97" y="530"/>
                    <a:pt x="97" y="530"/>
                  </a:cubicBezTo>
                  <a:cubicBezTo>
                    <a:pt x="99" y="531"/>
                    <a:pt x="98" y="535"/>
                    <a:pt x="99" y="535"/>
                  </a:cubicBezTo>
                  <a:cubicBezTo>
                    <a:pt x="104" y="538"/>
                    <a:pt x="109" y="541"/>
                    <a:pt x="114" y="543"/>
                  </a:cubicBezTo>
                  <a:cubicBezTo>
                    <a:pt x="114" y="546"/>
                    <a:pt x="114" y="549"/>
                    <a:pt x="114" y="551"/>
                  </a:cubicBezTo>
                  <a:cubicBezTo>
                    <a:pt x="76" y="553"/>
                    <a:pt x="38" y="556"/>
                    <a:pt x="0" y="560"/>
                  </a:cubicBezTo>
                  <a:cubicBezTo>
                    <a:pt x="0" y="652"/>
                    <a:pt x="0" y="652"/>
                    <a:pt x="0" y="652"/>
                  </a:cubicBezTo>
                  <a:cubicBezTo>
                    <a:pt x="79" y="650"/>
                    <a:pt x="167" y="648"/>
                    <a:pt x="258" y="648"/>
                  </a:cubicBezTo>
                  <a:cubicBezTo>
                    <a:pt x="400" y="648"/>
                    <a:pt x="551" y="653"/>
                    <a:pt x="686" y="673"/>
                  </a:cubicBezTo>
                  <a:cubicBezTo>
                    <a:pt x="686" y="616"/>
                    <a:pt x="686" y="560"/>
                    <a:pt x="685" y="504"/>
                  </a:cubicBezTo>
                  <a:cubicBezTo>
                    <a:pt x="700" y="506"/>
                    <a:pt x="712" y="509"/>
                    <a:pt x="721" y="512"/>
                  </a:cubicBezTo>
                  <a:cubicBezTo>
                    <a:pt x="721" y="436"/>
                    <a:pt x="721" y="359"/>
                    <a:pt x="721" y="269"/>
                  </a:cubicBezTo>
                  <a:cubicBezTo>
                    <a:pt x="708" y="219"/>
                    <a:pt x="460" y="218"/>
                    <a:pt x="460" y="218"/>
                  </a:cubicBezTo>
                  <a:cubicBezTo>
                    <a:pt x="460" y="247"/>
                    <a:pt x="460" y="272"/>
                    <a:pt x="460" y="301"/>
                  </a:cubicBezTo>
                  <a:cubicBezTo>
                    <a:pt x="460" y="301"/>
                    <a:pt x="398" y="295"/>
                    <a:pt x="345" y="293"/>
                  </a:cubicBezTo>
                  <a:cubicBezTo>
                    <a:pt x="345" y="322"/>
                    <a:pt x="345" y="346"/>
                    <a:pt x="345" y="375"/>
                  </a:cubicBezTo>
                  <a:cubicBezTo>
                    <a:pt x="289" y="375"/>
                    <a:pt x="289" y="375"/>
                    <a:pt x="289" y="375"/>
                  </a:cubicBezTo>
                  <a:cubicBezTo>
                    <a:pt x="302" y="308"/>
                    <a:pt x="302" y="308"/>
                    <a:pt x="302" y="308"/>
                  </a:cubicBezTo>
                  <a:cubicBezTo>
                    <a:pt x="305" y="288"/>
                    <a:pt x="292" y="281"/>
                    <a:pt x="292" y="281"/>
                  </a:cubicBezTo>
                  <a:cubicBezTo>
                    <a:pt x="286" y="275"/>
                    <a:pt x="227" y="252"/>
                    <a:pt x="227" y="252"/>
                  </a:cubicBezTo>
                  <a:cubicBezTo>
                    <a:pt x="227" y="252"/>
                    <a:pt x="225" y="242"/>
                    <a:pt x="223" y="230"/>
                  </a:cubicBezTo>
                  <a:cubicBezTo>
                    <a:pt x="266" y="242"/>
                    <a:pt x="266" y="242"/>
                    <a:pt x="266" y="242"/>
                  </a:cubicBezTo>
                  <a:cubicBezTo>
                    <a:pt x="267" y="239"/>
                    <a:pt x="267" y="239"/>
                    <a:pt x="267" y="239"/>
                  </a:cubicBezTo>
                  <a:cubicBezTo>
                    <a:pt x="268" y="239"/>
                    <a:pt x="268" y="240"/>
                    <a:pt x="268" y="240"/>
                  </a:cubicBezTo>
                  <a:cubicBezTo>
                    <a:pt x="271" y="242"/>
                    <a:pt x="274" y="244"/>
                    <a:pt x="277" y="248"/>
                  </a:cubicBezTo>
                  <a:cubicBezTo>
                    <a:pt x="279" y="250"/>
                    <a:pt x="282" y="250"/>
                    <a:pt x="285" y="250"/>
                  </a:cubicBezTo>
                  <a:cubicBezTo>
                    <a:pt x="289" y="250"/>
                    <a:pt x="293" y="249"/>
                    <a:pt x="295" y="249"/>
                  </a:cubicBezTo>
                  <a:cubicBezTo>
                    <a:pt x="298" y="249"/>
                    <a:pt x="299" y="249"/>
                    <a:pt x="300" y="246"/>
                  </a:cubicBezTo>
                  <a:cubicBezTo>
                    <a:pt x="300" y="244"/>
                    <a:pt x="305" y="242"/>
                    <a:pt x="305" y="239"/>
                  </a:cubicBezTo>
                  <a:cubicBezTo>
                    <a:pt x="305" y="237"/>
                    <a:pt x="306" y="233"/>
                    <a:pt x="307" y="231"/>
                  </a:cubicBezTo>
                  <a:cubicBezTo>
                    <a:pt x="307" y="229"/>
                    <a:pt x="308" y="226"/>
                    <a:pt x="306" y="224"/>
                  </a:cubicBezTo>
                  <a:cubicBezTo>
                    <a:pt x="303" y="222"/>
                    <a:pt x="296" y="222"/>
                    <a:pt x="296" y="222"/>
                  </a:cubicBezTo>
                  <a:cubicBezTo>
                    <a:pt x="296" y="222"/>
                    <a:pt x="296" y="222"/>
                    <a:pt x="296" y="219"/>
                  </a:cubicBezTo>
                  <a:cubicBezTo>
                    <a:pt x="296" y="218"/>
                    <a:pt x="295" y="217"/>
                    <a:pt x="293" y="217"/>
                  </a:cubicBezTo>
                  <a:cubicBezTo>
                    <a:pt x="291" y="217"/>
                    <a:pt x="289" y="218"/>
                    <a:pt x="285" y="218"/>
                  </a:cubicBezTo>
                  <a:cubicBezTo>
                    <a:pt x="280" y="219"/>
                    <a:pt x="276" y="220"/>
                    <a:pt x="275" y="221"/>
                  </a:cubicBezTo>
                  <a:cubicBezTo>
                    <a:pt x="277" y="217"/>
                    <a:pt x="277" y="217"/>
                    <a:pt x="277" y="217"/>
                  </a:cubicBezTo>
                  <a:cubicBezTo>
                    <a:pt x="218" y="196"/>
                    <a:pt x="218" y="196"/>
                    <a:pt x="218" y="196"/>
                  </a:cubicBezTo>
                  <a:cubicBezTo>
                    <a:pt x="218" y="191"/>
                    <a:pt x="217" y="187"/>
                    <a:pt x="217" y="184"/>
                  </a:cubicBezTo>
                  <a:cubicBezTo>
                    <a:pt x="215" y="169"/>
                    <a:pt x="206" y="143"/>
                    <a:pt x="201" y="135"/>
                  </a:cubicBezTo>
                  <a:cubicBezTo>
                    <a:pt x="196" y="127"/>
                    <a:pt x="191" y="113"/>
                    <a:pt x="191" y="113"/>
                  </a:cubicBezTo>
                  <a:cubicBezTo>
                    <a:pt x="191" y="113"/>
                    <a:pt x="194" y="103"/>
                    <a:pt x="192" y="96"/>
                  </a:cubicBezTo>
                  <a:cubicBezTo>
                    <a:pt x="191" y="90"/>
                    <a:pt x="182" y="87"/>
                    <a:pt x="182" y="87"/>
                  </a:cubicBezTo>
                  <a:cubicBezTo>
                    <a:pt x="184" y="77"/>
                    <a:pt x="184" y="77"/>
                    <a:pt x="184" y="77"/>
                  </a:cubicBezTo>
                  <a:cubicBezTo>
                    <a:pt x="186" y="78"/>
                    <a:pt x="187" y="79"/>
                    <a:pt x="189" y="79"/>
                  </a:cubicBezTo>
                  <a:cubicBezTo>
                    <a:pt x="192" y="79"/>
                    <a:pt x="192" y="78"/>
                    <a:pt x="194" y="78"/>
                  </a:cubicBezTo>
                  <a:cubicBezTo>
                    <a:pt x="195" y="77"/>
                    <a:pt x="197" y="77"/>
                    <a:pt x="197" y="74"/>
                  </a:cubicBezTo>
                  <a:cubicBezTo>
                    <a:pt x="196" y="72"/>
                    <a:pt x="197" y="71"/>
                    <a:pt x="197" y="69"/>
                  </a:cubicBezTo>
                  <a:cubicBezTo>
                    <a:pt x="196" y="67"/>
                    <a:pt x="197" y="66"/>
                    <a:pt x="198" y="63"/>
                  </a:cubicBezTo>
                  <a:cubicBezTo>
                    <a:pt x="198" y="61"/>
                    <a:pt x="198" y="58"/>
                    <a:pt x="198" y="58"/>
                  </a:cubicBezTo>
                  <a:cubicBezTo>
                    <a:pt x="198" y="58"/>
                    <a:pt x="198" y="56"/>
                    <a:pt x="198" y="55"/>
                  </a:cubicBezTo>
                  <a:cubicBezTo>
                    <a:pt x="197" y="54"/>
                    <a:pt x="197" y="49"/>
                    <a:pt x="197" y="49"/>
                  </a:cubicBezTo>
                  <a:cubicBezTo>
                    <a:pt x="197" y="49"/>
                    <a:pt x="198" y="48"/>
                    <a:pt x="200" y="45"/>
                  </a:cubicBezTo>
                  <a:cubicBezTo>
                    <a:pt x="202" y="43"/>
                    <a:pt x="200" y="41"/>
                    <a:pt x="200" y="41"/>
                  </a:cubicBezTo>
                  <a:cubicBezTo>
                    <a:pt x="198" y="40"/>
                    <a:pt x="195" y="37"/>
                    <a:pt x="195" y="37"/>
                  </a:cubicBezTo>
                  <a:cubicBezTo>
                    <a:pt x="195" y="37"/>
                    <a:pt x="197" y="32"/>
                    <a:pt x="197" y="30"/>
                  </a:cubicBezTo>
                  <a:cubicBezTo>
                    <a:pt x="197" y="28"/>
                    <a:pt x="195" y="27"/>
                    <a:pt x="195" y="26"/>
                  </a:cubicBezTo>
                  <a:cubicBezTo>
                    <a:pt x="194" y="26"/>
                    <a:pt x="192" y="22"/>
                    <a:pt x="191" y="18"/>
                  </a:cubicBezTo>
                  <a:cubicBezTo>
                    <a:pt x="190" y="15"/>
                    <a:pt x="183" y="10"/>
                    <a:pt x="183" y="10"/>
                  </a:cubicBezTo>
                  <a:cubicBezTo>
                    <a:pt x="185" y="5"/>
                    <a:pt x="184" y="0"/>
                    <a:pt x="174" y="0"/>
                  </a:cubicBezTo>
                </a:path>
              </a:pathLst>
            </a:custGeom>
            <a:solidFill>
              <a:schemeClr val="tx2">
                <a:lumMod val="50000"/>
                <a:alpha val="17000"/>
              </a:schemeClr>
            </a:soli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pic>
          <p:nvPicPr>
            <p:cNvPr id="43" name="图片 27">
              <a:extLst>
                <a:ext uri="{FF2B5EF4-FFF2-40B4-BE49-F238E27FC236}">
                  <a16:creationId xmlns:a16="http://schemas.microsoft.com/office/drawing/2014/main" id="{046251EB-60F7-7EA8-D4CD-30ED84C21CA3}"/>
                </a:ext>
              </a:extLst>
            </p:cNvPr>
            <p:cNvPicPr>
              <a:picLocks noChangeAspect="1"/>
            </p:cNvPicPr>
            <p:nvPr/>
          </p:nvPicPr>
          <p:blipFill>
            <a:blip r:embed="rId2"/>
            <a:stretch>
              <a:fillRect/>
            </a:stretch>
          </p:blipFill>
          <p:spPr>
            <a:xfrm>
              <a:off x="9152261" y="3658132"/>
              <a:ext cx="927920" cy="2102503"/>
            </a:xfrm>
            <a:prstGeom prst="rect">
              <a:avLst/>
            </a:prstGeom>
          </p:spPr>
        </p:pic>
        <p:sp>
          <p:nvSpPr>
            <p:cNvPr id="44" name="Freeform 369">
              <a:extLst>
                <a:ext uri="{FF2B5EF4-FFF2-40B4-BE49-F238E27FC236}">
                  <a16:creationId xmlns:a16="http://schemas.microsoft.com/office/drawing/2014/main" id="{458FD62A-9E53-1FA4-BB19-8AC25E10B504}"/>
                </a:ext>
              </a:extLst>
            </p:cNvPr>
            <p:cNvSpPr>
              <a:spLocks/>
            </p:cNvSpPr>
            <p:nvPr/>
          </p:nvSpPr>
          <p:spPr bwMode="auto">
            <a:xfrm>
              <a:off x="8710653" y="4281340"/>
              <a:ext cx="2857471" cy="2277359"/>
            </a:xfrm>
            <a:custGeom>
              <a:avLst/>
              <a:gdLst>
                <a:gd name="T0" fmla="*/ 589 w 727"/>
                <a:gd name="T1" fmla="*/ 117 h 579"/>
                <a:gd name="T2" fmla="*/ 589 w 727"/>
                <a:gd name="T3" fmla="*/ 26 h 579"/>
                <a:gd name="T4" fmla="*/ 725 w 727"/>
                <a:gd name="T5" fmla="*/ 0 h 579"/>
                <a:gd name="T6" fmla="*/ 727 w 727"/>
                <a:gd name="T7" fmla="*/ 514 h 579"/>
                <a:gd name="T8" fmla="*/ 0 w 727"/>
                <a:gd name="T9" fmla="*/ 539 h 579"/>
                <a:gd name="T10" fmla="*/ 0 w 727"/>
                <a:gd name="T11" fmla="*/ 451 h 579"/>
                <a:gd name="T12" fmla="*/ 117 w 727"/>
                <a:gd name="T13" fmla="*/ 464 h 579"/>
                <a:gd name="T14" fmla="*/ 117 w 727"/>
                <a:gd name="T15" fmla="*/ 376 h 579"/>
                <a:gd name="T16" fmla="*/ 235 w 727"/>
                <a:gd name="T17" fmla="*/ 384 h 579"/>
                <a:gd name="T18" fmla="*/ 235 w 727"/>
                <a:gd name="T19" fmla="*/ 296 h 579"/>
                <a:gd name="T20" fmla="*/ 353 w 727"/>
                <a:gd name="T21" fmla="*/ 299 h 579"/>
                <a:gd name="T22" fmla="*/ 353 w 727"/>
                <a:gd name="T23" fmla="*/ 211 h 579"/>
                <a:gd name="T24" fmla="*/ 471 w 727"/>
                <a:gd name="T25" fmla="*/ 209 h 579"/>
                <a:gd name="T26" fmla="*/ 471 w 727"/>
                <a:gd name="T27" fmla="*/ 127 h 579"/>
                <a:gd name="T28" fmla="*/ 589 w 727"/>
                <a:gd name="T29" fmla="*/ 117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7" h="579">
                  <a:moveTo>
                    <a:pt x="589" y="117"/>
                  </a:moveTo>
                  <a:cubicBezTo>
                    <a:pt x="589" y="88"/>
                    <a:pt x="589" y="55"/>
                    <a:pt x="589" y="26"/>
                  </a:cubicBezTo>
                  <a:cubicBezTo>
                    <a:pt x="589" y="26"/>
                    <a:pt x="694" y="28"/>
                    <a:pt x="725" y="0"/>
                  </a:cubicBezTo>
                  <a:cubicBezTo>
                    <a:pt x="727" y="514"/>
                    <a:pt x="727" y="514"/>
                    <a:pt x="727" y="514"/>
                  </a:cubicBezTo>
                  <a:cubicBezTo>
                    <a:pt x="674" y="579"/>
                    <a:pt x="240" y="571"/>
                    <a:pt x="0" y="539"/>
                  </a:cubicBezTo>
                  <a:cubicBezTo>
                    <a:pt x="0" y="510"/>
                    <a:pt x="0" y="481"/>
                    <a:pt x="0" y="451"/>
                  </a:cubicBezTo>
                  <a:cubicBezTo>
                    <a:pt x="39" y="456"/>
                    <a:pt x="78" y="461"/>
                    <a:pt x="117" y="464"/>
                  </a:cubicBezTo>
                  <a:cubicBezTo>
                    <a:pt x="117" y="435"/>
                    <a:pt x="117" y="405"/>
                    <a:pt x="117" y="376"/>
                  </a:cubicBezTo>
                  <a:cubicBezTo>
                    <a:pt x="156" y="380"/>
                    <a:pt x="196" y="382"/>
                    <a:pt x="235" y="384"/>
                  </a:cubicBezTo>
                  <a:cubicBezTo>
                    <a:pt x="235" y="355"/>
                    <a:pt x="235" y="325"/>
                    <a:pt x="235" y="296"/>
                  </a:cubicBezTo>
                  <a:cubicBezTo>
                    <a:pt x="274" y="298"/>
                    <a:pt x="314" y="299"/>
                    <a:pt x="353" y="299"/>
                  </a:cubicBezTo>
                  <a:cubicBezTo>
                    <a:pt x="353" y="270"/>
                    <a:pt x="353" y="240"/>
                    <a:pt x="353" y="211"/>
                  </a:cubicBezTo>
                  <a:cubicBezTo>
                    <a:pt x="392" y="211"/>
                    <a:pt x="432" y="210"/>
                    <a:pt x="471" y="209"/>
                  </a:cubicBezTo>
                  <a:cubicBezTo>
                    <a:pt x="471" y="179"/>
                    <a:pt x="471" y="156"/>
                    <a:pt x="471" y="127"/>
                  </a:cubicBezTo>
                  <a:cubicBezTo>
                    <a:pt x="471" y="127"/>
                    <a:pt x="565" y="123"/>
                    <a:pt x="589" y="117"/>
                  </a:cubicBezTo>
                </a:path>
              </a:pathLst>
            </a:custGeom>
            <a:solidFill>
              <a:schemeClr val="tx1">
                <a:lumMod val="75000"/>
                <a:lumOff val="25000"/>
              </a:schemeClr>
            </a:solidFill>
            <a:ln>
              <a:noFill/>
            </a:ln>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45" name="Freeform 378">
              <a:extLst>
                <a:ext uri="{FF2B5EF4-FFF2-40B4-BE49-F238E27FC236}">
                  <a16:creationId xmlns:a16="http://schemas.microsoft.com/office/drawing/2014/main" id="{E30E88EA-AC1C-5B31-8CF6-AC9FC9D0DF77}"/>
                </a:ext>
              </a:extLst>
            </p:cNvPr>
            <p:cNvSpPr>
              <a:spLocks/>
            </p:cNvSpPr>
            <p:nvPr/>
          </p:nvSpPr>
          <p:spPr bwMode="auto">
            <a:xfrm>
              <a:off x="7830314" y="2373315"/>
              <a:ext cx="2995041" cy="1723765"/>
            </a:xfrm>
            <a:custGeom>
              <a:avLst/>
              <a:gdLst>
                <a:gd name="T0" fmla="*/ 3 w 762"/>
                <a:gd name="T1" fmla="*/ 0 h 437"/>
                <a:gd name="T2" fmla="*/ 275 w 762"/>
                <a:gd name="T3" fmla="*/ 0 h 437"/>
                <a:gd name="T4" fmla="*/ 275 w 762"/>
                <a:gd name="T5" fmla="*/ 76 h 437"/>
                <a:gd name="T6" fmla="*/ 397 w 762"/>
                <a:gd name="T7" fmla="*/ 76 h 437"/>
                <a:gd name="T8" fmla="*/ 397 w 762"/>
                <a:gd name="T9" fmla="*/ 159 h 437"/>
                <a:gd name="T10" fmla="*/ 519 w 762"/>
                <a:gd name="T11" fmla="*/ 159 h 437"/>
                <a:gd name="T12" fmla="*/ 519 w 762"/>
                <a:gd name="T13" fmla="*/ 246 h 437"/>
                <a:gd name="T14" fmla="*/ 641 w 762"/>
                <a:gd name="T15" fmla="*/ 249 h 437"/>
                <a:gd name="T16" fmla="*/ 641 w 762"/>
                <a:gd name="T17" fmla="*/ 337 h 437"/>
                <a:gd name="T18" fmla="*/ 762 w 762"/>
                <a:gd name="T19" fmla="*/ 346 h 437"/>
                <a:gd name="T20" fmla="*/ 762 w 762"/>
                <a:gd name="T21" fmla="*/ 434 h 437"/>
                <a:gd name="T22" fmla="*/ 759 w 762"/>
                <a:gd name="T23" fmla="*/ 437 h 437"/>
                <a:gd name="T24" fmla="*/ 759 w 762"/>
                <a:gd name="T25" fmla="*/ 349 h 437"/>
                <a:gd name="T26" fmla="*/ 637 w 762"/>
                <a:gd name="T27" fmla="*/ 340 h 437"/>
                <a:gd name="T28" fmla="*/ 637 w 762"/>
                <a:gd name="T29" fmla="*/ 252 h 437"/>
                <a:gd name="T30" fmla="*/ 515 w 762"/>
                <a:gd name="T31" fmla="*/ 248 h 437"/>
                <a:gd name="T32" fmla="*/ 515 w 762"/>
                <a:gd name="T33" fmla="*/ 162 h 437"/>
                <a:gd name="T34" fmla="*/ 394 w 762"/>
                <a:gd name="T35" fmla="*/ 162 h 437"/>
                <a:gd name="T36" fmla="*/ 394 w 762"/>
                <a:gd name="T37" fmla="*/ 79 h 437"/>
                <a:gd name="T38" fmla="*/ 272 w 762"/>
                <a:gd name="T39" fmla="*/ 79 h 437"/>
                <a:gd name="T40" fmla="*/ 272 w 762"/>
                <a:gd name="T41" fmla="*/ 3 h 437"/>
                <a:gd name="T42" fmla="*/ 0 w 762"/>
                <a:gd name="T43" fmla="*/ 3 h 437"/>
                <a:gd name="T44" fmla="*/ 3 w 762"/>
                <a:gd name="T45"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2" h="437">
                  <a:moveTo>
                    <a:pt x="3" y="0"/>
                  </a:moveTo>
                  <a:cubicBezTo>
                    <a:pt x="275" y="0"/>
                    <a:pt x="275" y="0"/>
                    <a:pt x="275" y="0"/>
                  </a:cubicBezTo>
                  <a:cubicBezTo>
                    <a:pt x="275" y="30"/>
                    <a:pt x="275" y="47"/>
                    <a:pt x="275" y="76"/>
                  </a:cubicBezTo>
                  <a:cubicBezTo>
                    <a:pt x="397" y="76"/>
                    <a:pt x="397" y="76"/>
                    <a:pt x="397" y="76"/>
                  </a:cubicBezTo>
                  <a:cubicBezTo>
                    <a:pt x="397" y="105"/>
                    <a:pt x="397" y="129"/>
                    <a:pt x="397" y="159"/>
                  </a:cubicBezTo>
                  <a:cubicBezTo>
                    <a:pt x="519" y="159"/>
                    <a:pt x="519" y="159"/>
                    <a:pt x="519" y="159"/>
                  </a:cubicBezTo>
                  <a:cubicBezTo>
                    <a:pt x="519" y="188"/>
                    <a:pt x="519" y="216"/>
                    <a:pt x="519" y="246"/>
                  </a:cubicBezTo>
                  <a:cubicBezTo>
                    <a:pt x="559" y="246"/>
                    <a:pt x="600" y="247"/>
                    <a:pt x="641" y="249"/>
                  </a:cubicBezTo>
                  <a:cubicBezTo>
                    <a:pt x="641" y="278"/>
                    <a:pt x="641" y="308"/>
                    <a:pt x="641" y="337"/>
                  </a:cubicBezTo>
                  <a:cubicBezTo>
                    <a:pt x="681" y="339"/>
                    <a:pt x="722" y="342"/>
                    <a:pt x="762" y="346"/>
                  </a:cubicBezTo>
                  <a:cubicBezTo>
                    <a:pt x="762" y="375"/>
                    <a:pt x="762" y="404"/>
                    <a:pt x="762" y="434"/>
                  </a:cubicBezTo>
                  <a:cubicBezTo>
                    <a:pt x="759" y="437"/>
                    <a:pt x="759" y="437"/>
                    <a:pt x="759" y="437"/>
                  </a:cubicBezTo>
                  <a:cubicBezTo>
                    <a:pt x="759" y="407"/>
                    <a:pt x="759" y="378"/>
                    <a:pt x="759" y="349"/>
                  </a:cubicBezTo>
                  <a:cubicBezTo>
                    <a:pt x="719" y="345"/>
                    <a:pt x="678" y="342"/>
                    <a:pt x="637" y="340"/>
                  </a:cubicBezTo>
                  <a:cubicBezTo>
                    <a:pt x="637" y="310"/>
                    <a:pt x="637" y="281"/>
                    <a:pt x="637" y="252"/>
                  </a:cubicBezTo>
                  <a:cubicBezTo>
                    <a:pt x="597" y="250"/>
                    <a:pt x="556" y="249"/>
                    <a:pt x="515" y="248"/>
                  </a:cubicBezTo>
                  <a:cubicBezTo>
                    <a:pt x="515" y="219"/>
                    <a:pt x="515" y="191"/>
                    <a:pt x="515" y="162"/>
                  </a:cubicBezTo>
                  <a:cubicBezTo>
                    <a:pt x="394" y="162"/>
                    <a:pt x="394" y="162"/>
                    <a:pt x="394" y="162"/>
                  </a:cubicBezTo>
                  <a:cubicBezTo>
                    <a:pt x="394" y="132"/>
                    <a:pt x="394" y="108"/>
                    <a:pt x="394" y="79"/>
                  </a:cubicBezTo>
                  <a:cubicBezTo>
                    <a:pt x="272" y="79"/>
                    <a:pt x="272" y="79"/>
                    <a:pt x="272" y="79"/>
                  </a:cubicBezTo>
                  <a:cubicBezTo>
                    <a:pt x="272" y="49"/>
                    <a:pt x="272" y="32"/>
                    <a:pt x="272" y="3"/>
                  </a:cubicBezTo>
                  <a:cubicBezTo>
                    <a:pt x="0" y="3"/>
                    <a:pt x="0" y="3"/>
                    <a:pt x="0" y="3"/>
                  </a:cubicBezTo>
                  <a:lnTo>
                    <a:pt x="3" y="0"/>
                  </a:lnTo>
                  <a:close/>
                </a:path>
              </a:pathLst>
            </a:custGeom>
            <a:solidFill>
              <a:schemeClr val="bg1"/>
            </a:solidFill>
            <a:ln>
              <a:noFill/>
            </a:ln>
            <a:effectLst>
              <a:outerShdw blurRad="38100" dist="25400" dir="8100000" algn="tr" rotWithShape="0">
                <a:srgbClr val="015A63">
                  <a:alpha val="40000"/>
                </a:srgbClr>
              </a:outerShdw>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46" name="Freeform 382">
              <a:extLst>
                <a:ext uri="{FF2B5EF4-FFF2-40B4-BE49-F238E27FC236}">
                  <a16:creationId xmlns:a16="http://schemas.microsoft.com/office/drawing/2014/main" id="{C9B4B3BA-1B0E-5569-A37C-DEB0373A9CC8}"/>
                </a:ext>
              </a:extLst>
            </p:cNvPr>
            <p:cNvSpPr>
              <a:spLocks/>
            </p:cNvSpPr>
            <p:nvPr/>
          </p:nvSpPr>
          <p:spPr bwMode="auto">
            <a:xfrm>
              <a:off x="8717060" y="4367550"/>
              <a:ext cx="2317137" cy="1745312"/>
            </a:xfrm>
            <a:custGeom>
              <a:avLst/>
              <a:gdLst>
                <a:gd name="T0" fmla="*/ 589 w 589"/>
                <a:gd name="T1" fmla="*/ 96 h 443"/>
                <a:gd name="T2" fmla="*/ 589 w 589"/>
                <a:gd name="T3" fmla="*/ 4 h 443"/>
                <a:gd name="T4" fmla="*/ 583 w 589"/>
                <a:gd name="T5" fmla="*/ 0 h 443"/>
                <a:gd name="T6" fmla="*/ 584 w 589"/>
                <a:gd name="T7" fmla="*/ 92 h 443"/>
                <a:gd name="T8" fmla="*/ 466 w 589"/>
                <a:gd name="T9" fmla="*/ 101 h 443"/>
                <a:gd name="T10" fmla="*/ 466 w 589"/>
                <a:gd name="T11" fmla="*/ 183 h 443"/>
                <a:gd name="T12" fmla="*/ 348 w 589"/>
                <a:gd name="T13" fmla="*/ 185 h 443"/>
                <a:gd name="T14" fmla="*/ 348 w 589"/>
                <a:gd name="T15" fmla="*/ 273 h 443"/>
                <a:gd name="T16" fmla="*/ 232 w 589"/>
                <a:gd name="T17" fmla="*/ 271 h 443"/>
                <a:gd name="T18" fmla="*/ 232 w 589"/>
                <a:gd name="T19" fmla="*/ 359 h 443"/>
                <a:gd name="T20" fmla="*/ 120 w 589"/>
                <a:gd name="T21" fmla="*/ 351 h 443"/>
                <a:gd name="T22" fmla="*/ 117 w 589"/>
                <a:gd name="T23" fmla="*/ 355 h 443"/>
                <a:gd name="T24" fmla="*/ 117 w 589"/>
                <a:gd name="T25" fmla="*/ 439 h 443"/>
                <a:gd name="T26" fmla="*/ 3 w 589"/>
                <a:gd name="T27" fmla="*/ 427 h 443"/>
                <a:gd name="T28" fmla="*/ 0 w 589"/>
                <a:gd name="T29" fmla="*/ 430 h 443"/>
                <a:gd name="T30" fmla="*/ 118 w 589"/>
                <a:gd name="T31" fmla="*/ 443 h 443"/>
                <a:gd name="T32" fmla="*/ 118 w 589"/>
                <a:gd name="T33" fmla="*/ 355 h 443"/>
                <a:gd name="T34" fmla="*/ 235 w 589"/>
                <a:gd name="T35" fmla="*/ 363 h 443"/>
                <a:gd name="T36" fmla="*/ 235 w 589"/>
                <a:gd name="T37" fmla="*/ 275 h 443"/>
                <a:gd name="T38" fmla="*/ 353 w 589"/>
                <a:gd name="T39" fmla="*/ 278 h 443"/>
                <a:gd name="T40" fmla="*/ 353 w 589"/>
                <a:gd name="T41" fmla="*/ 190 h 443"/>
                <a:gd name="T42" fmla="*/ 471 w 589"/>
                <a:gd name="T43" fmla="*/ 188 h 443"/>
                <a:gd name="T44" fmla="*/ 471 w 589"/>
                <a:gd name="T45" fmla="*/ 105 h 443"/>
                <a:gd name="T46" fmla="*/ 589 w 589"/>
                <a:gd name="T47" fmla="*/ 9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9" h="443">
                  <a:moveTo>
                    <a:pt x="589" y="96"/>
                  </a:moveTo>
                  <a:cubicBezTo>
                    <a:pt x="589" y="67"/>
                    <a:pt x="589" y="34"/>
                    <a:pt x="589" y="4"/>
                  </a:cubicBezTo>
                  <a:cubicBezTo>
                    <a:pt x="583" y="0"/>
                    <a:pt x="583" y="0"/>
                    <a:pt x="583" y="0"/>
                  </a:cubicBezTo>
                  <a:cubicBezTo>
                    <a:pt x="584" y="92"/>
                    <a:pt x="584" y="92"/>
                    <a:pt x="584" y="92"/>
                  </a:cubicBezTo>
                  <a:cubicBezTo>
                    <a:pt x="560" y="97"/>
                    <a:pt x="466" y="101"/>
                    <a:pt x="466" y="101"/>
                  </a:cubicBezTo>
                  <a:cubicBezTo>
                    <a:pt x="466" y="131"/>
                    <a:pt x="466" y="154"/>
                    <a:pt x="466" y="183"/>
                  </a:cubicBezTo>
                  <a:cubicBezTo>
                    <a:pt x="427" y="185"/>
                    <a:pt x="387" y="186"/>
                    <a:pt x="348" y="185"/>
                  </a:cubicBezTo>
                  <a:cubicBezTo>
                    <a:pt x="348" y="215"/>
                    <a:pt x="348" y="244"/>
                    <a:pt x="348" y="273"/>
                  </a:cubicBezTo>
                  <a:cubicBezTo>
                    <a:pt x="309" y="273"/>
                    <a:pt x="272" y="272"/>
                    <a:pt x="232" y="271"/>
                  </a:cubicBezTo>
                  <a:cubicBezTo>
                    <a:pt x="232" y="300"/>
                    <a:pt x="232" y="329"/>
                    <a:pt x="232" y="359"/>
                  </a:cubicBezTo>
                  <a:cubicBezTo>
                    <a:pt x="193" y="357"/>
                    <a:pt x="120" y="351"/>
                    <a:pt x="120" y="351"/>
                  </a:cubicBezTo>
                  <a:cubicBezTo>
                    <a:pt x="117" y="355"/>
                    <a:pt x="117" y="355"/>
                    <a:pt x="117" y="355"/>
                  </a:cubicBezTo>
                  <a:cubicBezTo>
                    <a:pt x="117" y="355"/>
                    <a:pt x="117" y="411"/>
                    <a:pt x="117" y="439"/>
                  </a:cubicBezTo>
                  <a:cubicBezTo>
                    <a:pt x="78" y="436"/>
                    <a:pt x="42" y="432"/>
                    <a:pt x="3" y="427"/>
                  </a:cubicBezTo>
                  <a:cubicBezTo>
                    <a:pt x="0" y="430"/>
                    <a:pt x="0" y="430"/>
                    <a:pt x="0" y="430"/>
                  </a:cubicBezTo>
                  <a:cubicBezTo>
                    <a:pt x="39" y="435"/>
                    <a:pt x="78" y="439"/>
                    <a:pt x="118" y="443"/>
                  </a:cubicBezTo>
                  <a:cubicBezTo>
                    <a:pt x="118" y="414"/>
                    <a:pt x="118" y="384"/>
                    <a:pt x="118" y="355"/>
                  </a:cubicBezTo>
                  <a:cubicBezTo>
                    <a:pt x="157" y="358"/>
                    <a:pt x="196" y="361"/>
                    <a:pt x="235" y="363"/>
                  </a:cubicBezTo>
                  <a:cubicBezTo>
                    <a:pt x="235" y="333"/>
                    <a:pt x="235" y="304"/>
                    <a:pt x="235" y="275"/>
                  </a:cubicBezTo>
                  <a:cubicBezTo>
                    <a:pt x="275" y="277"/>
                    <a:pt x="314" y="278"/>
                    <a:pt x="353" y="278"/>
                  </a:cubicBezTo>
                  <a:cubicBezTo>
                    <a:pt x="353" y="248"/>
                    <a:pt x="353" y="219"/>
                    <a:pt x="353" y="190"/>
                  </a:cubicBezTo>
                  <a:cubicBezTo>
                    <a:pt x="393" y="190"/>
                    <a:pt x="432" y="189"/>
                    <a:pt x="471" y="188"/>
                  </a:cubicBezTo>
                  <a:cubicBezTo>
                    <a:pt x="471" y="158"/>
                    <a:pt x="471" y="135"/>
                    <a:pt x="471" y="105"/>
                  </a:cubicBezTo>
                  <a:cubicBezTo>
                    <a:pt x="471" y="105"/>
                    <a:pt x="566" y="101"/>
                    <a:pt x="589" y="96"/>
                  </a:cubicBezTo>
                </a:path>
              </a:pathLst>
            </a:custGeom>
            <a:solidFill>
              <a:schemeClr val="bg1"/>
            </a:solidFill>
            <a:ln>
              <a:noFill/>
            </a:ln>
            <a:effectLst>
              <a:outerShdw blurRad="38100" dist="12700" dir="2700000" algn="tl" rotWithShape="0">
                <a:srgbClr val="0192A1"/>
              </a:outerShdw>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47" name="Freeform 386">
              <a:extLst>
                <a:ext uri="{FF2B5EF4-FFF2-40B4-BE49-F238E27FC236}">
                  <a16:creationId xmlns:a16="http://schemas.microsoft.com/office/drawing/2014/main" id="{89B34D35-C725-3EDD-F599-2AF0FC3938BF}"/>
                </a:ext>
              </a:extLst>
            </p:cNvPr>
            <p:cNvSpPr>
              <a:spLocks/>
            </p:cNvSpPr>
            <p:nvPr/>
          </p:nvSpPr>
          <p:spPr bwMode="auto">
            <a:xfrm>
              <a:off x="10807889" y="4086757"/>
              <a:ext cx="764091" cy="306632"/>
            </a:xfrm>
            <a:custGeom>
              <a:avLst/>
              <a:gdLst>
                <a:gd name="T0" fmla="*/ 3 w 192"/>
                <a:gd name="T1" fmla="*/ 0 h 75"/>
                <a:gd name="T2" fmla="*/ 136 w 192"/>
                <a:gd name="T3" fmla="*/ 16 h 75"/>
                <a:gd name="T4" fmla="*/ 192 w 192"/>
                <a:gd name="T5" fmla="*/ 47 h 75"/>
                <a:gd name="T6" fmla="*/ 136 w 192"/>
                <a:gd name="T7" fmla="*/ 68 h 75"/>
                <a:gd name="T8" fmla="*/ 56 w 192"/>
                <a:gd name="T9" fmla="*/ 73 h 75"/>
                <a:gd name="T10" fmla="*/ 50 w 192"/>
                <a:gd name="T11" fmla="*/ 68 h 75"/>
                <a:gd name="T12" fmla="*/ 65 w 192"/>
                <a:gd name="T13" fmla="*/ 69 h 75"/>
                <a:gd name="T14" fmla="*/ 136 w 192"/>
                <a:gd name="T15" fmla="*/ 64 h 75"/>
                <a:gd name="T16" fmla="*/ 186 w 192"/>
                <a:gd name="T17" fmla="*/ 47 h 75"/>
                <a:gd name="T18" fmla="*/ 136 w 192"/>
                <a:gd name="T19" fmla="*/ 21 h 75"/>
                <a:gd name="T20" fmla="*/ 0 w 192"/>
                <a:gd name="T21" fmla="*/ 3 h 75"/>
                <a:gd name="T22" fmla="*/ 3 w 192"/>
                <a:gd name="T2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75">
                  <a:moveTo>
                    <a:pt x="3" y="0"/>
                  </a:moveTo>
                  <a:cubicBezTo>
                    <a:pt x="3" y="0"/>
                    <a:pt x="96" y="9"/>
                    <a:pt x="136" y="16"/>
                  </a:cubicBezTo>
                  <a:cubicBezTo>
                    <a:pt x="177" y="24"/>
                    <a:pt x="192" y="38"/>
                    <a:pt x="192" y="47"/>
                  </a:cubicBezTo>
                  <a:cubicBezTo>
                    <a:pt x="192" y="47"/>
                    <a:pt x="181" y="62"/>
                    <a:pt x="136" y="68"/>
                  </a:cubicBezTo>
                  <a:cubicBezTo>
                    <a:pt x="136" y="68"/>
                    <a:pt x="83" y="75"/>
                    <a:pt x="56" y="73"/>
                  </a:cubicBezTo>
                  <a:cubicBezTo>
                    <a:pt x="50" y="68"/>
                    <a:pt x="50" y="68"/>
                    <a:pt x="50" y="68"/>
                  </a:cubicBezTo>
                  <a:cubicBezTo>
                    <a:pt x="52" y="69"/>
                    <a:pt x="61" y="69"/>
                    <a:pt x="65" y="69"/>
                  </a:cubicBezTo>
                  <a:cubicBezTo>
                    <a:pt x="92" y="69"/>
                    <a:pt x="135" y="64"/>
                    <a:pt x="136" y="64"/>
                  </a:cubicBezTo>
                  <a:cubicBezTo>
                    <a:pt x="171" y="59"/>
                    <a:pt x="184" y="49"/>
                    <a:pt x="186" y="47"/>
                  </a:cubicBezTo>
                  <a:cubicBezTo>
                    <a:pt x="186" y="41"/>
                    <a:pt x="172" y="28"/>
                    <a:pt x="136" y="21"/>
                  </a:cubicBezTo>
                  <a:cubicBezTo>
                    <a:pt x="96" y="13"/>
                    <a:pt x="1" y="3"/>
                    <a:pt x="0" y="3"/>
                  </a:cubicBezTo>
                  <a:lnTo>
                    <a:pt x="3" y="0"/>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48" name="Freeform 398">
              <a:extLst>
                <a:ext uri="{FF2B5EF4-FFF2-40B4-BE49-F238E27FC236}">
                  <a16:creationId xmlns:a16="http://schemas.microsoft.com/office/drawing/2014/main" id="{4B2BA0E9-4D77-6ACA-9635-1C1EB7662A86}"/>
                </a:ext>
              </a:extLst>
            </p:cNvPr>
            <p:cNvSpPr>
              <a:spLocks/>
            </p:cNvSpPr>
            <p:nvPr/>
          </p:nvSpPr>
          <p:spPr bwMode="auto">
            <a:xfrm>
              <a:off x="9134963" y="3646864"/>
              <a:ext cx="933153" cy="2124870"/>
            </a:xfrm>
            <a:custGeom>
              <a:avLst/>
              <a:gdLst>
                <a:gd name="T0" fmla="*/ 209 w 236"/>
                <a:gd name="T1" fmla="*/ 439 h 540"/>
                <a:gd name="T2" fmla="*/ 224 w 236"/>
                <a:gd name="T3" fmla="*/ 304 h 540"/>
                <a:gd name="T4" fmla="*/ 151 w 236"/>
                <a:gd name="T5" fmla="*/ 250 h 540"/>
                <a:gd name="T6" fmla="*/ 189 w 236"/>
                <a:gd name="T7" fmla="*/ 240 h 540"/>
                <a:gd name="T8" fmla="*/ 191 w 236"/>
                <a:gd name="T9" fmla="*/ 237 h 540"/>
                <a:gd name="T10" fmla="*/ 217 w 236"/>
                <a:gd name="T11" fmla="*/ 247 h 540"/>
                <a:gd name="T12" fmla="*/ 227 w 236"/>
                <a:gd name="T13" fmla="*/ 237 h 540"/>
                <a:gd name="T14" fmla="*/ 228 w 236"/>
                <a:gd name="T15" fmla="*/ 222 h 540"/>
                <a:gd name="T16" fmla="*/ 218 w 236"/>
                <a:gd name="T17" fmla="*/ 217 h 540"/>
                <a:gd name="T18" fmla="*/ 198 w 236"/>
                <a:gd name="T19" fmla="*/ 219 h 540"/>
                <a:gd name="T20" fmla="*/ 142 w 236"/>
                <a:gd name="T21" fmla="*/ 195 h 540"/>
                <a:gd name="T22" fmla="*/ 126 w 236"/>
                <a:gd name="T23" fmla="*/ 135 h 540"/>
                <a:gd name="T24" fmla="*/ 117 w 236"/>
                <a:gd name="T25" fmla="*/ 97 h 540"/>
                <a:gd name="T26" fmla="*/ 109 w 236"/>
                <a:gd name="T27" fmla="*/ 78 h 540"/>
                <a:gd name="T28" fmla="*/ 119 w 236"/>
                <a:gd name="T29" fmla="*/ 79 h 540"/>
                <a:gd name="T30" fmla="*/ 121 w 236"/>
                <a:gd name="T31" fmla="*/ 70 h 540"/>
                <a:gd name="T32" fmla="*/ 123 w 236"/>
                <a:gd name="T33" fmla="*/ 60 h 540"/>
                <a:gd name="T34" fmla="*/ 121 w 236"/>
                <a:gd name="T35" fmla="*/ 51 h 540"/>
                <a:gd name="T36" fmla="*/ 125 w 236"/>
                <a:gd name="T37" fmla="*/ 43 h 540"/>
                <a:gd name="T38" fmla="*/ 122 w 236"/>
                <a:gd name="T39" fmla="*/ 32 h 540"/>
                <a:gd name="T40" fmla="*/ 116 w 236"/>
                <a:gd name="T41" fmla="*/ 21 h 540"/>
                <a:gd name="T42" fmla="*/ 81 w 236"/>
                <a:gd name="T43" fmla="*/ 6 h 540"/>
                <a:gd name="T44" fmla="*/ 67 w 236"/>
                <a:gd name="T45" fmla="*/ 68 h 540"/>
                <a:gd name="T46" fmla="*/ 70 w 236"/>
                <a:gd name="T47" fmla="*/ 72 h 540"/>
                <a:gd name="T48" fmla="*/ 70 w 236"/>
                <a:gd name="T49" fmla="*/ 82 h 540"/>
                <a:gd name="T50" fmla="*/ 41 w 236"/>
                <a:gd name="T51" fmla="*/ 139 h 540"/>
                <a:gd name="T52" fmla="*/ 35 w 236"/>
                <a:gd name="T53" fmla="*/ 266 h 540"/>
                <a:gd name="T54" fmla="*/ 38 w 236"/>
                <a:gd name="T55" fmla="*/ 285 h 540"/>
                <a:gd name="T56" fmla="*/ 59 w 236"/>
                <a:gd name="T57" fmla="*/ 313 h 540"/>
                <a:gd name="T58" fmla="*/ 1 w 236"/>
                <a:gd name="T59" fmla="*/ 323 h 540"/>
                <a:gd name="T60" fmla="*/ 8 w 236"/>
                <a:gd name="T61" fmla="*/ 426 h 540"/>
                <a:gd name="T62" fmla="*/ 25 w 236"/>
                <a:gd name="T63" fmla="*/ 430 h 540"/>
                <a:gd name="T64" fmla="*/ 41 w 236"/>
                <a:gd name="T65" fmla="*/ 427 h 540"/>
                <a:gd name="T66" fmla="*/ 14 w 236"/>
                <a:gd name="T67" fmla="*/ 498 h 540"/>
                <a:gd name="T68" fmla="*/ 19 w 236"/>
                <a:gd name="T69" fmla="*/ 522 h 540"/>
                <a:gd name="T70" fmla="*/ 26 w 236"/>
                <a:gd name="T71" fmla="*/ 526 h 540"/>
                <a:gd name="T72" fmla="*/ 84 w 236"/>
                <a:gd name="T73" fmla="*/ 538 h 540"/>
                <a:gd name="T74" fmla="*/ 48 w 236"/>
                <a:gd name="T75" fmla="*/ 505 h 540"/>
                <a:gd name="T76" fmla="*/ 122 w 236"/>
                <a:gd name="T77" fmla="*/ 427 h 540"/>
                <a:gd name="T78" fmla="*/ 140 w 236"/>
                <a:gd name="T79" fmla="*/ 430 h 540"/>
                <a:gd name="T80" fmla="*/ 150 w 236"/>
                <a:gd name="T81" fmla="*/ 427 h 540"/>
                <a:gd name="T82" fmla="*/ 110 w 236"/>
                <a:gd name="T83" fmla="*/ 324 h 540"/>
                <a:gd name="T84" fmla="*/ 172 w 236"/>
                <a:gd name="T85" fmla="*/ 320 h 540"/>
                <a:gd name="T86" fmla="*/ 164 w 236"/>
                <a:gd name="T87" fmla="*/ 435 h 540"/>
                <a:gd name="T88" fmla="*/ 164 w 236"/>
                <a:gd name="T89" fmla="*/ 457 h 540"/>
                <a:gd name="T90" fmla="*/ 183 w 236"/>
                <a:gd name="T91" fmla="*/ 453 h 540"/>
                <a:gd name="T92" fmla="*/ 235 w 236"/>
                <a:gd name="T93" fmla="*/ 457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6" h="540">
                  <a:moveTo>
                    <a:pt x="234" y="454"/>
                  </a:moveTo>
                  <a:cubicBezTo>
                    <a:pt x="224" y="446"/>
                    <a:pt x="221" y="444"/>
                    <a:pt x="209" y="439"/>
                  </a:cubicBezTo>
                  <a:cubicBezTo>
                    <a:pt x="196" y="433"/>
                    <a:pt x="202" y="419"/>
                    <a:pt x="202" y="419"/>
                  </a:cubicBezTo>
                  <a:cubicBezTo>
                    <a:pt x="224" y="304"/>
                    <a:pt x="224" y="304"/>
                    <a:pt x="224" y="304"/>
                  </a:cubicBezTo>
                  <a:cubicBezTo>
                    <a:pt x="227" y="284"/>
                    <a:pt x="215" y="277"/>
                    <a:pt x="215" y="277"/>
                  </a:cubicBezTo>
                  <a:cubicBezTo>
                    <a:pt x="209" y="272"/>
                    <a:pt x="151" y="250"/>
                    <a:pt x="151" y="250"/>
                  </a:cubicBezTo>
                  <a:cubicBezTo>
                    <a:pt x="151" y="250"/>
                    <a:pt x="149" y="240"/>
                    <a:pt x="147" y="228"/>
                  </a:cubicBezTo>
                  <a:cubicBezTo>
                    <a:pt x="189" y="240"/>
                    <a:pt x="189" y="240"/>
                    <a:pt x="189" y="240"/>
                  </a:cubicBezTo>
                  <a:cubicBezTo>
                    <a:pt x="190" y="237"/>
                    <a:pt x="190" y="237"/>
                    <a:pt x="190" y="237"/>
                  </a:cubicBezTo>
                  <a:cubicBezTo>
                    <a:pt x="191" y="237"/>
                    <a:pt x="191" y="237"/>
                    <a:pt x="191" y="237"/>
                  </a:cubicBezTo>
                  <a:cubicBezTo>
                    <a:pt x="194" y="239"/>
                    <a:pt x="197" y="242"/>
                    <a:pt x="200" y="245"/>
                  </a:cubicBezTo>
                  <a:cubicBezTo>
                    <a:pt x="203" y="249"/>
                    <a:pt x="214" y="247"/>
                    <a:pt x="217" y="247"/>
                  </a:cubicBezTo>
                  <a:cubicBezTo>
                    <a:pt x="221" y="246"/>
                    <a:pt x="222" y="246"/>
                    <a:pt x="222" y="244"/>
                  </a:cubicBezTo>
                  <a:cubicBezTo>
                    <a:pt x="223" y="241"/>
                    <a:pt x="227" y="239"/>
                    <a:pt x="227" y="237"/>
                  </a:cubicBezTo>
                  <a:cubicBezTo>
                    <a:pt x="227" y="235"/>
                    <a:pt x="229" y="231"/>
                    <a:pt x="229" y="229"/>
                  </a:cubicBezTo>
                  <a:cubicBezTo>
                    <a:pt x="230" y="227"/>
                    <a:pt x="230" y="224"/>
                    <a:pt x="228" y="222"/>
                  </a:cubicBezTo>
                  <a:cubicBezTo>
                    <a:pt x="226" y="220"/>
                    <a:pt x="219" y="220"/>
                    <a:pt x="219" y="220"/>
                  </a:cubicBezTo>
                  <a:cubicBezTo>
                    <a:pt x="219" y="220"/>
                    <a:pt x="219" y="220"/>
                    <a:pt x="218" y="217"/>
                  </a:cubicBezTo>
                  <a:cubicBezTo>
                    <a:pt x="218" y="214"/>
                    <a:pt x="214" y="216"/>
                    <a:pt x="208" y="216"/>
                  </a:cubicBezTo>
                  <a:cubicBezTo>
                    <a:pt x="203" y="217"/>
                    <a:pt x="199" y="219"/>
                    <a:pt x="198" y="219"/>
                  </a:cubicBezTo>
                  <a:cubicBezTo>
                    <a:pt x="199" y="216"/>
                    <a:pt x="199" y="216"/>
                    <a:pt x="199" y="216"/>
                  </a:cubicBezTo>
                  <a:cubicBezTo>
                    <a:pt x="142" y="195"/>
                    <a:pt x="142" y="195"/>
                    <a:pt x="142" y="195"/>
                  </a:cubicBezTo>
                  <a:cubicBezTo>
                    <a:pt x="142" y="190"/>
                    <a:pt x="141" y="186"/>
                    <a:pt x="141" y="183"/>
                  </a:cubicBezTo>
                  <a:cubicBezTo>
                    <a:pt x="140" y="168"/>
                    <a:pt x="131" y="143"/>
                    <a:pt x="126" y="135"/>
                  </a:cubicBezTo>
                  <a:cubicBezTo>
                    <a:pt x="121" y="127"/>
                    <a:pt x="116" y="114"/>
                    <a:pt x="116" y="114"/>
                  </a:cubicBezTo>
                  <a:cubicBezTo>
                    <a:pt x="116" y="114"/>
                    <a:pt x="118" y="103"/>
                    <a:pt x="117" y="97"/>
                  </a:cubicBezTo>
                  <a:cubicBezTo>
                    <a:pt x="116" y="91"/>
                    <a:pt x="107" y="88"/>
                    <a:pt x="107" y="88"/>
                  </a:cubicBezTo>
                  <a:cubicBezTo>
                    <a:pt x="109" y="78"/>
                    <a:pt x="109" y="78"/>
                    <a:pt x="109" y="78"/>
                  </a:cubicBezTo>
                  <a:cubicBezTo>
                    <a:pt x="111" y="79"/>
                    <a:pt x="112" y="80"/>
                    <a:pt x="114" y="80"/>
                  </a:cubicBezTo>
                  <a:cubicBezTo>
                    <a:pt x="117" y="80"/>
                    <a:pt x="117" y="80"/>
                    <a:pt x="119" y="79"/>
                  </a:cubicBezTo>
                  <a:cubicBezTo>
                    <a:pt x="120" y="78"/>
                    <a:pt x="122" y="78"/>
                    <a:pt x="121" y="76"/>
                  </a:cubicBezTo>
                  <a:cubicBezTo>
                    <a:pt x="121" y="73"/>
                    <a:pt x="122" y="72"/>
                    <a:pt x="121" y="70"/>
                  </a:cubicBezTo>
                  <a:cubicBezTo>
                    <a:pt x="121" y="69"/>
                    <a:pt x="122" y="67"/>
                    <a:pt x="123" y="65"/>
                  </a:cubicBezTo>
                  <a:cubicBezTo>
                    <a:pt x="123" y="62"/>
                    <a:pt x="123" y="60"/>
                    <a:pt x="123" y="60"/>
                  </a:cubicBezTo>
                  <a:cubicBezTo>
                    <a:pt x="123" y="60"/>
                    <a:pt x="123" y="58"/>
                    <a:pt x="122" y="57"/>
                  </a:cubicBezTo>
                  <a:cubicBezTo>
                    <a:pt x="122" y="56"/>
                    <a:pt x="121" y="51"/>
                    <a:pt x="121" y="51"/>
                  </a:cubicBezTo>
                  <a:cubicBezTo>
                    <a:pt x="121" y="51"/>
                    <a:pt x="123" y="50"/>
                    <a:pt x="125" y="47"/>
                  </a:cubicBezTo>
                  <a:cubicBezTo>
                    <a:pt x="127" y="45"/>
                    <a:pt x="125" y="43"/>
                    <a:pt x="125" y="43"/>
                  </a:cubicBezTo>
                  <a:cubicBezTo>
                    <a:pt x="123" y="43"/>
                    <a:pt x="120" y="39"/>
                    <a:pt x="120" y="39"/>
                  </a:cubicBezTo>
                  <a:cubicBezTo>
                    <a:pt x="120" y="39"/>
                    <a:pt x="122" y="34"/>
                    <a:pt x="122" y="32"/>
                  </a:cubicBezTo>
                  <a:cubicBezTo>
                    <a:pt x="122" y="30"/>
                    <a:pt x="120" y="29"/>
                    <a:pt x="119" y="29"/>
                  </a:cubicBezTo>
                  <a:cubicBezTo>
                    <a:pt x="119" y="28"/>
                    <a:pt x="117" y="25"/>
                    <a:pt x="116" y="21"/>
                  </a:cubicBezTo>
                  <a:cubicBezTo>
                    <a:pt x="115" y="17"/>
                    <a:pt x="108" y="13"/>
                    <a:pt x="108" y="13"/>
                  </a:cubicBezTo>
                  <a:cubicBezTo>
                    <a:pt x="111" y="6"/>
                    <a:pt x="107" y="0"/>
                    <a:pt x="81" y="6"/>
                  </a:cubicBezTo>
                  <a:cubicBezTo>
                    <a:pt x="55" y="13"/>
                    <a:pt x="54" y="31"/>
                    <a:pt x="57" y="43"/>
                  </a:cubicBezTo>
                  <a:cubicBezTo>
                    <a:pt x="59" y="55"/>
                    <a:pt x="66" y="66"/>
                    <a:pt x="67" y="68"/>
                  </a:cubicBezTo>
                  <a:cubicBezTo>
                    <a:pt x="68" y="70"/>
                    <a:pt x="68" y="75"/>
                    <a:pt x="68" y="75"/>
                  </a:cubicBezTo>
                  <a:cubicBezTo>
                    <a:pt x="68" y="75"/>
                    <a:pt x="69" y="71"/>
                    <a:pt x="70" y="72"/>
                  </a:cubicBezTo>
                  <a:cubicBezTo>
                    <a:pt x="70" y="73"/>
                    <a:pt x="70" y="75"/>
                    <a:pt x="70" y="78"/>
                  </a:cubicBezTo>
                  <a:cubicBezTo>
                    <a:pt x="70" y="79"/>
                    <a:pt x="70" y="80"/>
                    <a:pt x="70" y="82"/>
                  </a:cubicBezTo>
                  <a:cubicBezTo>
                    <a:pt x="65" y="92"/>
                    <a:pt x="54" y="108"/>
                    <a:pt x="49" y="119"/>
                  </a:cubicBezTo>
                  <a:cubicBezTo>
                    <a:pt x="48" y="120"/>
                    <a:pt x="44" y="131"/>
                    <a:pt x="41" y="139"/>
                  </a:cubicBezTo>
                  <a:cubicBezTo>
                    <a:pt x="20" y="176"/>
                    <a:pt x="20" y="176"/>
                    <a:pt x="20" y="176"/>
                  </a:cubicBezTo>
                  <a:cubicBezTo>
                    <a:pt x="35" y="266"/>
                    <a:pt x="35" y="266"/>
                    <a:pt x="35" y="266"/>
                  </a:cubicBezTo>
                  <a:cubicBezTo>
                    <a:pt x="41" y="266"/>
                    <a:pt x="41" y="266"/>
                    <a:pt x="41" y="266"/>
                  </a:cubicBezTo>
                  <a:cubicBezTo>
                    <a:pt x="39" y="276"/>
                    <a:pt x="38" y="285"/>
                    <a:pt x="38" y="285"/>
                  </a:cubicBezTo>
                  <a:cubicBezTo>
                    <a:pt x="59" y="293"/>
                    <a:pt x="59" y="293"/>
                    <a:pt x="59" y="293"/>
                  </a:cubicBezTo>
                  <a:cubicBezTo>
                    <a:pt x="59" y="313"/>
                    <a:pt x="59" y="313"/>
                    <a:pt x="59" y="313"/>
                  </a:cubicBezTo>
                  <a:cubicBezTo>
                    <a:pt x="57" y="316"/>
                    <a:pt x="56" y="319"/>
                    <a:pt x="56" y="324"/>
                  </a:cubicBezTo>
                  <a:cubicBezTo>
                    <a:pt x="1" y="323"/>
                    <a:pt x="1" y="323"/>
                    <a:pt x="1" y="323"/>
                  </a:cubicBezTo>
                  <a:cubicBezTo>
                    <a:pt x="0" y="426"/>
                    <a:pt x="0" y="426"/>
                    <a:pt x="0" y="426"/>
                  </a:cubicBezTo>
                  <a:cubicBezTo>
                    <a:pt x="8" y="426"/>
                    <a:pt x="8" y="426"/>
                    <a:pt x="8" y="426"/>
                  </a:cubicBezTo>
                  <a:cubicBezTo>
                    <a:pt x="8" y="430"/>
                    <a:pt x="8" y="430"/>
                    <a:pt x="8" y="430"/>
                  </a:cubicBezTo>
                  <a:cubicBezTo>
                    <a:pt x="25" y="430"/>
                    <a:pt x="25" y="430"/>
                    <a:pt x="25" y="430"/>
                  </a:cubicBezTo>
                  <a:cubicBezTo>
                    <a:pt x="25" y="426"/>
                    <a:pt x="25" y="426"/>
                    <a:pt x="25" y="426"/>
                  </a:cubicBezTo>
                  <a:cubicBezTo>
                    <a:pt x="41" y="427"/>
                    <a:pt x="41" y="427"/>
                    <a:pt x="41" y="427"/>
                  </a:cubicBezTo>
                  <a:cubicBezTo>
                    <a:pt x="14" y="494"/>
                    <a:pt x="14" y="494"/>
                    <a:pt x="14" y="494"/>
                  </a:cubicBezTo>
                  <a:cubicBezTo>
                    <a:pt x="14" y="498"/>
                    <a:pt x="14" y="498"/>
                    <a:pt x="14" y="498"/>
                  </a:cubicBezTo>
                  <a:cubicBezTo>
                    <a:pt x="16" y="499"/>
                    <a:pt x="6" y="511"/>
                    <a:pt x="8" y="513"/>
                  </a:cubicBezTo>
                  <a:cubicBezTo>
                    <a:pt x="10" y="516"/>
                    <a:pt x="14" y="519"/>
                    <a:pt x="19" y="522"/>
                  </a:cubicBezTo>
                  <a:cubicBezTo>
                    <a:pt x="20" y="523"/>
                    <a:pt x="23" y="521"/>
                    <a:pt x="24" y="521"/>
                  </a:cubicBezTo>
                  <a:cubicBezTo>
                    <a:pt x="26" y="522"/>
                    <a:pt x="25" y="526"/>
                    <a:pt x="26" y="526"/>
                  </a:cubicBezTo>
                  <a:cubicBezTo>
                    <a:pt x="35" y="531"/>
                    <a:pt x="44" y="536"/>
                    <a:pt x="49" y="537"/>
                  </a:cubicBezTo>
                  <a:cubicBezTo>
                    <a:pt x="59" y="539"/>
                    <a:pt x="77" y="540"/>
                    <a:pt x="84" y="538"/>
                  </a:cubicBezTo>
                  <a:cubicBezTo>
                    <a:pt x="92" y="535"/>
                    <a:pt x="73" y="526"/>
                    <a:pt x="66" y="522"/>
                  </a:cubicBezTo>
                  <a:cubicBezTo>
                    <a:pt x="58" y="519"/>
                    <a:pt x="48" y="505"/>
                    <a:pt x="48" y="505"/>
                  </a:cubicBezTo>
                  <a:cubicBezTo>
                    <a:pt x="48" y="505"/>
                    <a:pt x="71" y="457"/>
                    <a:pt x="86" y="427"/>
                  </a:cubicBezTo>
                  <a:cubicBezTo>
                    <a:pt x="122" y="427"/>
                    <a:pt x="122" y="427"/>
                    <a:pt x="122" y="427"/>
                  </a:cubicBezTo>
                  <a:cubicBezTo>
                    <a:pt x="122" y="430"/>
                    <a:pt x="122" y="430"/>
                    <a:pt x="122" y="430"/>
                  </a:cubicBezTo>
                  <a:cubicBezTo>
                    <a:pt x="140" y="430"/>
                    <a:pt x="140" y="430"/>
                    <a:pt x="140" y="430"/>
                  </a:cubicBezTo>
                  <a:cubicBezTo>
                    <a:pt x="140" y="427"/>
                    <a:pt x="140" y="427"/>
                    <a:pt x="140" y="427"/>
                  </a:cubicBezTo>
                  <a:cubicBezTo>
                    <a:pt x="150" y="427"/>
                    <a:pt x="150" y="427"/>
                    <a:pt x="150" y="427"/>
                  </a:cubicBezTo>
                  <a:cubicBezTo>
                    <a:pt x="150" y="324"/>
                    <a:pt x="150" y="324"/>
                    <a:pt x="150" y="324"/>
                  </a:cubicBezTo>
                  <a:cubicBezTo>
                    <a:pt x="110" y="324"/>
                    <a:pt x="110" y="324"/>
                    <a:pt x="110" y="324"/>
                  </a:cubicBezTo>
                  <a:cubicBezTo>
                    <a:pt x="112" y="311"/>
                    <a:pt x="113" y="301"/>
                    <a:pt x="113" y="301"/>
                  </a:cubicBezTo>
                  <a:cubicBezTo>
                    <a:pt x="172" y="320"/>
                    <a:pt x="172" y="320"/>
                    <a:pt x="172" y="320"/>
                  </a:cubicBezTo>
                  <a:cubicBezTo>
                    <a:pt x="179" y="323"/>
                    <a:pt x="177" y="326"/>
                    <a:pt x="177" y="326"/>
                  </a:cubicBezTo>
                  <a:cubicBezTo>
                    <a:pt x="176" y="331"/>
                    <a:pt x="164" y="435"/>
                    <a:pt x="164" y="435"/>
                  </a:cubicBezTo>
                  <a:cubicBezTo>
                    <a:pt x="166" y="437"/>
                    <a:pt x="166" y="437"/>
                    <a:pt x="166" y="437"/>
                  </a:cubicBezTo>
                  <a:cubicBezTo>
                    <a:pt x="161" y="443"/>
                    <a:pt x="164" y="457"/>
                    <a:pt x="164" y="457"/>
                  </a:cubicBezTo>
                  <a:cubicBezTo>
                    <a:pt x="179" y="457"/>
                    <a:pt x="179" y="457"/>
                    <a:pt x="179" y="457"/>
                  </a:cubicBezTo>
                  <a:cubicBezTo>
                    <a:pt x="180" y="456"/>
                    <a:pt x="183" y="453"/>
                    <a:pt x="183" y="453"/>
                  </a:cubicBezTo>
                  <a:cubicBezTo>
                    <a:pt x="186" y="456"/>
                    <a:pt x="190" y="457"/>
                    <a:pt x="190" y="457"/>
                  </a:cubicBezTo>
                  <a:cubicBezTo>
                    <a:pt x="195" y="458"/>
                    <a:pt x="235" y="458"/>
                    <a:pt x="235" y="457"/>
                  </a:cubicBezTo>
                  <a:cubicBezTo>
                    <a:pt x="236" y="456"/>
                    <a:pt x="234" y="454"/>
                    <a:pt x="234" y="45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49" name="Freeform 5">
              <a:extLst>
                <a:ext uri="{FF2B5EF4-FFF2-40B4-BE49-F238E27FC236}">
                  <a16:creationId xmlns:a16="http://schemas.microsoft.com/office/drawing/2014/main" id="{984FB6CD-7FD1-2579-BE0E-7C6B73CBAB4A}"/>
                </a:ext>
              </a:extLst>
            </p:cNvPr>
            <p:cNvSpPr>
              <a:spLocks/>
            </p:cNvSpPr>
            <p:nvPr/>
          </p:nvSpPr>
          <p:spPr bwMode="auto">
            <a:xfrm>
              <a:off x="9110730" y="4031670"/>
              <a:ext cx="530389" cy="580113"/>
            </a:xfrm>
            <a:custGeom>
              <a:avLst/>
              <a:gdLst>
                <a:gd name="T0" fmla="*/ 123 w 132"/>
                <a:gd name="T1" fmla="*/ 20 h 145"/>
                <a:gd name="T2" fmla="*/ 61 w 132"/>
                <a:gd name="T3" fmla="*/ 74 h 145"/>
                <a:gd name="T4" fmla="*/ 31 w 132"/>
                <a:gd name="T5" fmla="*/ 138 h 145"/>
                <a:gd name="T6" fmla="*/ 2 w 132"/>
                <a:gd name="T7" fmla="*/ 145 h 145"/>
                <a:gd name="T8" fmla="*/ 0 w 132"/>
                <a:gd name="T9" fmla="*/ 130 h 145"/>
                <a:gd name="T10" fmla="*/ 113 w 132"/>
                <a:gd name="T11" fmla="*/ 18 h 145"/>
                <a:gd name="T12" fmla="*/ 121 w 132"/>
                <a:gd name="T13" fmla="*/ 0 h 145"/>
                <a:gd name="T14" fmla="*/ 123 w 132"/>
                <a:gd name="T15" fmla="*/ 20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145">
                  <a:moveTo>
                    <a:pt x="123" y="20"/>
                  </a:moveTo>
                  <a:cubicBezTo>
                    <a:pt x="123" y="20"/>
                    <a:pt x="85" y="47"/>
                    <a:pt x="61" y="74"/>
                  </a:cubicBezTo>
                  <a:cubicBezTo>
                    <a:pt x="38" y="102"/>
                    <a:pt x="32" y="125"/>
                    <a:pt x="31" y="138"/>
                  </a:cubicBezTo>
                  <a:cubicBezTo>
                    <a:pt x="2" y="145"/>
                    <a:pt x="2" y="145"/>
                    <a:pt x="2" y="145"/>
                  </a:cubicBezTo>
                  <a:cubicBezTo>
                    <a:pt x="0" y="130"/>
                    <a:pt x="0" y="130"/>
                    <a:pt x="0" y="130"/>
                  </a:cubicBezTo>
                  <a:cubicBezTo>
                    <a:pt x="0" y="130"/>
                    <a:pt x="39" y="47"/>
                    <a:pt x="113" y="18"/>
                  </a:cubicBezTo>
                  <a:cubicBezTo>
                    <a:pt x="113" y="18"/>
                    <a:pt x="126" y="11"/>
                    <a:pt x="121" y="0"/>
                  </a:cubicBezTo>
                  <a:cubicBezTo>
                    <a:pt x="121" y="0"/>
                    <a:pt x="132" y="5"/>
                    <a:pt x="12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grpSp>
      <p:sp>
        <p:nvSpPr>
          <p:cNvPr id="101" name="Arrow: Pentagon 10">
            <a:extLst>
              <a:ext uri="{FF2B5EF4-FFF2-40B4-BE49-F238E27FC236}">
                <a16:creationId xmlns:a16="http://schemas.microsoft.com/office/drawing/2014/main" id="{8D632C37-4AA2-89D7-AA5F-57FEAAA86BB4}"/>
              </a:ext>
            </a:extLst>
          </p:cNvPr>
          <p:cNvSpPr/>
          <p:nvPr/>
        </p:nvSpPr>
        <p:spPr>
          <a:xfrm>
            <a:off x="0" y="1069501"/>
            <a:ext cx="2324101" cy="1508125"/>
          </a:xfrm>
          <a:prstGeom prst="homePlate">
            <a:avLst>
              <a:gd name="adj" fmla="val 41472"/>
            </a:avLst>
          </a:prstGeom>
          <a:solidFill>
            <a:srgbClr val="C00000"/>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a:ln>
                <a:noFill/>
              </a:ln>
              <a:solidFill>
                <a:prstClr val="white"/>
              </a:solidFill>
              <a:effectLst/>
              <a:uLnTx/>
              <a:uFillTx/>
              <a:cs typeface="+mn-ea"/>
              <a:sym typeface="+mn-lt"/>
            </a:endParaRPr>
          </a:p>
        </p:txBody>
      </p:sp>
      <p:sp>
        <p:nvSpPr>
          <p:cNvPr id="102" name="Arrow: Pentagon 11">
            <a:extLst>
              <a:ext uri="{FF2B5EF4-FFF2-40B4-BE49-F238E27FC236}">
                <a16:creationId xmlns:a16="http://schemas.microsoft.com/office/drawing/2014/main" id="{1F877EA3-658A-420E-5398-547914D9446F}"/>
              </a:ext>
            </a:extLst>
          </p:cNvPr>
          <p:cNvSpPr/>
          <p:nvPr/>
        </p:nvSpPr>
        <p:spPr>
          <a:xfrm>
            <a:off x="967612" y="1442564"/>
            <a:ext cx="764783" cy="762000"/>
          </a:xfrm>
          <a:prstGeom prst="homePlate">
            <a:avLst>
              <a:gd name="adj" fmla="val 41472"/>
            </a:avLst>
          </a:prstGeom>
          <a:solidFill>
            <a:sysClr val="window" lastClr="FFFFFF"/>
          </a:solidFill>
          <a:ln w="12700" cap="flat" cmpd="sng" algn="ctr">
            <a:noFill/>
            <a:prstDash val="solid"/>
            <a:miter lim="800000"/>
          </a:ln>
          <a:effectLst>
            <a:outerShdw blurRad="228600" dist="165100" dir="2700000" sx="90000" sy="90000" algn="t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a:ln>
                <a:noFill/>
              </a:ln>
              <a:solidFill>
                <a:prstClr val="white"/>
              </a:solidFill>
              <a:effectLst/>
              <a:uLnTx/>
              <a:uFillTx/>
              <a:cs typeface="+mn-ea"/>
              <a:sym typeface="+mn-lt"/>
            </a:endParaRPr>
          </a:p>
        </p:txBody>
      </p:sp>
      <p:grpSp>
        <p:nvGrpSpPr>
          <p:cNvPr id="103" name="Group 13">
            <a:extLst>
              <a:ext uri="{FF2B5EF4-FFF2-40B4-BE49-F238E27FC236}">
                <a16:creationId xmlns:a16="http://schemas.microsoft.com/office/drawing/2014/main" id="{F281FB1E-F109-6498-2F93-DFB332C6667C}"/>
              </a:ext>
            </a:extLst>
          </p:cNvPr>
          <p:cNvGrpSpPr/>
          <p:nvPr/>
        </p:nvGrpSpPr>
        <p:grpSpPr>
          <a:xfrm>
            <a:off x="1160838" y="1678208"/>
            <a:ext cx="199926" cy="290711"/>
            <a:chOff x="10146507" y="3505994"/>
            <a:chExt cx="319881" cy="465138"/>
          </a:xfrm>
          <a:solidFill>
            <a:sysClr val="windowText" lastClr="000000">
              <a:lumMod val="75000"/>
              <a:lumOff val="25000"/>
            </a:sysClr>
          </a:solidFill>
        </p:grpSpPr>
        <p:sp>
          <p:nvSpPr>
            <p:cNvPr id="104" name="AutoShape 30">
              <a:extLst>
                <a:ext uri="{FF2B5EF4-FFF2-40B4-BE49-F238E27FC236}">
                  <a16:creationId xmlns:a16="http://schemas.microsoft.com/office/drawing/2014/main" id="{16818400-2061-3882-DD3D-97DD4F1E6C73}"/>
                </a:ext>
              </a:extLst>
            </p:cNvPr>
            <p:cNvSpPr>
              <a:spLocks/>
            </p:cNvSpPr>
            <p:nvPr/>
          </p:nvSpPr>
          <p:spPr bwMode="auto">
            <a:xfrm>
              <a:off x="10146507" y="3505994"/>
              <a:ext cx="319881" cy="465138"/>
            </a:xfrm>
            <a:custGeom>
              <a:avLst/>
              <a:gdLst>
                <a:gd name="T0" fmla="*/ 10383 w 20767"/>
                <a:gd name="T1" fmla="*/ 10800 h 21600"/>
                <a:gd name="T2" fmla="*/ 10383 w 20767"/>
                <a:gd name="T3" fmla="*/ 10800 h 21600"/>
                <a:gd name="T4" fmla="*/ 10383 w 20767"/>
                <a:gd name="T5" fmla="*/ 10800 h 21600"/>
                <a:gd name="T6" fmla="*/ 10383 w 20767"/>
                <a:gd name="T7" fmla="*/ 10800 h 21600"/>
              </a:gdLst>
              <a:ahLst/>
              <a:cxnLst>
                <a:cxn ang="0">
                  <a:pos x="T0" y="T1"/>
                </a:cxn>
                <a:cxn ang="0">
                  <a:pos x="T2" y="T3"/>
                </a:cxn>
                <a:cxn ang="0">
                  <a:pos x="T4" y="T5"/>
                </a:cxn>
                <a:cxn ang="0">
                  <a:pos x="T6" y="T7"/>
                </a:cxn>
              </a:cxnLst>
              <a:rect l="0" t="0" r="r" b="b"/>
              <a:pathLst>
                <a:path w="20767" h="21600">
                  <a:moveTo>
                    <a:pt x="18566" y="16551"/>
                  </a:moveTo>
                  <a:cubicBezTo>
                    <a:pt x="17960" y="18284"/>
                    <a:pt x="17274" y="20249"/>
                    <a:pt x="9436" y="20249"/>
                  </a:cubicBezTo>
                  <a:cubicBezTo>
                    <a:pt x="4711" y="20249"/>
                    <a:pt x="1888" y="17809"/>
                    <a:pt x="1888" y="15451"/>
                  </a:cubicBezTo>
                  <a:cubicBezTo>
                    <a:pt x="1888" y="13645"/>
                    <a:pt x="2349" y="12161"/>
                    <a:pt x="2835" y="10591"/>
                  </a:cubicBezTo>
                  <a:cubicBezTo>
                    <a:pt x="3454" y="8600"/>
                    <a:pt x="4088" y="6563"/>
                    <a:pt x="3813" y="3868"/>
                  </a:cubicBezTo>
                  <a:cubicBezTo>
                    <a:pt x="6723" y="6750"/>
                    <a:pt x="7759" y="10567"/>
                    <a:pt x="7759" y="10567"/>
                  </a:cubicBezTo>
                  <a:cubicBezTo>
                    <a:pt x="7759" y="10567"/>
                    <a:pt x="10468" y="7846"/>
                    <a:pt x="11196" y="6582"/>
                  </a:cubicBezTo>
                  <a:cubicBezTo>
                    <a:pt x="11755" y="7395"/>
                    <a:pt x="12267" y="10124"/>
                    <a:pt x="12267" y="12825"/>
                  </a:cubicBezTo>
                  <a:cubicBezTo>
                    <a:pt x="12267" y="12825"/>
                    <a:pt x="14773" y="11347"/>
                    <a:pt x="16653" y="9127"/>
                  </a:cubicBezTo>
                  <a:cubicBezTo>
                    <a:pt x="18632" y="11666"/>
                    <a:pt x="19346" y="14320"/>
                    <a:pt x="18566" y="16551"/>
                  </a:cubicBezTo>
                  <a:moveTo>
                    <a:pt x="16041" y="6075"/>
                  </a:moveTo>
                  <a:cubicBezTo>
                    <a:pt x="15982" y="7879"/>
                    <a:pt x="14088" y="9404"/>
                    <a:pt x="14088" y="9404"/>
                  </a:cubicBezTo>
                  <a:cubicBezTo>
                    <a:pt x="14088" y="6046"/>
                    <a:pt x="10380" y="3375"/>
                    <a:pt x="10380" y="3375"/>
                  </a:cubicBezTo>
                  <a:cubicBezTo>
                    <a:pt x="10380" y="3375"/>
                    <a:pt x="10330" y="5373"/>
                    <a:pt x="8452" y="7389"/>
                  </a:cubicBezTo>
                  <a:cubicBezTo>
                    <a:pt x="6574" y="2686"/>
                    <a:pt x="938" y="0"/>
                    <a:pt x="938" y="0"/>
                  </a:cubicBezTo>
                  <a:cubicBezTo>
                    <a:pt x="3756" y="7389"/>
                    <a:pt x="0" y="10076"/>
                    <a:pt x="0" y="15451"/>
                  </a:cubicBezTo>
                  <a:cubicBezTo>
                    <a:pt x="0" y="18604"/>
                    <a:pt x="3730" y="21599"/>
                    <a:pt x="9436" y="21599"/>
                  </a:cubicBezTo>
                  <a:cubicBezTo>
                    <a:pt x="17888" y="21599"/>
                    <a:pt x="19523" y="19379"/>
                    <a:pt x="20396" y="16878"/>
                  </a:cubicBezTo>
                  <a:cubicBezTo>
                    <a:pt x="21599" y="13436"/>
                    <a:pt x="19797" y="9432"/>
                    <a:pt x="16041" y="607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solidFill>
                  <a:srgbClr val="FFFFFF"/>
                </a:solidFill>
                <a:effectLst>
                  <a:outerShdw blurRad="38100" dist="38100" dir="2700000" algn="tl">
                    <a:srgbClr val="000000"/>
                  </a:outerShdw>
                </a:effectLst>
                <a:uLnTx/>
                <a:uFillTx/>
                <a:cs typeface="+mn-ea"/>
                <a:sym typeface="+mn-lt"/>
              </a:endParaRPr>
            </a:p>
          </p:txBody>
        </p:sp>
        <p:sp>
          <p:nvSpPr>
            <p:cNvPr id="105" name="AutoShape 31">
              <a:extLst>
                <a:ext uri="{FF2B5EF4-FFF2-40B4-BE49-F238E27FC236}">
                  <a16:creationId xmlns:a16="http://schemas.microsoft.com/office/drawing/2014/main" id="{AD043CF5-C104-473E-F7A5-3EA477A4F19E}"/>
                </a:ext>
              </a:extLst>
            </p:cNvPr>
            <p:cNvSpPr>
              <a:spLocks/>
            </p:cNvSpPr>
            <p:nvPr/>
          </p:nvSpPr>
          <p:spPr bwMode="auto">
            <a:xfrm>
              <a:off x="10205244" y="3709194"/>
              <a:ext cx="205580" cy="166688"/>
            </a:xfrm>
            <a:custGeom>
              <a:avLst/>
              <a:gdLst>
                <a:gd name="T0" fmla="*/ 10641 w 21282"/>
                <a:gd name="T1" fmla="*/ 10800 h 21600"/>
                <a:gd name="T2" fmla="*/ 10641 w 21282"/>
                <a:gd name="T3" fmla="*/ 10800 h 21600"/>
                <a:gd name="T4" fmla="*/ 10641 w 21282"/>
                <a:gd name="T5" fmla="*/ 10800 h 21600"/>
                <a:gd name="T6" fmla="*/ 10641 w 21282"/>
                <a:gd name="T7" fmla="*/ 10800 h 21600"/>
              </a:gdLst>
              <a:ahLst/>
              <a:cxnLst>
                <a:cxn ang="0">
                  <a:pos x="T0" y="T1"/>
                </a:cxn>
                <a:cxn ang="0">
                  <a:pos x="T2" y="T3"/>
                </a:cxn>
                <a:cxn ang="0">
                  <a:pos x="T4" y="T5"/>
                </a:cxn>
                <a:cxn ang="0">
                  <a:pos x="T6" y="T7"/>
                </a:cxn>
              </a:cxnLst>
              <a:rect l="0" t="0" r="r" b="b"/>
              <a:pathLst>
                <a:path w="21282" h="21600">
                  <a:moveTo>
                    <a:pt x="20698" y="5891"/>
                  </a:moveTo>
                  <a:lnTo>
                    <a:pt x="19424" y="7749"/>
                  </a:lnTo>
                  <a:cubicBezTo>
                    <a:pt x="17846" y="10064"/>
                    <a:pt x="16352" y="12259"/>
                    <a:pt x="12365" y="14784"/>
                  </a:cubicBezTo>
                  <a:cubicBezTo>
                    <a:pt x="11794" y="12631"/>
                    <a:pt x="11275" y="10259"/>
                    <a:pt x="11275" y="6631"/>
                  </a:cubicBezTo>
                  <a:lnTo>
                    <a:pt x="11275" y="3408"/>
                  </a:lnTo>
                  <a:lnTo>
                    <a:pt x="9000" y="7893"/>
                  </a:lnTo>
                  <a:cubicBezTo>
                    <a:pt x="8233" y="9421"/>
                    <a:pt x="7598" y="10690"/>
                    <a:pt x="6649" y="12373"/>
                  </a:cubicBezTo>
                  <a:cubicBezTo>
                    <a:pt x="5211" y="8296"/>
                    <a:pt x="4195" y="5281"/>
                    <a:pt x="3422" y="2545"/>
                  </a:cubicBezTo>
                  <a:lnTo>
                    <a:pt x="2705" y="0"/>
                  </a:lnTo>
                  <a:lnTo>
                    <a:pt x="1926" y="2847"/>
                  </a:lnTo>
                  <a:cubicBezTo>
                    <a:pt x="936" y="6469"/>
                    <a:pt x="0" y="9891"/>
                    <a:pt x="0" y="18771"/>
                  </a:cubicBezTo>
                  <a:cubicBezTo>
                    <a:pt x="0" y="19292"/>
                    <a:pt x="333" y="19714"/>
                    <a:pt x="749" y="19714"/>
                  </a:cubicBezTo>
                  <a:cubicBezTo>
                    <a:pt x="1162" y="19714"/>
                    <a:pt x="1499" y="19292"/>
                    <a:pt x="1499" y="18771"/>
                  </a:cubicBezTo>
                  <a:cubicBezTo>
                    <a:pt x="1499" y="11964"/>
                    <a:pt x="2037" y="8594"/>
                    <a:pt x="2758" y="5681"/>
                  </a:cubicBezTo>
                  <a:cubicBezTo>
                    <a:pt x="3537" y="8174"/>
                    <a:pt x="4520" y="11009"/>
                    <a:pt x="5812" y="14638"/>
                  </a:cubicBezTo>
                  <a:lnTo>
                    <a:pt x="6339" y="16117"/>
                  </a:lnTo>
                  <a:lnTo>
                    <a:pt x="7100" y="14811"/>
                  </a:lnTo>
                  <a:cubicBezTo>
                    <a:pt x="8344" y="12681"/>
                    <a:pt x="9085" y="11248"/>
                    <a:pt x="9896" y="9638"/>
                  </a:cubicBezTo>
                  <a:cubicBezTo>
                    <a:pt x="10133" y="12428"/>
                    <a:pt x="10681" y="14428"/>
                    <a:pt x="11223" y="16408"/>
                  </a:cubicBezTo>
                  <a:lnTo>
                    <a:pt x="11495" y="17404"/>
                  </a:lnTo>
                  <a:lnTo>
                    <a:pt x="12253" y="16953"/>
                  </a:lnTo>
                  <a:cubicBezTo>
                    <a:pt x="16306" y="14531"/>
                    <a:pt x="18203" y="12327"/>
                    <a:pt x="19708" y="10211"/>
                  </a:cubicBezTo>
                  <a:cubicBezTo>
                    <a:pt x="19942" y="13727"/>
                    <a:pt x="19573" y="17574"/>
                    <a:pt x="18698" y="20305"/>
                  </a:cubicBezTo>
                  <a:cubicBezTo>
                    <a:pt x="18543" y="20787"/>
                    <a:pt x="18730" y="21336"/>
                    <a:pt x="19114" y="21531"/>
                  </a:cubicBezTo>
                  <a:cubicBezTo>
                    <a:pt x="19204" y="21577"/>
                    <a:pt x="19301" y="21599"/>
                    <a:pt x="19395" y="21599"/>
                  </a:cubicBezTo>
                  <a:cubicBezTo>
                    <a:pt x="19690" y="21599"/>
                    <a:pt x="19972" y="21377"/>
                    <a:pt x="20089" y="21008"/>
                  </a:cubicBezTo>
                  <a:cubicBezTo>
                    <a:pt x="21251" y="17380"/>
                    <a:pt x="21600" y="12213"/>
                    <a:pt x="20976" y="7841"/>
                  </a:cubicBezTo>
                  <a:cubicBezTo>
                    <a:pt x="20976" y="7841"/>
                    <a:pt x="20698" y="5891"/>
                    <a:pt x="20698" y="5891"/>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solidFill>
                  <a:srgbClr val="FFFFFF"/>
                </a:solidFill>
                <a:effectLst>
                  <a:outerShdw blurRad="38100" dist="38100" dir="2700000" algn="tl">
                    <a:srgbClr val="000000"/>
                  </a:outerShdw>
                </a:effectLst>
                <a:uLnTx/>
                <a:uFillTx/>
                <a:cs typeface="+mn-ea"/>
                <a:sym typeface="+mn-lt"/>
              </a:endParaRPr>
            </a:p>
          </p:txBody>
        </p:sp>
      </p:grpSp>
      <p:sp>
        <p:nvSpPr>
          <p:cNvPr id="111" name="矩形 51">
            <a:extLst>
              <a:ext uri="{FF2B5EF4-FFF2-40B4-BE49-F238E27FC236}">
                <a16:creationId xmlns:a16="http://schemas.microsoft.com/office/drawing/2014/main" id="{218A1723-10B4-F126-65BB-B50D5528CBA6}"/>
              </a:ext>
            </a:extLst>
          </p:cNvPr>
          <p:cNvSpPr/>
          <p:nvPr/>
        </p:nvSpPr>
        <p:spPr>
          <a:xfrm>
            <a:off x="2568719" y="1369946"/>
            <a:ext cx="7288856" cy="4308359"/>
          </a:xfrm>
          <a:prstGeom prst="rect">
            <a:avLst/>
          </a:prstGeom>
        </p:spPr>
        <p:txBody>
          <a:bodyPr wrap="square">
            <a:spAutoFit/>
          </a:bodyPr>
          <a:lstStyle/>
          <a:p>
            <a:pPr lvl="0">
              <a:lnSpc>
                <a:spcPct val="200000"/>
              </a:lnSpc>
              <a:defRPr/>
            </a:pPr>
            <a:r>
              <a:rPr lang="pt-BR" altLang="zh-CN" sz="2000" b="1" kern="0" dirty="0">
                <a:solidFill>
                  <a:srgbClr val="D91D3C"/>
                </a:solidFill>
                <a:cs typeface="+mn-ea"/>
                <a:sym typeface="+mn-lt"/>
              </a:rPr>
              <a:t>Autorização para uso de explosivos</a:t>
            </a:r>
          </a:p>
          <a:p>
            <a:pPr lvl="0">
              <a:lnSpc>
                <a:spcPct val="200000"/>
              </a:lnSpc>
              <a:defRPr/>
            </a:pPr>
            <a:endParaRPr lang="pt-BR" altLang="zh-CN" sz="2000" b="1" kern="0" dirty="0">
              <a:solidFill>
                <a:sysClr val="windowText" lastClr="000000"/>
              </a:solidFill>
              <a:cs typeface="+mn-ea"/>
              <a:sym typeface="+mn-lt"/>
            </a:endParaRPr>
          </a:p>
          <a:p>
            <a:pPr lvl="0">
              <a:lnSpc>
                <a:spcPct val="200000"/>
              </a:lnSpc>
              <a:defRPr/>
            </a:pPr>
            <a:r>
              <a:rPr lang="pt-BR" altLang="zh-CN" sz="2000" kern="0" dirty="0">
                <a:solidFill>
                  <a:sysClr val="windowText" lastClr="000000"/>
                </a:solidFill>
                <a:cs typeface="+mn-ea"/>
                <a:sym typeface="+mn-lt"/>
              </a:rPr>
              <a:t>De acordo com a Norma Regulamentadora 19 (NR 19), a obtenção de autorização para uso de explosivos é um requisito essencial e rigoroso para empresas e estabelecimentos que desejam adquirir, transportar, armazenar e utilizar explosivos de forma segura. </a:t>
            </a:r>
            <a:endParaRPr lang="pt-BR" altLang="zh-CN" sz="2000" kern="0" dirty="0">
              <a:solidFill>
                <a:srgbClr val="C00000"/>
              </a:solidFill>
              <a:cs typeface="+mn-ea"/>
              <a:sym typeface="+mn-lt"/>
            </a:endParaRPr>
          </a:p>
        </p:txBody>
      </p:sp>
      <p:pic>
        <p:nvPicPr>
          <p:cNvPr id="3" name="Imagem 2">
            <a:extLst>
              <a:ext uri="{FF2B5EF4-FFF2-40B4-BE49-F238E27FC236}">
                <a16:creationId xmlns:a16="http://schemas.microsoft.com/office/drawing/2014/main" id="{7EE01373-E5B6-9106-33C1-C176405522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04226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decel="100000" fill="hold" grpId="0" nodeType="withEffect">
                                  <p:stCondLst>
                                    <p:cond delay="0"/>
                                  </p:stCondLst>
                                  <p:iterate type="lt">
                                    <p:tmPct val="15000"/>
                                  </p:iterate>
                                  <p:childTnLst>
                                    <p:set>
                                      <p:cBhvr>
                                        <p:cTn id="6" dur="1" fill="hold">
                                          <p:stCondLst>
                                            <p:cond delay="0"/>
                                          </p:stCondLst>
                                        </p:cTn>
                                        <p:tgtEl>
                                          <p:spTgt spid="111"/>
                                        </p:tgtEl>
                                        <p:attrNameLst>
                                          <p:attrName>style.visibility</p:attrName>
                                        </p:attrNameLst>
                                      </p:cBhvr>
                                      <p:to>
                                        <p:strVal val="visible"/>
                                      </p:to>
                                    </p:set>
                                    <p:anim calcmode="lin" valueType="num">
                                      <p:cBhvr>
                                        <p:cTn id="7" dur="500" fill="hold"/>
                                        <p:tgtEl>
                                          <p:spTgt spid="111"/>
                                        </p:tgtEl>
                                        <p:attrNameLst>
                                          <p:attrName>ppt_w</p:attrName>
                                        </p:attrNameLst>
                                      </p:cBhvr>
                                      <p:tavLst>
                                        <p:tav tm="0">
                                          <p:val>
                                            <p:strVal val="8/3*#ppt_w"/>
                                          </p:val>
                                        </p:tav>
                                        <p:tav tm="100000">
                                          <p:val>
                                            <p:strVal val="#ppt_w"/>
                                          </p:val>
                                        </p:tav>
                                      </p:tavLst>
                                    </p:anim>
                                    <p:anim calcmode="lin" valueType="num">
                                      <p:cBhvr>
                                        <p:cTn id="8" dur="500" fill="hold"/>
                                        <p:tgtEl>
                                          <p:spTgt spid="111"/>
                                        </p:tgtEl>
                                        <p:attrNameLst>
                                          <p:attrName>ppt_h</p:attrName>
                                        </p:attrNameLst>
                                      </p:cBhvr>
                                      <p:tavLst>
                                        <p:tav tm="0">
                                          <p:val>
                                            <p:strVal val="12/3*#ppt_h"/>
                                          </p:val>
                                        </p:tav>
                                        <p:tav tm="100000">
                                          <p:val>
                                            <p:strVal val="#ppt_h"/>
                                          </p:val>
                                        </p:tav>
                                      </p:tavLst>
                                    </p:anim>
                                  </p:childTnLst>
                                </p:cTn>
                              </p:par>
                              <p:par>
                                <p:cTn id="9" presetID="10" presetClass="entr" presetSubtype="0" fill="hold" grpId="1" nodeType="withEffect">
                                  <p:stCondLst>
                                    <p:cond delay="0"/>
                                  </p:stCondLst>
                                  <p:iterate type="lt">
                                    <p:tmPct val="15000"/>
                                  </p:iterate>
                                  <p:childTnLst>
                                    <p:set>
                                      <p:cBhvr>
                                        <p:cTn id="10" dur="1" fill="hold">
                                          <p:stCondLst>
                                            <p:cond delay="0"/>
                                          </p:stCondLst>
                                        </p:cTn>
                                        <p:tgtEl>
                                          <p:spTgt spid="111"/>
                                        </p:tgtEl>
                                        <p:attrNameLst>
                                          <p:attrName>style.visibility</p:attrName>
                                        </p:attrNameLst>
                                      </p:cBhvr>
                                      <p:to>
                                        <p:strVal val="visible"/>
                                      </p:to>
                                    </p:set>
                                    <p:animEffect transition="in" filter="fade">
                                      <p:cBhvr>
                                        <p:cTn id="11"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11"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直角三角形 44">
            <a:extLst>
              <a:ext uri="{FF2B5EF4-FFF2-40B4-BE49-F238E27FC236}">
                <a16:creationId xmlns:a16="http://schemas.microsoft.com/office/drawing/2014/main" id="{150DC98C-FB9F-4E2C-47C5-6D1DDD233968}"/>
              </a:ext>
            </a:extLst>
          </p:cNvPr>
          <p:cNvSpPr/>
          <p:nvPr/>
        </p:nvSpPr>
        <p:spPr>
          <a:xfrm flipH="1">
            <a:off x="0" y="3277581"/>
            <a:ext cx="12192000" cy="3580419"/>
          </a:xfrm>
          <a:prstGeom prst="rtTriangle">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pic>
        <p:nvPicPr>
          <p:cNvPr id="3" name="图片 7" descr="未标题-2.png">
            <a:extLst>
              <a:ext uri="{FF2B5EF4-FFF2-40B4-BE49-F238E27FC236}">
                <a16:creationId xmlns:a16="http://schemas.microsoft.com/office/drawing/2014/main" id="{0BF26D35-498F-FED5-DD00-F4ECFB8D6BF5}"/>
              </a:ext>
            </a:extLst>
          </p:cNvPr>
          <p:cNvPicPr>
            <a:picLocks noChangeAspect="1"/>
          </p:cNvPicPr>
          <p:nvPr/>
        </p:nvPicPr>
        <p:blipFill>
          <a:blip r:embed="rId2" cstate="print"/>
          <a:stretch>
            <a:fillRect/>
          </a:stretch>
        </p:blipFill>
        <p:spPr>
          <a:xfrm>
            <a:off x="8354350" y="2613098"/>
            <a:ext cx="3456649" cy="4244902"/>
          </a:xfrm>
          <a:prstGeom prst="rect">
            <a:avLst/>
          </a:prstGeom>
        </p:spPr>
      </p:pic>
      <p:sp>
        <p:nvSpPr>
          <p:cNvPr id="4" name="Rectangle: Rounded Corners 17" descr="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
            <a:extLst>
              <a:ext uri="{FF2B5EF4-FFF2-40B4-BE49-F238E27FC236}">
                <a16:creationId xmlns:a16="http://schemas.microsoft.com/office/drawing/2014/main" id="{046E0378-EAC2-348A-8DFD-75C3EEB3D745}"/>
              </a:ext>
            </a:extLst>
          </p:cNvPr>
          <p:cNvSpPr/>
          <p:nvPr/>
        </p:nvSpPr>
        <p:spPr>
          <a:xfrm>
            <a:off x="924586" y="1171531"/>
            <a:ext cx="1569123" cy="1619972"/>
          </a:xfrm>
          <a:prstGeom prst="roundRect">
            <a:avLst>
              <a:gd name="adj" fmla="val 11631"/>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5" name="Rectangle: Rounded Corners 9" descr="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
            <a:extLst>
              <a:ext uri="{FF2B5EF4-FFF2-40B4-BE49-F238E27FC236}">
                <a16:creationId xmlns:a16="http://schemas.microsoft.com/office/drawing/2014/main" id="{6D96D587-45A5-A39B-F6D7-15A5AEC3603B}"/>
              </a:ext>
            </a:extLst>
          </p:cNvPr>
          <p:cNvSpPr/>
          <p:nvPr/>
        </p:nvSpPr>
        <p:spPr>
          <a:xfrm>
            <a:off x="1150931" y="1381701"/>
            <a:ext cx="6354769" cy="2034600"/>
          </a:xfrm>
          <a:prstGeom prst="roundRect">
            <a:avLst>
              <a:gd name="adj" fmla="val 2232"/>
            </a:avLst>
          </a:prstGeom>
          <a:solidFill>
            <a:sysClr val="window" lastClr="FFFFFF"/>
          </a:solidFill>
          <a:ln w="12700" cap="flat" cmpd="sng" algn="ctr">
            <a:noFill/>
            <a:prstDash val="solid"/>
            <a:miter lim="800000"/>
          </a:ln>
          <a:effectLst>
            <a:outerShdw blurRad="215900" dist="38100" dir="2700000" algn="tl" rotWithShape="0">
              <a:prstClr val="black">
                <a:alpha val="24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11" name="Rectangle: Rounded Corners 39" descr="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
            <a:extLst>
              <a:ext uri="{FF2B5EF4-FFF2-40B4-BE49-F238E27FC236}">
                <a16:creationId xmlns:a16="http://schemas.microsoft.com/office/drawing/2014/main" id="{C0A97F70-F903-B032-70BF-C625026948F5}"/>
              </a:ext>
            </a:extLst>
          </p:cNvPr>
          <p:cNvSpPr/>
          <p:nvPr/>
        </p:nvSpPr>
        <p:spPr>
          <a:xfrm>
            <a:off x="7092981" y="735767"/>
            <a:ext cx="400019" cy="412982"/>
          </a:xfrm>
          <a:prstGeom prst="roundRect">
            <a:avLst>
              <a:gd name="adj" fmla="val 11631"/>
            </a:avLst>
          </a:prstGeom>
          <a:solidFill>
            <a:srgbClr val="D32F2F">
              <a:alpha val="2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12" name="Rectangle: Rounded Corners 17" descr="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
            <a:extLst>
              <a:ext uri="{FF2B5EF4-FFF2-40B4-BE49-F238E27FC236}">
                <a16:creationId xmlns:a16="http://schemas.microsoft.com/office/drawing/2014/main" id="{4DA89D1B-A5A0-70DF-10E6-24EF0F5B94D7}"/>
              </a:ext>
            </a:extLst>
          </p:cNvPr>
          <p:cNvSpPr/>
          <p:nvPr/>
        </p:nvSpPr>
        <p:spPr>
          <a:xfrm>
            <a:off x="924586" y="3761277"/>
            <a:ext cx="1569123" cy="1619972"/>
          </a:xfrm>
          <a:prstGeom prst="roundRect">
            <a:avLst>
              <a:gd name="adj" fmla="val 11631"/>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13" name="Rectangle: Rounded Corners 9" descr="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
            <a:extLst>
              <a:ext uri="{FF2B5EF4-FFF2-40B4-BE49-F238E27FC236}">
                <a16:creationId xmlns:a16="http://schemas.microsoft.com/office/drawing/2014/main" id="{F9FB73AA-E3FE-1F6A-BE73-2DE555D27244}"/>
              </a:ext>
            </a:extLst>
          </p:cNvPr>
          <p:cNvSpPr/>
          <p:nvPr/>
        </p:nvSpPr>
        <p:spPr>
          <a:xfrm>
            <a:off x="1150931" y="4000714"/>
            <a:ext cx="6215069" cy="2034600"/>
          </a:xfrm>
          <a:prstGeom prst="roundRect">
            <a:avLst>
              <a:gd name="adj" fmla="val 2232"/>
            </a:avLst>
          </a:prstGeom>
          <a:solidFill>
            <a:sysClr val="window" lastClr="FFFFFF"/>
          </a:solidFill>
          <a:ln w="12700" cap="flat" cmpd="sng" algn="ctr">
            <a:noFill/>
            <a:prstDash val="solid"/>
            <a:miter lim="800000"/>
          </a:ln>
          <a:effectLst>
            <a:outerShdw blurRad="215900" dist="38100" dir="2700000" algn="tl" rotWithShape="0">
              <a:prstClr val="black">
                <a:alpha val="24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grpSp>
        <p:nvGrpSpPr>
          <p:cNvPr id="8" name="Group 14">
            <a:extLst>
              <a:ext uri="{FF2B5EF4-FFF2-40B4-BE49-F238E27FC236}">
                <a16:creationId xmlns:a16="http://schemas.microsoft.com/office/drawing/2014/main" id="{5B1DED5F-005E-2648-37EA-4F738D3E812C}"/>
              </a:ext>
            </a:extLst>
          </p:cNvPr>
          <p:cNvGrpSpPr/>
          <p:nvPr/>
        </p:nvGrpSpPr>
        <p:grpSpPr>
          <a:xfrm>
            <a:off x="1562145" y="2169590"/>
            <a:ext cx="309972" cy="246132"/>
            <a:chOff x="466725" y="2427118"/>
            <a:chExt cx="295275" cy="246132"/>
          </a:xfrm>
        </p:grpSpPr>
        <p:sp>
          <p:nvSpPr>
            <p:cNvPr id="9" name="Rectangle: Rounded Corners 15">
              <a:extLst>
                <a:ext uri="{FF2B5EF4-FFF2-40B4-BE49-F238E27FC236}">
                  <a16:creationId xmlns:a16="http://schemas.microsoft.com/office/drawing/2014/main" id="{68E2066F-D2F4-096A-CDA2-9234FC078F6A}"/>
                </a:ext>
              </a:extLst>
            </p:cNvPr>
            <p:cNvSpPr/>
            <p:nvPr/>
          </p:nvSpPr>
          <p:spPr>
            <a:xfrm>
              <a:off x="466725" y="2427118"/>
              <a:ext cx="295275" cy="92245"/>
            </a:xfrm>
            <a:prstGeom prst="roundRect">
              <a:avLst>
                <a:gd name="adj" fmla="val 50000"/>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cs typeface="+mn-ea"/>
                <a:sym typeface="+mn-lt"/>
              </a:endParaRPr>
            </a:p>
          </p:txBody>
        </p:sp>
        <p:sp>
          <p:nvSpPr>
            <p:cNvPr id="10" name="Rectangle: Rounded Corners 16">
              <a:extLst>
                <a:ext uri="{FF2B5EF4-FFF2-40B4-BE49-F238E27FC236}">
                  <a16:creationId xmlns:a16="http://schemas.microsoft.com/office/drawing/2014/main" id="{C5460B76-C2F8-700D-B0AA-186E5BC0C40A}"/>
                </a:ext>
              </a:extLst>
            </p:cNvPr>
            <p:cNvSpPr/>
            <p:nvPr/>
          </p:nvSpPr>
          <p:spPr>
            <a:xfrm>
              <a:off x="578644" y="2581005"/>
              <a:ext cx="183355" cy="92245"/>
            </a:xfrm>
            <a:prstGeom prst="roundRect">
              <a:avLst>
                <a:gd name="adj" fmla="val 50000"/>
              </a:avLst>
            </a:prstGeom>
            <a:solidFill>
              <a:srgbClr val="D32F2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cs typeface="+mn-ea"/>
                <a:sym typeface="+mn-lt"/>
              </a:endParaRPr>
            </a:p>
          </p:txBody>
        </p:sp>
      </p:grpSp>
      <p:sp>
        <p:nvSpPr>
          <p:cNvPr id="7" name="TextBox 13">
            <a:extLst>
              <a:ext uri="{FF2B5EF4-FFF2-40B4-BE49-F238E27FC236}">
                <a16:creationId xmlns:a16="http://schemas.microsoft.com/office/drawing/2014/main" id="{5C72E115-964A-667F-C09B-1F69BD2A60E7}"/>
              </a:ext>
            </a:extLst>
          </p:cNvPr>
          <p:cNvSpPr txBox="1"/>
          <p:nvPr/>
        </p:nvSpPr>
        <p:spPr>
          <a:xfrm>
            <a:off x="2040910" y="1636681"/>
            <a:ext cx="5325090" cy="4198393"/>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i="0" u="none" strike="noStrike" kern="0" cap="none" spc="0" normalizeH="0" baseline="0" noProof="0" dirty="0">
                <a:ln>
                  <a:noFill/>
                </a:ln>
                <a:solidFill>
                  <a:srgbClr val="FF0000"/>
                </a:solidFill>
                <a:effectLst/>
                <a:uLnTx/>
                <a:uFillTx/>
                <a:cs typeface="+mn-ea"/>
                <a:sym typeface="+mn-lt"/>
              </a:rPr>
              <a:t>A autorização é concedida pelo órgão competente responsável pela fiscalização e controle de explosivos, geralmente ligado à Polícia Federal ou órgãos estaduais específicos</a:t>
            </a:r>
            <a:r>
              <a:rPr kumimoji="0" lang="pt-BR" altLang="zh-CN" i="0" u="none" strike="noStrike" kern="0" cap="none" spc="0" normalizeH="0" baseline="0" noProof="0" dirty="0">
                <a:ln>
                  <a:noFill/>
                </a:ln>
                <a:effectLst/>
                <a:uLnTx/>
                <a:uFillTx/>
                <a:cs typeface="+mn-ea"/>
                <a:sym typeface="+mn-lt"/>
              </a:rPr>
              <a:t>. </a:t>
            </a:r>
          </a:p>
          <a:p>
            <a:pPr marL="0" marR="0" lvl="0" indent="0" defTabSz="914400" eaLnBrk="1" fontAlgn="auto" latinLnBrk="0" hangingPunct="1">
              <a:lnSpc>
                <a:spcPct val="150000"/>
              </a:lnSpc>
              <a:spcBef>
                <a:spcPts val="0"/>
              </a:spcBef>
              <a:spcAft>
                <a:spcPts val="0"/>
              </a:spcAft>
              <a:buClrTx/>
              <a:buSzTx/>
              <a:buFontTx/>
              <a:buNone/>
              <a:tabLst/>
              <a:defRPr/>
            </a:pPr>
            <a:endParaRPr lang="pt-BR" altLang="zh-CN" kern="0" dirty="0">
              <a:cs typeface="+mn-ea"/>
              <a:sym typeface="+mn-lt"/>
            </a:endParaRPr>
          </a:p>
          <a:p>
            <a:pPr marL="0" marR="0" lvl="0" indent="0" defTabSz="914400" eaLnBrk="1" fontAlgn="auto" latinLnBrk="0" hangingPunct="1">
              <a:lnSpc>
                <a:spcPct val="150000"/>
              </a:lnSpc>
              <a:spcBef>
                <a:spcPts val="0"/>
              </a:spcBef>
              <a:spcAft>
                <a:spcPts val="0"/>
              </a:spcAft>
              <a:buClrTx/>
              <a:buSzTx/>
              <a:buFontTx/>
              <a:buNone/>
              <a:tabLst/>
              <a:defRPr/>
            </a:pPr>
            <a:endParaRPr kumimoji="0" lang="pt-BR" altLang="zh-CN" i="0" u="none" strike="noStrike" kern="0" cap="none" spc="0" normalizeH="0" baseline="0" noProof="0" dirty="0">
              <a:ln>
                <a:noFill/>
              </a:ln>
              <a:solidFill>
                <a:srgbClr val="FF0000"/>
              </a:solidFill>
              <a:effectLst/>
              <a:uLnTx/>
              <a:uFillTx/>
              <a:cs typeface="+mn-ea"/>
              <a:sym typeface="+mn-lt"/>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i="0" u="none" strike="noStrike" kern="0" cap="none" spc="0" normalizeH="0" baseline="0" noProof="0" dirty="0">
                <a:ln>
                  <a:noFill/>
                </a:ln>
                <a:solidFill>
                  <a:srgbClr val="FF0000"/>
                </a:solidFill>
                <a:effectLst/>
                <a:uLnTx/>
                <a:uFillTx/>
                <a:cs typeface="+mn-ea"/>
                <a:sym typeface="+mn-lt"/>
              </a:rPr>
              <a:t>Para obter essa autorização, as empresas devem cumprir uma série de requisitos estabelecidos pela NR-19 e pela legislação aplicável.</a:t>
            </a:r>
            <a:endParaRPr kumimoji="0" lang="zh-CN" altLang="en-US" b="1" i="0" u="none" strike="noStrike" kern="0" cap="none" spc="0" normalizeH="0" baseline="0" noProof="0" dirty="0">
              <a:ln>
                <a:noFill/>
              </a:ln>
              <a:solidFill>
                <a:srgbClr val="FF0000"/>
              </a:solidFill>
              <a:effectLst/>
              <a:uLnTx/>
              <a:uFillTx/>
              <a:cs typeface="+mn-ea"/>
              <a:sym typeface="+mn-lt"/>
            </a:endParaRPr>
          </a:p>
        </p:txBody>
      </p:sp>
      <p:grpSp>
        <p:nvGrpSpPr>
          <p:cNvPr id="14" name="Group 14">
            <a:extLst>
              <a:ext uri="{FF2B5EF4-FFF2-40B4-BE49-F238E27FC236}">
                <a16:creationId xmlns:a16="http://schemas.microsoft.com/office/drawing/2014/main" id="{D6E72CD9-ECDF-383E-B46C-B8AEB12891ED}"/>
              </a:ext>
            </a:extLst>
          </p:cNvPr>
          <p:cNvGrpSpPr/>
          <p:nvPr/>
        </p:nvGrpSpPr>
        <p:grpSpPr>
          <a:xfrm>
            <a:off x="1503466" y="4894948"/>
            <a:ext cx="309972" cy="246132"/>
            <a:chOff x="466725" y="2427118"/>
            <a:chExt cx="295275" cy="246132"/>
          </a:xfrm>
        </p:grpSpPr>
        <p:sp>
          <p:nvSpPr>
            <p:cNvPr id="15" name="Rectangle: Rounded Corners 15">
              <a:extLst>
                <a:ext uri="{FF2B5EF4-FFF2-40B4-BE49-F238E27FC236}">
                  <a16:creationId xmlns:a16="http://schemas.microsoft.com/office/drawing/2014/main" id="{D7239BF2-938E-5D4A-F20C-9EE71EDA012A}"/>
                </a:ext>
              </a:extLst>
            </p:cNvPr>
            <p:cNvSpPr/>
            <p:nvPr/>
          </p:nvSpPr>
          <p:spPr>
            <a:xfrm>
              <a:off x="466725" y="2427118"/>
              <a:ext cx="295275" cy="92245"/>
            </a:xfrm>
            <a:prstGeom prst="roundRect">
              <a:avLst>
                <a:gd name="adj" fmla="val 50000"/>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cs typeface="+mn-ea"/>
                <a:sym typeface="+mn-lt"/>
              </a:endParaRPr>
            </a:p>
          </p:txBody>
        </p:sp>
        <p:sp>
          <p:nvSpPr>
            <p:cNvPr id="16" name="Rectangle: Rounded Corners 16">
              <a:extLst>
                <a:ext uri="{FF2B5EF4-FFF2-40B4-BE49-F238E27FC236}">
                  <a16:creationId xmlns:a16="http://schemas.microsoft.com/office/drawing/2014/main" id="{EC56BB67-5EE2-0810-F82A-6CB48D453067}"/>
                </a:ext>
              </a:extLst>
            </p:cNvPr>
            <p:cNvSpPr/>
            <p:nvPr/>
          </p:nvSpPr>
          <p:spPr>
            <a:xfrm>
              <a:off x="578644" y="2581005"/>
              <a:ext cx="183355" cy="92245"/>
            </a:xfrm>
            <a:prstGeom prst="roundRect">
              <a:avLst>
                <a:gd name="adj" fmla="val 50000"/>
              </a:avLst>
            </a:prstGeom>
            <a:solidFill>
              <a:srgbClr val="D32F2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cs typeface="+mn-ea"/>
                <a:sym typeface="+mn-lt"/>
              </a:endParaRPr>
            </a:p>
          </p:txBody>
        </p:sp>
      </p:grpSp>
      <p:pic>
        <p:nvPicPr>
          <p:cNvPr id="6" name="Imagem 5">
            <a:extLst>
              <a:ext uri="{FF2B5EF4-FFF2-40B4-BE49-F238E27FC236}">
                <a16:creationId xmlns:a16="http://schemas.microsoft.com/office/drawing/2014/main" id="{56D83098-DD7A-1D90-54CA-7A4EA5FB12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0446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2" presetClass="entr" presetSubtype="8" decel="100000" fill="hold" grpId="0" nodeType="withEffect">
                                  <p:stCondLst>
                                    <p:cond delay="25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0-#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8" decel="100000"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0-#ppt_w/2"/>
                                          </p:val>
                                        </p:tav>
                                        <p:tav tm="100000">
                                          <p:val>
                                            <p:strVal val="#ppt_x"/>
                                          </p:val>
                                        </p:tav>
                                      </p:tavLst>
                                    </p:anim>
                                    <p:anim calcmode="lin" valueType="num">
                                      <p:cBhvr additive="base">
                                        <p:cTn id="18" dur="1000" fill="hold"/>
                                        <p:tgtEl>
                                          <p:spTgt spid="4"/>
                                        </p:tgtEl>
                                        <p:attrNameLst>
                                          <p:attrName>ppt_y</p:attrName>
                                        </p:attrNameLst>
                                      </p:cBhvr>
                                      <p:tavLst>
                                        <p:tav tm="0">
                                          <p:val>
                                            <p:strVal val="#ppt_y"/>
                                          </p:val>
                                        </p:tav>
                                        <p:tav tm="100000">
                                          <p:val>
                                            <p:strVal val="#ppt_y"/>
                                          </p:val>
                                        </p:tav>
                                      </p:tavLst>
                                    </p:anim>
                                  </p:childTnLst>
                                </p:cTn>
                              </p:par>
                              <p:par>
                                <p:cTn id="19" presetID="2" presetClass="entr" presetSubtype="8" decel="100000" fill="hold" grpId="0" nodeType="withEffect">
                                  <p:stCondLst>
                                    <p:cond delay="25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250" fill="hold"/>
                                        <p:tgtEl>
                                          <p:spTgt spid="11"/>
                                        </p:tgtEl>
                                        <p:attrNameLst>
                                          <p:attrName>ppt_x</p:attrName>
                                        </p:attrNameLst>
                                      </p:cBhvr>
                                      <p:tavLst>
                                        <p:tav tm="0">
                                          <p:val>
                                            <p:strVal val="0-#ppt_w/2"/>
                                          </p:val>
                                        </p:tav>
                                        <p:tav tm="100000">
                                          <p:val>
                                            <p:strVal val="#ppt_x"/>
                                          </p:val>
                                        </p:tav>
                                      </p:tavLst>
                                    </p:anim>
                                    <p:anim calcmode="lin" valueType="num">
                                      <p:cBhvr additive="base">
                                        <p:cTn id="22" dur="1250" fill="hold"/>
                                        <p:tgtEl>
                                          <p:spTgt spid="11"/>
                                        </p:tgtEl>
                                        <p:attrNameLst>
                                          <p:attrName>ppt_y</p:attrName>
                                        </p:attrNameLst>
                                      </p:cBhvr>
                                      <p:tavLst>
                                        <p:tav tm="0">
                                          <p:val>
                                            <p:strVal val="#ppt_y"/>
                                          </p:val>
                                        </p:tav>
                                        <p:tav tm="100000">
                                          <p:val>
                                            <p:strVal val="#ppt_y"/>
                                          </p:val>
                                        </p:tav>
                                      </p:tavLst>
                                    </p:anim>
                                  </p:childTnLst>
                                </p:cTn>
                              </p:par>
                              <p:par>
                                <p:cTn id="23" presetID="2" presetClass="entr" presetSubtype="8" decel="100000" fill="hold" grpId="0" nodeType="withEffect">
                                  <p:stCondLst>
                                    <p:cond delay="25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000" fill="hold"/>
                                        <p:tgtEl>
                                          <p:spTgt spid="13"/>
                                        </p:tgtEl>
                                        <p:attrNameLst>
                                          <p:attrName>ppt_x</p:attrName>
                                        </p:attrNameLst>
                                      </p:cBhvr>
                                      <p:tavLst>
                                        <p:tav tm="0">
                                          <p:val>
                                            <p:strVal val="0-#ppt_w/2"/>
                                          </p:val>
                                        </p:tav>
                                        <p:tav tm="100000">
                                          <p:val>
                                            <p:strVal val="#ppt_x"/>
                                          </p:val>
                                        </p:tav>
                                      </p:tavLst>
                                    </p:anim>
                                    <p:anim calcmode="lin" valueType="num">
                                      <p:cBhvr additive="base">
                                        <p:cTn id="26" dur="1000" fill="hold"/>
                                        <p:tgtEl>
                                          <p:spTgt spid="13"/>
                                        </p:tgtEl>
                                        <p:attrNameLst>
                                          <p:attrName>ppt_y</p:attrName>
                                        </p:attrNameLst>
                                      </p:cBhvr>
                                      <p:tavLst>
                                        <p:tav tm="0">
                                          <p:val>
                                            <p:strVal val="#ppt_y"/>
                                          </p:val>
                                        </p:tav>
                                        <p:tav tm="100000">
                                          <p:val>
                                            <p:strVal val="#ppt_y"/>
                                          </p:val>
                                        </p:tav>
                                      </p:tavLst>
                                    </p:anim>
                                  </p:childTnLst>
                                </p:cTn>
                              </p:par>
                              <p:par>
                                <p:cTn id="27" presetID="2" presetClass="entr" presetSubtype="8" decel="100000" fill="hold" grpId="0" nodeType="withEffect">
                                  <p:stCondLst>
                                    <p:cond delay="50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1000" fill="hold"/>
                                        <p:tgtEl>
                                          <p:spTgt spid="12"/>
                                        </p:tgtEl>
                                        <p:attrNameLst>
                                          <p:attrName>ppt_x</p:attrName>
                                        </p:attrNameLst>
                                      </p:cBhvr>
                                      <p:tavLst>
                                        <p:tav tm="0">
                                          <p:val>
                                            <p:strVal val="0-#ppt_w/2"/>
                                          </p:val>
                                        </p:tav>
                                        <p:tav tm="100000">
                                          <p:val>
                                            <p:strVal val="#ppt_x"/>
                                          </p:val>
                                        </p:tav>
                                      </p:tavLst>
                                    </p:anim>
                                    <p:anim calcmode="lin" valueType="num">
                                      <p:cBhvr additive="base">
                                        <p:cTn id="30" dur="1000" fill="hold"/>
                                        <p:tgtEl>
                                          <p:spTgt spid="12"/>
                                        </p:tgtEl>
                                        <p:attrNameLst>
                                          <p:attrName>ppt_y</p:attrName>
                                        </p:attrNameLst>
                                      </p:cBhvr>
                                      <p:tavLst>
                                        <p:tav tm="0">
                                          <p:val>
                                            <p:strVal val="#ppt_y"/>
                                          </p:val>
                                        </p:tav>
                                        <p:tav tm="100000">
                                          <p:val>
                                            <p:strVal val="#ppt_y"/>
                                          </p:val>
                                        </p:tav>
                                      </p:tavLst>
                                    </p:anim>
                                  </p:childTnLst>
                                </p:cTn>
                              </p:par>
                              <p:par>
                                <p:cTn id="31" presetID="2" presetClass="entr" presetSubtype="4" decel="100000" fill="hold" grpId="0" nodeType="withEffect">
                                  <p:stCondLst>
                                    <p:cond delay="20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750" fill="hold"/>
                                        <p:tgtEl>
                                          <p:spTgt spid="17"/>
                                        </p:tgtEl>
                                        <p:attrNameLst>
                                          <p:attrName>ppt_x</p:attrName>
                                        </p:attrNameLst>
                                      </p:cBhvr>
                                      <p:tavLst>
                                        <p:tav tm="0">
                                          <p:val>
                                            <p:strVal val="#ppt_x"/>
                                          </p:val>
                                        </p:tav>
                                        <p:tav tm="100000">
                                          <p:val>
                                            <p:strVal val="#ppt_x"/>
                                          </p:val>
                                        </p:tav>
                                      </p:tavLst>
                                    </p:anim>
                                    <p:anim calcmode="lin" valueType="num">
                                      <p:cBhvr additive="base">
                                        <p:cTn id="34" dur="75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animBg="1"/>
      <p:bldP spid="5" grpId="0" animBg="1"/>
      <p:bldP spid="11" grpId="0" animBg="1"/>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rrow: Pentagon 10">
            <a:extLst>
              <a:ext uri="{FF2B5EF4-FFF2-40B4-BE49-F238E27FC236}">
                <a16:creationId xmlns:a16="http://schemas.microsoft.com/office/drawing/2014/main" id="{4EEDC2C9-FD99-A62A-F7A7-4157A17CDD26}"/>
              </a:ext>
            </a:extLst>
          </p:cNvPr>
          <p:cNvSpPr/>
          <p:nvPr/>
        </p:nvSpPr>
        <p:spPr>
          <a:xfrm>
            <a:off x="0" y="1790701"/>
            <a:ext cx="3873500" cy="1508125"/>
          </a:xfrm>
          <a:prstGeom prst="homePlate">
            <a:avLst>
              <a:gd name="adj" fmla="val 41472"/>
            </a:avLst>
          </a:prstGeom>
          <a:solidFill>
            <a:srgbClr val="C00000"/>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a:ln>
                <a:noFill/>
              </a:ln>
              <a:solidFill>
                <a:prstClr val="white"/>
              </a:solidFill>
              <a:effectLst/>
              <a:uLnTx/>
              <a:uFillTx/>
              <a:cs typeface="+mn-ea"/>
              <a:sym typeface="+mn-lt"/>
            </a:endParaRPr>
          </a:p>
        </p:txBody>
      </p:sp>
      <p:pic>
        <p:nvPicPr>
          <p:cNvPr id="3" name="图片 64" descr="7.png">
            <a:extLst>
              <a:ext uri="{FF2B5EF4-FFF2-40B4-BE49-F238E27FC236}">
                <a16:creationId xmlns:a16="http://schemas.microsoft.com/office/drawing/2014/main" id="{1CDC17A1-3C04-7127-B815-8E6428BEAF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4431"/>
          <a:stretch/>
        </p:blipFill>
        <p:spPr>
          <a:xfrm>
            <a:off x="-391128" y="0"/>
            <a:ext cx="3691934" cy="1790700"/>
          </a:xfrm>
          <a:prstGeom prst="rect">
            <a:avLst/>
          </a:prstGeom>
        </p:spPr>
      </p:pic>
      <p:sp>
        <p:nvSpPr>
          <p:cNvPr id="18" name="TextBox 13">
            <a:extLst>
              <a:ext uri="{FF2B5EF4-FFF2-40B4-BE49-F238E27FC236}">
                <a16:creationId xmlns:a16="http://schemas.microsoft.com/office/drawing/2014/main" id="{7BC0A6B4-BF95-17A2-D5D3-EDABB8FCFF96}"/>
              </a:ext>
            </a:extLst>
          </p:cNvPr>
          <p:cNvSpPr txBox="1"/>
          <p:nvPr/>
        </p:nvSpPr>
        <p:spPr>
          <a:xfrm>
            <a:off x="723440" y="2172770"/>
            <a:ext cx="7315660" cy="743986"/>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320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São eles:</a:t>
            </a:r>
            <a:endParaRPr kumimoji="0" lang="zh-CN" altLang="en-US" sz="3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endParaRPr>
          </a:p>
        </p:txBody>
      </p:sp>
      <p:grpSp>
        <p:nvGrpSpPr>
          <p:cNvPr id="4" name="Agrupar 3">
            <a:extLst>
              <a:ext uri="{FF2B5EF4-FFF2-40B4-BE49-F238E27FC236}">
                <a16:creationId xmlns:a16="http://schemas.microsoft.com/office/drawing/2014/main" id="{EE03BF7E-B227-08C5-D88B-D88A330C4BCD}"/>
              </a:ext>
            </a:extLst>
          </p:cNvPr>
          <p:cNvGrpSpPr/>
          <p:nvPr/>
        </p:nvGrpSpPr>
        <p:grpSpPr>
          <a:xfrm>
            <a:off x="4264628" y="1219200"/>
            <a:ext cx="5259243" cy="5273671"/>
            <a:chOff x="1155403" y="1549400"/>
            <a:chExt cx="2436904" cy="4029071"/>
          </a:xfrm>
        </p:grpSpPr>
        <p:sp>
          <p:nvSpPr>
            <p:cNvPr id="5" name="Google Shape;547;p23">
              <a:extLst>
                <a:ext uri="{FF2B5EF4-FFF2-40B4-BE49-F238E27FC236}">
                  <a16:creationId xmlns:a16="http://schemas.microsoft.com/office/drawing/2014/main" id="{E520F822-E8CB-9828-849F-D13EB491C065}"/>
                </a:ext>
              </a:extLst>
            </p:cNvPr>
            <p:cNvSpPr/>
            <p:nvPr/>
          </p:nvSpPr>
          <p:spPr>
            <a:xfrm>
              <a:off x="1155403" y="2195662"/>
              <a:ext cx="500016" cy="458184"/>
            </a:xfrm>
            <a:custGeom>
              <a:avLst/>
              <a:gdLst/>
              <a:ahLst/>
              <a:cxnLst/>
              <a:rect l="l" t="t" r="r" b="b"/>
              <a:pathLst>
                <a:path w="19739" h="23677" extrusionOk="0">
                  <a:moveTo>
                    <a:pt x="0" y="0"/>
                  </a:moveTo>
                  <a:lnTo>
                    <a:pt x="19739" y="23677"/>
                  </a:lnTo>
                  <a:lnTo>
                    <a:pt x="19739" y="0"/>
                  </a:lnTo>
                  <a:close/>
                </a:path>
              </a:pathLst>
            </a:custGeom>
            <a:solidFill>
              <a:schemeClr val="tx1">
                <a:lumMod val="95000"/>
                <a:lumOff val="5000"/>
              </a:schemeClr>
            </a:solidFill>
            <a:ln>
              <a:noFill/>
            </a:ln>
          </p:spPr>
          <p:txBody>
            <a:bodyPr spcFirstLastPara="1" wrap="square" lIns="121900" tIns="121900" rIns="121900" bIns="121900" anchor="ctr" anchorCtr="0">
              <a:noAutofit/>
            </a:bodyPr>
            <a:lstStyle/>
            <a:p>
              <a:pPr defTabSz="1219200">
                <a:buClr>
                  <a:srgbClr val="000000"/>
                </a:buClr>
              </a:pPr>
              <a:endParaRPr sz="1865" b="1" kern="0" dirty="0">
                <a:solidFill>
                  <a:srgbClr val="000000"/>
                </a:solidFill>
                <a:latin typeface="Arial"/>
                <a:ea typeface="微软雅黑"/>
                <a:cs typeface="字魂105号-简雅黑" panose="00000500000000000000" pitchFamily="2" charset="-122"/>
                <a:sym typeface="Arial"/>
              </a:endParaRPr>
            </a:p>
          </p:txBody>
        </p:sp>
        <p:sp>
          <p:nvSpPr>
            <p:cNvPr id="6" name="Google Shape;544;p23">
              <a:extLst>
                <a:ext uri="{FF2B5EF4-FFF2-40B4-BE49-F238E27FC236}">
                  <a16:creationId xmlns:a16="http://schemas.microsoft.com/office/drawing/2014/main" id="{8000FD84-85F9-1BC0-5410-278F64895B22}"/>
                </a:ext>
              </a:extLst>
            </p:cNvPr>
            <p:cNvSpPr/>
            <p:nvPr/>
          </p:nvSpPr>
          <p:spPr>
            <a:xfrm>
              <a:off x="1426344" y="4157609"/>
              <a:ext cx="2165962" cy="1420862"/>
            </a:xfrm>
            <a:custGeom>
              <a:avLst/>
              <a:gdLst/>
              <a:ahLst/>
              <a:cxnLst/>
              <a:rect l="l" t="t" r="r" b="b"/>
              <a:pathLst>
                <a:path w="76463" h="73424" extrusionOk="0">
                  <a:moveTo>
                    <a:pt x="1" y="1"/>
                  </a:moveTo>
                  <a:lnTo>
                    <a:pt x="76463" y="1"/>
                  </a:lnTo>
                  <a:lnTo>
                    <a:pt x="76463" y="39927"/>
                  </a:lnTo>
                  <a:cubicBezTo>
                    <a:pt x="76463" y="58420"/>
                    <a:pt x="61460" y="73423"/>
                    <a:pt x="42967" y="73423"/>
                  </a:cubicBezTo>
                  <a:lnTo>
                    <a:pt x="33497" y="73423"/>
                  </a:lnTo>
                  <a:cubicBezTo>
                    <a:pt x="15004" y="73423"/>
                    <a:pt x="1" y="58420"/>
                    <a:pt x="1" y="39927"/>
                  </a:cubicBezTo>
                  <a:close/>
                </a:path>
              </a:pathLst>
            </a:custGeom>
            <a:solidFill>
              <a:schemeClr val="tx1">
                <a:lumMod val="75000"/>
                <a:lumOff val="25000"/>
              </a:schemeClr>
            </a:solidFill>
            <a:ln>
              <a:no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Arial"/>
                <a:ea typeface="微软雅黑"/>
                <a:cs typeface="字魂105号-简雅黑" panose="00000500000000000000" pitchFamily="2" charset="-122"/>
                <a:sym typeface="Arial"/>
              </a:endParaRPr>
            </a:p>
          </p:txBody>
        </p:sp>
        <p:sp>
          <p:nvSpPr>
            <p:cNvPr id="7" name="Google Shape;545;p23">
              <a:extLst>
                <a:ext uri="{FF2B5EF4-FFF2-40B4-BE49-F238E27FC236}">
                  <a16:creationId xmlns:a16="http://schemas.microsoft.com/office/drawing/2014/main" id="{F8EF00DF-C8EB-E2E9-FCD9-65CDBEA06473}"/>
                </a:ext>
              </a:extLst>
            </p:cNvPr>
            <p:cNvSpPr/>
            <p:nvPr/>
          </p:nvSpPr>
          <p:spPr>
            <a:xfrm>
              <a:off x="1424928" y="1610163"/>
              <a:ext cx="2167379" cy="3482160"/>
            </a:xfrm>
            <a:custGeom>
              <a:avLst/>
              <a:gdLst/>
              <a:ahLst/>
              <a:cxnLst/>
              <a:rect l="l" t="t" r="r" b="b"/>
              <a:pathLst>
                <a:path w="76513" h="179943" extrusionOk="0">
                  <a:moveTo>
                    <a:pt x="51" y="0"/>
                  </a:moveTo>
                  <a:lnTo>
                    <a:pt x="76513" y="0"/>
                  </a:lnTo>
                  <a:lnTo>
                    <a:pt x="76513" y="141711"/>
                  </a:lnTo>
                  <a:cubicBezTo>
                    <a:pt x="76513" y="162795"/>
                    <a:pt x="59366" y="179942"/>
                    <a:pt x="38282" y="179942"/>
                  </a:cubicBezTo>
                  <a:lnTo>
                    <a:pt x="38282" y="179942"/>
                  </a:lnTo>
                  <a:cubicBezTo>
                    <a:pt x="17147" y="179942"/>
                    <a:pt x="1" y="162795"/>
                    <a:pt x="1" y="141661"/>
                  </a:cubicBezTo>
                  <a:lnTo>
                    <a:pt x="1" y="0"/>
                  </a:lnTo>
                  <a:close/>
                </a:path>
              </a:pathLst>
            </a:custGeom>
            <a:solidFill>
              <a:schemeClr val="bg2"/>
            </a:solidFill>
            <a:ln>
              <a:noFill/>
            </a:ln>
          </p:spPr>
          <p:txBody>
            <a:bodyPr spcFirstLastPara="1" wrap="square" lIns="121900" tIns="121900" rIns="121900" bIns="121900" anchor="ctr" anchorCtr="0">
              <a:noAutofit/>
            </a:bodyPr>
            <a:lstStyle/>
            <a:p>
              <a:pPr algn="ctr" defTabSz="1219200">
                <a:buClr>
                  <a:srgbClr val="000000"/>
                </a:buClr>
              </a:pPr>
              <a:endParaRPr sz="1865" kern="0" dirty="0">
                <a:solidFill>
                  <a:srgbClr val="000000"/>
                </a:solidFill>
                <a:latin typeface="Arial"/>
                <a:ea typeface="微软雅黑"/>
                <a:cs typeface="字魂105号-简雅黑" panose="00000500000000000000" pitchFamily="2" charset="-122"/>
                <a:sym typeface="Arial"/>
              </a:endParaRPr>
            </a:p>
          </p:txBody>
        </p:sp>
        <p:sp>
          <p:nvSpPr>
            <p:cNvPr id="8" name="Google Shape;546;p23">
              <a:extLst>
                <a:ext uri="{FF2B5EF4-FFF2-40B4-BE49-F238E27FC236}">
                  <a16:creationId xmlns:a16="http://schemas.microsoft.com/office/drawing/2014/main" id="{FA084D4B-105E-111E-56A1-C54A4D2F8DF5}"/>
                </a:ext>
              </a:extLst>
            </p:cNvPr>
            <p:cNvSpPr/>
            <p:nvPr/>
          </p:nvSpPr>
          <p:spPr>
            <a:xfrm>
              <a:off x="1155403" y="1549400"/>
              <a:ext cx="2436904" cy="646281"/>
            </a:xfrm>
            <a:custGeom>
              <a:avLst/>
              <a:gdLst/>
              <a:ahLst/>
              <a:cxnLst/>
              <a:rect l="l" t="t" r="r" b="b"/>
              <a:pathLst>
                <a:path w="96201" h="33397" extrusionOk="0">
                  <a:moveTo>
                    <a:pt x="26966" y="0"/>
                  </a:moveTo>
                  <a:lnTo>
                    <a:pt x="96201" y="0"/>
                  </a:lnTo>
                  <a:lnTo>
                    <a:pt x="96201" y="7228"/>
                  </a:lnTo>
                  <a:cubicBezTo>
                    <a:pt x="96201" y="21683"/>
                    <a:pt x="84487" y="33396"/>
                    <a:pt x="70032" y="33396"/>
                  </a:cubicBezTo>
                  <a:lnTo>
                    <a:pt x="0" y="33396"/>
                  </a:lnTo>
                  <a:lnTo>
                    <a:pt x="0" y="26966"/>
                  </a:lnTo>
                  <a:cubicBezTo>
                    <a:pt x="0" y="12063"/>
                    <a:pt x="12063" y="0"/>
                    <a:pt x="26966" y="0"/>
                  </a:cubicBezTo>
                  <a:close/>
                </a:path>
              </a:pathLst>
            </a:custGeom>
            <a:solidFill>
              <a:schemeClr val="tx1">
                <a:lumMod val="75000"/>
                <a:lumOff val="25000"/>
              </a:schemeClr>
            </a:solidFill>
            <a:ln>
              <a:noFill/>
            </a:ln>
            <a:effectLst>
              <a:outerShdw blurRad="57150" dist="19050" dir="5400000" algn="bl" rotWithShape="0">
                <a:srgbClr val="000000">
                  <a:alpha val="16000"/>
                </a:srgbClr>
              </a:outerShdw>
            </a:effectLst>
          </p:spPr>
          <p:txBody>
            <a:bodyPr spcFirstLastPara="1" wrap="square" lIns="121900" tIns="121900" rIns="121900" bIns="121900" anchor="ctr" anchorCtr="0">
              <a:noAutofit/>
            </a:bodyPr>
            <a:lstStyle/>
            <a:p>
              <a:pPr algn="ctr" defTabSz="1219200">
                <a:buClr>
                  <a:srgbClr val="000000"/>
                </a:buClr>
              </a:pPr>
              <a:endParaRPr sz="2665" kern="0" dirty="0">
                <a:solidFill>
                  <a:srgbClr val="FFFFFF"/>
                </a:solidFill>
                <a:latin typeface="Arial"/>
                <a:ea typeface="微软雅黑"/>
                <a:cs typeface="字魂105号-简雅黑" panose="00000500000000000000" pitchFamily="2" charset="-122"/>
                <a:sym typeface="Arial"/>
              </a:endParaRPr>
            </a:p>
          </p:txBody>
        </p:sp>
        <p:sp>
          <p:nvSpPr>
            <p:cNvPr id="9" name="Google Shape;548;p23">
              <a:extLst>
                <a:ext uri="{FF2B5EF4-FFF2-40B4-BE49-F238E27FC236}">
                  <a16:creationId xmlns:a16="http://schemas.microsoft.com/office/drawing/2014/main" id="{D8A3BF7C-BFCD-3A4C-7406-FB4204C5EA5B}"/>
                </a:ext>
              </a:extLst>
            </p:cNvPr>
            <p:cNvSpPr/>
            <p:nvPr/>
          </p:nvSpPr>
          <p:spPr>
            <a:xfrm>
              <a:off x="2356005" y="1680892"/>
              <a:ext cx="200078" cy="369622"/>
            </a:xfrm>
            <a:custGeom>
              <a:avLst/>
              <a:gdLst/>
              <a:ahLst/>
              <a:cxnLst/>
              <a:rect l="l" t="t" r="r" b="b"/>
              <a:pathLst>
                <a:path w="11909" h="11847" extrusionOk="0">
                  <a:moveTo>
                    <a:pt x="3560" y="2647"/>
                  </a:moveTo>
                  <a:lnTo>
                    <a:pt x="3560" y="3561"/>
                  </a:lnTo>
                  <a:lnTo>
                    <a:pt x="2615" y="3561"/>
                  </a:lnTo>
                  <a:lnTo>
                    <a:pt x="3560" y="2647"/>
                  </a:lnTo>
                  <a:close/>
                  <a:moveTo>
                    <a:pt x="6616" y="4222"/>
                  </a:moveTo>
                  <a:cubicBezTo>
                    <a:pt x="7971" y="4285"/>
                    <a:pt x="9074" y="5325"/>
                    <a:pt x="9074" y="6680"/>
                  </a:cubicBezTo>
                  <a:cubicBezTo>
                    <a:pt x="9074" y="8003"/>
                    <a:pt x="7971" y="9106"/>
                    <a:pt x="6616" y="9106"/>
                  </a:cubicBezTo>
                  <a:cubicBezTo>
                    <a:pt x="5293" y="9106"/>
                    <a:pt x="4190" y="8003"/>
                    <a:pt x="4190" y="6680"/>
                  </a:cubicBezTo>
                  <a:cubicBezTo>
                    <a:pt x="4190" y="5325"/>
                    <a:pt x="5293" y="4222"/>
                    <a:pt x="6616" y="4222"/>
                  </a:cubicBezTo>
                  <a:close/>
                  <a:moveTo>
                    <a:pt x="7687" y="757"/>
                  </a:moveTo>
                  <a:lnTo>
                    <a:pt x="7687" y="1513"/>
                  </a:lnTo>
                  <a:lnTo>
                    <a:pt x="3875" y="1513"/>
                  </a:lnTo>
                  <a:cubicBezTo>
                    <a:pt x="3781" y="1513"/>
                    <a:pt x="3655" y="1544"/>
                    <a:pt x="3623" y="1639"/>
                  </a:cubicBezTo>
                  <a:lnTo>
                    <a:pt x="1512" y="3718"/>
                  </a:lnTo>
                  <a:cubicBezTo>
                    <a:pt x="1418" y="3813"/>
                    <a:pt x="1386" y="3876"/>
                    <a:pt x="1386" y="3939"/>
                  </a:cubicBezTo>
                  <a:lnTo>
                    <a:pt x="1386" y="9862"/>
                  </a:lnTo>
                  <a:lnTo>
                    <a:pt x="662" y="9862"/>
                  </a:lnTo>
                  <a:lnTo>
                    <a:pt x="662" y="757"/>
                  </a:lnTo>
                  <a:close/>
                  <a:moveTo>
                    <a:pt x="8380" y="2175"/>
                  </a:moveTo>
                  <a:lnTo>
                    <a:pt x="8380" y="4128"/>
                  </a:lnTo>
                  <a:cubicBezTo>
                    <a:pt x="7876" y="3813"/>
                    <a:pt x="7278" y="3592"/>
                    <a:pt x="6648" y="3592"/>
                  </a:cubicBezTo>
                  <a:cubicBezTo>
                    <a:pt x="4915" y="3592"/>
                    <a:pt x="3560" y="5010"/>
                    <a:pt x="3560" y="6711"/>
                  </a:cubicBezTo>
                  <a:cubicBezTo>
                    <a:pt x="3560" y="8444"/>
                    <a:pt x="4946" y="9830"/>
                    <a:pt x="6648" y="9830"/>
                  </a:cubicBezTo>
                  <a:cubicBezTo>
                    <a:pt x="7120" y="9830"/>
                    <a:pt x="7593" y="9704"/>
                    <a:pt x="8002" y="9515"/>
                  </a:cubicBezTo>
                  <a:lnTo>
                    <a:pt x="8380" y="9893"/>
                  </a:lnTo>
                  <a:lnTo>
                    <a:pt x="8380" y="10492"/>
                  </a:lnTo>
                  <a:lnTo>
                    <a:pt x="2079" y="10492"/>
                  </a:lnTo>
                  <a:lnTo>
                    <a:pt x="2079" y="4285"/>
                  </a:lnTo>
                  <a:lnTo>
                    <a:pt x="3875" y="4285"/>
                  </a:lnTo>
                  <a:cubicBezTo>
                    <a:pt x="4064" y="4285"/>
                    <a:pt x="4222" y="4128"/>
                    <a:pt x="4222" y="3907"/>
                  </a:cubicBezTo>
                  <a:lnTo>
                    <a:pt x="4222" y="2175"/>
                  </a:lnTo>
                  <a:close/>
                  <a:moveTo>
                    <a:pt x="9074" y="8633"/>
                  </a:moveTo>
                  <a:lnTo>
                    <a:pt x="11027" y="10618"/>
                  </a:lnTo>
                  <a:cubicBezTo>
                    <a:pt x="11153" y="10744"/>
                    <a:pt x="11153" y="10964"/>
                    <a:pt x="11027" y="11090"/>
                  </a:cubicBezTo>
                  <a:cubicBezTo>
                    <a:pt x="10964" y="11153"/>
                    <a:pt x="10877" y="11185"/>
                    <a:pt x="10791" y="11185"/>
                  </a:cubicBezTo>
                  <a:cubicBezTo>
                    <a:pt x="10704" y="11185"/>
                    <a:pt x="10617" y="11153"/>
                    <a:pt x="10554" y="11090"/>
                  </a:cubicBezTo>
                  <a:lnTo>
                    <a:pt x="8601" y="9106"/>
                  </a:lnTo>
                  <a:cubicBezTo>
                    <a:pt x="8790" y="9011"/>
                    <a:pt x="8948" y="8791"/>
                    <a:pt x="9074" y="8633"/>
                  </a:cubicBezTo>
                  <a:close/>
                  <a:moveTo>
                    <a:pt x="347" y="1"/>
                  </a:moveTo>
                  <a:cubicBezTo>
                    <a:pt x="158" y="1"/>
                    <a:pt x="0" y="190"/>
                    <a:pt x="0" y="379"/>
                  </a:cubicBezTo>
                  <a:lnTo>
                    <a:pt x="0" y="10145"/>
                  </a:lnTo>
                  <a:cubicBezTo>
                    <a:pt x="0" y="10334"/>
                    <a:pt x="158" y="10492"/>
                    <a:pt x="347" y="10492"/>
                  </a:cubicBezTo>
                  <a:lnTo>
                    <a:pt x="1386" y="10492"/>
                  </a:lnTo>
                  <a:lnTo>
                    <a:pt x="1386" y="10838"/>
                  </a:lnTo>
                  <a:cubicBezTo>
                    <a:pt x="1386" y="11059"/>
                    <a:pt x="1544" y="11216"/>
                    <a:pt x="1733" y="11216"/>
                  </a:cubicBezTo>
                  <a:lnTo>
                    <a:pt x="8695" y="11216"/>
                  </a:lnTo>
                  <a:cubicBezTo>
                    <a:pt x="8916" y="11216"/>
                    <a:pt x="9074" y="11059"/>
                    <a:pt x="9074" y="10838"/>
                  </a:cubicBezTo>
                  <a:lnTo>
                    <a:pt x="9074" y="10586"/>
                  </a:lnTo>
                  <a:lnTo>
                    <a:pt x="10050" y="11563"/>
                  </a:lnTo>
                  <a:cubicBezTo>
                    <a:pt x="10239" y="11752"/>
                    <a:pt x="10507" y="11847"/>
                    <a:pt x="10775" y="11847"/>
                  </a:cubicBezTo>
                  <a:cubicBezTo>
                    <a:pt x="11043" y="11847"/>
                    <a:pt x="11310" y="11752"/>
                    <a:pt x="11499" y="11563"/>
                  </a:cubicBezTo>
                  <a:cubicBezTo>
                    <a:pt x="11909" y="11153"/>
                    <a:pt x="11909" y="10492"/>
                    <a:pt x="11499" y="10114"/>
                  </a:cubicBezTo>
                  <a:lnTo>
                    <a:pt x="9420" y="8003"/>
                  </a:lnTo>
                  <a:cubicBezTo>
                    <a:pt x="9609" y="7625"/>
                    <a:pt x="9735" y="7152"/>
                    <a:pt x="9735" y="6680"/>
                  </a:cubicBezTo>
                  <a:cubicBezTo>
                    <a:pt x="9735" y="5924"/>
                    <a:pt x="9452" y="5262"/>
                    <a:pt x="9011" y="4695"/>
                  </a:cubicBezTo>
                  <a:lnTo>
                    <a:pt x="9011" y="1828"/>
                  </a:lnTo>
                  <a:cubicBezTo>
                    <a:pt x="9011" y="1639"/>
                    <a:pt x="8853" y="1481"/>
                    <a:pt x="8664" y="1481"/>
                  </a:cubicBezTo>
                  <a:lnTo>
                    <a:pt x="8317" y="1481"/>
                  </a:lnTo>
                  <a:lnTo>
                    <a:pt x="8317" y="379"/>
                  </a:lnTo>
                  <a:cubicBezTo>
                    <a:pt x="8317" y="190"/>
                    <a:pt x="8160" y="1"/>
                    <a:pt x="7971" y="1"/>
                  </a:cubicBezTo>
                  <a:close/>
                </a:path>
              </a:pathLst>
            </a:custGeom>
            <a:solidFill>
              <a:schemeClr val="bg1"/>
            </a:solidFill>
            <a:ln>
              <a:no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Arial"/>
                <a:ea typeface="微软雅黑"/>
                <a:cs typeface="字魂105号-简雅黑" panose="00000500000000000000" pitchFamily="2" charset="-122"/>
                <a:sym typeface="Arial"/>
              </a:endParaRPr>
            </a:p>
          </p:txBody>
        </p:sp>
        <p:sp>
          <p:nvSpPr>
            <p:cNvPr id="10" name="Google Shape;549;p23">
              <a:extLst>
                <a:ext uri="{FF2B5EF4-FFF2-40B4-BE49-F238E27FC236}">
                  <a16:creationId xmlns:a16="http://schemas.microsoft.com/office/drawing/2014/main" id="{B43C2731-450B-2AF2-0995-1F2B414BBD47}"/>
                </a:ext>
              </a:extLst>
            </p:cNvPr>
            <p:cNvSpPr txBox="1"/>
            <p:nvPr/>
          </p:nvSpPr>
          <p:spPr>
            <a:xfrm>
              <a:off x="1876687" y="5092323"/>
              <a:ext cx="1158365" cy="458279"/>
            </a:xfrm>
            <a:prstGeom prst="rect">
              <a:avLst/>
            </a:prstGeom>
            <a:noFill/>
            <a:ln>
              <a:noFill/>
            </a:ln>
          </p:spPr>
          <p:txBody>
            <a:bodyPr spcFirstLastPara="1" wrap="square" lIns="121900" tIns="121900" rIns="121900" bIns="121900" anchor="ctr" anchorCtr="0">
              <a:noAutofit/>
            </a:bodyPr>
            <a:lstStyle/>
            <a:p>
              <a:pPr algn="ctr" defTabSz="1219200">
                <a:buClr>
                  <a:srgbClr val="000000"/>
                </a:buClr>
              </a:pPr>
              <a:r>
                <a:rPr lang="en-GB" sz="2665" b="1" kern="0" dirty="0">
                  <a:solidFill>
                    <a:srgbClr val="FFFFFF"/>
                  </a:solidFill>
                  <a:latin typeface="Arial"/>
                  <a:ea typeface="微软雅黑"/>
                  <a:cs typeface="字魂105号-简雅黑" panose="00000500000000000000" pitchFamily="2" charset="-122"/>
                  <a:sym typeface="Arial"/>
                </a:rPr>
                <a:t>NR 19</a:t>
              </a:r>
              <a:endParaRPr sz="2665" b="1" kern="0" dirty="0">
                <a:solidFill>
                  <a:srgbClr val="FFFFFF"/>
                </a:solidFill>
                <a:latin typeface="Arial"/>
                <a:ea typeface="微软雅黑"/>
                <a:cs typeface="字魂105号-简雅黑" panose="00000500000000000000" pitchFamily="2" charset="-122"/>
                <a:sym typeface="Arial"/>
              </a:endParaRPr>
            </a:p>
          </p:txBody>
        </p:sp>
        <p:sp>
          <p:nvSpPr>
            <p:cNvPr id="11" name="文本框 62">
              <a:extLst>
                <a:ext uri="{FF2B5EF4-FFF2-40B4-BE49-F238E27FC236}">
                  <a16:creationId xmlns:a16="http://schemas.microsoft.com/office/drawing/2014/main" id="{DDF3FD08-A130-B1A4-5AA1-6FC317A02FAE}"/>
                </a:ext>
              </a:extLst>
            </p:cNvPr>
            <p:cNvSpPr txBox="1"/>
            <p:nvPr/>
          </p:nvSpPr>
          <p:spPr>
            <a:xfrm>
              <a:off x="1424928" y="2617584"/>
              <a:ext cx="2165962" cy="1792554"/>
            </a:xfrm>
            <a:prstGeom prst="rect">
              <a:avLst/>
            </a:prstGeom>
            <a:noFill/>
          </p:spPr>
          <p:txBody>
            <a:bodyPr wrap="square" rtlCol="0">
              <a:spAutoFit/>
            </a:bodyPr>
            <a:lstStyle/>
            <a:p>
              <a:pPr algn="ctr">
                <a:lnSpc>
                  <a:spcPct val="150000"/>
                </a:lnSpc>
              </a:pPr>
              <a:r>
                <a:rPr lang="pt-BR" altLang="zh-CN" sz="2000" b="1" dirty="0">
                  <a:solidFill>
                    <a:srgbClr val="FF0000"/>
                  </a:solidFill>
                  <a:latin typeface="+mj-lt"/>
                  <a:ea typeface="微软雅黑"/>
                  <a:sym typeface="Arial"/>
                </a:rPr>
                <a:t>Capacidade técnica</a:t>
              </a:r>
            </a:p>
            <a:p>
              <a:pPr algn="ctr">
                <a:lnSpc>
                  <a:spcPct val="150000"/>
                </a:lnSpc>
              </a:pPr>
              <a:r>
                <a:rPr lang="pt-BR" altLang="zh-CN" sz="2000" b="1" dirty="0">
                  <a:solidFill>
                    <a:srgbClr val="FF0000"/>
                  </a:solidFill>
                  <a:latin typeface="+mj-lt"/>
                  <a:ea typeface="微软雅黑"/>
                  <a:sym typeface="Arial"/>
                </a:rPr>
                <a:t>Documentação e informações</a:t>
              </a:r>
            </a:p>
            <a:p>
              <a:pPr algn="ctr">
                <a:lnSpc>
                  <a:spcPct val="150000"/>
                </a:lnSpc>
              </a:pPr>
              <a:r>
                <a:rPr lang="pt-BR" altLang="zh-CN" sz="2000" b="1" dirty="0">
                  <a:solidFill>
                    <a:srgbClr val="FF0000"/>
                  </a:solidFill>
                  <a:latin typeface="+mj-lt"/>
                  <a:ea typeface="微软雅黑"/>
                  <a:sym typeface="Arial"/>
                </a:rPr>
                <a:t>Documentação e informações</a:t>
              </a:r>
            </a:p>
            <a:p>
              <a:pPr algn="ctr">
                <a:lnSpc>
                  <a:spcPct val="150000"/>
                </a:lnSpc>
              </a:pPr>
              <a:r>
                <a:rPr lang="pt-BR" altLang="zh-CN" sz="2000" b="1" dirty="0">
                  <a:solidFill>
                    <a:srgbClr val="FF0000"/>
                  </a:solidFill>
                  <a:latin typeface="+mj-lt"/>
                  <a:ea typeface="微软雅黑"/>
                  <a:sym typeface="Arial"/>
                </a:rPr>
                <a:t>Documentação e informações</a:t>
              </a:r>
            </a:p>
            <a:p>
              <a:pPr algn="ctr">
                <a:lnSpc>
                  <a:spcPct val="150000"/>
                </a:lnSpc>
              </a:pPr>
              <a:r>
                <a:rPr lang="pt-BR" altLang="zh-CN" sz="2000" b="1" dirty="0">
                  <a:solidFill>
                    <a:srgbClr val="FF0000"/>
                  </a:solidFill>
                  <a:latin typeface="+mj-lt"/>
                  <a:ea typeface="微软雅黑"/>
                  <a:sym typeface="Arial"/>
                </a:rPr>
                <a:t>Análise de riscos</a:t>
              </a:r>
              <a:endParaRPr lang="zh-CN" altLang="en-US" sz="2000" b="1" dirty="0">
                <a:solidFill>
                  <a:srgbClr val="FF0000"/>
                </a:solidFill>
                <a:latin typeface="+mj-lt"/>
                <a:ea typeface="微软雅黑"/>
                <a:sym typeface="Arial"/>
              </a:endParaRPr>
            </a:p>
          </p:txBody>
        </p:sp>
      </p:grpSp>
      <p:pic>
        <p:nvPicPr>
          <p:cNvPr id="12" name="Imagem 11">
            <a:extLst>
              <a:ext uri="{FF2B5EF4-FFF2-40B4-BE49-F238E27FC236}">
                <a16:creationId xmlns:a16="http://schemas.microsoft.com/office/drawing/2014/main" id="{0A24E471-B71F-1411-8BE8-FCD10104C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54180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rrow: Pentagon 10">
            <a:extLst>
              <a:ext uri="{FF2B5EF4-FFF2-40B4-BE49-F238E27FC236}">
                <a16:creationId xmlns:a16="http://schemas.microsoft.com/office/drawing/2014/main" id="{4EEDC2C9-FD99-A62A-F7A7-4157A17CDD26}"/>
              </a:ext>
            </a:extLst>
          </p:cNvPr>
          <p:cNvSpPr/>
          <p:nvPr/>
        </p:nvSpPr>
        <p:spPr>
          <a:xfrm>
            <a:off x="0" y="1790701"/>
            <a:ext cx="3873500" cy="1508125"/>
          </a:xfrm>
          <a:prstGeom prst="homePlate">
            <a:avLst>
              <a:gd name="adj" fmla="val 41472"/>
            </a:avLst>
          </a:prstGeom>
          <a:solidFill>
            <a:srgbClr val="C00000"/>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a:ln>
                <a:noFill/>
              </a:ln>
              <a:solidFill>
                <a:prstClr val="white"/>
              </a:solidFill>
              <a:effectLst/>
              <a:uLnTx/>
              <a:uFillTx/>
              <a:cs typeface="+mn-ea"/>
              <a:sym typeface="+mn-lt"/>
            </a:endParaRPr>
          </a:p>
        </p:txBody>
      </p:sp>
      <p:pic>
        <p:nvPicPr>
          <p:cNvPr id="3" name="图片 64" descr="7.png">
            <a:extLst>
              <a:ext uri="{FF2B5EF4-FFF2-40B4-BE49-F238E27FC236}">
                <a16:creationId xmlns:a16="http://schemas.microsoft.com/office/drawing/2014/main" id="{1CDC17A1-3C04-7127-B815-8E6428BEAF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4431"/>
          <a:stretch/>
        </p:blipFill>
        <p:spPr>
          <a:xfrm>
            <a:off x="-391128" y="0"/>
            <a:ext cx="3691934" cy="1790700"/>
          </a:xfrm>
          <a:prstGeom prst="rect">
            <a:avLst/>
          </a:prstGeom>
        </p:spPr>
      </p:pic>
      <p:sp>
        <p:nvSpPr>
          <p:cNvPr id="18" name="TextBox 13">
            <a:extLst>
              <a:ext uri="{FF2B5EF4-FFF2-40B4-BE49-F238E27FC236}">
                <a16:creationId xmlns:a16="http://schemas.microsoft.com/office/drawing/2014/main" id="{7BC0A6B4-BF95-17A2-D5D3-EDABB8FCFF96}"/>
              </a:ext>
            </a:extLst>
          </p:cNvPr>
          <p:cNvSpPr txBox="1"/>
          <p:nvPr/>
        </p:nvSpPr>
        <p:spPr>
          <a:xfrm>
            <a:off x="723440" y="2172770"/>
            <a:ext cx="7315660" cy="743986"/>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320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São eles:</a:t>
            </a:r>
            <a:endParaRPr kumimoji="0" lang="zh-CN" altLang="en-US" sz="3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endParaRPr>
          </a:p>
        </p:txBody>
      </p:sp>
      <p:grpSp>
        <p:nvGrpSpPr>
          <p:cNvPr id="4" name="Agrupar 3">
            <a:extLst>
              <a:ext uri="{FF2B5EF4-FFF2-40B4-BE49-F238E27FC236}">
                <a16:creationId xmlns:a16="http://schemas.microsoft.com/office/drawing/2014/main" id="{EE03BF7E-B227-08C5-D88B-D88A330C4BCD}"/>
              </a:ext>
            </a:extLst>
          </p:cNvPr>
          <p:cNvGrpSpPr/>
          <p:nvPr/>
        </p:nvGrpSpPr>
        <p:grpSpPr>
          <a:xfrm>
            <a:off x="5257503" y="895350"/>
            <a:ext cx="5259243" cy="5273671"/>
            <a:chOff x="1155403" y="1549400"/>
            <a:chExt cx="2436904" cy="4029071"/>
          </a:xfrm>
        </p:grpSpPr>
        <p:sp>
          <p:nvSpPr>
            <p:cNvPr id="5" name="Google Shape;547;p23">
              <a:extLst>
                <a:ext uri="{FF2B5EF4-FFF2-40B4-BE49-F238E27FC236}">
                  <a16:creationId xmlns:a16="http://schemas.microsoft.com/office/drawing/2014/main" id="{E520F822-E8CB-9828-849F-D13EB491C065}"/>
                </a:ext>
              </a:extLst>
            </p:cNvPr>
            <p:cNvSpPr/>
            <p:nvPr/>
          </p:nvSpPr>
          <p:spPr>
            <a:xfrm>
              <a:off x="1155403" y="2195662"/>
              <a:ext cx="500016" cy="458184"/>
            </a:xfrm>
            <a:custGeom>
              <a:avLst/>
              <a:gdLst/>
              <a:ahLst/>
              <a:cxnLst/>
              <a:rect l="l" t="t" r="r" b="b"/>
              <a:pathLst>
                <a:path w="19739" h="23677" extrusionOk="0">
                  <a:moveTo>
                    <a:pt x="0" y="0"/>
                  </a:moveTo>
                  <a:lnTo>
                    <a:pt x="19739" y="23677"/>
                  </a:lnTo>
                  <a:lnTo>
                    <a:pt x="19739" y="0"/>
                  </a:lnTo>
                  <a:close/>
                </a:path>
              </a:pathLst>
            </a:custGeom>
            <a:solidFill>
              <a:srgbClr val="AC2F31"/>
            </a:solidFill>
            <a:ln>
              <a:noFill/>
            </a:ln>
          </p:spPr>
          <p:txBody>
            <a:bodyPr spcFirstLastPara="1" wrap="square" lIns="121900" tIns="121900" rIns="121900" bIns="121900" anchor="ctr" anchorCtr="0">
              <a:noAutofit/>
            </a:bodyPr>
            <a:lstStyle/>
            <a:p>
              <a:pPr defTabSz="1219200">
                <a:buClr>
                  <a:srgbClr val="000000"/>
                </a:buClr>
              </a:pPr>
              <a:endParaRPr sz="1865" b="1" kern="0" dirty="0">
                <a:solidFill>
                  <a:srgbClr val="000000"/>
                </a:solidFill>
                <a:latin typeface="Arial"/>
                <a:ea typeface="微软雅黑"/>
                <a:cs typeface="字魂105号-简雅黑" panose="00000500000000000000" pitchFamily="2" charset="-122"/>
                <a:sym typeface="Arial"/>
              </a:endParaRPr>
            </a:p>
          </p:txBody>
        </p:sp>
        <p:sp>
          <p:nvSpPr>
            <p:cNvPr id="6" name="Google Shape;544;p23">
              <a:extLst>
                <a:ext uri="{FF2B5EF4-FFF2-40B4-BE49-F238E27FC236}">
                  <a16:creationId xmlns:a16="http://schemas.microsoft.com/office/drawing/2014/main" id="{8000FD84-85F9-1BC0-5410-278F64895B22}"/>
                </a:ext>
              </a:extLst>
            </p:cNvPr>
            <p:cNvSpPr/>
            <p:nvPr/>
          </p:nvSpPr>
          <p:spPr>
            <a:xfrm>
              <a:off x="1426344" y="4157609"/>
              <a:ext cx="2165962" cy="1420862"/>
            </a:xfrm>
            <a:custGeom>
              <a:avLst/>
              <a:gdLst/>
              <a:ahLst/>
              <a:cxnLst/>
              <a:rect l="l" t="t" r="r" b="b"/>
              <a:pathLst>
                <a:path w="76463" h="73424" extrusionOk="0">
                  <a:moveTo>
                    <a:pt x="1" y="1"/>
                  </a:moveTo>
                  <a:lnTo>
                    <a:pt x="76463" y="1"/>
                  </a:lnTo>
                  <a:lnTo>
                    <a:pt x="76463" y="39927"/>
                  </a:lnTo>
                  <a:cubicBezTo>
                    <a:pt x="76463" y="58420"/>
                    <a:pt x="61460" y="73423"/>
                    <a:pt x="42967" y="73423"/>
                  </a:cubicBezTo>
                  <a:lnTo>
                    <a:pt x="33497" y="73423"/>
                  </a:lnTo>
                  <a:cubicBezTo>
                    <a:pt x="15004" y="73423"/>
                    <a:pt x="1" y="58420"/>
                    <a:pt x="1" y="39927"/>
                  </a:cubicBezTo>
                  <a:close/>
                </a:path>
              </a:pathLst>
            </a:custGeom>
            <a:solidFill>
              <a:srgbClr val="D91D3C"/>
            </a:solidFill>
            <a:ln>
              <a:no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Arial"/>
                <a:ea typeface="微软雅黑"/>
                <a:cs typeface="字魂105号-简雅黑" panose="00000500000000000000" pitchFamily="2" charset="-122"/>
                <a:sym typeface="Arial"/>
              </a:endParaRPr>
            </a:p>
          </p:txBody>
        </p:sp>
        <p:sp>
          <p:nvSpPr>
            <p:cNvPr id="7" name="Google Shape;545;p23">
              <a:extLst>
                <a:ext uri="{FF2B5EF4-FFF2-40B4-BE49-F238E27FC236}">
                  <a16:creationId xmlns:a16="http://schemas.microsoft.com/office/drawing/2014/main" id="{F8EF00DF-C8EB-E2E9-FCD9-65CDBEA06473}"/>
                </a:ext>
              </a:extLst>
            </p:cNvPr>
            <p:cNvSpPr/>
            <p:nvPr/>
          </p:nvSpPr>
          <p:spPr>
            <a:xfrm>
              <a:off x="1424928" y="1610163"/>
              <a:ext cx="2167379" cy="3482160"/>
            </a:xfrm>
            <a:custGeom>
              <a:avLst/>
              <a:gdLst/>
              <a:ahLst/>
              <a:cxnLst/>
              <a:rect l="l" t="t" r="r" b="b"/>
              <a:pathLst>
                <a:path w="76513" h="179943" extrusionOk="0">
                  <a:moveTo>
                    <a:pt x="51" y="0"/>
                  </a:moveTo>
                  <a:lnTo>
                    <a:pt x="76513" y="0"/>
                  </a:lnTo>
                  <a:lnTo>
                    <a:pt x="76513" y="141711"/>
                  </a:lnTo>
                  <a:cubicBezTo>
                    <a:pt x="76513" y="162795"/>
                    <a:pt x="59366" y="179942"/>
                    <a:pt x="38282" y="179942"/>
                  </a:cubicBezTo>
                  <a:lnTo>
                    <a:pt x="38282" y="179942"/>
                  </a:lnTo>
                  <a:cubicBezTo>
                    <a:pt x="17147" y="179942"/>
                    <a:pt x="1" y="162795"/>
                    <a:pt x="1" y="141661"/>
                  </a:cubicBezTo>
                  <a:lnTo>
                    <a:pt x="1" y="0"/>
                  </a:lnTo>
                  <a:close/>
                </a:path>
              </a:pathLst>
            </a:custGeom>
            <a:solidFill>
              <a:schemeClr val="bg2"/>
            </a:solidFill>
            <a:ln>
              <a:noFill/>
            </a:ln>
          </p:spPr>
          <p:txBody>
            <a:bodyPr spcFirstLastPara="1" wrap="square" lIns="121900" tIns="121900" rIns="121900" bIns="121900" anchor="ctr" anchorCtr="0">
              <a:noAutofit/>
            </a:bodyPr>
            <a:lstStyle/>
            <a:p>
              <a:pPr algn="ctr" defTabSz="1219200">
                <a:buClr>
                  <a:srgbClr val="000000"/>
                </a:buClr>
              </a:pPr>
              <a:endParaRPr sz="1865" kern="0" dirty="0">
                <a:solidFill>
                  <a:srgbClr val="000000"/>
                </a:solidFill>
                <a:latin typeface="Arial"/>
                <a:ea typeface="微软雅黑"/>
                <a:cs typeface="字魂105号-简雅黑" panose="00000500000000000000" pitchFamily="2" charset="-122"/>
                <a:sym typeface="Arial"/>
              </a:endParaRPr>
            </a:p>
          </p:txBody>
        </p:sp>
        <p:sp>
          <p:nvSpPr>
            <p:cNvPr id="8" name="Google Shape;546;p23">
              <a:extLst>
                <a:ext uri="{FF2B5EF4-FFF2-40B4-BE49-F238E27FC236}">
                  <a16:creationId xmlns:a16="http://schemas.microsoft.com/office/drawing/2014/main" id="{FA084D4B-105E-111E-56A1-C54A4D2F8DF5}"/>
                </a:ext>
              </a:extLst>
            </p:cNvPr>
            <p:cNvSpPr/>
            <p:nvPr/>
          </p:nvSpPr>
          <p:spPr>
            <a:xfrm>
              <a:off x="1155403" y="1549400"/>
              <a:ext cx="2436904" cy="646281"/>
            </a:xfrm>
            <a:custGeom>
              <a:avLst/>
              <a:gdLst/>
              <a:ahLst/>
              <a:cxnLst/>
              <a:rect l="l" t="t" r="r" b="b"/>
              <a:pathLst>
                <a:path w="96201" h="33397" extrusionOk="0">
                  <a:moveTo>
                    <a:pt x="26966" y="0"/>
                  </a:moveTo>
                  <a:lnTo>
                    <a:pt x="96201" y="0"/>
                  </a:lnTo>
                  <a:lnTo>
                    <a:pt x="96201" y="7228"/>
                  </a:lnTo>
                  <a:cubicBezTo>
                    <a:pt x="96201" y="21683"/>
                    <a:pt x="84487" y="33396"/>
                    <a:pt x="70032" y="33396"/>
                  </a:cubicBezTo>
                  <a:lnTo>
                    <a:pt x="0" y="33396"/>
                  </a:lnTo>
                  <a:lnTo>
                    <a:pt x="0" y="26966"/>
                  </a:lnTo>
                  <a:cubicBezTo>
                    <a:pt x="0" y="12063"/>
                    <a:pt x="12063" y="0"/>
                    <a:pt x="26966" y="0"/>
                  </a:cubicBezTo>
                  <a:close/>
                </a:path>
              </a:pathLst>
            </a:custGeom>
            <a:solidFill>
              <a:srgbClr val="D91D3C"/>
            </a:solidFill>
            <a:ln>
              <a:noFill/>
            </a:ln>
            <a:effectLst>
              <a:outerShdw blurRad="57150" dist="19050" dir="5400000" algn="bl" rotWithShape="0">
                <a:srgbClr val="000000">
                  <a:alpha val="16000"/>
                </a:srgbClr>
              </a:outerShdw>
            </a:effectLst>
          </p:spPr>
          <p:txBody>
            <a:bodyPr spcFirstLastPara="1" wrap="square" lIns="121900" tIns="121900" rIns="121900" bIns="121900" anchor="ctr" anchorCtr="0">
              <a:noAutofit/>
            </a:bodyPr>
            <a:lstStyle/>
            <a:p>
              <a:pPr algn="ctr" defTabSz="1219200">
                <a:buClr>
                  <a:srgbClr val="000000"/>
                </a:buClr>
              </a:pPr>
              <a:endParaRPr sz="2665" kern="0" dirty="0">
                <a:solidFill>
                  <a:srgbClr val="FFFFFF"/>
                </a:solidFill>
                <a:latin typeface="Arial"/>
                <a:ea typeface="微软雅黑"/>
                <a:cs typeface="字魂105号-简雅黑" panose="00000500000000000000" pitchFamily="2" charset="-122"/>
                <a:sym typeface="Arial"/>
              </a:endParaRPr>
            </a:p>
          </p:txBody>
        </p:sp>
        <p:sp>
          <p:nvSpPr>
            <p:cNvPr id="10" name="Google Shape;549;p23">
              <a:extLst>
                <a:ext uri="{FF2B5EF4-FFF2-40B4-BE49-F238E27FC236}">
                  <a16:creationId xmlns:a16="http://schemas.microsoft.com/office/drawing/2014/main" id="{B43C2731-450B-2AF2-0995-1F2B414BBD47}"/>
                </a:ext>
              </a:extLst>
            </p:cNvPr>
            <p:cNvSpPr txBox="1"/>
            <p:nvPr/>
          </p:nvSpPr>
          <p:spPr>
            <a:xfrm>
              <a:off x="1876687" y="5092323"/>
              <a:ext cx="1158365" cy="458279"/>
            </a:xfrm>
            <a:prstGeom prst="rect">
              <a:avLst/>
            </a:prstGeom>
            <a:noFill/>
            <a:ln>
              <a:noFill/>
            </a:ln>
          </p:spPr>
          <p:txBody>
            <a:bodyPr spcFirstLastPara="1" wrap="square" lIns="121900" tIns="121900" rIns="121900" bIns="121900" anchor="ctr" anchorCtr="0">
              <a:noAutofit/>
            </a:bodyPr>
            <a:lstStyle/>
            <a:p>
              <a:pPr algn="ctr" defTabSz="1219200">
                <a:buClr>
                  <a:srgbClr val="000000"/>
                </a:buClr>
              </a:pPr>
              <a:r>
                <a:rPr lang="en-GB" sz="2665" b="1" kern="0" dirty="0">
                  <a:solidFill>
                    <a:srgbClr val="FFFFFF"/>
                  </a:solidFill>
                  <a:latin typeface="Arial"/>
                  <a:ea typeface="微软雅黑"/>
                  <a:cs typeface="字魂105号-简雅黑" panose="00000500000000000000" pitchFamily="2" charset="-122"/>
                  <a:sym typeface="Arial"/>
                </a:rPr>
                <a:t>01</a:t>
              </a:r>
              <a:endParaRPr sz="2665" b="1" kern="0" dirty="0">
                <a:solidFill>
                  <a:srgbClr val="FFFFFF"/>
                </a:solidFill>
                <a:latin typeface="Arial"/>
                <a:ea typeface="微软雅黑"/>
                <a:cs typeface="字魂105号-简雅黑" panose="00000500000000000000" pitchFamily="2" charset="-122"/>
                <a:sym typeface="Arial"/>
              </a:endParaRPr>
            </a:p>
          </p:txBody>
        </p:sp>
        <p:sp>
          <p:nvSpPr>
            <p:cNvPr id="11" name="文本框 62">
              <a:extLst>
                <a:ext uri="{FF2B5EF4-FFF2-40B4-BE49-F238E27FC236}">
                  <a16:creationId xmlns:a16="http://schemas.microsoft.com/office/drawing/2014/main" id="{DDF3FD08-A130-B1A4-5AA1-6FC317A02FAE}"/>
                </a:ext>
              </a:extLst>
            </p:cNvPr>
            <p:cNvSpPr txBox="1"/>
            <p:nvPr/>
          </p:nvSpPr>
          <p:spPr>
            <a:xfrm>
              <a:off x="1405411" y="1732160"/>
              <a:ext cx="2165962" cy="2859014"/>
            </a:xfrm>
            <a:prstGeom prst="rect">
              <a:avLst/>
            </a:prstGeom>
            <a:solidFill>
              <a:srgbClr val="000000"/>
            </a:solidFill>
          </p:spPr>
          <p:txBody>
            <a:bodyPr wrap="square" rtlCol="0">
              <a:spAutoFit/>
            </a:bodyPr>
            <a:lstStyle/>
            <a:p>
              <a:pPr algn="ctr">
                <a:lnSpc>
                  <a:spcPct val="150000"/>
                </a:lnSpc>
              </a:pPr>
              <a:r>
                <a:rPr lang="pt-BR" altLang="zh-CN" sz="1600" b="1" dirty="0">
                  <a:solidFill>
                    <a:schemeClr val="bg1"/>
                  </a:solidFill>
                  <a:latin typeface="+mj-lt"/>
                  <a:ea typeface="微软雅黑"/>
                  <a:sym typeface="Arial"/>
                </a:rPr>
                <a:t>Capacidade técnica</a:t>
              </a:r>
            </a:p>
            <a:p>
              <a:pPr algn="ctr">
                <a:lnSpc>
                  <a:spcPct val="150000"/>
                </a:lnSpc>
              </a:pPr>
              <a:endParaRPr lang="pt-BR" altLang="zh-CN" sz="1600" b="1" dirty="0">
                <a:solidFill>
                  <a:schemeClr val="tx1">
                    <a:lumMod val="75000"/>
                    <a:lumOff val="25000"/>
                  </a:schemeClr>
                </a:solidFill>
                <a:latin typeface="+mj-lt"/>
                <a:ea typeface="微软雅黑"/>
                <a:sym typeface="Arial"/>
              </a:endParaRPr>
            </a:p>
            <a:p>
              <a:pPr algn="ctr">
                <a:lnSpc>
                  <a:spcPct val="150000"/>
                </a:lnSpc>
              </a:pPr>
              <a:r>
                <a:rPr lang="pt-BR" altLang="zh-CN" sz="1600" dirty="0">
                  <a:solidFill>
                    <a:schemeClr val="tx1">
                      <a:lumMod val="75000"/>
                      <a:lumOff val="25000"/>
                    </a:schemeClr>
                  </a:solidFill>
                  <a:latin typeface="+mj-lt"/>
                  <a:ea typeface="微软雅黑"/>
                  <a:sym typeface="Arial"/>
                </a:rPr>
                <a:t>A empresa deve demonstrar ter conhecimento e capacidade técnica adequada para lidar com explosivos de forma segura. Isso inclui ter profissionais qualificados e treinados para manipular os explosivos corretamente, conhecendo suas propriedades, riscos e medidas de prevenção de acidentes.</a:t>
              </a:r>
              <a:endParaRPr lang="zh-CN" altLang="en-US" sz="1600" dirty="0">
                <a:solidFill>
                  <a:schemeClr val="tx1">
                    <a:lumMod val="75000"/>
                    <a:lumOff val="25000"/>
                  </a:schemeClr>
                </a:solidFill>
                <a:latin typeface="+mj-lt"/>
                <a:ea typeface="微软雅黑"/>
                <a:sym typeface="Arial"/>
              </a:endParaRPr>
            </a:p>
          </p:txBody>
        </p:sp>
      </p:grpSp>
      <p:pic>
        <p:nvPicPr>
          <p:cNvPr id="9" name="Imagem 8">
            <a:extLst>
              <a:ext uri="{FF2B5EF4-FFF2-40B4-BE49-F238E27FC236}">
                <a16:creationId xmlns:a16="http://schemas.microsoft.com/office/drawing/2014/main" id="{FF8D8640-4BCD-3669-6CD7-8957A939C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36648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rrow: Pentagon 10">
            <a:extLst>
              <a:ext uri="{FF2B5EF4-FFF2-40B4-BE49-F238E27FC236}">
                <a16:creationId xmlns:a16="http://schemas.microsoft.com/office/drawing/2014/main" id="{4EEDC2C9-FD99-A62A-F7A7-4157A17CDD26}"/>
              </a:ext>
            </a:extLst>
          </p:cNvPr>
          <p:cNvSpPr/>
          <p:nvPr/>
        </p:nvSpPr>
        <p:spPr>
          <a:xfrm>
            <a:off x="0" y="1790701"/>
            <a:ext cx="3873500" cy="1508125"/>
          </a:xfrm>
          <a:prstGeom prst="homePlate">
            <a:avLst>
              <a:gd name="adj" fmla="val 41472"/>
            </a:avLst>
          </a:prstGeom>
          <a:solidFill>
            <a:srgbClr val="C00000"/>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a:ln>
                <a:noFill/>
              </a:ln>
              <a:solidFill>
                <a:prstClr val="white"/>
              </a:solidFill>
              <a:effectLst/>
              <a:uLnTx/>
              <a:uFillTx/>
              <a:cs typeface="+mn-ea"/>
              <a:sym typeface="+mn-lt"/>
            </a:endParaRPr>
          </a:p>
        </p:txBody>
      </p:sp>
      <p:pic>
        <p:nvPicPr>
          <p:cNvPr id="3" name="图片 64" descr="7.png">
            <a:extLst>
              <a:ext uri="{FF2B5EF4-FFF2-40B4-BE49-F238E27FC236}">
                <a16:creationId xmlns:a16="http://schemas.microsoft.com/office/drawing/2014/main" id="{1CDC17A1-3C04-7127-B815-8E6428BEAF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4431"/>
          <a:stretch/>
        </p:blipFill>
        <p:spPr>
          <a:xfrm>
            <a:off x="-391128" y="0"/>
            <a:ext cx="3691934" cy="1790700"/>
          </a:xfrm>
          <a:prstGeom prst="rect">
            <a:avLst/>
          </a:prstGeom>
        </p:spPr>
      </p:pic>
      <p:sp>
        <p:nvSpPr>
          <p:cNvPr id="18" name="TextBox 13">
            <a:extLst>
              <a:ext uri="{FF2B5EF4-FFF2-40B4-BE49-F238E27FC236}">
                <a16:creationId xmlns:a16="http://schemas.microsoft.com/office/drawing/2014/main" id="{7BC0A6B4-BF95-17A2-D5D3-EDABB8FCFF96}"/>
              </a:ext>
            </a:extLst>
          </p:cNvPr>
          <p:cNvSpPr txBox="1"/>
          <p:nvPr/>
        </p:nvSpPr>
        <p:spPr>
          <a:xfrm>
            <a:off x="723440" y="2172770"/>
            <a:ext cx="7315660" cy="743986"/>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320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São eles:</a:t>
            </a:r>
            <a:endParaRPr kumimoji="0" lang="zh-CN" altLang="en-US" sz="3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endParaRPr>
          </a:p>
        </p:txBody>
      </p:sp>
      <p:grpSp>
        <p:nvGrpSpPr>
          <p:cNvPr id="4" name="Agrupar 3">
            <a:extLst>
              <a:ext uri="{FF2B5EF4-FFF2-40B4-BE49-F238E27FC236}">
                <a16:creationId xmlns:a16="http://schemas.microsoft.com/office/drawing/2014/main" id="{EE03BF7E-B227-08C5-D88B-D88A330C4BCD}"/>
              </a:ext>
            </a:extLst>
          </p:cNvPr>
          <p:cNvGrpSpPr/>
          <p:nvPr/>
        </p:nvGrpSpPr>
        <p:grpSpPr>
          <a:xfrm>
            <a:off x="5257503" y="895350"/>
            <a:ext cx="5259243" cy="5273671"/>
            <a:chOff x="1155403" y="1549400"/>
            <a:chExt cx="2436904" cy="4029071"/>
          </a:xfrm>
        </p:grpSpPr>
        <p:sp>
          <p:nvSpPr>
            <p:cNvPr id="5" name="Google Shape;547;p23">
              <a:extLst>
                <a:ext uri="{FF2B5EF4-FFF2-40B4-BE49-F238E27FC236}">
                  <a16:creationId xmlns:a16="http://schemas.microsoft.com/office/drawing/2014/main" id="{E520F822-E8CB-9828-849F-D13EB491C065}"/>
                </a:ext>
              </a:extLst>
            </p:cNvPr>
            <p:cNvSpPr/>
            <p:nvPr/>
          </p:nvSpPr>
          <p:spPr>
            <a:xfrm>
              <a:off x="1155403" y="2195662"/>
              <a:ext cx="500016" cy="458184"/>
            </a:xfrm>
            <a:custGeom>
              <a:avLst/>
              <a:gdLst/>
              <a:ahLst/>
              <a:cxnLst/>
              <a:rect l="l" t="t" r="r" b="b"/>
              <a:pathLst>
                <a:path w="19739" h="23677" extrusionOk="0">
                  <a:moveTo>
                    <a:pt x="0" y="0"/>
                  </a:moveTo>
                  <a:lnTo>
                    <a:pt x="19739" y="23677"/>
                  </a:lnTo>
                  <a:lnTo>
                    <a:pt x="19739" y="0"/>
                  </a:lnTo>
                  <a:close/>
                </a:path>
              </a:pathLst>
            </a:custGeom>
            <a:solidFill>
              <a:srgbClr val="AC2F31"/>
            </a:solidFill>
            <a:ln>
              <a:noFill/>
            </a:ln>
          </p:spPr>
          <p:txBody>
            <a:bodyPr spcFirstLastPara="1" wrap="square" lIns="121900" tIns="121900" rIns="121900" bIns="121900" anchor="ctr" anchorCtr="0">
              <a:noAutofit/>
            </a:bodyPr>
            <a:lstStyle/>
            <a:p>
              <a:pPr defTabSz="1219200">
                <a:buClr>
                  <a:srgbClr val="000000"/>
                </a:buClr>
              </a:pPr>
              <a:endParaRPr sz="1865" b="1" kern="0" dirty="0">
                <a:solidFill>
                  <a:srgbClr val="000000"/>
                </a:solidFill>
                <a:latin typeface="Arial"/>
                <a:ea typeface="微软雅黑"/>
                <a:cs typeface="字魂105号-简雅黑" panose="00000500000000000000" pitchFamily="2" charset="-122"/>
                <a:sym typeface="Arial"/>
              </a:endParaRPr>
            </a:p>
          </p:txBody>
        </p:sp>
        <p:sp>
          <p:nvSpPr>
            <p:cNvPr id="6" name="Google Shape;544;p23">
              <a:extLst>
                <a:ext uri="{FF2B5EF4-FFF2-40B4-BE49-F238E27FC236}">
                  <a16:creationId xmlns:a16="http://schemas.microsoft.com/office/drawing/2014/main" id="{8000FD84-85F9-1BC0-5410-278F64895B22}"/>
                </a:ext>
              </a:extLst>
            </p:cNvPr>
            <p:cNvSpPr/>
            <p:nvPr/>
          </p:nvSpPr>
          <p:spPr>
            <a:xfrm>
              <a:off x="1426344" y="4157609"/>
              <a:ext cx="2165962" cy="1420862"/>
            </a:xfrm>
            <a:custGeom>
              <a:avLst/>
              <a:gdLst/>
              <a:ahLst/>
              <a:cxnLst/>
              <a:rect l="l" t="t" r="r" b="b"/>
              <a:pathLst>
                <a:path w="76463" h="73424" extrusionOk="0">
                  <a:moveTo>
                    <a:pt x="1" y="1"/>
                  </a:moveTo>
                  <a:lnTo>
                    <a:pt x="76463" y="1"/>
                  </a:lnTo>
                  <a:lnTo>
                    <a:pt x="76463" y="39927"/>
                  </a:lnTo>
                  <a:cubicBezTo>
                    <a:pt x="76463" y="58420"/>
                    <a:pt x="61460" y="73423"/>
                    <a:pt x="42967" y="73423"/>
                  </a:cubicBezTo>
                  <a:lnTo>
                    <a:pt x="33497" y="73423"/>
                  </a:lnTo>
                  <a:cubicBezTo>
                    <a:pt x="15004" y="73423"/>
                    <a:pt x="1" y="58420"/>
                    <a:pt x="1" y="39927"/>
                  </a:cubicBezTo>
                  <a:close/>
                </a:path>
              </a:pathLst>
            </a:custGeom>
            <a:solidFill>
              <a:srgbClr val="D91D3C"/>
            </a:solidFill>
            <a:ln>
              <a:no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Arial"/>
                <a:ea typeface="微软雅黑"/>
                <a:cs typeface="字魂105号-简雅黑" panose="00000500000000000000" pitchFamily="2" charset="-122"/>
                <a:sym typeface="Arial"/>
              </a:endParaRPr>
            </a:p>
          </p:txBody>
        </p:sp>
        <p:sp>
          <p:nvSpPr>
            <p:cNvPr id="7" name="Google Shape;545;p23">
              <a:extLst>
                <a:ext uri="{FF2B5EF4-FFF2-40B4-BE49-F238E27FC236}">
                  <a16:creationId xmlns:a16="http://schemas.microsoft.com/office/drawing/2014/main" id="{F8EF00DF-C8EB-E2E9-FCD9-65CDBEA06473}"/>
                </a:ext>
              </a:extLst>
            </p:cNvPr>
            <p:cNvSpPr/>
            <p:nvPr/>
          </p:nvSpPr>
          <p:spPr>
            <a:xfrm>
              <a:off x="1424928" y="1610163"/>
              <a:ext cx="2167379" cy="3482160"/>
            </a:xfrm>
            <a:custGeom>
              <a:avLst/>
              <a:gdLst/>
              <a:ahLst/>
              <a:cxnLst/>
              <a:rect l="l" t="t" r="r" b="b"/>
              <a:pathLst>
                <a:path w="76513" h="179943" extrusionOk="0">
                  <a:moveTo>
                    <a:pt x="51" y="0"/>
                  </a:moveTo>
                  <a:lnTo>
                    <a:pt x="76513" y="0"/>
                  </a:lnTo>
                  <a:lnTo>
                    <a:pt x="76513" y="141711"/>
                  </a:lnTo>
                  <a:cubicBezTo>
                    <a:pt x="76513" y="162795"/>
                    <a:pt x="59366" y="179942"/>
                    <a:pt x="38282" y="179942"/>
                  </a:cubicBezTo>
                  <a:lnTo>
                    <a:pt x="38282" y="179942"/>
                  </a:lnTo>
                  <a:cubicBezTo>
                    <a:pt x="17147" y="179942"/>
                    <a:pt x="1" y="162795"/>
                    <a:pt x="1" y="141661"/>
                  </a:cubicBezTo>
                  <a:lnTo>
                    <a:pt x="1" y="0"/>
                  </a:lnTo>
                  <a:close/>
                </a:path>
              </a:pathLst>
            </a:custGeom>
            <a:solidFill>
              <a:schemeClr val="bg2"/>
            </a:solidFill>
            <a:ln>
              <a:noFill/>
            </a:ln>
          </p:spPr>
          <p:txBody>
            <a:bodyPr spcFirstLastPara="1" wrap="square" lIns="121900" tIns="121900" rIns="121900" bIns="121900" anchor="ctr" anchorCtr="0">
              <a:noAutofit/>
            </a:bodyPr>
            <a:lstStyle/>
            <a:p>
              <a:pPr algn="ctr" defTabSz="1219200">
                <a:buClr>
                  <a:srgbClr val="000000"/>
                </a:buClr>
              </a:pPr>
              <a:endParaRPr sz="1865" kern="0" dirty="0">
                <a:solidFill>
                  <a:srgbClr val="000000"/>
                </a:solidFill>
                <a:latin typeface="Arial"/>
                <a:ea typeface="微软雅黑"/>
                <a:cs typeface="字魂105号-简雅黑" panose="00000500000000000000" pitchFamily="2" charset="-122"/>
                <a:sym typeface="Arial"/>
              </a:endParaRPr>
            </a:p>
          </p:txBody>
        </p:sp>
        <p:sp>
          <p:nvSpPr>
            <p:cNvPr id="8" name="Google Shape;546;p23">
              <a:extLst>
                <a:ext uri="{FF2B5EF4-FFF2-40B4-BE49-F238E27FC236}">
                  <a16:creationId xmlns:a16="http://schemas.microsoft.com/office/drawing/2014/main" id="{FA084D4B-105E-111E-56A1-C54A4D2F8DF5}"/>
                </a:ext>
              </a:extLst>
            </p:cNvPr>
            <p:cNvSpPr/>
            <p:nvPr/>
          </p:nvSpPr>
          <p:spPr>
            <a:xfrm>
              <a:off x="1155403" y="1549400"/>
              <a:ext cx="2436904" cy="646281"/>
            </a:xfrm>
            <a:custGeom>
              <a:avLst/>
              <a:gdLst/>
              <a:ahLst/>
              <a:cxnLst/>
              <a:rect l="l" t="t" r="r" b="b"/>
              <a:pathLst>
                <a:path w="96201" h="33397" extrusionOk="0">
                  <a:moveTo>
                    <a:pt x="26966" y="0"/>
                  </a:moveTo>
                  <a:lnTo>
                    <a:pt x="96201" y="0"/>
                  </a:lnTo>
                  <a:lnTo>
                    <a:pt x="96201" y="7228"/>
                  </a:lnTo>
                  <a:cubicBezTo>
                    <a:pt x="96201" y="21683"/>
                    <a:pt x="84487" y="33396"/>
                    <a:pt x="70032" y="33396"/>
                  </a:cubicBezTo>
                  <a:lnTo>
                    <a:pt x="0" y="33396"/>
                  </a:lnTo>
                  <a:lnTo>
                    <a:pt x="0" y="26966"/>
                  </a:lnTo>
                  <a:cubicBezTo>
                    <a:pt x="0" y="12063"/>
                    <a:pt x="12063" y="0"/>
                    <a:pt x="26966" y="0"/>
                  </a:cubicBezTo>
                  <a:close/>
                </a:path>
              </a:pathLst>
            </a:custGeom>
            <a:solidFill>
              <a:srgbClr val="D91D3C"/>
            </a:solidFill>
            <a:ln>
              <a:noFill/>
            </a:ln>
            <a:effectLst>
              <a:outerShdw blurRad="57150" dist="19050" dir="5400000" algn="bl" rotWithShape="0">
                <a:srgbClr val="000000">
                  <a:alpha val="16000"/>
                </a:srgbClr>
              </a:outerShdw>
            </a:effectLst>
          </p:spPr>
          <p:txBody>
            <a:bodyPr spcFirstLastPara="1" wrap="square" lIns="121900" tIns="121900" rIns="121900" bIns="121900" anchor="ctr" anchorCtr="0">
              <a:noAutofit/>
            </a:bodyPr>
            <a:lstStyle/>
            <a:p>
              <a:pPr algn="ctr" defTabSz="1219200">
                <a:buClr>
                  <a:srgbClr val="000000"/>
                </a:buClr>
              </a:pPr>
              <a:endParaRPr sz="2665" kern="0" dirty="0">
                <a:solidFill>
                  <a:srgbClr val="FFFFFF"/>
                </a:solidFill>
                <a:latin typeface="Arial"/>
                <a:ea typeface="微软雅黑"/>
                <a:cs typeface="字魂105号-简雅黑" panose="00000500000000000000" pitchFamily="2" charset="-122"/>
                <a:sym typeface="Arial"/>
              </a:endParaRPr>
            </a:p>
          </p:txBody>
        </p:sp>
        <p:sp>
          <p:nvSpPr>
            <p:cNvPr id="10" name="Google Shape;549;p23">
              <a:extLst>
                <a:ext uri="{FF2B5EF4-FFF2-40B4-BE49-F238E27FC236}">
                  <a16:creationId xmlns:a16="http://schemas.microsoft.com/office/drawing/2014/main" id="{B43C2731-450B-2AF2-0995-1F2B414BBD47}"/>
                </a:ext>
              </a:extLst>
            </p:cNvPr>
            <p:cNvSpPr txBox="1"/>
            <p:nvPr/>
          </p:nvSpPr>
          <p:spPr>
            <a:xfrm>
              <a:off x="1876687" y="5092323"/>
              <a:ext cx="1158365" cy="458279"/>
            </a:xfrm>
            <a:prstGeom prst="rect">
              <a:avLst/>
            </a:prstGeom>
            <a:noFill/>
            <a:ln>
              <a:noFill/>
            </a:ln>
          </p:spPr>
          <p:txBody>
            <a:bodyPr spcFirstLastPara="1" wrap="square" lIns="121900" tIns="121900" rIns="121900" bIns="121900" anchor="ctr" anchorCtr="0">
              <a:noAutofit/>
            </a:bodyPr>
            <a:lstStyle/>
            <a:p>
              <a:pPr algn="ctr" defTabSz="1219200">
                <a:buClr>
                  <a:srgbClr val="000000"/>
                </a:buClr>
              </a:pPr>
              <a:r>
                <a:rPr lang="en-GB" sz="2665" b="1" kern="0" dirty="0">
                  <a:solidFill>
                    <a:srgbClr val="FFFFFF"/>
                  </a:solidFill>
                  <a:latin typeface="Arial"/>
                  <a:ea typeface="微软雅黑"/>
                  <a:cs typeface="字魂105号-简雅黑" panose="00000500000000000000" pitchFamily="2" charset="-122"/>
                  <a:sym typeface="Arial"/>
                </a:rPr>
                <a:t>02</a:t>
              </a:r>
              <a:endParaRPr sz="2665" b="1" kern="0" dirty="0">
                <a:solidFill>
                  <a:srgbClr val="FFFFFF"/>
                </a:solidFill>
                <a:latin typeface="Arial"/>
                <a:ea typeface="微软雅黑"/>
                <a:cs typeface="字魂105号-简雅黑" panose="00000500000000000000" pitchFamily="2" charset="-122"/>
                <a:sym typeface="Arial"/>
              </a:endParaRPr>
            </a:p>
          </p:txBody>
        </p:sp>
        <p:sp>
          <p:nvSpPr>
            <p:cNvPr id="11" name="文本框 62">
              <a:extLst>
                <a:ext uri="{FF2B5EF4-FFF2-40B4-BE49-F238E27FC236}">
                  <a16:creationId xmlns:a16="http://schemas.microsoft.com/office/drawing/2014/main" id="{DDF3FD08-A130-B1A4-5AA1-6FC317A02FAE}"/>
                </a:ext>
              </a:extLst>
            </p:cNvPr>
            <p:cNvSpPr txBox="1"/>
            <p:nvPr/>
          </p:nvSpPr>
          <p:spPr>
            <a:xfrm>
              <a:off x="1405411" y="1664243"/>
              <a:ext cx="2165962" cy="3141183"/>
            </a:xfrm>
            <a:prstGeom prst="rect">
              <a:avLst/>
            </a:prstGeom>
            <a:solidFill>
              <a:srgbClr val="000000"/>
            </a:solidFill>
          </p:spPr>
          <p:txBody>
            <a:bodyPr wrap="square" rtlCol="0">
              <a:spAutoFit/>
            </a:bodyPr>
            <a:lstStyle/>
            <a:p>
              <a:pPr algn="ctr">
                <a:lnSpc>
                  <a:spcPct val="150000"/>
                </a:lnSpc>
              </a:pPr>
              <a:r>
                <a:rPr lang="pt-BR" altLang="zh-CN" sz="1600" b="1" dirty="0">
                  <a:solidFill>
                    <a:schemeClr val="bg1"/>
                  </a:solidFill>
                  <a:latin typeface="+mj-lt"/>
                  <a:ea typeface="微软雅黑"/>
                  <a:sym typeface="Arial"/>
                </a:rPr>
                <a:t>Documentação e informações</a:t>
              </a:r>
            </a:p>
            <a:p>
              <a:pPr algn="ctr">
                <a:lnSpc>
                  <a:spcPct val="150000"/>
                </a:lnSpc>
              </a:pPr>
              <a:endParaRPr lang="pt-BR" altLang="zh-CN" sz="1600" b="1" dirty="0">
                <a:solidFill>
                  <a:schemeClr val="bg1"/>
                </a:solidFill>
                <a:latin typeface="+mj-lt"/>
                <a:ea typeface="微软雅黑"/>
                <a:sym typeface="Arial"/>
              </a:endParaRPr>
            </a:p>
            <a:p>
              <a:pPr algn="ctr">
                <a:lnSpc>
                  <a:spcPct val="150000"/>
                </a:lnSpc>
              </a:pPr>
              <a:r>
                <a:rPr lang="pt-BR" altLang="zh-CN" sz="1600" dirty="0">
                  <a:solidFill>
                    <a:schemeClr val="tx1">
                      <a:lumMod val="75000"/>
                      <a:lumOff val="25000"/>
                    </a:schemeClr>
                  </a:solidFill>
                  <a:latin typeface="+mj-lt"/>
                  <a:ea typeface="微软雅黑"/>
                  <a:sym typeface="Arial"/>
                </a:rPr>
                <a:t>A empresa deve fornecer uma série de documentos e informações detalhadas, como plano de negócios, descrição das atividades envolvendo explosivos, especificações técnicas dos explosivos a serem utilizados, projeto das instalações de armazenamento, entre outros. Essa documentação é essencial para comprovar a conformidade com as normas e regulamentos estabelecidos.</a:t>
              </a:r>
              <a:endParaRPr lang="zh-CN" altLang="en-US" sz="1600" dirty="0">
                <a:solidFill>
                  <a:schemeClr val="tx1">
                    <a:lumMod val="75000"/>
                    <a:lumOff val="25000"/>
                  </a:schemeClr>
                </a:solidFill>
                <a:latin typeface="+mj-lt"/>
                <a:ea typeface="微软雅黑"/>
                <a:sym typeface="Arial"/>
              </a:endParaRPr>
            </a:p>
          </p:txBody>
        </p:sp>
      </p:grpSp>
      <p:pic>
        <p:nvPicPr>
          <p:cNvPr id="9" name="Imagem 8">
            <a:extLst>
              <a:ext uri="{FF2B5EF4-FFF2-40B4-BE49-F238E27FC236}">
                <a16:creationId xmlns:a16="http://schemas.microsoft.com/office/drawing/2014/main" id="{3C47EFCF-206C-1477-C544-B39B9783C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34341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rrow: Pentagon 10">
            <a:extLst>
              <a:ext uri="{FF2B5EF4-FFF2-40B4-BE49-F238E27FC236}">
                <a16:creationId xmlns:a16="http://schemas.microsoft.com/office/drawing/2014/main" id="{4EEDC2C9-FD99-A62A-F7A7-4157A17CDD26}"/>
              </a:ext>
            </a:extLst>
          </p:cNvPr>
          <p:cNvSpPr/>
          <p:nvPr/>
        </p:nvSpPr>
        <p:spPr>
          <a:xfrm>
            <a:off x="0" y="1790701"/>
            <a:ext cx="3873500" cy="1508125"/>
          </a:xfrm>
          <a:prstGeom prst="homePlate">
            <a:avLst>
              <a:gd name="adj" fmla="val 41472"/>
            </a:avLst>
          </a:prstGeom>
          <a:solidFill>
            <a:srgbClr val="C00000"/>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a:ln>
                <a:noFill/>
              </a:ln>
              <a:solidFill>
                <a:prstClr val="white"/>
              </a:solidFill>
              <a:effectLst/>
              <a:uLnTx/>
              <a:uFillTx/>
              <a:cs typeface="+mn-ea"/>
              <a:sym typeface="+mn-lt"/>
            </a:endParaRPr>
          </a:p>
        </p:txBody>
      </p:sp>
      <p:pic>
        <p:nvPicPr>
          <p:cNvPr id="3" name="图片 64" descr="7.png">
            <a:extLst>
              <a:ext uri="{FF2B5EF4-FFF2-40B4-BE49-F238E27FC236}">
                <a16:creationId xmlns:a16="http://schemas.microsoft.com/office/drawing/2014/main" id="{1CDC17A1-3C04-7127-B815-8E6428BEAF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4431"/>
          <a:stretch/>
        </p:blipFill>
        <p:spPr>
          <a:xfrm>
            <a:off x="-391128" y="0"/>
            <a:ext cx="3691934" cy="1790700"/>
          </a:xfrm>
          <a:prstGeom prst="rect">
            <a:avLst/>
          </a:prstGeom>
        </p:spPr>
      </p:pic>
      <p:sp>
        <p:nvSpPr>
          <p:cNvPr id="18" name="TextBox 13">
            <a:extLst>
              <a:ext uri="{FF2B5EF4-FFF2-40B4-BE49-F238E27FC236}">
                <a16:creationId xmlns:a16="http://schemas.microsoft.com/office/drawing/2014/main" id="{7BC0A6B4-BF95-17A2-D5D3-EDABB8FCFF96}"/>
              </a:ext>
            </a:extLst>
          </p:cNvPr>
          <p:cNvSpPr txBox="1"/>
          <p:nvPr/>
        </p:nvSpPr>
        <p:spPr>
          <a:xfrm>
            <a:off x="723440" y="2172770"/>
            <a:ext cx="7315660" cy="743986"/>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320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São eles:</a:t>
            </a:r>
            <a:endParaRPr kumimoji="0" lang="zh-CN" altLang="en-US" sz="3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endParaRPr>
          </a:p>
        </p:txBody>
      </p:sp>
      <p:grpSp>
        <p:nvGrpSpPr>
          <p:cNvPr id="4" name="Agrupar 3">
            <a:extLst>
              <a:ext uri="{FF2B5EF4-FFF2-40B4-BE49-F238E27FC236}">
                <a16:creationId xmlns:a16="http://schemas.microsoft.com/office/drawing/2014/main" id="{EE03BF7E-B227-08C5-D88B-D88A330C4BCD}"/>
              </a:ext>
            </a:extLst>
          </p:cNvPr>
          <p:cNvGrpSpPr/>
          <p:nvPr/>
        </p:nvGrpSpPr>
        <p:grpSpPr>
          <a:xfrm>
            <a:off x="5257503" y="895350"/>
            <a:ext cx="5259243" cy="5273671"/>
            <a:chOff x="1155403" y="1549400"/>
            <a:chExt cx="2436904" cy="4029071"/>
          </a:xfrm>
        </p:grpSpPr>
        <p:sp>
          <p:nvSpPr>
            <p:cNvPr id="5" name="Google Shape;547;p23">
              <a:extLst>
                <a:ext uri="{FF2B5EF4-FFF2-40B4-BE49-F238E27FC236}">
                  <a16:creationId xmlns:a16="http://schemas.microsoft.com/office/drawing/2014/main" id="{E520F822-E8CB-9828-849F-D13EB491C065}"/>
                </a:ext>
              </a:extLst>
            </p:cNvPr>
            <p:cNvSpPr/>
            <p:nvPr/>
          </p:nvSpPr>
          <p:spPr>
            <a:xfrm>
              <a:off x="1155403" y="2195662"/>
              <a:ext cx="500016" cy="458184"/>
            </a:xfrm>
            <a:custGeom>
              <a:avLst/>
              <a:gdLst/>
              <a:ahLst/>
              <a:cxnLst/>
              <a:rect l="l" t="t" r="r" b="b"/>
              <a:pathLst>
                <a:path w="19739" h="23677" extrusionOk="0">
                  <a:moveTo>
                    <a:pt x="0" y="0"/>
                  </a:moveTo>
                  <a:lnTo>
                    <a:pt x="19739" y="23677"/>
                  </a:lnTo>
                  <a:lnTo>
                    <a:pt x="19739" y="0"/>
                  </a:lnTo>
                  <a:close/>
                </a:path>
              </a:pathLst>
            </a:custGeom>
            <a:solidFill>
              <a:srgbClr val="AC2F31"/>
            </a:solidFill>
            <a:ln>
              <a:noFill/>
            </a:ln>
          </p:spPr>
          <p:txBody>
            <a:bodyPr spcFirstLastPara="1" wrap="square" lIns="121900" tIns="121900" rIns="121900" bIns="121900" anchor="ctr" anchorCtr="0">
              <a:noAutofit/>
            </a:bodyPr>
            <a:lstStyle/>
            <a:p>
              <a:pPr defTabSz="1219200">
                <a:buClr>
                  <a:srgbClr val="000000"/>
                </a:buClr>
              </a:pPr>
              <a:endParaRPr sz="1865" b="1" kern="0" dirty="0">
                <a:solidFill>
                  <a:srgbClr val="000000"/>
                </a:solidFill>
                <a:latin typeface="Arial"/>
                <a:ea typeface="微软雅黑"/>
                <a:cs typeface="字魂105号-简雅黑" panose="00000500000000000000" pitchFamily="2" charset="-122"/>
                <a:sym typeface="Arial"/>
              </a:endParaRPr>
            </a:p>
          </p:txBody>
        </p:sp>
        <p:sp>
          <p:nvSpPr>
            <p:cNvPr id="6" name="Google Shape;544;p23">
              <a:extLst>
                <a:ext uri="{FF2B5EF4-FFF2-40B4-BE49-F238E27FC236}">
                  <a16:creationId xmlns:a16="http://schemas.microsoft.com/office/drawing/2014/main" id="{8000FD84-85F9-1BC0-5410-278F64895B22}"/>
                </a:ext>
              </a:extLst>
            </p:cNvPr>
            <p:cNvSpPr/>
            <p:nvPr/>
          </p:nvSpPr>
          <p:spPr>
            <a:xfrm>
              <a:off x="1426344" y="4157609"/>
              <a:ext cx="2165962" cy="1420862"/>
            </a:xfrm>
            <a:custGeom>
              <a:avLst/>
              <a:gdLst/>
              <a:ahLst/>
              <a:cxnLst/>
              <a:rect l="l" t="t" r="r" b="b"/>
              <a:pathLst>
                <a:path w="76463" h="73424" extrusionOk="0">
                  <a:moveTo>
                    <a:pt x="1" y="1"/>
                  </a:moveTo>
                  <a:lnTo>
                    <a:pt x="76463" y="1"/>
                  </a:lnTo>
                  <a:lnTo>
                    <a:pt x="76463" y="39927"/>
                  </a:lnTo>
                  <a:cubicBezTo>
                    <a:pt x="76463" y="58420"/>
                    <a:pt x="61460" y="73423"/>
                    <a:pt x="42967" y="73423"/>
                  </a:cubicBezTo>
                  <a:lnTo>
                    <a:pt x="33497" y="73423"/>
                  </a:lnTo>
                  <a:cubicBezTo>
                    <a:pt x="15004" y="73423"/>
                    <a:pt x="1" y="58420"/>
                    <a:pt x="1" y="39927"/>
                  </a:cubicBezTo>
                  <a:close/>
                </a:path>
              </a:pathLst>
            </a:custGeom>
            <a:solidFill>
              <a:srgbClr val="D91D3C"/>
            </a:solidFill>
            <a:ln>
              <a:no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Arial"/>
                <a:ea typeface="微软雅黑"/>
                <a:cs typeface="字魂105号-简雅黑" panose="00000500000000000000" pitchFamily="2" charset="-122"/>
                <a:sym typeface="Arial"/>
              </a:endParaRPr>
            </a:p>
          </p:txBody>
        </p:sp>
        <p:sp>
          <p:nvSpPr>
            <p:cNvPr id="7" name="Google Shape;545;p23">
              <a:extLst>
                <a:ext uri="{FF2B5EF4-FFF2-40B4-BE49-F238E27FC236}">
                  <a16:creationId xmlns:a16="http://schemas.microsoft.com/office/drawing/2014/main" id="{F8EF00DF-C8EB-E2E9-FCD9-65CDBEA06473}"/>
                </a:ext>
              </a:extLst>
            </p:cNvPr>
            <p:cNvSpPr/>
            <p:nvPr/>
          </p:nvSpPr>
          <p:spPr>
            <a:xfrm>
              <a:off x="1424928" y="1610163"/>
              <a:ext cx="2167379" cy="3482160"/>
            </a:xfrm>
            <a:custGeom>
              <a:avLst/>
              <a:gdLst/>
              <a:ahLst/>
              <a:cxnLst/>
              <a:rect l="l" t="t" r="r" b="b"/>
              <a:pathLst>
                <a:path w="76513" h="179943" extrusionOk="0">
                  <a:moveTo>
                    <a:pt x="51" y="0"/>
                  </a:moveTo>
                  <a:lnTo>
                    <a:pt x="76513" y="0"/>
                  </a:lnTo>
                  <a:lnTo>
                    <a:pt x="76513" y="141711"/>
                  </a:lnTo>
                  <a:cubicBezTo>
                    <a:pt x="76513" y="162795"/>
                    <a:pt x="59366" y="179942"/>
                    <a:pt x="38282" y="179942"/>
                  </a:cubicBezTo>
                  <a:lnTo>
                    <a:pt x="38282" y="179942"/>
                  </a:lnTo>
                  <a:cubicBezTo>
                    <a:pt x="17147" y="179942"/>
                    <a:pt x="1" y="162795"/>
                    <a:pt x="1" y="141661"/>
                  </a:cubicBezTo>
                  <a:lnTo>
                    <a:pt x="1" y="0"/>
                  </a:lnTo>
                  <a:close/>
                </a:path>
              </a:pathLst>
            </a:custGeom>
            <a:solidFill>
              <a:schemeClr val="bg2"/>
            </a:solidFill>
            <a:ln>
              <a:noFill/>
            </a:ln>
          </p:spPr>
          <p:txBody>
            <a:bodyPr spcFirstLastPara="1" wrap="square" lIns="121900" tIns="121900" rIns="121900" bIns="121900" anchor="ctr" anchorCtr="0">
              <a:noAutofit/>
            </a:bodyPr>
            <a:lstStyle/>
            <a:p>
              <a:pPr algn="ctr" defTabSz="1219200">
                <a:buClr>
                  <a:srgbClr val="000000"/>
                </a:buClr>
              </a:pPr>
              <a:endParaRPr sz="1865" kern="0" dirty="0">
                <a:solidFill>
                  <a:srgbClr val="000000"/>
                </a:solidFill>
                <a:latin typeface="Arial"/>
                <a:ea typeface="微软雅黑"/>
                <a:cs typeface="字魂105号-简雅黑" panose="00000500000000000000" pitchFamily="2" charset="-122"/>
                <a:sym typeface="Arial"/>
              </a:endParaRPr>
            </a:p>
          </p:txBody>
        </p:sp>
        <p:sp>
          <p:nvSpPr>
            <p:cNvPr id="8" name="Google Shape;546;p23">
              <a:extLst>
                <a:ext uri="{FF2B5EF4-FFF2-40B4-BE49-F238E27FC236}">
                  <a16:creationId xmlns:a16="http://schemas.microsoft.com/office/drawing/2014/main" id="{FA084D4B-105E-111E-56A1-C54A4D2F8DF5}"/>
                </a:ext>
              </a:extLst>
            </p:cNvPr>
            <p:cNvSpPr/>
            <p:nvPr/>
          </p:nvSpPr>
          <p:spPr>
            <a:xfrm>
              <a:off x="1155403" y="1549400"/>
              <a:ext cx="2436904" cy="646281"/>
            </a:xfrm>
            <a:custGeom>
              <a:avLst/>
              <a:gdLst/>
              <a:ahLst/>
              <a:cxnLst/>
              <a:rect l="l" t="t" r="r" b="b"/>
              <a:pathLst>
                <a:path w="96201" h="33397" extrusionOk="0">
                  <a:moveTo>
                    <a:pt x="26966" y="0"/>
                  </a:moveTo>
                  <a:lnTo>
                    <a:pt x="96201" y="0"/>
                  </a:lnTo>
                  <a:lnTo>
                    <a:pt x="96201" y="7228"/>
                  </a:lnTo>
                  <a:cubicBezTo>
                    <a:pt x="96201" y="21683"/>
                    <a:pt x="84487" y="33396"/>
                    <a:pt x="70032" y="33396"/>
                  </a:cubicBezTo>
                  <a:lnTo>
                    <a:pt x="0" y="33396"/>
                  </a:lnTo>
                  <a:lnTo>
                    <a:pt x="0" y="26966"/>
                  </a:lnTo>
                  <a:cubicBezTo>
                    <a:pt x="0" y="12063"/>
                    <a:pt x="12063" y="0"/>
                    <a:pt x="26966" y="0"/>
                  </a:cubicBezTo>
                  <a:close/>
                </a:path>
              </a:pathLst>
            </a:custGeom>
            <a:solidFill>
              <a:srgbClr val="D91D3C"/>
            </a:solidFill>
            <a:ln>
              <a:noFill/>
            </a:ln>
            <a:effectLst>
              <a:outerShdw blurRad="57150" dist="19050" dir="5400000" algn="bl" rotWithShape="0">
                <a:srgbClr val="000000">
                  <a:alpha val="16000"/>
                </a:srgbClr>
              </a:outerShdw>
            </a:effectLst>
          </p:spPr>
          <p:txBody>
            <a:bodyPr spcFirstLastPara="1" wrap="square" lIns="121900" tIns="121900" rIns="121900" bIns="121900" anchor="ctr" anchorCtr="0">
              <a:noAutofit/>
            </a:bodyPr>
            <a:lstStyle/>
            <a:p>
              <a:pPr algn="ctr" defTabSz="1219200">
                <a:buClr>
                  <a:srgbClr val="000000"/>
                </a:buClr>
              </a:pPr>
              <a:endParaRPr sz="2665" kern="0" dirty="0">
                <a:solidFill>
                  <a:srgbClr val="FFFFFF"/>
                </a:solidFill>
                <a:latin typeface="Arial"/>
                <a:ea typeface="微软雅黑"/>
                <a:cs typeface="字魂105号-简雅黑" panose="00000500000000000000" pitchFamily="2" charset="-122"/>
                <a:sym typeface="Arial"/>
              </a:endParaRPr>
            </a:p>
          </p:txBody>
        </p:sp>
        <p:sp>
          <p:nvSpPr>
            <p:cNvPr id="10" name="Google Shape;549;p23">
              <a:extLst>
                <a:ext uri="{FF2B5EF4-FFF2-40B4-BE49-F238E27FC236}">
                  <a16:creationId xmlns:a16="http://schemas.microsoft.com/office/drawing/2014/main" id="{B43C2731-450B-2AF2-0995-1F2B414BBD47}"/>
                </a:ext>
              </a:extLst>
            </p:cNvPr>
            <p:cNvSpPr txBox="1"/>
            <p:nvPr/>
          </p:nvSpPr>
          <p:spPr>
            <a:xfrm>
              <a:off x="1876687" y="5092323"/>
              <a:ext cx="1158365" cy="458279"/>
            </a:xfrm>
            <a:prstGeom prst="rect">
              <a:avLst/>
            </a:prstGeom>
            <a:noFill/>
            <a:ln>
              <a:noFill/>
            </a:ln>
          </p:spPr>
          <p:txBody>
            <a:bodyPr spcFirstLastPara="1" wrap="square" lIns="121900" tIns="121900" rIns="121900" bIns="121900" anchor="ctr" anchorCtr="0">
              <a:noAutofit/>
            </a:bodyPr>
            <a:lstStyle/>
            <a:p>
              <a:pPr algn="ctr" defTabSz="1219200">
                <a:buClr>
                  <a:srgbClr val="000000"/>
                </a:buClr>
              </a:pPr>
              <a:r>
                <a:rPr lang="en-GB" sz="2665" b="1" kern="0" dirty="0">
                  <a:solidFill>
                    <a:srgbClr val="FFFFFF"/>
                  </a:solidFill>
                  <a:latin typeface="Arial"/>
                  <a:ea typeface="微软雅黑"/>
                  <a:cs typeface="字魂105号-简雅黑" panose="00000500000000000000" pitchFamily="2" charset="-122"/>
                  <a:sym typeface="Arial"/>
                </a:rPr>
                <a:t>03</a:t>
              </a:r>
              <a:endParaRPr sz="2665" b="1" kern="0" dirty="0">
                <a:solidFill>
                  <a:srgbClr val="FFFFFF"/>
                </a:solidFill>
                <a:latin typeface="Arial"/>
                <a:ea typeface="微软雅黑"/>
                <a:cs typeface="字魂105号-简雅黑" panose="00000500000000000000" pitchFamily="2" charset="-122"/>
                <a:sym typeface="Arial"/>
              </a:endParaRPr>
            </a:p>
          </p:txBody>
        </p:sp>
        <p:sp>
          <p:nvSpPr>
            <p:cNvPr id="11" name="文本框 62">
              <a:extLst>
                <a:ext uri="{FF2B5EF4-FFF2-40B4-BE49-F238E27FC236}">
                  <a16:creationId xmlns:a16="http://schemas.microsoft.com/office/drawing/2014/main" id="{DDF3FD08-A130-B1A4-5AA1-6FC317A02FAE}"/>
                </a:ext>
              </a:extLst>
            </p:cNvPr>
            <p:cNvSpPr txBox="1"/>
            <p:nvPr/>
          </p:nvSpPr>
          <p:spPr>
            <a:xfrm>
              <a:off x="1405411" y="1800082"/>
              <a:ext cx="2165962" cy="2859014"/>
            </a:xfrm>
            <a:prstGeom prst="rect">
              <a:avLst/>
            </a:prstGeom>
            <a:solidFill>
              <a:srgbClr val="000000"/>
            </a:solidFill>
          </p:spPr>
          <p:txBody>
            <a:bodyPr wrap="square" rtlCol="0">
              <a:spAutoFit/>
            </a:bodyPr>
            <a:lstStyle/>
            <a:p>
              <a:pPr algn="ctr">
                <a:lnSpc>
                  <a:spcPct val="150000"/>
                </a:lnSpc>
              </a:pPr>
              <a:r>
                <a:rPr lang="pt-BR" altLang="zh-CN" sz="1600" b="1" dirty="0">
                  <a:solidFill>
                    <a:schemeClr val="bg1"/>
                  </a:solidFill>
                  <a:latin typeface="+mj-lt"/>
                  <a:ea typeface="微软雅黑"/>
                  <a:sym typeface="Arial"/>
                </a:rPr>
                <a:t>Conformidade legal</a:t>
              </a:r>
            </a:p>
            <a:p>
              <a:pPr algn="ctr">
                <a:lnSpc>
                  <a:spcPct val="150000"/>
                </a:lnSpc>
              </a:pPr>
              <a:endParaRPr lang="pt-BR" altLang="zh-CN" sz="1600" b="1" dirty="0">
                <a:solidFill>
                  <a:schemeClr val="bg1"/>
                </a:solidFill>
                <a:latin typeface="+mj-lt"/>
                <a:ea typeface="微软雅黑"/>
                <a:sym typeface="Arial"/>
              </a:endParaRPr>
            </a:p>
            <a:p>
              <a:pPr algn="ctr">
                <a:lnSpc>
                  <a:spcPct val="150000"/>
                </a:lnSpc>
              </a:pPr>
              <a:r>
                <a:rPr lang="pt-BR" altLang="zh-CN" sz="1600" dirty="0">
                  <a:solidFill>
                    <a:schemeClr val="tx1">
                      <a:lumMod val="75000"/>
                      <a:lumOff val="25000"/>
                    </a:schemeClr>
                  </a:solidFill>
                  <a:latin typeface="+mj-lt"/>
                  <a:ea typeface="微软雅黑"/>
                  <a:sym typeface="Arial"/>
                </a:rPr>
                <a:t>É fundamental que a empresa esteja em conformidade com a legislação vigente referente ao uso de explosivos, incluindo leis, decretos e regulamentos aplicáveis. Isso envolve seguir as diretrizes de segurança e saúde estabelecidas pelas autoridades competentes, garantindo o cumprimento de todas as exigências legais.</a:t>
              </a:r>
              <a:endParaRPr lang="zh-CN" altLang="en-US" sz="1600" dirty="0">
                <a:solidFill>
                  <a:schemeClr val="tx1">
                    <a:lumMod val="75000"/>
                    <a:lumOff val="25000"/>
                  </a:schemeClr>
                </a:solidFill>
                <a:latin typeface="+mj-lt"/>
                <a:ea typeface="微软雅黑"/>
                <a:sym typeface="Arial"/>
              </a:endParaRPr>
            </a:p>
          </p:txBody>
        </p:sp>
      </p:grpSp>
      <p:pic>
        <p:nvPicPr>
          <p:cNvPr id="9" name="Imagem 8">
            <a:extLst>
              <a:ext uri="{FF2B5EF4-FFF2-40B4-BE49-F238E27FC236}">
                <a16:creationId xmlns:a16="http://schemas.microsoft.com/office/drawing/2014/main" id="{63645B1C-CF8A-F4A4-5891-865CA03A1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27580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rrow: Pentagon 10">
            <a:extLst>
              <a:ext uri="{FF2B5EF4-FFF2-40B4-BE49-F238E27FC236}">
                <a16:creationId xmlns:a16="http://schemas.microsoft.com/office/drawing/2014/main" id="{4EEDC2C9-FD99-A62A-F7A7-4157A17CDD26}"/>
              </a:ext>
            </a:extLst>
          </p:cNvPr>
          <p:cNvSpPr/>
          <p:nvPr/>
        </p:nvSpPr>
        <p:spPr>
          <a:xfrm>
            <a:off x="0" y="1790701"/>
            <a:ext cx="3873500" cy="1508125"/>
          </a:xfrm>
          <a:prstGeom prst="homePlate">
            <a:avLst>
              <a:gd name="adj" fmla="val 41472"/>
            </a:avLst>
          </a:prstGeom>
          <a:solidFill>
            <a:srgbClr val="C00000"/>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a:ln>
                <a:noFill/>
              </a:ln>
              <a:solidFill>
                <a:prstClr val="white"/>
              </a:solidFill>
              <a:effectLst/>
              <a:uLnTx/>
              <a:uFillTx/>
              <a:cs typeface="+mn-ea"/>
              <a:sym typeface="+mn-lt"/>
            </a:endParaRPr>
          </a:p>
        </p:txBody>
      </p:sp>
      <p:pic>
        <p:nvPicPr>
          <p:cNvPr id="3" name="图片 64" descr="7.png">
            <a:extLst>
              <a:ext uri="{FF2B5EF4-FFF2-40B4-BE49-F238E27FC236}">
                <a16:creationId xmlns:a16="http://schemas.microsoft.com/office/drawing/2014/main" id="{1CDC17A1-3C04-7127-B815-8E6428BEAF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4431"/>
          <a:stretch/>
        </p:blipFill>
        <p:spPr>
          <a:xfrm>
            <a:off x="-391128" y="0"/>
            <a:ext cx="3691934" cy="1790700"/>
          </a:xfrm>
          <a:prstGeom prst="rect">
            <a:avLst/>
          </a:prstGeom>
        </p:spPr>
      </p:pic>
      <p:sp>
        <p:nvSpPr>
          <p:cNvPr id="18" name="TextBox 13">
            <a:extLst>
              <a:ext uri="{FF2B5EF4-FFF2-40B4-BE49-F238E27FC236}">
                <a16:creationId xmlns:a16="http://schemas.microsoft.com/office/drawing/2014/main" id="{7BC0A6B4-BF95-17A2-D5D3-EDABB8FCFF96}"/>
              </a:ext>
            </a:extLst>
          </p:cNvPr>
          <p:cNvSpPr txBox="1"/>
          <p:nvPr/>
        </p:nvSpPr>
        <p:spPr>
          <a:xfrm>
            <a:off x="723440" y="2172770"/>
            <a:ext cx="7315660" cy="743986"/>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320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São eles:</a:t>
            </a:r>
            <a:endParaRPr kumimoji="0" lang="zh-CN" altLang="en-US" sz="3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endParaRPr>
          </a:p>
        </p:txBody>
      </p:sp>
      <p:grpSp>
        <p:nvGrpSpPr>
          <p:cNvPr id="4" name="Agrupar 3">
            <a:extLst>
              <a:ext uri="{FF2B5EF4-FFF2-40B4-BE49-F238E27FC236}">
                <a16:creationId xmlns:a16="http://schemas.microsoft.com/office/drawing/2014/main" id="{EE03BF7E-B227-08C5-D88B-D88A330C4BCD}"/>
              </a:ext>
            </a:extLst>
          </p:cNvPr>
          <p:cNvGrpSpPr/>
          <p:nvPr/>
        </p:nvGrpSpPr>
        <p:grpSpPr>
          <a:xfrm>
            <a:off x="5257503" y="895350"/>
            <a:ext cx="5259243" cy="5273671"/>
            <a:chOff x="1155403" y="1549400"/>
            <a:chExt cx="2436904" cy="4029071"/>
          </a:xfrm>
        </p:grpSpPr>
        <p:sp>
          <p:nvSpPr>
            <p:cNvPr id="5" name="Google Shape;547;p23">
              <a:extLst>
                <a:ext uri="{FF2B5EF4-FFF2-40B4-BE49-F238E27FC236}">
                  <a16:creationId xmlns:a16="http://schemas.microsoft.com/office/drawing/2014/main" id="{E520F822-E8CB-9828-849F-D13EB491C065}"/>
                </a:ext>
              </a:extLst>
            </p:cNvPr>
            <p:cNvSpPr/>
            <p:nvPr/>
          </p:nvSpPr>
          <p:spPr>
            <a:xfrm>
              <a:off x="1155403" y="2195662"/>
              <a:ext cx="500016" cy="458184"/>
            </a:xfrm>
            <a:custGeom>
              <a:avLst/>
              <a:gdLst/>
              <a:ahLst/>
              <a:cxnLst/>
              <a:rect l="l" t="t" r="r" b="b"/>
              <a:pathLst>
                <a:path w="19739" h="23677" extrusionOk="0">
                  <a:moveTo>
                    <a:pt x="0" y="0"/>
                  </a:moveTo>
                  <a:lnTo>
                    <a:pt x="19739" y="23677"/>
                  </a:lnTo>
                  <a:lnTo>
                    <a:pt x="19739" y="0"/>
                  </a:lnTo>
                  <a:close/>
                </a:path>
              </a:pathLst>
            </a:custGeom>
            <a:solidFill>
              <a:srgbClr val="AC2F31"/>
            </a:solidFill>
            <a:ln>
              <a:noFill/>
            </a:ln>
          </p:spPr>
          <p:txBody>
            <a:bodyPr spcFirstLastPara="1" wrap="square" lIns="121900" tIns="121900" rIns="121900" bIns="121900" anchor="ctr" anchorCtr="0">
              <a:noAutofit/>
            </a:bodyPr>
            <a:lstStyle/>
            <a:p>
              <a:pPr defTabSz="1219200">
                <a:buClr>
                  <a:srgbClr val="000000"/>
                </a:buClr>
              </a:pPr>
              <a:endParaRPr sz="1865" b="1" kern="0" dirty="0">
                <a:solidFill>
                  <a:srgbClr val="000000"/>
                </a:solidFill>
                <a:latin typeface="Arial"/>
                <a:ea typeface="微软雅黑"/>
                <a:cs typeface="字魂105号-简雅黑" panose="00000500000000000000" pitchFamily="2" charset="-122"/>
                <a:sym typeface="Arial"/>
              </a:endParaRPr>
            </a:p>
          </p:txBody>
        </p:sp>
        <p:sp>
          <p:nvSpPr>
            <p:cNvPr id="6" name="Google Shape;544;p23">
              <a:extLst>
                <a:ext uri="{FF2B5EF4-FFF2-40B4-BE49-F238E27FC236}">
                  <a16:creationId xmlns:a16="http://schemas.microsoft.com/office/drawing/2014/main" id="{8000FD84-85F9-1BC0-5410-278F64895B22}"/>
                </a:ext>
              </a:extLst>
            </p:cNvPr>
            <p:cNvSpPr/>
            <p:nvPr/>
          </p:nvSpPr>
          <p:spPr>
            <a:xfrm>
              <a:off x="1426344" y="4157609"/>
              <a:ext cx="2165962" cy="1420862"/>
            </a:xfrm>
            <a:custGeom>
              <a:avLst/>
              <a:gdLst/>
              <a:ahLst/>
              <a:cxnLst/>
              <a:rect l="l" t="t" r="r" b="b"/>
              <a:pathLst>
                <a:path w="76463" h="73424" extrusionOk="0">
                  <a:moveTo>
                    <a:pt x="1" y="1"/>
                  </a:moveTo>
                  <a:lnTo>
                    <a:pt x="76463" y="1"/>
                  </a:lnTo>
                  <a:lnTo>
                    <a:pt x="76463" y="39927"/>
                  </a:lnTo>
                  <a:cubicBezTo>
                    <a:pt x="76463" y="58420"/>
                    <a:pt x="61460" y="73423"/>
                    <a:pt x="42967" y="73423"/>
                  </a:cubicBezTo>
                  <a:lnTo>
                    <a:pt x="33497" y="73423"/>
                  </a:lnTo>
                  <a:cubicBezTo>
                    <a:pt x="15004" y="73423"/>
                    <a:pt x="1" y="58420"/>
                    <a:pt x="1" y="39927"/>
                  </a:cubicBezTo>
                  <a:close/>
                </a:path>
              </a:pathLst>
            </a:custGeom>
            <a:solidFill>
              <a:srgbClr val="D91D3C"/>
            </a:solidFill>
            <a:ln>
              <a:no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Arial"/>
                <a:ea typeface="微软雅黑"/>
                <a:cs typeface="字魂105号-简雅黑" panose="00000500000000000000" pitchFamily="2" charset="-122"/>
                <a:sym typeface="Arial"/>
              </a:endParaRPr>
            </a:p>
          </p:txBody>
        </p:sp>
        <p:sp>
          <p:nvSpPr>
            <p:cNvPr id="7" name="Google Shape;545;p23">
              <a:extLst>
                <a:ext uri="{FF2B5EF4-FFF2-40B4-BE49-F238E27FC236}">
                  <a16:creationId xmlns:a16="http://schemas.microsoft.com/office/drawing/2014/main" id="{F8EF00DF-C8EB-E2E9-FCD9-65CDBEA06473}"/>
                </a:ext>
              </a:extLst>
            </p:cNvPr>
            <p:cNvSpPr/>
            <p:nvPr/>
          </p:nvSpPr>
          <p:spPr>
            <a:xfrm>
              <a:off x="1424928" y="1610163"/>
              <a:ext cx="2167379" cy="3482160"/>
            </a:xfrm>
            <a:custGeom>
              <a:avLst/>
              <a:gdLst/>
              <a:ahLst/>
              <a:cxnLst/>
              <a:rect l="l" t="t" r="r" b="b"/>
              <a:pathLst>
                <a:path w="76513" h="179943" extrusionOk="0">
                  <a:moveTo>
                    <a:pt x="51" y="0"/>
                  </a:moveTo>
                  <a:lnTo>
                    <a:pt x="76513" y="0"/>
                  </a:lnTo>
                  <a:lnTo>
                    <a:pt x="76513" y="141711"/>
                  </a:lnTo>
                  <a:cubicBezTo>
                    <a:pt x="76513" y="162795"/>
                    <a:pt x="59366" y="179942"/>
                    <a:pt x="38282" y="179942"/>
                  </a:cubicBezTo>
                  <a:lnTo>
                    <a:pt x="38282" y="179942"/>
                  </a:lnTo>
                  <a:cubicBezTo>
                    <a:pt x="17147" y="179942"/>
                    <a:pt x="1" y="162795"/>
                    <a:pt x="1" y="141661"/>
                  </a:cubicBezTo>
                  <a:lnTo>
                    <a:pt x="1" y="0"/>
                  </a:lnTo>
                  <a:close/>
                </a:path>
              </a:pathLst>
            </a:custGeom>
            <a:solidFill>
              <a:schemeClr val="bg2"/>
            </a:solidFill>
            <a:ln>
              <a:noFill/>
            </a:ln>
          </p:spPr>
          <p:txBody>
            <a:bodyPr spcFirstLastPara="1" wrap="square" lIns="121900" tIns="121900" rIns="121900" bIns="121900" anchor="ctr" anchorCtr="0">
              <a:noAutofit/>
            </a:bodyPr>
            <a:lstStyle/>
            <a:p>
              <a:pPr algn="ctr" defTabSz="1219200">
                <a:buClr>
                  <a:srgbClr val="000000"/>
                </a:buClr>
              </a:pPr>
              <a:endParaRPr sz="1865" kern="0" dirty="0">
                <a:solidFill>
                  <a:srgbClr val="000000"/>
                </a:solidFill>
                <a:latin typeface="Arial"/>
                <a:ea typeface="微软雅黑"/>
                <a:cs typeface="字魂105号-简雅黑" panose="00000500000000000000" pitchFamily="2" charset="-122"/>
                <a:sym typeface="Arial"/>
              </a:endParaRPr>
            </a:p>
          </p:txBody>
        </p:sp>
        <p:sp>
          <p:nvSpPr>
            <p:cNvPr id="8" name="Google Shape;546;p23">
              <a:extLst>
                <a:ext uri="{FF2B5EF4-FFF2-40B4-BE49-F238E27FC236}">
                  <a16:creationId xmlns:a16="http://schemas.microsoft.com/office/drawing/2014/main" id="{FA084D4B-105E-111E-56A1-C54A4D2F8DF5}"/>
                </a:ext>
              </a:extLst>
            </p:cNvPr>
            <p:cNvSpPr/>
            <p:nvPr/>
          </p:nvSpPr>
          <p:spPr>
            <a:xfrm>
              <a:off x="1155403" y="1549400"/>
              <a:ext cx="2436904" cy="646281"/>
            </a:xfrm>
            <a:custGeom>
              <a:avLst/>
              <a:gdLst/>
              <a:ahLst/>
              <a:cxnLst/>
              <a:rect l="l" t="t" r="r" b="b"/>
              <a:pathLst>
                <a:path w="96201" h="33397" extrusionOk="0">
                  <a:moveTo>
                    <a:pt x="26966" y="0"/>
                  </a:moveTo>
                  <a:lnTo>
                    <a:pt x="96201" y="0"/>
                  </a:lnTo>
                  <a:lnTo>
                    <a:pt x="96201" y="7228"/>
                  </a:lnTo>
                  <a:cubicBezTo>
                    <a:pt x="96201" y="21683"/>
                    <a:pt x="84487" y="33396"/>
                    <a:pt x="70032" y="33396"/>
                  </a:cubicBezTo>
                  <a:lnTo>
                    <a:pt x="0" y="33396"/>
                  </a:lnTo>
                  <a:lnTo>
                    <a:pt x="0" y="26966"/>
                  </a:lnTo>
                  <a:cubicBezTo>
                    <a:pt x="0" y="12063"/>
                    <a:pt x="12063" y="0"/>
                    <a:pt x="26966" y="0"/>
                  </a:cubicBezTo>
                  <a:close/>
                </a:path>
              </a:pathLst>
            </a:custGeom>
            <a:solidFill>
              <a:srgbClr val="D91D3C"/>
            </a:solidFill>
            <a:ln>
              <a:noFill/>
            </a:ln>
            <a:effectLst>
              <a:outerShdw blurRad="57150" dist="19050" dir="5400000" algn="bl" rotWithShape="0">
                <a:srgbClr val="000000">
                  <a:alpha val="16000"/>
                </a:srgbClr>
              </a:outerShdw>
            </a:effectLst>
          </p:spPr>
          <p:txBody>
            <a:bodyPr spcFirstLastPara="1" wrap="square" lIns="121900" tIns="121900" rIns="121900" bIns="121900" anchor="ctr" anchorCtr="0">
              <a:noAutofit/>
            </a:bodyPr>
            <a:lstStyle/>
            <a:p>
              <a:pPr algn="ctr" defTabSz="1219200">
                <a:buClr>
                  <a:srgbClr val="000000"/>
                </a:buClr>
              </a:pPr>
              <a:endParaRPr sz="2665" kern="0" dirty="0">
                <a:solidFill>
                  <a:srgbClr val="FFFFFF"/>
                </a:solidFill>
                <a:latin typeface="Arial"/>
                <a:ea typeface="微软雅黑"/>
                <a:cs typeface="字魂105号-简雅黑" panose="00000500000000000000" pitchFamily="2" charset="-122"/>
                <a:sym typeface="Arial"/>
              </a:endParaRPr>
            </a:p>
          </p:txBody>
        </p:sp>
        <p:sp>
          <p:nvSpPr>
            <p:cNvPr id="10" name="Google Shape;549;p23">
              <a:extLst>
                <a:ext uri="{FF2B5EF4-FFF2-40B4-BE49-F238E27FC236}">
                  <a16:creationId xmlns:a16="http://schemas.microsoft.com/office/drawing/2014/main" id="{B43C2731-450B-2AF2-0995-1F2B414BBD47}"/>
                </a:ext>
              </a:extLst>
            </p:cNvPr>
            <p:cNvSpPr txBox="1"/>
            <p:nvPr/>
          </p:nvSpPr>
          <p:spPr>
            <a:xfrm>
              <a:off x="1876687" y="5092323"/>
              <a:ext cx="1158365" cy="458279"/>
            </a:xfrm>
            <a:prstGeom prst="rect">
              <a:avLst/>
            </a:prstGeom>
            <a:noFill/>
            <a:ln>
              <a:noFill/>
            </a:ln>
          </p:spPr>
          <p:txBody>
            <a:bodyPr spcFirstLastPara="1" wrap="square" lIns="121900" tIns="121900" rIns="121900" bIns="121900" anchor="ctr" anchorCtr="0">
              <a:noAutofit/>
            </a:bodyPr>
            <a:lstStyle/>
            <a:p>
              <a:pPr algn="ctr" defTabSz="1219200">
                <a:buClr>
                  <a:srgbClr val="000000"/>
                </a:buClr>
              </a:pPr>
              <a:r>
                <a:rPr lang="en-GB" sz="2665" b="1" kern="0" dirty="0">
                  <a:solidFill>
                    <a:srgbClr val="FFFFFF"/>
                  </a:solidFill>
                  <a:latin typeface="Arial"/>
                  <a:ea typeface="微软雅黑"/>
                  <a:cs typeface="字魂105号-简雅黑" panose="00000500000000000000" pitchFamily="2" charset="-122"/>
                  <a:sym typeface="Arial"/>
                </a:rPr>
                <a:t>04</a:t>
              </a:r>
              <a:endParaRPr sz="2665" b="1" kern="0" dirty="0">
                <a:solidFill>
                  <a:srgbClr val="FFFFFF"/>
                </a:solidFill>
                <a:latin typeface="Arial"/>
                <a:ea typeface="微软雅黑"/>
                <a:cs typeface="字魂105号-简雅黑" panose="00000500000000000000" pitchFamily="2" charset="-122"/>
                <a:sym typeface="Arial"/>
              </a:endParaRPr>
            </a:p>
          </p:txBody>
        </p:sp>
        <p:sp>
          <p:nvSpPr>
            <p:cNvPr id="11" name="文本框 62">
              <a:extLst>
                <a:ext uri="{FF2B5EF4-FFF2-40B4-BE49-F238E27FC236}">
                  <a16:creationId xmlns:a16="http://schemas.microsoft.com/office/drawing/2014/main" id="{DDF3FD08-A130-B1A4-5AA1-6FC317A02FAE}"/>
                </a:ext>
              </a:extLst>
            </p:cNvPr>
            <p:cNvSpPr txBox="1"/>
            <p:nvPr/>
          </p:nvSpPr>
          <p:spPr>
            <a:xfrm>
              <a:off x="1405411" y="1703061"/>
              <a:ext cx="2165962" cy="3141183"/>
            </a:xfrm>
            <a:prstGeom prst="rect">
              <a:avLst/>
            </a:prstGeom>
            <a:solidFill>
              <a:srgbClr val="000000"/>
            </a:solidFill>
          </p:spPr>
          <p:txBody>
            <a:bodyPr wrap="square" rtlCol="0">
              <a:spAutoFit/>
            </a:bodyPr>
            <a:lstStyle/>
            <a:p>
              <a:pPr algn="ctr">
                <a:lnSpc>
                  <a:spcPct val="150000"/>
                </a:lnSpc>
              </a:pPr>
              <a:r>
                <a:rPr lang="pt-BR" altLang="zh-CN" sz="1600" b="1" dirty="0">
                  <a:solidFill>
                    <a:schemeClr val="bg1"/>
                  </a:solidFill>
                  <a:latin typeface="+mj-lt"/>
                  <a:ea typeface="微软雅黑"/>
                  <a:sym typeface="Arial"/>
                </a:rPr>
                <a:t>Infraestrutura e instalações adequadas</a:t>
              </a:r>
            </a:p>
            <a:p>
              <a:pPr algn="ctr">
                <a:lnSpc>
                  <a:spcPct val="150000"/>
                </a:lnSpc>
              </a:pPr>
              <a:endParaRPr lang="pt-BR" altLang="zh-CN" sz="1600" dirty="0">
                <a:solidFill>
                  <a:schemeClr val="tx1">
                    <a:lumMod val="75000"/>
                    <a:lumOff val="25000"/>
                  </a:schemeClr>
                </a:solidFill>
                <a:latin typeface="+mj-lt"/>
                <a:ea typeface="微软雅黑"/>
                <a:sym typeface="Arial"/>
              </a:endParaRPr>
            </a:p>
            <a:p>
              <a:pPr algn="ctr">
                <a:lnSpc>
                  <a:spcPct val="150000"/>
                </a:lnSpc>
              </a:pPr>
              <a:r>
                <a:rPr lang="pt-BR" altLang="zh-CN" sz="1600" dirty="0">
                  <a:solidFill>
                    <a:schemeClr val="tx1">
                      <a:lumMod val="75000"/>
                      <a:lumOff val="25000"/>
                    </a:schemeClr>
                  </a:solidFill>
                  <a:latin typeface="+mj-lt"/>
                  <a:ea typeface="微软雅黑"/>
                  <a:sym typeface="Arial"/>
                </a:rPr>
                <a:t>A empresa deve dispor de infraestrutura e instalações apropriadas para o armazenamento e manuseio dos explosivos. Essas instalações devem atender a requisitos específicos, como ventilação adequada, segurança contra incêndios, controle de acesso, sinalização adequada e outras medidas de proteção estabelecidas pelas normas e regulamentos pertinentes.</a:t>
              </a:r>
              <a:endParaRPr lang="zh-CN" altLang="en-US" sz="1600" dirty="0">
                <a:solidFill>
                  <a:schemeClr val="tx1">
                    <a:lumMod val="75000"/>
                    <a:lumOff val="25000"/>
                  </a:schemeClr>
                </a:solidFill>
                <a:latin typeface="+mj-lt"/>
                <a:ea typeface="微软雅黑"/>
                <a:sym typeface="Arial"/>
              </a:endParaRPr>
            </a:p>
          </p:txBody>
        </p:sp>
      </p:grpSp>
      <p:pic>
        <p:nvPicPr>
          <p:cNvPr id="9" name="Imagem 8">
            <a:extLst>
              <a:ext uri="{FF2B5EF4-FFF2-40B4-BE49-F238E27FC236}">
                <a16:creationId xmlns:a16="http://schemas.microsoft.com/office/drawing/2014/main" id="{54376852-907D-1E1C-0134-1878874FD1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411985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rrow: Pentagon 10">
            <a:extLst>
              <a:ext uri="{FF2B5EF4-FFF2-40B4-BE49-F238E27FC236}">
                <a16:creationId xmlns:a16="http://schemas.microsoft.com/office/drawing/2014/main" id="{4EEDC2C9-FD99-A62A-F7A7-4157A17CDD26}"/>
              </a:ext>
            </a:extLst>
          </p:cNvPr>
          <p:cNvSpPr/>
          <p:nvPr/>
        </p:nvSpPr>
        <p:spPr>
          <a:xfrm>
            <a:off x="0" y="1790701"/>
            <a:ext cx="3873500" cy="1508125"/>
          </a:xfrm>
          <a:prstGeom prst="homePlate">
            <a:avLst>
              <a:gd name="adj" fmla="val 41472"/>
            </a:avLst>
          </a:prstGeom>
          <a:solidFill>
            <a:srgbClr val="C00000"/>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a:ln>
                <a:noFill/>
              </a:ln>
              <a:solidFill>
                <a:prstClr val="white"/>
              </a:solidFill>
              <a:effectLst/>
              <a:uLnTx/>
              <a:uFillTx/>
              <a:cs typeface="+mn-ea"/>
              <a:sym typeface="+mn-lt"/>
            </a:endParaRPr>
          </a:p>
        </p:txBody>
      </p:sp>
      <p:pic>
        <p:nvPicPr>
          <p:cNvPr id="3" name="图片 64" descr="7.png">
            <a:extLst>
              <a:ext uri="{FF2B5EF4-FFF2-40B4-BE49-F238E27FC236}">
                <a16:creationId xmlns:a16="http://schemas.microsoft.com/office/drawing/2014/main" id="{1CDC17A1-3C04-7127-B815-8E6428BEAF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4431"/>
          <a:stretch/>
        </p:blipFill>
        <p:spPr>
          <a:xfrm>
            <a:off x="-391128" y="0"/>
            <a:ext cx="3691934" cy="1790700"/>
          </a:xfrm>
          <a:prstGeom prst="rect">
            <a:avLst/>
          </a:prstGeom>
        </p:spPr>
      </p:pic>
      <p:sp>
        <p:nvSpPr>
          <p:cNvPr id="18" name="TextBox 13">
            <a:extLst>
              <a:ext uri="{FF2B5EF4-FFF2-40B4-BE49-F238E27FC236}">
                <a16:creationId xmlns:a16="http://schemas.microsoft.com/office/drawing/2014/main" id="{7BC0A6B4-BF95-17A2-D5D3-EDABB8FCFF96}"/>
              </a:ext>
            </a:extLst>
          </p:cNvPr>
          <p:cNvSpPr txBox="1"/>
          <p:nvPr/>
        </p:nvSpPr>
        <p:spPr>
          <a:xfrm>
            <a:off x="723440" y="2172770"/>
            <a:ext cx="7315660" cy="743986"/>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320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São eles:</a:t>
            </a:r>
            <a:endParaRPr kumimoji="0" lang="zh-CN" altLang="en-US" sz="3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endParaRPr>
          </a:p>
        </p:txBody>
      </p:sp>
      <p:grpSp>
        <p:nvGrpSpPr>
          <p:cNvPr id="4" name="Agrupar 3">
            <a:extLst>
              <a:ext uri="{FF2B5EF4-FFF2-40B4-BE49-F238E27FC236}">
                <a16:creationId xmlns:a16="http://schemas.microsoft.com/office/drawing/2014/main" id="{EE03BF7E-B227-08C5-D88B-D88A330C4BCD}"/>
              </a:ext>
            </a:extLst>
          </p:cNvPr>
          <p:cNvGrpSpPr/>
          <p:nvPr/>
        </p:nvGrpSpPr>
        <p:grpSpPr>
          <a:xfrm>
            <a:off x="5257503" y="895350"/>
            <a:ext cx="5259243" cy="5273671"/>
            <a:chOff x="1155403" y="1549400"/>
            <a:chExt cx="2436904" cy="4029071"/>
          </a:xfrm>
        </p:grpSpPr>
        <p:sp>
          <p:nvSpPr>
            <p:cNvPr id="5" name="Google Shape;547;p23">
              <a:extLst>
                <a:ext uri="{FF2B5EF4-FFF2-40B4-BE49-F238E27FC236}">
                  <a16:creationId xmlns:a16="http://schemas.microsoft.com/office/drawing/2014/main" id="{E520F822-E8CB-9828-849F-D13EB491C065}"/>
                </a:ext>
              </a:extLst>
            </p:cNvPr>
            <p:cNvSpPr/>
            <p:nvPr/>
          </p:nvSpPr>
          <p:spPr>
            <a:xfrm>
              <a:off x="1155403" y="2195662"/>
              <a:ext cx="500016" cy="458184"/>
            </a:xfrm>
            <a:custGeom>
              <a:avLst/>
              <a:gdLst/>
              <a:ahLst/>
              <a:cxnLst/>
              <a:rect l="l" t="t" r="r" b="b"/>
              <a:pathLst>
                <a:path w="19739" h="23677" extrusionOk="0">
                  <a:moveTo>
                    <a:pt x="0" y="0"/>
                  </a:moveTo>
                  <a:lnTo>
                    <a:pt x="19739" y="23677"/>
                  </a:lnTo>
                  <a:lnTo>
                    <a:pt x="19739" y="0"/>
                  </a:lnTo>
                  <a:close/>
                </a:path>
              </a:pathLst>
            </a:custGeom>
            <a:solidFill>
              <a:srgbClr val="AC2F31"/>
            </a:solidFill>
            <a:ln>
              <a:noFill/>
            </a:ln>
          </p:spPr>
          <p:txBody>
            <a:bodyPr spcFirstLastPara="1" wrap="square" lIns="121900" tIns="121900" rIns="121900" bIns="121900" anchor="ctr" anchorCtr="0">
              <a:noAutofit/>
            </a:bodyPr>
            <a:lstStyle/>
            <a:p>
              <a:pPr defTabSz="1219200">
                <a:buClr>
                  <a:srgbClr val="000000"/>
                </a:buClr>
              </a:pPr>
              <a:endParaRPr sz="1865" b="1" kern="0" dirty="0">
                <a:solidFill>
                  <a:srgbClr val="000000"/>
                </a:solidFill>
                <a:latin typeface="Arial"/>
                <a:ea typeface="微软雅黑"/>
                <a:cs typeface="字魂105号-简雅黑" panose="00000500000000000000" pitchFamily="2" charset="-122"/>
                <a:sym typeface="Arial"/>
              </a:endParaRPr>
            </a:p>
          </p:txBody>
        </p:sp>
        <p:sp>
          <p:nvSpPr>
            <p:cNvPr id="6" name="Google Shape;544;p23">
              <a:extLst>
                <a:ext uri="{FF2B5EF4-FFF2-40B4-BE49-F238E27FC236}">
                  <a16:creationId xmlns:a16="http://schemas.microsoft.com/office/drawing/2014/main" id="{8000FD84-85F9-1BC0-5410-278F64895B22}"/>
                </a:ext>
              </a:extLst>
            </p:cNvPr>
            <p:cNvSpPr/>
            <p:nvPr/>
          </p:nvSpPr>
          <p:spPr>
            <a:xfrm>
              <a:off x="1426344" y="4157609"/>
              <a:ext cx="2165962" cy="1420862"/>
            </a:xfrm>
            <a:custGeom>
              <a:avLst/>
              <a:gdLst/>
              <a:ahLst/>
              <a:cxnLst/>
              <a:rect l="l" t="t" r="r" b="b"/>
              <a:pathLst>
                <a:path w="76463" h="73424" extrusionOk="0">
                  <a:moveTo>
                    <a:pt x="1" y="1"/>
                  </a:moveTo>
                  <a:lnTo>
                    <a:pt x="76463" y="1"/>
                  </a:lnTo>
                  <a:lnTo>
                    <a:pt x="76463" y="39927"/>
                  </a:lnTo>
                  <a:cubicBezTo>
                    <a:pt x="76463" y="58420"/>
                    <a:pt x="61460" y="73423"/>
                    <a:pt x="42967" y="73423"/>
                  </a:cubicBezTo>
                  <a:lnTo>
                    <a:pt x="33497" y="73423"/>
                  </a:lnTo>
                  <a:cubicBezTo>
                    <a:pt x="15004" y="73423"/>
                    <a:pt x="1" y="58420"/>
                    <a:pt x="1" y="39927"/>
                  </a:cubicBezTo>
                  <a:close/>
                </a:path>
              </a:pathLst>
            </a:custGeom>
            <a:solidFill>
              <a:srgbClr val="D91D3C"/>
            </a:solidFill>
            <a:ln>
              <a:no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Arial"/>
                <a:ea typeface="微软雅黑"/>
                <a:cs typeface="字魂105号-简雅黑" panose="00000500000000000000" pitchFamily="2" charset="-122"/>
                <a:sym typeface="Arial"/>
              </a:endParaRPr>
            </a:p>
          </p:txBody>
        </p:sp>
        <p:sp>
          <p:nvSpPr>
            <p:cNvPr id="7" name="Google Shape;545;p23">
              <a:extLst>
                <a:ext uri="{FF2B5EF4-FFF2-40B4-BE49-F238E27FC236}">
                  <a16:creationId xmlns:a16="http://schemas.microsoft.com/office/drawing/2014/main" id="{F8EF00DF-C8EB-E2E9-FCD9-65CDBEA06473}"/>
                </a:ext>
              </a:extLst>
            </p:cNvPr>
            <p:cNvSpPr/>
            <p:nvPr/>
          </p:nvSpPr>
          <p:spPr>
            <a:xfrm>
              <a:off x="1424928" y="1610163"/>
              <a:ext cx="2167379" cy="3482160"/>
            </a:xfrm>
            <a:custGeom>
              <a:avLst/>
              <a:gdLst/>
              <a:ahLst/>
              <a:cxnLst/>
              <a:rect l="l" t="t" r="r" b="b"/>
              <a:pathLst>
                <a:path w="76513" h="179943" extrusionOk="0">
                  <a:moveTo>
                    <a:pt x="51" y="0"/>
                  </a:moveTo>
                  <a:lnTo>
                    <a:pt x="76513" y="0"/>
                  </a:lnTo>
                  <a:lnTo>
                    <a:pt x="76513" y="141711"/>
                  </a:lnTo>
                  <a:cubicBezTo>
                    <a:pt x="76513" y="162795"/>
                    <a:pt x="59366" y="179942"/>
                    <a:pt x="38282" y="179942"/>
                  </a:cubicBezTo>
                  <a:lnTo>
                    <a:pt x="38282" y="179942"/>
                  </a:lnTo>
                  <a:cubicBezTo>
                    <a:pt x="17147" y="179942"/>
                    <a:pt x="1" y="162795"/>
                    <a:pt x="1" y="141661"/>
                  </a:cubicBezTo>
                  <a:lnTo>
                    <a:pt x="1" y="0"/>
                  </a:lnTo>
                  <a:close/>
                </a:path>
              </a:pathLst>
            </a:custGeom>
            <a:solidFill>
              <a:schemeClr val="bg2"/>
            </a:solidFill>
            <a:ln>
              <a:noFill/>
            </a:ln>
          </p:spPr>
          <p:txBody>
            <a:bodyPr spcFirstLastPara="1" wrap="square" lIns="121900" tIns="121900" rIns="121900" bIns="121900" anchor="ctr" anchorCtr="0">
              <a:noAutofit/>
            </a:bodyPr>
            <a:lstStyle/>
            <a:p>
              <a:pPr algn="ctr" defTabSz="1219200">
                <a:buClr>
                  <a:srgbClr val="000000"/>
                </a:buClr>
              </a:pPr>
              <a:endParaRPr sz="1865" kern="0" dirty="0">
                <a:solidFill>
                  <a:srgbClr val="000000"/>
                </a:solidFill>
                <a:latin typeface="Arial"/>
                <a:ea typeface="微软雅黑"/>
                <a:cs typeface="字魂105号-简雅黑" panose="00000500000000000000" pitchFamily="2" charset="-122"/>
                <a:sym typeface="Arial"/>
              </a:endParaRPr>
            </a:p>
          </p:txBody>
        </p:sp>
        <p:sp>
          <p:nvSpPr>
            <p:cNvPr id="8" name="Google Shape;546;p23">
              <a:extLst>
                <a:ext uri="{FF2B5EF4-FFF2-40B4-BE49-F238E27FC236}">
                  <a16:creationId xmlns:a16="http://schemas.microsoft.com/office/drawing/2014/main" id="{FA084D4B-105E-111E-56A1-C54A4D2F8DF5}"/>
                </a:ext>
              </a:extLst>
            </p:cNvPr>
            <p:cNvSpPr/>
            <p:nvPr/>
          </p:nvSpPr>
          <p:spPr>
            <a:xfrm>
              <a:off x="1155403" y="1549400"/>
              <a:ext cx="2436904" cy="646281"/>
            </a:xfrm>
            <a:custGeom>
              <a:avLst/>
              <a:gdLst/>
              <a:ahLst/>
              <a:cxnLst/>
              <a:rect l="l" t="t" r="r" b="b"/>
              <a:pathLst>
                <a:path w="96201" h="33397" extrusionOk="0">
                  <a:moveTo>
                    <a:pt x="26966" y="0"/>
                  </a:moveTo>
                  <a:lnTo>
                    <a:pt x="96201" y="0"/>
                  </a:lnTo>
                  <a:lnTo>
                    <a:pt x="96201" y="7228"/>
                  </a:lnTo>
                  <a:cubicBezTo>
                    <a:pt x="96201" y="21683"/>
                    <a:pt x="84487" y="33396"/>
                    <a:pt x="70032" y="33396"/>
                  </a:cubicBezTo>
                  <a:lnTo>
                    <a:pt x="0" y="33396"/>
                  </a:lnTo>
                  <a:lnTo>
                    <a:pt x="0" y="26966"/>
                  </a:lnTo>
                  <a:cubicBezTo>
                    <a:pt x="0" y="12063"/>
                    <a:pt x="12063" y="0"/>
                    <a:pt x="26966" y="0"/>
                  </a:cubicBezTo>
                  <a:close/>
                </a:path>
              </a:pathLst>
            </a:custGeom>
            <a:solidFill>
              <a:srgbClr val="D91D3C"/>
            </a:solidFill>
            <a:ln>
              <a:noFill/>
            </a:ln>
            <a:effectLst>
              <a:outerShdw blurRad="57150" dist="19050" dir="5400000" algn="bl" rotWithShape="0">
                <a:srgbClr val="000000">
                  <a:alpha val="16000"/>
                </a:srgbClr>
              </a:outerShdw>
            </a:effectLst>
          </p:spPr>
          <p:txBody>
            <a:bodyPr spcFirstLastPara="1" wrap="square" lIns="121900" tIns="121900" rIns="121900" bIns="121900" anchor="ctr" anchorCtr="0">
              <a:noAutofit/>
            </a:bodyPr>
            <a:lstStyle/>
            <a:p>
              <a:pPr algn="ctr" defTabSz="1219200">
                <a:buClr>
                  <a:srgbClr val="000000"/>
                </a:buClr>
              </a:pPr>
              <a:endParaRPr sz="2665" kern="0" dirty="0">
                <a:solidFill>
                  <a:srgbClr val="FFFFFF"/>
                </a:solidFill>
                <a:latin typeface="Arial"/>
                <a:ea typeface="微软雅黑"/>
                <a:cs typeface="字魂105号-简雅黑" panose="00000500000000000000" pitchFamily="2" charset="-122"/>
                <a:sym typeface="Arial"/>
              </a:endParaRPr>
            </a:p>
          </p:txBody>
        </p:sp>
        <p:sp>
          <p:nvSpPr>
            <p:cNvPr id="10" name="Google Shape;549;p23">
              <a:extLst>
                <a:ext uri="{FF2B5EF4-FFF2-40B4-BE49-F238E27FC236}">
                  <a16:creationId xmlns:a16="http://schemas.microsoft.com/office/drawing/2014/main" id="{B43C2731-450B-2AF2-0995-1F2B414BBD47}"/>
                </a:ext>
              </a:extLst>
            </p:cNvPr>
            <p:cNvSpPr txBox="1"/>
            <p:nvPr/>
          </p:nvSpPr>
          <p:spPr>
            <a:xfrm>
              <a:off x="1876687" y="5092323"/>
              <a:ext cx="1158365" cy="458279"/>
            </a:xfrm>
            <a:prstGeom prst="rect">
              <a:avLst/>
            </a:prstGeom>
            <a:noFill/>
            <a:ln>
              <a:noFill/>
            </a:ln>
          </p:spPr>
          <p:txBody>
            <a:bodyPr spcFirstLastPara="1" wrap="square" lIns="121900" tIns="121900" rIns="121900" bIns="121900" anchor="ctr" anchorCtr="0">
              <a:noAutofit/>
            </a:bodyPr>
            <a:lstStyle/>
            <a:p>
              <a:pPr algn="ctr" defTabSz="1219200">
                <a:buClr>
                  <a:srgbClr val="000000"/>
                </a:buClr>
              </a:pPr>
              <a:r>
                <a:rPr lang="en-GB" sz="2665" b="1" kern="0" dirty="0">
                  <a:solidFill>
                    <a:srgbClr val="FFFFFF"/>
                  </a:solidFill>
                  <a:latin typeface="Arial"/>
                  <a:ea typeface="微软雅黑"/>
                  <a:cs typeface="字魂105号-简雅黑" panose="00000500000000000000" pitchFamily="2" charset="-122"/>
                  <a:sym typeface="Arial"/>
                </a:rPr>
                <a:t>05</a:t>
              </a:r>
              <a:endParaRPr sz="2665" b="1" kern="0" dirty="0">
                <a:solidFill>
                  <a:srgbClr val="FFFFFF"/>
                </a:solidFill>
                <a:latin typeface="Arial"/>
                <a:ea typeface="微软雅黑"/>
                <a:cs typeface="字魂105号-简雅黑" panose="00000500000000000000" pitchFamily="2" charset="-122"/>
                <a:sym typeface="Arial"/>
              </a:endParaRPr>
            </a:p>
          </p:txBody>
        </p:sp>
        <p:sp>
          <p:nvSpPr>
            <p:cNvPr id="11" name="文本框 62">
              <a:extLst>
                <a:ext uri="{FF2B5EF4-FFF2-40B4-BE49-F238E27FC236}">
                  <a16:creationId xmlns:a16="http://schemas.microsoft.com/office/drawing/2014/main" id="{DDF3FD08-A130-B1A4-5AA1-6FC317A02FAE}"/>
                </a:ext>
              </a:extLst>
            </p:cNvPr>
            <p:cNvSpPr txBox="1"/>
            <p:nvPr/>
          </p:nvSpPr>
          <p:spPr>
            <a:xfrm>
              <a:off x="1405411" y="1703061"/>
              <a:ext cx="2165962" cy="3141183"/>
            </a:xfrm>
            <a:prstGeom prst="rect">
              <a:avLst/>
            </a:prstGeom>
            <a:solidFill>
              <a:srgbClr val="000000"/>
            </a:solidFill>
          </p:spPr>
          <p:txBody>
            <a:bodyPr wrap="square" rtlCol="0">
              <a:spAutoFit/>
            </a:bodyPr>
            <a:lstStyle/>
            <a:p>
              <a:pPr algn="ctr">
                <a:lnSpc>
                  <a:spcPct val="150000"/>
                </a:lnSpc>
              </a:pPr>
              <a:r>
                <a:rPr lang="pt-BR" altLang="zh-CN" sz="1600" b="1" dirty="0">
                  <a:solidFill>
                    <a:schemeClr val="bg1"/>
                  </a:solidFill>
                  <a:latin typeface="+mj-lt"/>
                  <a:ea typeface="微软雅黑"/>
                  <a:sym typeface="Arial"/>
                </a:rPr>
                <a:t>Análise de riscos</a:t>
              </a:r>
            </a:p>
            <a:p>
              <a:pPr algn="ctr">
                <a:lnSpc>
                  <a:spcPct val="150000"/>
                </a:lnSpc>
              </a:pPr>
              <a:endParaRPr lang="pt-BR" altLang="zh-CN" sz="1600" b="1" dirty="0">
                <a:solidFill>
                  <a:schemeClr val="bg1"/>
                </a:solidFill>
                <a:latin typeface="+mj-lt"/>
                <a:ea typeface="微软雅黑"/>
                <a:sym typeface="Arial"/>
              </a:endParaRPr>
            </a:p>
            <a:p>
              <a:pPr algn="ctr">
                <a:lnSpc>
                  <a:spcPct val="150000"/>
                </a:lnSpc>
              </a:pPr>
              <a:r>
                <a:rPr lang="pt-BR" altLang="zh-CN" sz="1600" dirty="0">
                  <a:solidFill>
                    <a:schemeClr val="tx1">
                      <a:lumMod val="75000"/>
                      <a:lumOff val="25000"/>
                    </a:schemeClr>
                  </a:solidFill>
                  <a:latin typeface="+mj-lt"/>
                  <a:ea typeface="微软雅黑"/>
                  <a:sym typeface="Arial"/>
                </a:rPr>
                <a:t>É essencial que a empresa realize uma análise detalhada dos riscos associados ao uso de explosivos. Essa análise envolve identificar e avaliar os potenciais impactos para os trabalhadores, o meio ambiente e as propriedades circunvizinhas. Com base nessa análise, devem ser adotadas medidas preventivas e corretivas para minimizar os riscos e garantir a segurança.</a:t>
              </a:r>
              <a:endParaRPr lang="zh-CN" altLang="en-US" sz="1600" dirty="0">
                <a:solidFill>
                  <a:schemeClr val="tx1">
                    <a:lumMod val="75000"/>
                    <a:lumOff val="25000"/>
                  </a:schemeClr>
                </a:solidFill>
                <a:latin typeface="+mj-lt"/>
                <a:ea typeface="微软雅黑"/>
                <a:sym typeface="Arial"/>
              </a:endParaRPr>
            </a:p>
          </p:txBody>
        </p:sp>
      </p:grpSp>
      <p:pic>
        <p:nvPicPr>
          <p:cNvPr id="9" name="Imagem 8">
            <a:extLst>
              <a:ext uri="{FF2B5EF4-FFF2-40B4-BE49-F238E27FC236}">
                <a16:creationId xmlns:a16="http://schemas.microsoft.com/office/drawing/2014/main" id="{8BDDE1C2-34C7-CF93-ABE3-438E59413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024" y="6047547"/>
            <a:ext cx="2342462" cy="650333"/>
          </a:xfrm>
          <a:prstGeom prst="rect">
            <a:avLst/>
          </a:prstGeom>
        </p:spPr>
      </p:pic>
    </p:spTree>
    <p:extLst>
      <p:ext uri="{BB962C8B-B14F-4D97-AF65-F5344CB8AC3E}">
        <p14:creationId xmlns:p14="http://schemas.microsoft.com/office/powerpoint/2010/main" val="236885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R-19: como ter segurança no manuseio de explosivos">
            <a:extLst>
              <a:ext uri="{FF2B5EF4-FFF2-40B4-BE49-F238E27FC236}">
                <a16:creationId xmlns:a16="http://schemas.microsoft.com/office/drawing/2014/main" id="{5ADCC612-FDE7-18E0-510A-F367FD714062}"/>
              </a:ext>
            </a:extLst>
          </p:cNvPr>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50">
            <a:extLst>
              <a:ext uri="{FF2B5EF4-FFF2-40B4-BE49-F238E27FC236}">
                <a16:creationId xmlns:a16="http://schemas.microsoft.com/office/drawing/2014/main" id="{6C73FE1F-0CA1-9D9D-9A43-05ABB034F622}"/>
              </a:ext>
            </a:extLst>
          </p:cNvPr>
          <p:cNvSpPr/>
          <p:nvPr/>
        </p:nvSpPr>
        <p:spPr>
          <a:xfrm>
            <a:off x="7112000" y="0"/>
            <a:ext cx="5080000" cy="6858000"/>
          </a:xfrm>
          <a:prstGeom prst="rect">
            <a:avLst/>
          </a:prstGeom>
          <a:solidFill>
            <a:srgbClr val="C00000">
              <a:alpha val="8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cs typeface="+mn-ea"/>
              <a:sym typeface="+mn-lt"/>
            </a:endParaRPr>
          </a:p>
        </p:txBody>
      </p:sp>
      <p:sp>
        <p:nvSpPr>
          <p:cNvPr id="4" name="文本框 51">
            <a:extLst>
              <a:ext uri="{FF2B5EF4-FFF2-40B4-BE49-F238E27FC236}">
                <a16:creationId xmlns:a16="http://schemas.microsoft.com/office/drawing/2014/main" id="{6533E042-88D0-B269-7784-35D9269FDC64}"/>
              </a:ext>
            </a:extLst>
          </p:cNvPr>
          <p:cNvSpPr txBox="1"/>
          <p:nvPr/>
        </p:nvSpPr>
        <p:spPr>
          <a:xfrm>
            <a:off x="7162800" y="1281135"/>
            <a:ext cx="4965700" cy="4923912"/>
          </a:xfrm>
          <a:prstGeom prst="rect">
            <a:avLst/>
          </a:prstGeom>
          <a:noFill/>
        </p:spPr>
        <p:txBody>
          <a:bodyPr wrap="square" rtlCol="0">
            <a:spAutoFit/>
          </a:bodyPr>
          <a:lstStyle/>
          <a:p>
            <a:pPr algn="ctr">
              <a:lnSpc>
                <a:spcPct val="200000"/>
              </a:lnSpc>
            </a:pPr>
            <a:r>
              <a:rPr lang="pt-BR" altLang="zh-CN" sz="2000" b="1" dirty="0">
                <a:solidFill>
                  <a:prstClr val="white"/>
                </a:solidFill>
                <a:cs typeface="+mn-ea"/>
                <a:sym typeface="+mn-lt"/>
              </a:rPr>
              <a:t>Procedimentos de segurança</a:t>
            </a:r>
          </a:p>
          <a:p>
            <a:pPr algn="ctr">
              <a:lnSpc>
                <a:spcPct val="200000"/>
              </a:lnSpc>
            </a:pPr>
            <a:endParaRPr lang="pt-BR" altLang="zh-CN" sz="2000" b="1" dirty="0">
              <a:solidFill>
                <a:prstClr val="white"/>
              </a:solidFill>
              <a:cs typeface="+mn-ea"/>
              <a:sym typeface="+mn-lt"/>
            </a:endParaRPr>
          </a:p>
          <a:p>
            <a:pPr algn="ctr">
              <a:lnSpc>
                <a:spcPct val="200000"/>
              </a:lnSpc>
            </a:pPr>
            <a:r>
              <a:rPr lang="pt-BR" altLang="zh-CN" sz="2000" dirty="0">
                <a:solidFill>
                  <a:prstClr val="white"/>
                </a:solidFill>
                <a:cs typeface="+mn-ea"/>
                <a:sym typeface="+mn-lt"/>
              </a:rPr>
              <a:t>Os procedimentos de segurança são componentes fundamentais da Norma Regulamentadora 19 (NR-19) e têm o objetivo de garantir a segurança e a saúde dos trabalhadores envolvidos com explosivos. </a:t>
            </a:r>
            <a:endParaRPr lang="zh-CN" altLang="en-US" sz="2000" dirty="0">
              <a:solidFill>
                <a:prstClr val="white"/>
              </a:solidFill>
              <a:cs typeface="+mn-ea"/>
              <a:sym typeface="+mn-lt"/>
            </a:endParaRPr>
          </a:p>
        </p:txBody>
      </p:sp>
      <p:pic>
        <p:nvPicPr>
          <p:cNvPr id="5" name="图片 53" descr="图片包含 物体&#10;&#10;已生成高可信度的说明">
            <a:extLst>
              <a:ext uri="{FF2B5EF4-FFF2-40B4-BE49-F238E27FC236}">
                <a16:creationId xmlns:a16="http://schemas.microsoft.com/office/drawing/2014/main" id="{5A27C2E0-1CA3-F129-565B-323FA82C81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09507" y="363617"/>
            <a:ext cx="707186" cy="707186"/>
          </a:xfrm>
          <a:prstGeom prst="rect">
            <a:avLst/>
          </a:prstGeom>
        </p:spPr>
      </p:pic>
      <p:pic>
        <p:nvPicPr>
          <p:cNvPr id="6" name="Imagem 5">
            <a:extLst>
              <a:ext uri="{FF2B5EF4-FFF2-40B4-BE49-F238E27FC236}">
                <a16:creationId xmlns:a16="http://schemas.microsoft.com/office/drawing/2014/main" id="{DA244D90-5700-4CB7-4E20-EFCCE8DE2E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7192" y="451711"/>
            <a:ext cx="1766207" cy="490348"/>
          </a:xfrm>
          <a:prstGeom prst="rect">
            <a:avLst/>
          </a:prstGeom>
        </p:spPr>
      </p:pic>
    </p:spTree>
    <p:extLst>
      <p:ext uri="{BB962C8B-B14F-4D97-AF65-F5344CB8AC3E}">
        <p14:creationId xmlns:p14="http://schemas.microsoft.com/office/powerpoint/2010/main" val="342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E112955B-3BE4-C4A6-5B2B-A45D35DD3179}"/>
              </a:ext>
            </a:extLst>
          </p:cNvPr>
          <p:cNvGrpSpPr/>
          <p:nvPr/>
        </p:nvGrpSpPr>
        <p:grpSpPr>
          <a:xfrm>
            <a:off x="238958" y="239119"/>
            <a:ext cx="2693483" cy="954107"/>
            <a:chOff x="6449258" y="924919"/>
            <a:chExt cx="2693483" cy="954107"/>
          </a:xfrm>
        </p:grpSpPr>
        <p:sp>
          <p:nvSpPr>
            <p:cNvPr id="3" name="圆角矩形 3">
              <a:extLst>
                <a:ext uri="{FF2B5EF4-FFF2-40B4-BE49-F238E27FC236}">
                  <a16:creationId xmlns:a16="http://schemas.microsoft.com/office/drawing/2014/main" id="{A68E8207-FFEB-DC21-4559-92627C1B8D66}"/>
                </a:ext>
              </a:extLst>
            </p:cNvPr>
            <p:cNvSpPr/>
            <p:nvPr/>
          </p:nvSpPr>
          <p:spPr>
            <a:xfrm>
              <a:off x="6449258" y="1005379"/>
              <a:ext cx="819151" cy="36230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椭圆 4">
              <a:extLst>
                <a:ext uri="{FF2B5EF4-FFF2-40B4-BE49-F238E27FC236}">
                  <a16:creationId xmlns:a16="http://schemas.microsoft.com/office/drawing/2014/main" id="{33BB4AC2-E213-8EB8-5B05-B3F4F214F424}"/>
                </a:ext>
              </a:extLst>
            </p:cNvPr>
            <p:cNvSpPr/>
            <p:nvPr/>
          </p:nvSpPr>
          <p:spPr>
            <a:xfrm>
              <a:off x="6819197" y="948579"/>
              <a:ext cx="475900" cy="475900"/>
            </a:xfrm>
            <a:prstGeom prst="ellipse">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cs typeface="+mn-ea"/>
                  <a:sym typeface="+mn-lt"/>
                </a:rPr>
                <a:t>1</a:t>
              </a:r>
              <a:endParaRPr lang="zh-CN" altLang="en-US" sz="2000" dirty="0">
                <a:solidFill>
                  <a:schemeClr val="bg1"/>
                </a:solidFill>
                <a:cs typeface="+mn-ea"/>
                <a:sym typeface="+mn-lt"/>
              </a:endParaRPr>
            </a:p>
          </p:txBody>
        </p:sp>
        <p:sp>
          <p:nvSpPr>
            <p:cNvPr id="5" name="文本框 5">
              <a:extLst>
                <a:ext uri="{FF2B5EF4-FFF2-40B4-BE49-F238E27FC236}">
                  <a16:creationId xmlns:a16="http://schemas.microsoft.com/office/drawing/2014/main" id="{16C70807-D1E0-DF3C-F881-793B379A625E}"/>
                </a:ext>
              </a:extLst>
            </p:cNvPr>
            <p:cNvSpPr txBox="1"/>
            <p:nvPr/>
          </p:nvSpPr>
          <p:spPr>
            <a:xfrm>
              <a:off x="7371298" y="924919"/>
              <a:ext cx="1771443" cy="954107"/>
            </a:xfrm>
            <a:prstGeom prst="rect">
              <a:avLst/>
            </a:prstGeom>
            <a:noFill/>
          </p:spPr>
          <p:txBody>
            <a:bodyPr wrap="square" rtlCol="0">
              <a:spAutoFit/>
            </a:bodyPr>
            <a:lstStyle/>
            <a:p>
              <a:r>
                <a:rPr lang="en-US" altLang="zh-CN" sz="2800" dirty="0">
                  <a:solidFill>
                    <a:schemeClr val="tx1">
                      <a:lumMod val="65000"/>
                      <a:lumOff val="35000"/>
                    </a:schemeClr>
                  </a:solidFill>
                  <a:cs typeface="+mn-ea"/>
                  <a:sym typeface="+mn-lt"/>
                </a:rPr>
                <a:t>Add title text</a:t>
              </a:r>
              <a:endParaRPr lang="zh-CN" altLang="en-US" sz="2800" dirty="0">
                <a:solidFill>
                  <a:schemeClr val="tx1">
                    <a:lumMod val="65000"/>
                    <a:lumOff val="35000"/>
                  </a:schemeClr>
                </a:solidFill>
                <a:cs typeface="+mn-ea"/>
                <a:sym typeface="+mn-lt"/>
              </a:endParaRPr>
            </a:p>
          </p:txBody>
        </p:sp>
      </p:grpSp>
      <p:sp>
        <p:nvSpPr>
          <p:cNvPr id="6" name="流程图: 手动输入 7">
            <a:extLst>
              <a:ext uri="{FF2B5EF4-FFF2-40B4-BE49-F238E27FC236}">
                <a16:creationId xmlns:a16="http://schemas.microsoft.com/office/drawing/2014/main" id="{6D307DA3-41C5-6EBC-16E7-5BFE2B3E2D45}"/>
              </a:ext>
            </a:extLst>
          </p:cNvPr>
          <p:cNvSpPr/>
          <p:nvPr/>
        </p:nvSpPr>
        <p:spPr>
          <a:xfrm flipV="1">
            <a:off x="0" y="0"/>
            <a:ext cx="12192000" cy="3929974"/>
          </a:xfrm>
          <a:prstGeom prst="flowChartManualInput">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8">
            <a:extLst>
              <a:ext uri="{FF2B5EF4-FFF2-40B4-BE49-F238E27FC236}">
                <a16:creationId xmlns:a16="http://schemas.microsoft.com/office/drawing/2014/main" id="{B00A6320-9B4D-9117-86BA-9795A816BF3D}"/>
              </a:ext>
            </a:extLst>
          </p:cNvPr>
          <p:cNvSpPr/>
          <p:nvPr/>
        </p:nvSpPr>
        <p:spPr>
          <a:xfrm>
            <a:off x="866280" y="979847"/>
            <a:ext cx="10459440" cy="4898307"/>
          </a:xfrm>
          <a:prstGeom prst="rect">
            <a:avLst/>
          </a:prstGeom>
          <a:solidFill>
            <a:schemeClr val="bg1"/>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9" name="矩形 9">
            <a:extLst>
              <a:ext uri="{FF2B5EF4-FFF2-40B4-BE49-F238E27FC236}">
                <a16:creationId xmlns:a16="http://schemas.microsoft.com/office/drawing/2014/main" id="{B9FD0DDA-84C1-0B12-1B91-140EC408C363}"/>
              </a:ext>
            </a:extLst>
          </p:cNvPr>
          <p:cNvSpPr/>
          <p:nvPr/>
        </p:nvSpPr>
        <p:spPr>
          <a:xfrm rot="20700000">
            <a:off x="7647628" y="919440"/>
            <a:ext cx="3725406" cy="2347696"/>
          </a:xfrm>
          <a:prstGeom prst="rect">
            <a:avLst/>
          </a:prstGeom>
          <a:solidFill>
            <a:schemeClr val="bg1"/>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pic>
        <p:nvPicPr>
          <p:cNvPr id="4102" name="Picture 6" descr="NR-19: como ter segurança no manuseio de explosivos">
            <a:extLst>
              <a:ext uri="{FF2B5EF4-FFF2-40B4-BE49-F238E27FC236}">
                <a16:creationId xmlns:a16="http://schemas.microsoft.com/office/drawing/2014/main" id="{4A782A4D-6562-F266-1B4C-311A845330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48732">
            <a:off x="7861127" y="1159676"/>
            <a:ext cx="3308734" cy="1867578"/>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2">
            <a:extLst>
              <a:ext uri="{FF2B5EF4-FFF2-40B4-BE49-F238E27FC236}">
                <a16:creationId xmlns:a16="http://schemas.microsoft.com/office/drawing/2014/main" id="{E0001AA1-9EB3-46D7-DFF8-23AFF376D001}"/>
              </a:ext>
            </a:extLst>
          </p:cNvPr>
          <p:cNvSpPr/>
          <p:nvPr/>
        </p:nvSpPr>
        <p:spPr>
          <a:xfrm rot="900000">
            <a:off x="5460291" y="2776562"/>
            <a:ext cx="3725406" cy="2347696"/>
          </a:xfrm>
          <a:prstGeom prst="rect">
            <a:avLst/>
          </a:prstGeom>
          <a:solidFill>
            <a:schemeClr val="bg1"/>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pic>
        <p:nvPicPr>
          <p:cNvPr id="4100" name="Picture 4" descr="NR-19] Explosivos – Guia do Profissional SST">
            <a:extLst>
              <a:ext uri="{FF2B5EF4-FFF2-40B4-BE49-F238E27FC236}">
                <a16:creationId xmlns:a16="http://schemas.microsoft.com/office/drawing/2014/main" id="{3DC4799D-A631-742A-F27D-FF6D76746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40933">
            <a:off x="5650416" y="2983279"/>
            <a:ext cx="3311033" cy="1932215"/>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5">
            <a:extLst>
              <a:ext uri="{FF2B5EF4-FFF2-40B4-BE49-F238E27FC236}">
                <a16:creationId xmlns:a16="http://schemas.microsoft.com/office/drawing/2014/main" id="{1065F0CE-E72C-7014-701F-5673DC0DEA4A}"/>
              </a:ext>
            </a:extLst>
          </p:cNvPr>
          <p:cNvSpPr/>
          <p:nvPr/>
        </p:nvSpPr>
        <p:spPr>
          <a:xfrm rot="19800000">
            <a:off x="7913236" y="3890003"/>
            <a:ext cx="3725406" cy="2347696"/>
          </a:xfrm>
          <a:prstGeom prst="rect">
            <a:avLst/>
          </a:prstGeom>
          <a:solidFill>
            <a:schemeClr val="bg1"/>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18" name="left-quote_56937">
            <a:extLst>
              <a:ext uri="{FF2B5EF4-FFF2-40B4-BE49-F238E27FC236}">
                <a16:creationId xmlns:a16="http://schemas.microsoft.com/office/drawing/2014/main" id="{3DEC0513-4DED-5347-5B49-D5A5ACDEF7D1}"/>
              </a:ext>
            </a:extLst>
          </p:cNvPr>
          <p:cNvSpPr>
            <a:spLocks noChangeAspect="1"/>
          </p:cNvSpPr>
          <p:nvPr/>
        </p:nvSpPr>
        <p:spPr bwMode="auto">
          <a:xfrm rot="10800000">
            <a:off x="4454414" y="5023723"/>
            <a:ext cx="577252" cy="508319"/>
          </a:xfrm>
          <a:custGeom>
            <a:avLst/>
            <a:gdLst>
              <a:gd name="connsiteX0" fmla="*/ 566457 w 609553"/>
              <a:gd name="connsiteY0" fmla="*/ 2407 h 536763"/>
              <a:gd name="connsiteX1" fmla="*/ 582730 w 609553"/>
              <a:gd name="connsiteY1" fmla="*/ 17137 h 536763"/>
              <a:gd name="connsiteX2" fmla="*/ 606700 w 609553"/>
              <a:gd name="connsiteY2" fmla="*/ 67222 h 536763"/>
              <a:gd name="connsiteX3" fmla="*/ 591949 w 609553"/>
              <a:gd name="connsiteY3" fmla="*/ 106626 h 536763"/>
              <a:gd name="connsiteX4" fmla="*/ 511924 w 609553"/>
              <a:gd name="connsiteY4" fmla="*/ 165549 h 536763"/>
              <a:gd name="connsiteX5" fmla="*/ 477627 w 609553"/>
              <a:gd name="connsiteY5" fmla="*/ 284868 h 536763"/>
              <a:gd name="connsiteX6" fmla="*/ 570560 w 609553"/>
              <a:gd name="connsiteY6" fmla="*/ 284868 h 536763"/>
              <a:gd name="connsiteX7" fmla="*/ 600062 w 609553"/>
              <a:gd name="connsiteY7" fmla="*/ 314329 h 536763"/>
              <a:gd name="connsiteX8" fmla="*/ 600062 w 609553"/>
              <a:gd name="connsiteY8" fmla="*/ 507302 h 536763"/>
              <a:gd name="connsiteX9" fmla="*/ 570560 w 609553"/>
              <a:gd name="connsiteY9" fmla="*/ 536763 h 536763"/>
              <a:gd name="connsiteX10" fmla="*/ 377319 w 609553"/>
              <a:gd name="connsiteY10" fmla="*/ 536763 h 536763"/>
              <a:gd name="connsiteX11" fmla="*/ 347817 w 609553"/>
              <a:gd name="connsiteY11" fmla="*/ 507302 h 536763"/>
              <a:gd name="connsiteX12" fmla="*/ 347817 w 609553"/>
              <a:gd name="connsiteY12" fmla="*/ 356680 h 536763"/>
              <a:gd name="connsiteX13" fmla="*/ 366994 w 609553"/>
              <a:gd name="connsiteY13" fmla="*/ 184331 h 536763"/>
              <a:gd name="connsiteX14" fmla="*/ 438537 w 609553"/>
              <a:gd name="connsiteY14" fmla="*/ 71273 h 536763"/>
              <a:gd name="connsiteX15" fmla="*/ 544376 w 609553"/>
              <a:gd name="connsiteY15" fmla="*/ 3143 h 536763"/>
              <a:gd name="connsiteX16" fmla="*/ 566457 w 609553"/>
              <a:gd name="connsiteY16" fmla="*/ 2407 h 536763"/>
              <a:gd name="connsiteX17" fmla="*/ 219410 w 609553"/>
              <a:gd name="connsiteY17" fmla="*/ 1869 h 536763"/>
              <a:gd name="connsiteX18" fmla="*/ 235685 w 609553"/>
              <a:gd name="connsiteY18" fmla="*/ 16784 h 536763"/>
              <a:gd name="connsiteX19" fmla="*/ 259659 w 609553"/>
              <a:gd name="connsiteY19" fmla="*/ 67235 h 536763"/>
              <a:gd name="connsiteX20" fmla="*/ 244906 w 609553"/>
              <a:gd name="connsiteY20" fmla="*/ 106638 h 536763"/>
              <a:gd name="connsiteX21" fmla="*/ 164869 w 609553"/>
              <a:gd name="connsiteY21" fmla="*/ 165560 h 536763"/>
              <a:gd name="connsiteX22" fmla="*/ 130198 w 609553"/>
              <a:gd name="connsiteY22" fmla="*/ 284875 h 536763"/>
              <a:gd name="connsiteX23" fmla="*/ 222776 w 609553"/>
              <a:gd name="connsiteY23" fmla="*/ 284875 h 536763"/>
              <a:gd name="connsiteX24" fmla="*/ 252282 w 609553"/>
              <a:gd name="connsiteY24" fmla="*/ 314336 h 536763"/>
              <a:gd name="connsiteX25" fmla="*/ 252282 w 609553"/>
              <a:gd name="connsiteY25" fmla="*/ 507303 h 536763"/>
              <a:gd name="connsiteX26" fmla="*/ 222776 w 609553"/>
              <a:gd name="connsiteY26" fmla="*/ 536763 h 536763"/>
              <a:gd name="connsiteX27" fmla="*/ 29507 w 609553"/>
              <a:gd name="connsiteY27" fmla="*/ 536763 h 536763"/>
              <a:gd name="connsiteX28" fmla="*/ 0 w 609553"/>
              <a:gd name="connsiteY28" fmla="*/ 507303 h 536763"/>
              <a:gd name="connsiteX29" fmla="*/ 0 w 609553"/>
              <a:gd name="connsiteY29" fmla="*/ 356685 h 536763"/>
              <a:gd name="connsiteX30" fmla="*/ 19548 w 609553"/>
              <a:gd name="connsiteY30" fmla="*/ 183604 h 536763"/>
              <a:gd name="connsiteX31" fmla="*/ 91102 w 609553"/>
              <a:gd name="connsiteY31" fmla="*/ 71286 h 536763"/>
              <a:gd name="connsiteX32" fmla="*/ 197326 w 609553"/>
              <a:gd name="connsiteY32" fmla="*/ 2422 h 536763"/>
              <a:gd name="connsiteX33" fmla="*/ 219410 w 609553"/>
              <a:gd name="connsiteY33" fmla="*/ 1869 h 53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9553" h="536763">
                <a:moveTo>
                  <a:pt x="566457" y="2407"/>
                </a:moveTo>
                <a:cubicBezTo>
                  <a:pt x="573326" y="4985"/>
                  <a:pt x="579226" y="10140"/>
                  <a:pt x="582730" y="17137"/>
                </a:cubicBezTo>
                <a:lnTo>
                  <a:pt x="606700" y="67222"/>
                </a:lnTo>
                <a:cubicBezTo>
                  <a:pt x="613707" y="81952"/>
                  <a:pt x="607438" y="100366"/>
                  <a:pt x="591949" y="106626"/>
                </a:cubicBezTo>
                <a:cubicBezTo>
                  <a:pt x="556177" y="121725"/>
                  <a:pt x="529625" y="141612"/>
                  <a:pt x="511924" y="165549"/>
                </a:cubicBezTo>
                <a:cubicBezTo>
                  <a:pt x="490166" y="195379"/>
                  <a:pt x="478365" y="235152"/>
                  <a:pt x="477627" y="284868"/>
                </a:cubicBezTo>
                <a:lnTo>
                  <a:pt x="570560" y="284868"/>
                </a:lnTo>
                <a:cubicBezTo>
                  <a:pt x="586786" y="284868"/>
                  <a:pt x="600062" y="298126"/>
                  <a:pt x="600062" y="314329"/>
                </a:cubicBezTo>
                <a:lnTo>
                  <a:pt x="600062" y="507302"/>
                </a:lnTo>
                <a:cubicBezTo>
                  <a:pt x="600062" y="523506"/>
                  <a:pt x="586786" y="536763"/>
                  <a:pt x="570560" y="536763"/>
                </a:cubicBezTo>
                <a:lnTo>
                  <a:pt x="377319" y="536763"/>
                </a:lnTo>
                <a:cubicBezTo>
                  <a:pt x="361093" y="536763"/>
                  <a:pt x="347817" y="523506"/>
                  <a:pt x="347817" y="507302"/>
                </a:cubicBezTo>
                <a:lnTo>
                  <a:pt x="347817" y="356680"/>
                </a:lnTo>
                <a:cubicBezTo>
                  <a:pt x="347817" y="283027"/>
                  <a:pt x="354086" y="225577"/>
                  <a:pt x="366994" y="184331"/>
                </a:cubicBezTo>
                <a:cubicBezTo>
                  <a:pt x="379532" y="142348"/>
                  <a:pt x="403871" y="104785"/>
                  <a:pt x="438537" y="71273"/>
                </a:cubicBezTo>
                <a:cubicBezTo>
                  <a:pt x="467670" y="43653"/>
                  <a:pt x="503073" y="20820"/>
                  <a:pt x="544376" y="3143"/>
                </a:cubicBezTo>
                <a:cubicBezTo>
                  <a:pt x="551752" y="-171"/>
                  <a:pt x="559589" y="-171"/>
                  <a:pt x="566457" y="2407"/>
                </a:cubicBezTo>
                <a:close/>
                <a:moveTo>
                  <a:pt x="219410" y="1869"/>
                </a:moveTo>
                <a:cubicBezTo>
                  <a:pt x="226280" y="4447"/>
                  <a:pt x="232181" y="9603"/>
                  <a:pt x="235685" y="16784"/>
                </a:cubicBezTo>
                <a:lnTo>
                  <a:pt x="259659" y="67235"/>
                </a:lnTo>
                <a:cubicBezTo>
                  <a:pt x="266667" y="81965"/>
                  <a:pt x="260028" y="100378"/>
                  <a:pt x="244906" y="106638"/>
                </a:cubicBezTo>
                <a:cubicBezTo>
                  <a:pt x="209129" y="121737"/>
                  <a:pt x="182573" y="141623"/>
                  <a:pt x="164869" y="165560"/>
                </a:cubicBezTo>
                <a:cubicBezTo>
                  <a:pt x="143108" y="195389"/>
                  <a:pt x="131305" y="235160"/>
                  <a:pt x="130198" y="284875"/>
                </a:cubicBezTo>
                <a:lnTo>
                  <a:pt x="222776" y="284875"/>
                </a:lnTo>
                <a:cubicBezTo>
                  <a:pt x="239004" y="284875"/>
                  <a:pt x="252282" y="298132"/>
                  <a:pt x="252282" y="314336"/>
                </a:cubicBezTo>
                <a:lnTo>
                  <a:pt x="252282" y="507303"/>
                </a:lnTo>
                <a:cubicBezTo>
                  <a:pt x="252282" y="523506"/>
                  <a:pt x="239004" y="536763"/>
                  <a:pt x="222776" y="536763"/>
                </a:cubicBezTo>
                <a:lnTo>
                  <a:pt x="29507" y="536763"/>
                </a:lnTo>
                <a:cubicBezTo>
                  <a:pt x="13278" y="536763"/>
                  <a:pt x="0" y="523506"/>
                  <a:pt x="0" y="507303"/>
                </a:cubicBezTo>
                <a:lnTo>
                  <a:pt x="0" y="356685"/>
                </a:lnTo>
                <a:cubicBezTo>
                  <a:pt x="0" y="283402"/>
                  <a:pt x="7008" y="225954"/>
                  <a:pt x="19548" y="183604"/>
                </a:cubicBezTo>
                <a:cubicBezTo>
                  <a:pt x="32457" y="141991"/>
                  <a:pt x="56063" y="104061"/>
                  <a:pt x="91102" y="71286"/>
                </a:cubicBezTo>
                <a:cubicBezTo>
                  <a:pt x="119502" y="43298"/>
                  <a:pt x="155279" y="20098"/>
                  <a:pt x="197326" y="2422"/>
                </a:cubicBezTo>
                <a:cubicBezTo>
                  <a:pt x="204703" y="-708"/>
                  <a:pt x="212541" y="-708"/>
                  <a:pt x="219410" y="1869"/>
                </a:cubicBezTo>
                <a:close/>
              </a:path>
            </a:pathLst>
          </a:custGeom>
          <a:solidFill>
            <a:schemeClr val="tx1">
              <a:lumMod val="85000"/>
              <a:lumOff val="15000"/>
              <a:alpha val="40000"/>
            </a:schemeClr>
          </a:solidFill>
          <a:ln>
            <a:noFill/>
          </a:ln>
        </p:spPr>
        <p:txBody>
          <a:bodyPr/>
          <a:lstStyle/>
          <a:p>
            <a:endParaRPr lang="zh-CN" altLang="en-US">
              <a:cs typeface="+mn-ea"/>
              <a:sym typeface="+mn-lt"/>
            </a:endParaRPr>
          </a:p>
        </p:txBody>
      </p:sp>
      <p:sp>
        <p:nvSpPr>
          <p:cNvPr id="19" name="矩形 19">
            <a:extLst>
              <a:ext uri="{FF2B5EF4-FFF2-40B4-BE49-F238E27FC236}">
                <a16:creationId xmlns:a16="http://schemas.microsoft.com/office/drawing/2014/main" id="{EA597B27-1E18-AF84-E486-0AFC5468FEB1}"/>
              </a:ext>
            </a:extLst>
          </p:cNvPr>
          <p:cNvSpPr/>
          <p:nvPr/>
        </p:nvSpPr>
        <p:spPr>
          <a:xfrm>
            <a:off x="1139846" y="1267756"/>
            <a:ext cx="317288" cy="319314"/>
          </a:xfrm>
          <a:prstGeom prst="rect">
            <a:avLst/>
          </a:prstGeom>
          <a:solidFill>
            <a:srgbClr val="E60B2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0" name="文本框 20">
            <a:extLst>
              <a:ext uri="{FF2B5EF4-FFF2-40B4-BE49-F238E27FC236}">
                <a16:creationId xmlns:a16="http://schemas.microsoft.com/office/drawing/2014/main" id="{6C9F1BC3-DE31-4190-8395-24AF21AB5E8C}"/>
              </a:ext>
            </a:extLst>
          </p:cNvPr>
          <p:cNvSpPr txBox="1"/>
          <p:nvPr/>
        </p:nvSpPr>
        <p:spPr>
          <a:xfrm>
            <a:off x="1038245" y="1806678"/>
            <a:ext cx="3796449" cy="3351046"/>
          </a:xfrm>
          <a:prstGeom prst="rect">
            <a:avLst/>
          </a:prstGeom>
          <a:noFill/>
        </p:spPr>
        <p:txBody>
          <a:bodyPr wrap="square" rtlCol="0">
            <a:spAutoFit/>
          </a:bodyPr>
          <a:lstStyle/>
          <a:p>
            <a:pPr>
              <a:lnSpc>
                <a:spcPct val="150000"/>
              </a:lnSpc>
            </a:pPr>
            <a:r>
              <a:rPr lang="pt-BR" altLang="zh-CN" sz="2400" dirty="0">
                <a:solidFill>
                  <a:prstClr val="black">
                    <a:lumMod val="75000"/>
                    <a:lumOff val="25000"/>
                  </a:prstClr>
                </a:solidFill>
                <a:cs typeface="+mn-ea"/>
                <a:sym typeface="+mn-lt"/>
              </a:rPr>
              <a:t>Para garantir a proteção desses profissionais e prevenir acidentes graves, é fundamental seguir as diretrizes da </a:t>
            </a:r>
            <a:r>
              <a:rPr lang="pt-BR" altLang="zh-CN" sz="2400" dirty="0">
                <a:solidFill>
                  <a:srgbClr val="D91D3C"/>
                </a:solidFill>
                <a:cs typeface="+mn-ea"/>
                <a:sym typeface="+mn-lt"/>
              </a:rPr>
              <a:t>NR-19</a:t>
            </a:r>
            <a:r>
              <a:rPr lang="pt-BR" altLang="zh-CN" sz="2400" dirty="0">
                <a:solidFill>
                  <a:prstClr val="black">
                    <a:lumMod val="75000"/>
                    <a:lumOff val="25000"/>
                  </a:prstClr>
                </a:solidFill>
                <a:cs typeface="+mn-ea"/>
                <a:sym typeface="+mn-lt"/>
              </a:rPr>
              <a:t>. </a:t>
            </a:r>
            <a:endParaRPr lang="zh-CN" altLang="en-US" sz="2400" dirty="0">
              <a:solidFill>
                <a:prstClr val="black">
                  <a:lumMod val="75000"/>
                  <a:lumOff val="25000"/>
                </a:prstClr>
              </a:solidFill>
              <a:cs typeface="+mn-ea"/>
              <a:sym typeface="+mn-lt"/>
            </a:endParaRPr>
          </a:p>
        </p:txBody>
      </p:sp>
      <p:pic>
        <p:nvPicPr>
          <p:cNvPr id="4098" name="Picture 2" descr="NR-19: como ter segurança no manuseio de explosivos">
            <a:extLst>
              <a:ext uri="{FF2B5EF4-FFF2-40B4-BE49-F238E27FC236}">
                <a16:creationId xmlns:a16="http://schemas.microsoft.com/office/drawing/2014/main" id="{6366FAE9-C442-A95A-3CD1-03766ADC11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787660">
            <a:off x="8101100" y="4121208"/>
            <a:ext cx="3359319" cy="190261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7">
            <a:extLst>
              <a:ext uri="{FF2B5EF4-FFF2-40B4-BE49-F238E27FC236}">
                <a16:creationId xmlns:a16="http://schemas.microsoft.com/office/drawing/2014/main" id="{1C774820-B65A-D756-CEEE-E4EB08F92F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958" y="88346"/>
            <a:ext cx="2342462" cy="650333"/>
          </a:xfrm>
          <a:prstGeom prst="rect">
            <a:avLst/>
          </a:prstGeom>
        </p:spPr>
      </p:pic>
    </p:spTree>
    <p:extLst>
      <p:ext uri="{BB962C8B-B14F-4D97-AF65-F5344CB8AC3E}">
        <p14:creationId xmlns:p14="http://schemas.microsoft.com/office/powerpoint/2010/main" val="388822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102"/>
                                        </p:tgtEl>
                                        <p:attrNameLst>
                                          <p:attrName>style.visibility</p:attrName>
                                        </p:attrNameLst>
                                      </p:cBhvr>
                                      <p:to>
                                        <p:strVal val="visible"/>
                                      </p:to>
                                    </p:set>
                                    <p:animEffect transition="in" filter="fade">
                                      <p:cBhvr>
                                        <p:cTn id="12" dur="1000"/>
                                        <p:tgtEl>
                                          <p:spTgt spid="4102"/>
                                        </p:tgtEl>
                                      </p:cBhvr>
                                    </p:animEffect>
                                    <p:anim calcmode="lin" valueType="num">
                                      <p:cBhvr>
                                        <p:cTn id="13" dur="1000" fill="hold"/>
                                        <p:tgtEl>
                                          <p:spTgt spid="4102"/>
                                        </p:tgtEl>
                                        <p:attrNameLst>
                                          <p:attrName>ppt_x</p:attrName>
                                        </p:attrNameLst>
                                      </p:cBhvr>
                                      <p:tavLst>
                                        <p:tav tm="0">
                                          <p:val>
                                            <p:strVal val="#ppt_x"/>
                                          </p:val>
                                        </p:tav>
                                        <p:tav tm="100000">
                                          <p:val>
                                            <p:strVal val="#ppt_x"/>
                                          </p:val>
                                        </p:tav>
                                      </p:tavLst>
                                    </p:anim>
                                    <p:anim calcmode="lin" valueType="num">
                                      <p:cBhvr>
                                        <p:cTn id="14" dur="1000" fill="hold"/>
                                        <p:tgtEl>
                                          <p:spTgt spid="410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fade">
                                      <p:cBhvr>
                                        <p:cTn id="22" dur="1000"/>
                                        <p:tgtEl>
                                          <p:spTgt spid="4100"/>
                                        </p:tgtEl>
                                      </p:cBhvr>
                                    </p:animEffect>
                                    <p:anim calcmode="lin" valueType="num">
                                      <p:cBhvr>
                                        <p:cTn id="23" dur="1000" fill="hold"/>
                                        <p:tgtEl>
                                          <p:spTgt spid="4100"/>
                                        </p:tgtEl>
                                        <p:attrNameLst>
                                          <p:attrName>ppt_x</p:attrName>
                                        </p:attrNameLst>
                                      </p:cBhvr>
                                      <p:tavLst>
                                        <p:tav tm="0">
                                          <p:val>
                                            <p:strVal val="#ppt_x"/>
                                          </p:val>
                                        </p:tav>
                                        <p:tav tm="100000">
                                          <p:val>
                                            <p:strVal val="#ppt_x"/>
                                          </p:val>
                                        </p:tav>
                                      </p:tavLst>
                                    </p:anim>
                                    <p:anim calcmode="lin" valueType="num">
                                      <p:cBhvr>
                                        <p:cTn id="24" dur="1000" fill="hold"/>
                                        <p:tgtEl>
                                          <p:spTgt spid="4100"/>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4098"/>
                                        </p:tgtEl>
                                        <p:attrNameLst>
                                          <p:attrName>style.visibility</p:attrName>
                                        </p:attrNameLst>
                                      </p:cBhvr>
                                      <p:to>
                                        <p:strVal val="visible"/>
                                      </p:to>
                                    </p:set>
                                    <p:animEffect transition="in" filter="fade">
                                      <p:cBhvr>
                                        <p:cTn id="32" dur="1000"/>
                                        <p:tgtEl>
                                          <p:spTgt spid="4098"/>
                                        </p:tgtEl>
                                      </p:cBhvr>
                                    </p:animEffect>
                                    <p:anim calcmode="lin" valueType="num">
                                      <p:cBhvr>
                                        <p:cTn id="33" dur="1000" fill="hold"/>
                                        <p:tgtEl>
                                          <p:spTgt spid="4098"/>
                                        </p:tgtEl>
                                        <p:attrNameLst>
                                          <p:attrName>ppt_x</p:attrName>
                                        </p:attrNameLst>
                                      </p:cBhvr>
                                      <p:tavLst>
                                        <p:tav tm="0">
                                          <p:val>
                                            <p:strVal val="#ppt_x"/>
                                          </p:val>
                                        </p:tav>
                                        <p:tav tm="100000">
                                          <p:val>
                                            <p:strVal val="#ppt_x"/>
                                          </p:val>
                                        </p:tav>
                                      </p:tavLst>
                                    </p:anim>
                                    <p:anim calcmode="lin" valueType="num">
                                      <p:cBhvr>
                                        <p:cTn id="3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91BF70-484C-CC7A-3700-E44D62C3B596}"/>
              </a:ext>
            </a:extLst>
          </p:cNvPr>
          <p:cNvSpPr/>
          <p:nvPr/>
        </p:nvSpPr>
        <p:spPr>
          <a:xfrm>
            <a:off x="0" y="0"/>
            <a:ext cx="12192000" cy="6858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矩形 4">
            <a:extLst>
              <a:ext uri="{FF2B5EF4-FFF2-40B4-BE49-F238E27FC236}">
                <a16:creationId xmlns:a16="http://schemas.microsoft.com/office/drawing/2014/main" id="{225C6BCA-489F-4BC1-7AE0-EC4479922B83}"/>
              </a:ext>
            </a:extLst>
          </p:cNvPr>
          <p:cNvSpPr/>
          <p:nvPr/>
        </p:nvSpPr>
        <p:spPr>
          <a:xfrm>
            <a:off x="939800" y="827953"/>
            <a:ext cx="10210662" cy="5230866"/>
          </a:xfrm>
          <a:prstGeom prst="rect">
            <a:avLst/>
          </a:prstGeom>
          <a:solidFill>
            <a:srgbClr val="E60B2F"/>
          </a:solidFill>
          <a:ln>
            <a:noFill/>
          </a:ln>
          <a:effectLst>
            <a:outerShdw blurRad="3048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2" name="组合 2">
            <a:extLst>
              <a:ext uri="{FF2B5EF4-FFF2-40B4-BE49-F238E27FC236}">
                <a16:creationId xmlns:a16="http://schemas.microsoft.com/office/drawing/2014/main" id="{2FF1D9CF-9F7F-8F33-B035-DB2CE15AA0DA}"/>
              </a:ext>
            </a:extLst>
          </p:cNvPr>
          <p:cNvGrpSpPr/>
          <p:nvPr/>
        </p:nvGrpSpPr>
        <p:grpSpPr>
          <a:xfrm>
            <a:off x="10228289" y="5681009"/>
            <a:ext cx="579411" cy="148292"/>
            <a:chOff x="11047684" y="6523945"/>
            <a:chExt cx="726541" cy="184922"/>
          </a:xfrm>
        </p:grpSpPr>
        <p:sp>
          <p:nvSpPr>
            <p:cNvPr id="25" name="椭圆 14">
              <a:extLst>
                <a:ext uri="{FF2B5EF4-FFF2-40B4-BE49-F238E27FC236}">
                  <a16:creationId xmlns:a16="http://schemas.microsoft.com/office/drawing/2014/main" id="{CADA8B23-3684-E2D6-510B-3D2EF06C8E08}"/>
                </a:ext>
              </a:extLst>
            </p:cNvPr>
            <p:cNvSpPr/>
            <p:nvPr/>
          </p:nvSpPr>
          <p:spPr>
            <a:xfrm>
              <a:off x="11589303" y="6523945"/>
              <a:ext cx="184922" cy="184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cs typeface="+mn-ea"/>
                <a:sym typeface="+mn-lt"/>
              </a:endParaRPr>
            </a:p>
          </p:txBody>
        </p:sp>
        <p:sp>
          <p:nvSpPr>
            <p:cNvPr id="26" name="椭圆 15">
              <a:extLst>
                <a:ext uri="{FF2B5EF4-FFF2-40B4-BE49-F238E27FC236}">
                  <a16:creationId xmlns:a16="http://schemas.microsoft.com/office/drawing/2014/main" id="{4D12E78D-0387-9080-1025-5712A4B37214}"/>
                </a:ext>
              </a:extLst>
            </p:cNvPr>
            <p:cNvSpPr/>
            <p:nvPr/>
          </p:nvSpPr>
          <p:spPr>
            <a:xfrm>
              <a:off x="11047684" y="6523945"/>
              <a:ext cx="184922" cy="18492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cs typeface="+mn-ea"/>
                <a:sym typeface="+mn-lt"/>
              </a:endParaRPr>
            </a:p>
          </p:txBody>
        </p:sp>
        <p:sp>
          <p:nvSpPr>
            <p:cNvPr id="27" name="椭圆 16">
              <a:extLst>
                <a:ext uri="{FF2B5EF4-FFF2-40B4-BE49-F238E27FC236}">
                  <a16:creationId xmlns:a16="http://schemas.microsoft.com/office/drawing/2014/main" id="{92E3A25C-0C0B-57C7-7515-67683933440B}"/>
                </a:ext>
              </a:extLst>
            </p:cNvPr>
            <p:cNvSpPr/>
            <p:nvPr/>
          </p:nvSpPr>
          <p:spPr>
            <a:xfrm>
              <a:off x="11318493" y="6523945"/>
              <a:ext cx="184922" cy="18492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cs typeface="+mn-ea"/>
                <a:sym typeface="+mn-lt"/>
              </a:endParaRPr>
            </a:p>
          </p:txBody>
        </p:sp>
      </p:grpSp>
      <p:sp>
        <p:nvSpPr>
          <p:cNvPr id="18" name="文本框 12">
            <a:extLst>
              <a:ext uri="{FF2B5EF4-FFF2-40B4-BE49-F238E27FC236}">
                <a16:creationId xmlns:a16="http://schemas.microsoft.com/office/drawing/2014/main" id="{4B70532D-7373-F7D6-9C8D-7F4428A347BE}"/>
              </a:ext>
            </a:extLst>
          </p:cNvPr>
          <p:cNvSpPr txBox="1"/>
          <p:nvPr/>
        </p:nvSpPr>
        <p:spPr>
          <a:xfrm>
            <a:off x="2543538" y="978794"/>
            <a:ext cx="8891388" cy="4551374"/>
          </a:xfrm>
          <a:prstGeom prst="rect">
            <a:avLst/>
          </a:prstGeom>
          <a:noFill/>
        </p:spPr>
        <p:txBody>
          <a:bodyPr wrap="square" rtlCol="0">
            <a:spAutoFit/>
          </a:bodyPr>
          <a:lstStyle/>
          <a:p>
            <a:pPr>
              <a:lnSpc>
                <a:spcPct val="250000"/>
              </a:lnSpc>
            </a:pPr>
            <a:r>
              <a:rPr lang="pt-BR" altLang="zh-CN" sz="2400" dirty="0">
                <a:solidFill>
                  <a:schemeClr val="bg1"/>
                </a:solidFill>
                <a:cs typeface="+mn-ea"/>
                <a:sym typeface="+mn-lt"/>
              </a:rPr>
              <a:t>Eles envolvem a identificação e avaliação de riscos, a implementação de medidas preventivas e de resposta a incidentes. Devem ser seguidos de maneira rigorosa em todas as etapas. </a:t>
            </a:r>
            <a:r>
              <a:rPr lang="pt-BR" altLang="zh-CN" sz="2400" b="1" dirty="0">
                <a:solidFill>
                  <a:schemeClr val="bg1"/>
                </a:solidFill>
                <a:cs typeface="+mn-ea"/>
                <a:sym typeface="+mn-lt"/>
              </a:rPr>
              <a:t>A seguir estão alguns dos principais procedimentos de segurança conforme a NR-19:</a:t>
            </a:r>
            <a:endParaRPr lang="zh-CN" altLang="en-US" sz="2400" b="1" dirty="0">
              <a:solidFill>
                <a:schemeClr val="bg1"/>
              </a:solidFill>
              <a:cs typeface="+mn-ea"/>
              <a:sym typeface="+mn-lt"/>
            </a:endParaRPr>
          </a:p>
        </p:txBody>
      </p:sp>
      <p:grpSp>
        <p:nvGrpSpPr>
          <p:cNvPr id="3" name="Group 14">
            <a:extLst>
              <a:ext uri="{FF2B5EF4-FFF2-40B4-BE49-F238E27FC236}">
                <a16:creationId xmlns:a16="http://schemas.microsoft.com/office/drawing/2014/main" id="{41D62A4C-6670-3F38-52ED-DE8F55C6092A}"/>
              </a:ext>
            </a:extLst>
          </p:cNvPr>
          <p:cNvGrpSpPr/>
          <p:nvPr/>
        </p:nvGrpSpPr>
        <p:grpSpPr>
          <a:xfrm>
            <a:off x="1187332" y="1473200"/>
            <a:ext cx="1008380" cy="546241"/>
            <a:chOff x="466725" y="2427118"/>
            <a:chExt cx="295275" cy="246132"/>
          </a:xfrm>
        </p:grpSpPr>
        <p:sp>
          <p:nvSpPr>
            <p:cNvPr id="4" name="Rectangle: Rounded Corners 15">
              <a:extLst>
                <a:ext uri="{FF2B5EF4-FFF2-40B4-BE49-F238E27FC236}">
                  <a16:creationId xmlns:a16="http://schemas.microsoft.com/office/drawing/2014/main" id="{0303A787-A000-96BE-71AE-B401C7E9FA78}"/>
                </a:ext>
              </a:extLst>
            </p:cNvPr>
            <p:cNvSpPr/>
            <p:nvPr/>
          </p:nvSpPr>
          <p:spPr>
            <a:xfrm>
              <a:off x="466725" y="2427118"/>
              <a:ext cx="295275" cy="92245"/>
            </a:xfrm>
            <a:prstGeom prst="roundRect">
              <a:avLst>
                <a:gd name="adj" fmla="val 50000"/>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cs typeface="+mn-ea"/>
                <a:sym typeface="+mn-lt"/>
              </a:endParaRPr>
            </a:p>
          </p:txBody>
        </p:sp>
        <p:sp>
          <p:nvSpPr>
            <p:cNvPr id="5" name="Rectangle: Rounded Corners 16">
              <a:extLst>
                <a:ext uri="{FF2B5EF4-FFF2-40B4-BE49-F238E27FC236}">
                  <a16:creationId xmlns:a16="http://schemas.microsoft.com/office/drawing/2014/main" id="{AA33913C-F40B-B9B9-49A4-7E8FE3E7D4E7}"/>
                </a:ext>
              </a:extLst>
            </p:cNvPr>
            <p:cNvSpPr/>
            <p:nvPr/>
          </p:nvSpPr>
          <p:spPr>
            <a:xfrm>
              <a:off x="578644" y="2581005"/>
              <a:ext cx="183355" cy="92245"/>
            </a:xfrm>
            <a:prstGeom prst="roundRect">
              <a:avLst>
                <a:gd name="adj" fmla="val 50000"/>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cs typeface="+mn-ea"/>
                <a:sym typeface="+mn-lt"/>
              </a:endParaRPr>
            </a:p>
          </p:txBody>
        </p:sp>
      </p:grpSp>
      <p:grpSp>
        <p:nvGrpSpPr>
          <p:cNvPr id="7" name="组合 24">
            <a:extLst>
              <a:ext uri="{FF2B5EF4-FFF2-40B4-BE49-F238E27FC236}">
                <a16:creationId xmlns:a16="http://schemas.microsoft.com/office/drawing/2014/main" id="{9E6B70D9-9A75-0A06-4BB0-4239EA741821}"/>
              </a:ext>
            </a:extLst>
          </p:cNvPr>
          <p:cNvGrpSpPr/>
          <p:nvPr/>
        </p:nvGrpSpPr>
        <p:grpSpPr>
          <a:xfrm flipH="1">
            <a:off x="481208" y="4890174"/>
            <a:ext cx="1714500" cy="1729961"/>
            <a:chOff x="1869240" y="1695207"/>
            <a:chExt cx="4053990" cy="4056338"/>
          </a:xfrm>
          <a:effectLst>
            <a:outerShdw blurRad="152400" dist="165100" dir="2700000" algn="tl" rotWithShape="0">
              <a:prstClr val="black">
                <a:alpha val="20000"/>
              </a:prstClr>
            </a:outerShdw>
          </a:effectLst>
        </p:grpSpPr>
        <p:grpSp>
          <p:nvGrpSpPr>
            <p:cNvPr id="8" name="Group 3">
              <a:extLst>
                <a:ext uri="{FF2B5EF4-FFF2-40B4-BE49-F238E27FC236}">
                  <a16:creationId xmlns:a16="http://schemas.microsoft.com/office/drawing/2014/main" id="{DFEDE977-47AF-2266-556C-212285D6DB6E}"/>
                </a:ext>
              </a:extLst>
            </p:cNvPr>
            <p:cNvGrpSpPr/>
            <p:nvPr/>
          </p:nvGrpSpPr>
          <p:grpSpPr>
            <a:xfrm rot="20767753">
              <a:off x="1869240" y="1695207"/>
              <a:ext cx="4053990" cy="4056338"/>
              <a:chOff x="3429000" y="1858963"/>
              <a:chExt cx="2739233" cy="2740819"/>
            </a:xfrm>
          </p:grpSpPr>
          <p:sp>
            <p:nvSpPr>
              <p:cNvPr id="10" name="Freeform 5">
                <a:extLst>
                  <a:ext uri="{FF2B5EF4-FFF2-40B4-BE49-F238E27FC236}">
                    <a16:creationId xmlns:a16="http://schemas.microsoft.com/office/drawing/2014/main" id="{09E0CB33-F72F-259B-B468-09D6696E403A}"/>
                  </a:ext>
                </a:extLst>
              </p:cNvPr>
              <p:cNvSpPr>
                <a:spLocks/>
              </p:cNvSpPr>
              <p:nvPr/>
            </p:nvSpPr>
            <p:spPr bwMode="auto">
              <a:xfrm>
                <a:off x="5363370" y="3794920"/>
                <a:ext cx="804863" cy="804862"/>
              </a:xfrm>
              <a:custGeom>
                <a:avLst/>
                <a:gdLst/>
                <a:ahLst/>
                <a:cxnLst>
                  <a:cxn ang="0">
                    <a:pos x="1046" y="168"/>
                  </a:cxn>
                  <a:cxn ang="0">
                    <a:pos x="1122" y="107"/>
                  </a:cxn>
                  <a:cxn ang="0">
                    <a:pos x="1207" y="61"/>
                  </a:cxn>
                  <a:cxn ang="0">
                    <a:pos x="1295" y="27"/>
                  </a:cxn>
                  <a:cxn ang="0">
                    <a:pos x="1388" y="7"/>
                  </a:cxn>
                  <a:cxn ang="0">
                    <a:pos x="1481" y="0"/>
                  </a:cxn>
                  <a:cxn ang="0">
                    <a:pos x="1575" y="7"/>
                  </a:cxn>
                  <a:cxn ang="0">
                    <a:pos x="1667" y="27"/>
                  </a:cxn>
                  <a:cxn ang="0">
                    <a:pos x="1756" y="61"/>
                  </a:cxn>
                  <a:cxn ang="0">
                    <a:pos x="1840" y="107"/>
                  </a:cxn>
                  <a:cxn ang="0">
                    <a:pos x="1918" y="168"/>
                  </a:cxn>
                  <a:cxn ang="0">
                    <a:pos x="4899" y="3149"/>
                  </a:cxn>
                  <a:cxn ang="0">
                    <a:pos x="4960" y="3227"/>
                  </a:cxn>
                  <a:cxn ang="0">
                    <a:pos x="5006" y="3312"/>
                  </a:cxn>
                  <a:cxn ang="0">
                    <a:pos x="5040" y="3400"/>
                  </a:cxn>
                  <a:cxn ang="0">
                    <a:pos x="5059" y="3493"/>
                  </a:cxn>
                  <a:cxn ang="0">
                    <a:pos x="5066" y="3587"/>
                  </a:cxn>
                  <a:cxn ang="0">
                    <a:pos x="5059" y="3681"/>
                  </a:cxn>
                  <a:cxn ang="0">
                    <a:pos x="5040" y="3773"/>
                  </a:cxn>
                  <a:cxn ang="0">
                    <a:pos x="5006" y="3861"/>
                  </a:cxn>
                  <a:cxn ang="0">
                    <a:pos x="4960" y="3946"/>
                  </a:cxn>
                  <a:cxn ang="0">
                    <a:pos x="4899" y="4024"/>
                  </a:cxn>
                  <a:cxn ang="0">
                    <a:pos x="4021" y="4902"/>
                  </a:cxn>
                  <a:cxn ang="0">
                    <a:pos x="3943" y="4963"/>
                  </a:cxn>
                  <a:cxn ang="0">
                    <a:pos x="3859" y="5009"/>
                  </a:cxn>
                  <a:cxn ang="0">
                    <a:pos x="3770" y="5043"/>
                  </a:cxn>
                  <a:cxn ang="0">
                    <a:pos x="3678" y="5062"/>
                  </a:cxn>
                  <a:cxn ang="0">
                    <a:pos x="3584" y="5070"/>
                  </a:cxn>
                  <a:cxn ang="0">
                    <a:pos x="3490" y="5062"/>
                  </a:cxn>
                  <a:cxn ang="0">
                    <a:pos x="3398" y="5043"/>
                  </a:cxn>
                  <a:cxn ang="0">
                    <a:pos x="3310" y="5009"/>
                  </a:cxn>
                  <a:cxn ang="0">
                    <a:pos x="3225" y="4963"/>
                  </a:cxn>
                  <a:cxn ang="0">
                    <a:pos x="3148" y="4902"/>
                  </a:cxn>
                  <a:cxn ang="0">
                    <a:pos x="168" y="1919"/>
                  </a:cxn>
                  <a:cxn ang="0">
                    <a:pos x="107" y="1841"/>
                  </a:cxn>
                  <a:cxn ang="0">
                    <a:pos x="61" y="1757"/>
                  </a:cxn>
                  <a:cxn ang="0">
                    <a:pos x="27" y="1668"/>
                  </a:cxn>
                  <a:cxn ang="0">
                    <a:pos x="7" y="1576"/>
                  </a:cxn>
                  <a:cxn ang="0">
                    <a:pos x="0" y="1482"/>
                  </a:cxn>
                  <a:cxn ang="0">
                    <a:pos x="7" y="1389"/>
                  </a:cxn>
                  <a:cxn ang="0">
                    <a:pos x="27" y="1297"/>
                  </a:cxn>
                  <a:cxn ang="0">
                    <a:pos x="61" y="1207"/>
                  </a:cxn>
                  <a:cxn ang="0">
                    <a:pos x="107" y="1123"/>
                  </a:cxn>
                  <a:cxn ang="0">
                    <a:pos x="168" y="1046"/>
                  </a:cxn>
                </a:cxnLst>
                <a:rect l="0" t="0" r="r" b="b"/>
                <a:pathLst>
                  <a:path w="5066" h="5070">
                    <a:moveTo>
                      <a:pt x="190" y="1021"/>
                    </a:moveTo>
                    <a:lnTo>
                      <a:pt x="1021" y="190"/>
                    </a:lnTo>
                    <a:lnTo>
                      <a:pt x="1046" y="168"/>
                    </a:lnTo>
                    <a:lnTo>
                      <a:pt x="1070" y="146"/>
                    </a:lnTo>
                    <a:lnTo>
                      <a:pt x="1096" y="126"/>
                    </a:lnTo>
                    <a:lnTo>
                      <a:pt x="1122" y="107"/>
                    </a:lnTo>
                    <a:lnTo>
                      <a:pt x="1150" y="90"/>
                    </a:lnTo>
                    <a:lnTo>
                      <a:pt x="1179" y="75"/>
                    </a:lnTo>
                    <a:lnTo>
                      <a:pt x="1207" y="61"/>
                    </a:lnTo>
                    <a:lnTo>
                      <a:pt x="1236" y="48"/>
                    </a:lnTo>
                    <a:lnTo>
                      <a:pt x="1266" y="37"/>
                    </a:lnTo>
                    <a:lnTo>
                      <a:pt x="1295" y="27"/>
                    </a:lnTo>
                    <a:lnTo>
                      <a:pt x="1327" y="18"/>
                    </a:lnTo>
                    <a:lnTo>
                      <a:pt x="1357" y="12"/>
                    </a:lnTo>
                    <a:lnTo>
                      <a:pt x="1388" y="7"/>
                    </a:lnTo>
                    <a:lnTo>
                      <a:pt x="1419" y="3"/>
                    </a:lnTo>
                    <a:lnTo>
                      <a:pt x="1450" y="1"/>
                    </a:lnTo>
                    <a:lnTo>
                      <a:pt x="1481" y="0"/>
                    </a:lnTo>
                    <a:lnTo>
                      <a:pt x="1513" y="1"/>
                    </a:lnTo>
                    <a:lnTo>
                      <a:pt x="1544" y="3"/>
                    </a:lnTo>
                    <a:lnTo>
                      <a:pt x="1575" y="7"/>
                    </a:lnTo>
                    <a:lnTo>
                      <a:pt x="1607" y="12"/>
                    </a:lnTo>
                    <a:lnTo>
                      <a:pt x="1637" y="18"/>
                    </a:lnTo>
                    <a:lnTo>
                      <a:pt x="1667" y="27"/>
                    </a:lnTo>
                    <a:lnTo>
                      <a:pt x="1698" y="37"/>
                    </a:lnTo>
                    <a:lnTo>
                      <a:pt x="1727" y="48"/>
                    </a:lnTo>
                    <a:lnTo>
                      <a:pt x="1756" y="61"/>
                    </a:lnTo>
                    <a:lnTo>
                      <a:pt x="1785" y="75"/>
                    </a:lnTo>
                    <a:lnTo>
                      <a:pt x="1813" y="90"/>
                    </a:lnTo>
                    <a:lnTo>
                      <a:pt x="1840" y="107"/>
                    </a:lnTo>
                    <a:lnTo>
                      <a:pt x="1867" y="126"/>
                    </a:lnTo>
                    <a:lnTo>
                      <a:pt x="1893" y="146"/>
                    </a:lnTo>
                    <a:lnTo>
                      <a:pt x="1918" y="168"/>
                    </a:lnTo>
                    <a:lnTo>
                      <a:pt x="1943" y="190"/>
                    </a:lnTo>
                    <a:lnTo>
                      <a:pt x="4876" y="3126"/>
                    </a:lnTo>
                    <a:lnTo>
                      <a:pt x="4899" y="3149"/>
                    </a:lnTo>
                    <a:lnTo>
                      <a:pt x="4921" y="3175"/>
                    </a:lnTo>
                    <a:lnTo>
                      <a:pt x="4940" y="3201"/>
                    </a:lnTo>
                    <a:lnTo>
                      <a:pt x="4960" y="3227"/>
                    </a:lnTo>
                    <a:lnTo>
                      <a:pt x="4976" y="3255"/>
                    </a:lnTo>
                    <a:lnTo>
                      <a:pt x="4992" y="3284"/>
                    </a:lnTo>
                    <a:lnTo>
                      <a:pt x="5006" y="3312"/>
                    </a:lnTo>
                    <a:lnTo>
                      <a:pt x="5019" y="3341"/>
                    </a:lnTo>
                    <a:lnTo>
                      <a:pt x="5030" y="3371"/>
                    </a:lnTo>
                    <a:lnTo>
                      <a:pt x="5040" y="3400"/>
                    </a:lnTo>
                    <a:lnTo>
                      <a:pt x="5047" y="3431"/>
                    </a:lnTo>
                    <a:lnTo>
                      <a:pt x="5054" y="3462"/>
                    </a:lnTo>
                    <a:lnTo>
                      <a:pt x="5059" y="3493"/>
                    </a:lnTo>
                    <a:lnTo>
                      <a:pt x="5064" y="3524"/>
                    </a:lnTo>
                    <a:lnTo>
                      <a:pt x="5066" y="3555"/>
                    </a:lnTo>
                    <a:lnTo>
                      <a:pt x="5066" y="3587"/>
                    </a:lnTo>
                    <a:lnTo>
                      <a:pt x="5066" y="3618"/>
                    </a:lnTo>
                    <a:lnTo>
                      <a:pt x="5064" y="3649"/>
                    </a:lnTo>
                    <a:lnTo>
                      <a:pt x="5059" y="3681"/>
                    </a:lnTo>
                    <a:lnTo>
                      <a:pt x="5054" y="3711"/>
                    </a:lnTo>
                    <a:lnTo>
                      <a:pt x="5047" y="3742"/>
                    </a:lnTo>
                    <a:lnTo>
                      <a:pt x="5040" y="3773"/>
                    </a:lnTo>
                    <a:lnTo>
                      <a:pt x="5030" y="3803"/>
                    </a:lnTo>
                    <a:lnTo>
                      <a:pt x="5019" y="3832"/>
                    </a:lnTo>
                    <a:lnTo>
                      <a:pt x="5006" y="3861"/>
                    </a:lnTo>
                    <a:lnTo>
                      <a:pt x="4992" y="3891"/>
                    </a:lnTo>
                    <a:lnTo>
                      <a:pt x="4976" y="3919"/>
                    </a:lnTo>
                    <a:lnTo>
                      <a:pt x="4960" y="3946"/>
                    </a:lnTo>
                    <a:lnTo>
                      <a:pt x="4940" y="3973"/>
                    </a:lnTo>
                    <a:lnTo>
                      <a:pt x="4921" y="3999"/>
                    </a:lnTo>
                    <a:lnTo>
                      <a:pt x="4899" y="4024"/>
                    </a:lnTo>
                    <a:lnTo>
                      <a:pt x="4876" y="4047"/>
                    </a:lnTo>
                    <a:lnTo>
                      <a:pt x="4045" y="4879"/>
                    </a:lnTo>
                    <a:lnTo>
                      <a:pt x="4021" y="4902"/>
                    </a:lnTo>
                    <a:lnTo>
                      <a:pt x="3996" y="4924"/>
                    </a:lnTo>
                    <a:lnTo>
                      <a:pt x="3970" y="4943"/>
                    </a:lnTo>
                    <a:lnTo>
                      <a:pt x="3943" y="4963"/>
                    </a:lnTo>
                    <a:lnTo>
                      <a:pt x="3916" y="4979"/>
                    </a:lnTo>
                    <a:lnTo>
                      <a:pt x="3888" y="4995"/>
                    </a:lnTo>
                    <a:lnTo>
                      <a:pt x="3859" y="5009"/>
                    </a:lnTo>
                    <a:lnTo>
                      <a:pt x="3830" y="5022"/>
                    </a:lnTo>
                    <a:lnTo>
                      <a:pt x="3801" y="5033"/>
                    </a:lnTo>
                    <a:lnTo>
                      <a:pt x="3770" y="5043"/>
                    </a:lnTo>
                    <a:lnTo>
                      <a:pt x="3740" y="5050"/>
                    </a:lnTo>
                    <a:lnTo>
                      <a:pt x="3709" y="5058"/>
                    </a:lnTo>
                    <a:lnTo>
                      <a:pt x="3678" y="5062"/>
                    </a:lnTo>
                    <a:lnTo>
                      <a:pt x="3647" y="5067"/>
                    </a:lnTo>
                    <a:lnTo>
                      <a:pt x="3616" y="5069"/>
                    </a:lnTo>
                    <a:lnTo>
                      <a:pt x="3584" y="5070"/>
                    </a:lnTo>
                    <a:lnTo>
                      <a:pt x="3553" y="5069"/>
                    </a:lnTo>
                    <a:lnTo>
                      <a:pt x="3522" y="5067"/>
                    </a:lnTo>
                    <a:lnTo>
                      <a:pt x="3490" y="5062"/>
                    </a:lnTo>
                    <a:lnTo>
                      <a:pt x="3460" y="5058"/>
                    </a:lnTo>
                    <a:lnTo>
                      <a:pt x="3429" y="5050"/>
                    </a:lnTo>
                    <a:lnTo>
                      <a:pt x="3398" y="5043"/>
                    </a:lnTo>
                    <a:lnTo>
                      <a:pt x="3369" y="5033"/>
                    </a:lnTo>
                    <a:lnTo>
                      <a:pt x="3339" y="5022"/>
                    </a:lnTo>
                    <a:lnTo>
                      <a:pt x="3310" y="5009"/>
                    </a:lnTo>
                    <a:lnTo>
                      <a:pt x="3282" y="4995"/>
                    </a:lnTo>
                    <a:lnTo>
                      <a:pt x="3254" y="4979"/>
                    </a:lnTo>
                    <a:lnTo>
                      <a:pt x="3225" y="4963"/>
                    </a:lnTo>
                    <a:lnTo>
                      <a:pt x="3199" y="4943"/>
                    </a:lnTo>
                    <a:lnTo>
                      <a:pt x="3173" y="4924"/>
                    </a:lnTo>
                    <a:lnTo>
                      <a:pt x="3148" y="4902"/>
                    </a:lnTo>
                    <a:lnTo>
                      <a:pt x="3124" y="4879"/>
                    </a:lnTo>
                    <a:lnTo>
                      <a:pt x="190" y="1944"/>
                    </a:lnTo>
                    <a:lnTo>
                      <a:pt x="168" y="1919"/>
                    </a:lnTo>
                    <a:lnTo>
                      <a:pt x="146" y="1894"/>
                    </a:lnTo>
                    <a:lnTo>
                      <a:pt x="125" y="1868"/>
                    </a:lnTo>
                    <a:lnTo>
                      <a:pt x="107" y="1841"/>
                    </a:lnTo>
                    <a:lnTo>
                      <a:pt x="90" y="1814"/>
                    </a:lnTo>
                    <a:lnTo>
                      <a:pt x="75" y="1786"/>
                    </a:lnTo>
                    <a:lnTo>
                      <a:pt x="61" y="1757"/>
                    </a:lnTo>
                    <a:lnTo>
                      <a:pt x="48" y="1728"/>
                    </a:lnTo>
                    <a:lnTo>
                      <a:pt x="37" y="1699"/>
                    </a:lnTo>
                    <a:lnTo>
                      <a:pt x="27" y="1668"/>
                    </a:lnTo>
                    <a:lnTo>
                      <a:pt x="18" y="1638"/>
                    </a:lnTo>
                    <a:lnTo>
                      <a:pt x="12" y="1608"/>
                    </a:lnTo>
                    <a:lnTo>
                      <a:pt x="7" y="1576"/>
                    </a:lnTo>
                    <a:lnTo>
                      <a:pt x="3" y="1545"/>
                    </a:lnTo>
                    <a:lnTo>
                      <a:pt x="1" y="1514"/>
                    </a:lnTo>
                    <a:lnTo>
                      <a:pt x="0" y="1482"/>
                    </a:lnTo>
                    <a:lnTo>
                      <a:pt x="1" y="1451"/>
                    </a:lnTo>
                    <a:lnTo>
                      <a:pt x="3" y="1421"/>
                    </a:lnTo>
                    <a:lnTo>
                      <a:pt x="7" y="1389"/>
                    </a:lnTo>
                    <a:lnTo>
                      <a:pt x="12" y="1358"/>
                    </a:lnTo>
                    <a:lnTo>
                      <a:pt x="18" y="1328"/>
                    </a:lnTo>
                    <a:lnTo>
                      <a:pt x="27" y="1297"/>
                    </a:lnTo>
                    <a:lnTo>
                      <a:pt x="37" y="1267"/>
                    </a:lnTo>
                    <a:lnTo>
                      <a:pt x="48" y="1237"/>
                    </a:lnTo>
                    <a:lnTo>
                      <a:pt x="61" y="1207"/>
                    </a:lnTo>
                    <a:lnTo>
                      <a:pt x="75" y="1179"/>
                    </a:lnTo>
                    <a:lnTo>
                      <a:pt x="90" y="1151"/>
                    </a:lnTo>
                    <a:lnTo>
                      <a:pt x="107" y="1123"/>
                    </a:lnTo>
                    <a:lnTo>
                      <a:pt x="125" y="1097"/>
                    </a:lnTo>
                    <a:lnTo>
                      <a:pt x="146" y="1071"/>
                    </a:lnTo>
                    <a:lnTo>
                      <a:pt x="168" y="1046"/>
                    </a:lnTo>
                    <a:lnTo>
                      <a:pt x="190" y="1021"/>
                    </a:lnTo>
                  </a:path>
                </a:pathLst>
              </a:custGeom>
              <a:solidFill>
                <a:srgbClr val="C00000"/>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1" name="Freeform 6">
                <a:extLst>
                  <a:ext uri="{FF2B5EF4-FFF2-40B4-BE49-F238E27FC236}">
                    <a16:creationId xmlns:a16="http://schemas.microsoft.com/office/drawing/2014/main" id="{CA7D1A2C-9E7E-BBE8-7D00-A1A9C9B7F0A5}"/>
                  </a:ext>
                </a:extLst>
              </p:cNvPr>
              <p:cNvSpPr>
                <a:spLocks/>
              </p:cNvSpPr>
              <p:nvPr/>
            </p:nvSpPr>
            <p:spPr bwMode="auto">
              <a:xfrm>
                <a:off x="5391945" y="3823495"/>
                <a:ext cx="300038" cy="300037"/>
              </a:xfrm>
              <a:custGeom>
                <a:avLst/>
                <a:gdLst/>
                <a:ahLst/>
                <a:cxnLst>
                  <a:cxn ang="0">
                    <a:pos x="0" y="1753"/>
                  </a:cxn>
                  <a:cxn ang="0">
                    <a:pos x="1751" y="0"/>
                  </a:cxn>
                  <a:cxn ang="0">
                    <a:pos x="1888" y="136"/>
                  </a:cxn>
                  <a:cxn ang="0">
                    <a:pos x="136" y="1889"/>
                  </a:cxn>
                  <a:cxn ang="0">
                    <a:pos x="0" y="1753"/>
                  </a:cxn>
                </a:cxnLst>
                <a:rect l="0" t="0" r="r" b="b"/>
                <a:pathLst>
                  <a:path w="1888" h="1889">
                    <a:moveTo>
                      <a:pt x="0" y="1753"/>
                    </a:moveTo>
                    <a:lnTo>
                      <a:pt x="1751" y="0"/>
                    </a:lnTo>
                    <a:lnTo>
                      <a:pt x="1888" y="136"/>
                    </a:lnTo>
                    <a:lnTo>
                      <a:pt x="136" y="1889"/>
                    </a:lnTo>
                    <a:lnTo>
                      <a:pt x="0" y="1753"/>
                    </a:lnTo>
                    <a:close/>
                  </a:path>
                </a:pathLst>
              </a:custGeom>
              <a:solidFill>
                <a:schemeClr val="bg1"/>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3" name="Freeform 7">
                <a:extLst>
                  <a:ext uri="{FF2B5EF4-FFF2-40B4-BE49-F238E27FC236}">
                    <a16:creationId xmlns:a16="http://schemas.microsoft.com/office/drawing/2014/main" id="{ED78A9D6-DDA3-658D-1657-0ADF77B0D871}"/>
                  </a:ext>
                </a:extLst>
              </p:cNvPr>
              <p:cNvSpPr>
                <a:spLocks/>
              </p:cNvSpPr>
              <p:nvPr/>
            </p:nvSpPr>
            <p:spPr bwMode="auto">
              <a:xfrm>
                <a:off x="5841207" y="4271170"/>
                <a:ext cx="298450" cy="300037"/>
              </a:xfrm>
              <a:custGeom>
                <a:avLst/>
                <a:gdLst/>
                <a:ahLst/>
                <a:cxnLst>
                  <a:cxn ang="0">
                    <a:pos x="0" y="1752"/>
                  </a:cxn>
                  <a:cxn ang="0">
                    <a:pos x="1752" y="0"/>
                  </a:cxn>
                  <a:cxn ang="0">
                    <a:pos x="1889" y="136"/>
                  </a:cxn>
                  <a:cxn ang="0">
                    <a:pos x="136" y="1890"/>
                  </a:cxn>
                  <a:cxn ang="0">
                    <a:pos x="0" y="1752"/>
                  </a:cxn>
                </a:cxnLst>
                <a:rect l="0" t="0" r="r" b="b"/>
                <a:pathLst>
                  <a:path w="1889" h="1890">
                    <a:moveTo>
                      <a:pt x="0" y="1752"/>
                    </a:moveTo>
                    <a:lnTo>
                      <a:pt x="1752" y="0"/>
                    </a:lnTo>
                    <a:lnTo>
                      <a:pt x="1889" y="136"/>
                    </a:lnTo>
                    <a:lnTo>
                      <a:pt x="136" y="1890"/>
                    </a:lnTo>
                    <a:lnTo>
                      <a:pt x="0" y="1752"/>
                    </a:lnTo>
                    <a:close/>
                  </a:path>
                </a:pathLst>
              </a:custGeom>
              <a:solidFill>
                <a:schemeClr val="bg1"/>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4" name="Freeform 8">
                <a:extLst>
                  <a:ext uri="{FF2B5EF4-FFF2-40B4-BE49-F238E27FC236}">
                    <a16:creationId xmlns:a16="http://schemas.microsoft.com/office/drawing/2014/main" id="{464EFD7A-FA4B-F355-1998-FEB5EEBF5C32}"/>
                  </a:ext>
                </a:extLst>
              </p:cNvPr>
              <p:cNvSpPr>
                <a:spLocks/>
              </p:cNvSpPr>
              <p:nvPr/>
            </p:nvSpPr>
            <p:spPr bwMode="auto">
              <a:xfrm>
                <a:off x="5045870" y="3477420"/>
                <a:ext cx="481013" cy="481012"/>
              </a:xfrm>
              <a:custGeom>
                <a:avLst/>
                <a:gdLst/>
                <a:ahLst/>
                <a:cxnLst>
                  <a:cxn ang="0">
                    <a:pos x="2174" y="3030"/>
                  </a:cxn>
                  <a:cxn ang="0">
                    <a:pos x="3029" y="2176"/>
                  </a:cxn>
                  <a:cxn ang="0">
                    <a:pos x="854" y="0"/>
                  </a:cxn>
                  <a:cxn ang="0">
                    <a:pos x="0" y="855"/>
                  </a:cxn>
                  <a:cxn ang="0">
                    <a:pos x="2174" y="3030"/>
                  </a:cxn>
                </a:cxnLst>
                <a:rect l="0" t="0" r="r" b="b"/>
                <a:pathLst>
                  <a:path w="3029" h="3030">
                    <a:moveTo>
                      <a:pt x="2174" y="3030"/>
                    </a:moveTo>
                    <a:lnTo>
                      <a:pt x="3029" y="2176"/>
                    </a:lnTo>
                    <a:lnTo>
                      <a:pt x="854" y="0"/>
                    </a:lnTo>
                    <a:lnTo>
                      <a:pt x="0" y="855"/>
                    </a:lnTo>
                    <a:lnTo>
                      <a:pt x="2174" y="3030"/>
                    </a:lnTo>
                    <a:close/>
                  </a:path>
                </a:pathLst>
              </a:custGeom>
              <a:solidFill>
                <a:srgbClr val="FFFFFF">
                  <a:lumMod val="75000"/>
                </a:srgbClr>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5" name="Freeform 9">
                <a:extLst>
                  <a:ext uri="{FF2B5EF4-FFF2-40B4-BE49-F238E27FC236}">
                    <a16:creationId xmlns:a16="http://schemas.microsoft.com/office/drawing/2014/main" id="{86CDF466-C608-A86C-8031-5CC1653BB93F}"/>
                  </a:ext>
                </a:extLst>
              </p:cNvPr>
              <p:cNvSpPr>
                <a:spLocks/>
              </p:cNvSpPr>
              <p:nvPr/>
            </p:nvSpPr>
            <p:spPr bwMode="auto">
              <a:xfrm>
                <a:off x="5018882" y="3451226"/>
                <a:ext cx="163513" cy="163512"/>
              </a:xfrm>
              <a:custGeom>
                <a:avLst/>
                <a:gdLst/>
                <a:ahLst/>
                <a:cxnLst>
                  <a:cxn ang="0">
                    <a:pos x="0" y="855"/>
                  </a:cxn>
                  <a:cxn ang="0">
                    <a:pos x="854" y="0"/>
                  </a:cxn>
                  <a:cxn ang="0">
                    <a:pos x="1032" y="179"/>
                  </a:cxn>
                  <a:cxn ang="0">
                    <a:pos x="178" y="1034"/>
                  </a:cxn>
                  <a:cxn ang="0">
                    <a:pos x="0" y="855"/>
                  </a:cxn>
                </a:cxnLst>
                <a:rect l="0" t="0" r="r" b="b"/>
                <a:pathLst>
                  <a:path w="1032" h="1034">
                    <a:moveTo>
                      <a:pt x="0" y="855"/>
                    </a:moveTo>
                    <a:lnTo>
                      <a:pt x="854" y="0"/>
                    </a:lnTo>
                    <a:lnTo>
                      <a:pt x="1032" y="179"/>
                    </a:lnTo>
                    <a:lnTo>
                      <a:pt x="178" y="1034"/>
                    </a:lnTo>
                    <a:lnTo>
                      <a:pt x="0" y="855"/>
                    </a:lnTo>
                    <a:close/>
                  </a:path>
                </a:pathLst>
              </a:custGeom>
              <a:solidFill>
                <a:srgbClr val="C00000"/>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6" name="Freeform 10">
                <a:extLst>
                  <a:ext uri="{FF2B5EF4-FFF2-40B4-BE49-F238E27FC236}">
                    <a16:creationId xmlns:a16="http://schemas.microsoft.com/office/drawing/2014/main" id="{9FA974FA-5AE5-C004-77FA-6E9DA1D9D73E}"/>
                  </a:ext>
                </a:extLst>
              </p:cNvPr>
              <p:cNvSpPr>
                <a:spLocks/>
              </p:cNvSpPr>
              <p:nvPr/>
            </p:nvSpPr>
            <p:spPr bwMode="auto">
              <a:xfrm>
                <a:off x="3429000" y="1858963"/>
                <a:ext cx="1949450" cy="1949450"/>
              </a:xfrm>
              <a:custGeom>
                <a:avLst/>
                <a:gdLst/>
                <a:ahLst/>
                <a:cxnLst>
                  <a:cxn ang="0">
                    <a:pos x="10899" y="10020"/>
                  </a:cxn>
                  <a:cxn ang="0">
                    <a:pos x="11425" y="9264"/>
                  </a:cxn>
                  <a:cxn ang="0">
                    <a:pos x="11824" y="8454"/>
                  </a:cxn>
                  <a:cxn ang="0">
                    <a:pos x="12097" y="7604"/>
                  </a:cxn>
                  <a:cxn ang="0">
                    <a:pos x="12244" y="6730"/>
                  </a:cxn>
                  <a:cxn ang="0">
                    <a:pos x="12266" y="5845"/>
                  </a:cxn>
                  <a:cxn ang="0">
                    <a:pos x="12160" y="4965"/>
                  </a:cxn>
                  <a:cxn ang="0">
                    <a:pos x="11930" y="4105"/>
                  </a:cxn>
                  <a:cxn ang="0">
                    <a:pos x="11572" y="3281"/>
                  </a:cxn>
                  <a:cxn ang="0">
                    <a:pos x="11089" y="2505"/>
                  </a:cxn>
                  <a:cxn ang="0">
                    <a:pos x="10479" y="1795"/>
                  </a:cxn>
                  <a:cxn ang="0">
                    <a:pos x="9768" y="1185"/>
                  </a:cxn>
                  <a:cxn ang="0">
                    <a:pos x="8994" y="701"/>
                  </a:cxn>
                  <a:cxn ang="0">
                    <a:pos x="8169" y="343"/>
                  </a:cxn>
                  <a:cxn ang="0">
                    <a:pos x="7311" y="112"/>
                  </a:cxn>
                  <a:cxn ang="0">
                    <a:pos x="6432" y="7"/>
                  </a:cxn>
                  <a:cxn ang="0">
                    <a:pos x="5547" y="27"/>
                  </a:cxn>
                  <a:cxn ang="0">
                    <a:pos x="4672" y="176"/>
                  </a:cxn>
                  <a:cxn ang="0">
                    <a:pos x="3824" y="448"/>
                  </a:cxn>
                  <a:cxn ang="0">
                    <a:pos x="3014" y="849"/>
                  </a:cxn>
                  <a:cxn ang="0">
                    <a:pos x="2259" y="1374"/>
                  </a:cxn>
                  <a:cxn ang="0">
                    <a:pos x="1577" y="2023"/>
                  </a:cxn>
                  <a:cxn ang="0">
                    <a:pos x="1009" y="2757"/>
                  </a:cxn>
                  <a:cxn ang="0">
                    <a:pos x="567" y="3550"/>
                  </a:cxn>
                  <a:cxn ang="0">
                    <a:pos x="252" y="4388"/>
                  </a:cxn>
                  <a:cxn ang="0">
                    <a:pos x="63" y="5257"/>
                  </a:cxn>
                  <a:cxn ang="0">
                    <a:pos x="0" y="6140"/>
                  </a:cxn>
                  <a:cxn ang="0">
                    <a:pos x="63" y="7023"/>
                  </a:cxn>
                  <a:cxn ang="0">
                    <a:pos x="252" y="7890"/>
                  </a:cxn>
                  <a:cxn ang="0">
                    <a:pos x="567" y="8729"/>
                  </a:cxn>
                  <a:cxn ang="0">
                    <a:pos x="1009" y="9523"/>
                  </a:cxn>
                  <a:cxn ang="0">
                    <a:pos x="1577" y="10257"/>
                  </a:cxn>
                  <a:cxn ang="0">
                    <a:pos x="2259" y="10906"/>
                  </a:cxn>
                  <a:cxn ang="0">
                    <a:pos x="3014" y="11431"/>
                  </a:cxn>
                  <a:cxn ang="0">
                    <a:pos x="3824" y="11831"/>
                  </a:cxn>
                  <a:cxn ang="0">
                    <a:pos x="4672" y="12104"/>
                  </a:cxn>
                  <a:cxn ang="0">
                    <a:pos x="5547" y="12251"/>
                  </a:cxn>
                  <a:cxn ang="0">
                    <a:pos x="6432" y="12273"/>
                  </a:cxn>
                  <a:cxn ang="0">
                    <a:pos x="7311" y="12167"/>
                  </a:cxn>
                  <a:cxn ang="0">
                    <a:pos x="8169" y="11937"/>
                  </a:cxn>
                  <a:cxn ang="0">
                    <a:pos x="8994" y="11579"/>
                  </a:cxn>
                  <a:cxn ang="0">
                    <a:pos x="9768" y="11095"/>
                  </a:cxn>
                  <a:cxn ang="0">
                    <a:pos x="10479" y="10485"/>
                  </a:cxn>
                </a:cxnLst>
                <a:rect l="0" t="0" r="r" b="b"/>
                <a:pathLst>
                  <a:path w="12273" h="12280">
                    <a:moveTo>
                      <a:pt x="10479" y="10485"/>
                    </a:moveTo>
                    <a:lnTo>
                      <a:pt x="10696" y="10257"/>
                    </a:lnTo>
                    <a:lnTo>
                      <a:pt x="10899" y="10020"/>
                    </a:lnTo>
                    <a:lnTo>
                      <a:pt x="11089" y="9774"/>
                    </a:lnTo>
                    <a:lnTo>
                      <a:pt x="11264" y="9523"/>
                    </a:lnTo>
                    <a:lnTo>
                      <a:pt x="11425" y="9264"/>
                    </a:lnTo>
                    <a:lnTo>
                      <a:pt x="11572" y="8999"/>
                    </a:lnTo>
                    <a:lnTo>
                      <a:pt x="11705" y="8729"/>
                    </a:lnTo>
                    <a:lnTo>
                      <a:pt x="11824" y="8454"/>
                    </a:lnTo>
                    <a:lnTo>
                      <a:pt x="11930" y="8174"/>
                    </a:lnTo>
                    <a:lnTo>
                      <a:pt x="12021" y="7890"/>
                    </a:lnTo>
                    <a:lnTo>
                      <a:pt x="12097" y="7604"/>
                    </a:lnTo>
                    <a:lnTo>
                      <a:pt x="12160" y="7315"/>
                    </a:lnTo>
                    <a:lnTo>
                      <a:pt x="12210" y="7023"/>
                    </a:lnTo>
                    <a:lnTo>
                      <a:pt x="12244" y="6730"/>
                    </a:lnTo>
                    <a:lnTo>
                      <a:pt x="12266" y="6435"/>
                    </a:lnTo>
                    <a:lnTo>
                      <a:pt x="12273" y="6140"/>
                    </a:lnTo>
                    <a:lnTo>
                      <a:pt x="12266" y="5845"/>
                    </a:lnTo>
                    <a:lnTo>
                      <a:pt x="12244" y="5550"/>
                    </a:lnTo>
                    <a:lnTo>
                      <a:pt x="12210" y="5257"/>
                    </a:lnTo>
                    <a:lnTo>
                      <a:pt x="12160" y="4965"/>
                    </a:lnTo>
                    <a:lnTo>
                      <a:pt x="12097" y="4675"/>
                    </a:lnTo>
                    <a:lnTo>
                      <a:pt x="12021" y="4388"/>
                    </a:lnTo>
                    <a:lnTo>
                      <a:pt x="11930" y="4105"/>
                    </a:lnTo>
                    <a:lnTo>
                      <a:pt x="11824" y="3826"/>
                    </a:lnTo>
                    <a:lnTo>
                      <a:pt x="11705" y="3550"/>
                    </a:lnTo>
                    <a:lnTo>
                      <a:pt x="11572" y="3281"/>
                    </a:lnTo>
                    <a:lnTo>
                      <a:pt x="11425" y="3016"/>
                    </a:lnTo>
                    <a:lnTo>
                      <a:pt x="11264" y="2757"/>
                    </a:lnTo>
                    <a:lnTo>
                      <a:pt x="11089" y="2505"/>
                    </a:lnTo>
                    <a:lnTo>
                      <a:pt x="10899" y="2260"/>
                    </a:lnTo>
                    <a:lnTo>
                      <a:pt x="10696" y="2023"/>
                    </a:lnTo>
                    <a:lnTo>
                      <a:pt x="10479" y="1795"/>
                    </a:lnTo>
                    <a:lnTo>
                      <a:pt x="10251" y="1578"/>
                    </a:lnTo>
                    <a:lnTo>
                      <a:pt x="10014" y="1374"/>
                    </a:lnTo>
                    <a:lnTo>
                      <a:pt x="9768" y="1185"/>
                    </a:lnTo>
                    <a:lnTo>
                      <a:pt x="9517" y="1010"/>
                    </a:lnTo>
                    <a:lnTo>
                      <a:pt x="9259" y="849"/>
                    </a:lnTo>
                    <a:lnTo>
                      <a:pt x="8994" y="701"/>
                    </a:lnTo>
                    <a:lnTo>
                      <a:pt x="8724" y="567"/>
                    </a:lnTo>
                    <a:lnTo>
                      <a:pt x="8449" y="448"/>
                    </a:lnTo>
                    <a:lnTo>
                      <a:pt x="8169" y="343"/>
                    </a:lnTo>
                    <a:lnTo>
                      <a:pt x="7886" y="252"/>
                    </a:lnTo>
                    <a:lnTo>
                      <a:pt x="7599" y="176"/>
                    </a:lnTo>
                    <a:lnTo>
                      <a:pt x="7311" y="112"/>
                    </a:lnTo>
                    <a:lnTo>
                      <a:pt x="7019" y="63"/>
                    </a:lnTo>
                    <a:lnTo>
                      <a:pt x="6726" y="27"/>
                    </a:lnTo>
                    <a:lnTo>
                      <a:pt x="6432" y="7"/>
                    </a:lnTo>
                    <a:lnTo>
                      <a:pt x="6136" y="0"/>
                    </a:lnTo>
                    <a:lnTo>
                      <a:pt x="5841" y="7"/>
                    </a:lnTo>
                    <a:lnTo>
                      <a:pt x="5547" y="27"/>
                    </a:lnTo>
                    <a:lnTo>
                      <a:pt x="5254" y="63"/>
                    </a:lnTo>
                    <a:lnTo>
                      <a:pt x="4962" y="112"/>
                    </a:lnTo>
                    <a:lnTo>
                      <a:pt x="4672" y="176"/>
                    </a:lnTo>
                    <a:lnTo>
                      <a:pt x="4386" y="252"/>
                    </a:lnTo>
                    <a:lnTo>
                      <a:pt x="4103" y="343"/>
                    </a:lnTo>
                    <a:lnTo>
                      <a:pt x="3824" y="448"/>
                    </a:lnTo>
                    <a:lnTo>
                      <a:pt x="3548" y="567"/>
                    </a:lnTo>
                    <a:lnTo>
                      <a:pt x="3279" y="701"/>
                    </a:lnTo>
                    <a:lnTo>
                      <a:pt x="3014" y="849"/>
                    </a:lnTo>
                    <a:lnTo>
                      <a:pt x="2755" y="1010"/>
                    </a:lnTo>
                    <a:lnTo>
                      <a:pt x="2503" y="1185"/>
                    </a:lnTo>
                    <a:lnTo>
                      <a:pt x="2259" y="1374"/>
                    </a:lnTo>
                    <a:lnTo>
                      <a:pt x="2022" y="1578"/>
                    </a:lnTo>
                    <a:lnTo>
                      <a:pt x="1794" y="1795"/>
                    </a:lnTo>
                    <a:lnTo>
                      <a:pt x="1577" y="2023"/>
                    </a:lnTo>
                    <a:lnTo>
                      <a:pt x="1374" y="2260"/>
                    </a:lnTo>
                    <a:lnTo>
                      <a:pt x="1184" y="2505"/>
                    </a:lnTo>
                    <a:lnTo>
                      <a:pt x="1009" y="2757"/>
                    </a:lnTo>
                    <a:lnTo>
                      <a:pt x="848" y="3016"/>
                    </a:lnTo>
                    <a:lnTo>
                      <a:pt x="701" y="3281"/>
                    </a:lnTo>
                    <a:lnTo>
                      <a:pt x="567" y="3550"/>
                    </a:lnTo>
                    <a:lnTo>
                      <a:pt x="448" y="3826"/>
                    </a:lnTo>
                    <a:lnTo>
                      <a:pt x="343" y="4105"/>
                    </a:lnTo>
                    <a:lnTo>
                      <a:pt x="252" y="4388"/>
                    </a:lnTo>
                    <a:lnTo>
                      <a:pt x="175" y="4675"/>
                    </a:lnTo>
                    <a:lnTo>
                      <a:pt x="112" y="4965"/>
                    </a:lnTo>
                    <a:lnTo>
                      <a:pt x="63" y="5257"/>
                    </a:lnTo>
                    <a:lnTo>
                      <a:pt x="27" y="5550"/>
                    </a:lnTo>
                    <a:lnTo>
                      <a:pt x="7" y="5845"/>
                    </a:lnTo>
                    <a:lnTo>
                      <a:pt x="0" y="6140"/>
                    </a:lnTo>
                    <a:lnTo>
                      <a:pt x="7" y="6435"/>
                    </a:lnTo>
                    <a:lnTo>
                      <a:pt x="27" y="6730"/>
                    </a:lnTo>
                    <a:lnTo>
                      <a:pt x="63" y="7023"/>
                    </a:lnTo>
                    <a:lnTo>
                      <a:pt x="112" y="7315"/>
                    </a:lnTo>
                    <a:lnTo>
                      <a:pt x="175" y="7604"/>
                    </a:lnTo>
                    <a:lnTo>
                      <a:pt x="252" y="7890"/>
                    </a:lnTo>
                    <a:lnTo>
                      <a:pt x="343" y="8174"/>
                    </a:lnTo>
                    <a:lnTo>
                      <a:pt x="448" y="8454"/>
                    </a:lnTo>
                    <a:lnTo>
                      <a:pt x="567" y="8729"/>
                    </a:lnTo>
                    <a:lnTo>
                      <a:pt x="701" y="8999"/>
                    </a:lnTo>
                    <a:lnTo>
                      <a:pt x="848" y="9264"/>
                    </a:lnTo>
                    <a:lnTo>
                      <a:pt x="1009" y="9523"/>
                    </a:lnTo>
                    <a:lnTo>
                      <a:pt x="1184" y="9774"/>
                    </a:lnTo>
                    <a:lnTo>
                      <a:pt x="1374" y="10020"/>
                    </a:lnTo>
                    <a:lnTo>
                      <a:pt x="1577" y="10257"/>
                    </a:lnTo>
                    <a:lnTo>
                      <a:pt x="1794" y="10485"/>
                    </a:lnTo>
                    <a:lnTo>
                      <a:pt x="2022" y="10702"/>
                    </a:lnTo>
                    <a:lnTo>
                      <a:pt x="2259" y="10906"/>
                    </a:lnTo>
                    <a:lnTo>
                      <a:pt x="2503" y="11095"/>
                    </a:lnTo>
                    <a:lnTo>
                      <a:pt x="2755" y="11270"/>
                    </a:lnTo>
                    <a:lnTo>
                      <a:pt x="3014" y="11431"/>
                    </a:lnTo>
                    <a:lnTo>
                      <a:pt x="3279" y="11579"/>
                    </a:lnTo>
                    <a:lnTo>
                      <a:pt x="3548" y="11712"/>
                    </a:lnTo>
                    <a:lnTo>
                      <a:pt x="3824" y="11831"/>
                    </a:lnTo>
                    <a:lnTo>
                      <a:pt x="4103" y="11937"/>
                    </a:lnTo>
                    <a:lnTo>
                      <a:pt x="4386" y="12028"/>
                    </a:lnTo>
                    <a:lnTo>
                      <a:pt x="4672" y="12104"/>
                    </a:lnTo>
                    <a:lnTo>
                      <a:pt x="4962" y="12167"/>
                    </a:lnTo>
                    <a:lnTo>
                      <a:pt x="5254" y="12217"/>
                    </a:lnTo>
                    <a:lnTo>
                      <a:pt x="5547" y="12251"/>
                    </a:lnTo>
                    <a:lnTo>
                      <a:pt x="5841" y="12273"/>
                    </a:lnTo>
                    <a:lnTo>
                      <a:pt x="6136" y="12280"/>
                    </a:lnTo>
                    <a:lnTo>
                      <a:pt x="6432" y="12273"/>
                    </a:lnTo>
                    <a:lnTo>
                      <a:pt x="6726" y="12251"/>
                    </a:lnTo>
                    <a:lnTo>
                      <a:pt x="7019" y="12217"/>
                    </a:lnTo>
                    <a:lnTo>
                      <a:pt x="7311" y="12167"/>
                    </a:lnTo>
                    <a:lnTo>
                      <a:pt x="7599" y="12104"/>
                    </a:lnTo>
                    <a:lnTo>
                      <a:pt x="7886" y="12028"/>
                    </a:lnTo>
                    <a:lnTo>
                      <a:pt x="8169" y="11937"/>
                    </a:lnTo>
                    <a:lnTo>
                      <a:pt x="8449" y="11831"/>
                    </a:lnTo>
                    <a:lnTo>
                      <a:pt x="8724" y="11712"/>
                    </a:lnTo>
                    <a:lnTo>
                      <a:pt x="8994" y="11579"/>
                    </a:lnTo>
                    <a:lnTo>
                      <a:pt x="9259" y="11431"/>
                    </a:lnTo>
                    <a:lnTo>
                      <a:pt x="9517" y="11270"/>
                    </a:lnTo>
                    <a:lnTo>
                      <a:pt x="9768" y="11095"/>
                    </a:lnTo>
                    <a:lnTo>
                      <a:pt x="10014" y="10906"/>
                    </a:lnTo>
                    <a:lnTo>
                      <a:pt x="10251" y="10702"/>
                    </a:lnTo>
                    <a:lnTo>
                      <a:pt x="10479" y="10485"/>
                    </a:lnTo>
                  </a:path>
                </a:pathLst>
              </a:custGeom>
              <a:solidFill>
                <a:srgbClr val="FFFFFF"/>
              </a:solidFill>
              <a:ln w="38100" cap="flat" cmpd="sng" algn="ctr">
                <a:solidFill>
                  <a:srgbClr val="A6A6A6"/>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ar-SA" sz="1200" b="0" i="0" u="none" strike="noStrike" kern="0" cap="none" spc="0" normalizeH="0" baseline="0" noProof="0" dirty="0">
                  <a:ln>
                    <a:noFill/>
                  </a:ln>
                  <a:solidFill>
                    <a:prstClr val="white"/>
                  </a:solidFill>
                  <a:effectLst/>
                  <a:uLnTx/>
                  <a:uFillTx/>
                  <a:cs typeface="+mn-ea"/>
                  <a:sym typeface="+mn-lt"/>
                </a:endParaRPr>
              </a:p>
            </p:txBody>
          </p:sp>
          <p:sp>
            <p:nvSpPr>
              <p:cNvPr id="17" name="Freeform 11">
                <a:extLst>
                  <a:ext uri="{FF2B5EF4-FFF2-40B4-BE49-F238E27FC236}">
                    <a16:creationId xmlns:a16="http://schemas.microsoft.com/office/drawing/2014/main" id="{1F1F0FEF-0DAF-B671-E362-24584A6CF266}"/>
                  </a:ext>
                </a:extLst>
              </p:cNvPr>
              <p:cNvSpPr>
                <a:spLocks/>
              </p:cNvSpPr>
              <p:nvPr/>
            </p:nvSpPr>
            <p:spPr bwMode="auto">
              <a:xfrm>
                <a:off x="3578225" y="2008188"/>
                <a:ext cx="1651000" cy="1652587"/>
              </a:xfrm>
              <a:custGeom>
                <a:avLst/>
                <a:gdLst/>
                <a:ahLst/>
                <a:cxnLst>
                  <a:cxn ang="0">
                    <a:pos x="9237" y="8491"/>
                  </a:cxn>
                  <a:cxn ang="0">
                    <a:pos x="9682" y="7851"/>
                  </a:cxn>
                  <a:cxn ang="0">
                    <a:pos x="10021" y="7164"/>
                  </a:cxn>
                  <a:cxn ang="0">
                    <a:pos x="10252" y="6445"/>
                  </a:cxn>
                  <a:cxn ang="0">
                    <a:pos x="10376" y="5704"/>
                  </a:cxn>
                  <a:cxn ang="0">
                    <a:pos x="10395" y="4954"/>
                  </a:cxn>
                  <a:cxn ang="0">
                    <a:pos x="10305" y="4209"/>
                  </a:cxn>
                  <a:cxn ang="0">
                    <a:pos x="10109" y="3479"/>
                  </a:cxn>
                  <a:cxn ang="0">
                    <a:pos x="9807" y="2781"/>
                  </a:cxn>
                  <a:cxn ang="0">
                    <a:pos x="9397" y="2124"/>
                  </a:cxn>
                  <a:cxn ang="0">
                    <a:pos x="8880" y="1521"/>
                  </a:cxn>
                  <a:cxn ang="0">
                    <a:pos x="8279" y="1005"/>
                  </a:cxn>
                  <a:cxn ang="0">
                    <a:pos x="7622" y="595"/>
                  </a:cxn>
                  <a:cxn ang="0">
                    <a:pos x="6923" y="292"/>
                  </a:cxn>
                  <a:cxn ang="0">
                    <a:pos x="6195" y="95"/>
                  </a:cxn>
                  <a:cxn ang="0">
                    <a:pos x="5450" y="7"/>
                  </a:cxn>
                  <a:cxn ang="0">
                    <a:pos x="4701" y="24"/>
                  </a:cxn>
                  <a:cxn ang="0">
                    <a:pos x="3960" y="149"/>
                  </a:cxn>
                  <a:cxn ang="0">
                    <a:pos x="3240" y="381"/>
                  </a:cxn>
                  <a:cxn ang="0">
                    <a:pos x="2555" y="720"/>
                  </a:cxn>
                  <a:cxn ang="0">
                    <a:pos x="1915" y="1165"/>
                  </a:cxn>
                  <a:cxn ang="0">
                    <a:pos x="1336" y="1716"/>
                  </a:cxn>
                  <a:cxn ang="0">
                    <a:pos x="855" y="2337"/>
                  </a:cxn>
                  <a:cxn ang="0">
                    <a:pos x="481" y="3010"/>
                  </a:cxn>
                  <a:cxn ang="0">
                    <a:pos x="214" y="3720"/>
                  </a:cxn>
                  <a:cxn ang="0">
                    <a:pos x="54" y="4455"/>
                  </a:cxn>
                  <a:cxn ang="0">
                    <a:pos x="0" y="5204"/>
                  </a:cxn>
                  <a:cxn ang="0">
                    <a:pos x="54" y="5952"/>
                  </a:cxn>
                  <a:cxn ang="0">
                    <a:pos x="214" y="6687"/>
                  </a:cxn>
                  <a:cxn ang="0">
                    <a:pos x="481" y="7398"/>
                  </a:cxn>
                  <a:cxn ang="0">
                    <a:pos x="855" y="8070"/>
                  </a:cxn>
                  <a:cxn ang="0">
                    <a:pos x="1336" y="8692"/>
                  </a:cxn>
                  <a:cxn ang="0">
                    <a:pos x="1915" y="9243"/>
                  </a:cxn>
                  <a:cxn ang="0">
                    <a:pos x="2555" y="9688"/>
                  </a:cxn>
                  <a:cxn ang="0">
                    <a:pos x="3240" y="10027"/>
                  </a:cxn>
                  <a:cxn ang="0">
                    <a:pos x="3960" y="10258"/>
                  </a:cxn>
                  <a:cxn ang="0">
                    <a:pos x="4701" y="10383"/>
                  </a:cxn>
                  <a:cxn ang="0">
                    <a:pos x="5450" y="10401"/>
                  </a:cxn>
                  <a:cxn ang="0">
                    <a:pos x="6195" y="10312"/>
                  </a:cxn>
                  <a:cxn ang="0">
                    <a:pos x="6923" y="10116"/>
                  </a:cxn>
                  <a:cxn ang="0">
                    <a:pos x="7622" y="9813"/>
                  </a:cxn>
                  <a:cxn ang="0">
                    <a:pos x="8279" y="9403"/>
                  </a:cxn>
                  <a:cxn ang="0">
                    <a:pos x="8880" y="8886"/>
                  </a:cxn>
                </a:cxnLst>
                <a:rect l="0" t="0" r="r" b="b"/>
                <a:pathLst>
                  <a:path w="10400" h="10407">
                    <a:moveTo>
                      <a:pt x="8880" y="8886"/>
                    </a:moveTo>
                    <a:lnTo>
                      <a:pt x="9064" y="8692"/>
                    </a:lnTo>
                    <a:lnTo>
                      <a:pt x="9237" y="8491"/>
                    </a:lnTo>
                    <a:lnTo>
                      <a:pt x="9397" y="8284"/>
                    </a:lnTo>
                    <a:lnTo>
                      <a:pt x="9545" y="8070"/>
                    </a:lnTo>
                    <a:lnTo>
                      <a:pt x="9682" y="7851"/>
                    </a:lnTo>
                    <a:lnTo>
                      <a:pt x="9807" y="7627"/>
                    </a:lnTo>
                    <a:lnTo>
                      <a:pt x="9919" y="7398"/>
                    </a:lnTo>
                    <a:lnTo>
                      <a:pt x="10021" y="7164"/>
                    </a:lnTo>
                    <a:lnTo>
                      <a:pt x="10109" y="6927"/>
                    </a:lnTo>
                    <a:lnTo>
                      <a:pt x="10186" y="6687"/>
                    </a:lnTo>
                    <a:lnTo>
                      <a:pt x="10252" y="6445"/>
                    </a:lnTo>
                    <a:lnTo>
                      <a:pt x="10305" y="6199"/>
                    </a:lnTo>
                    <a:lnTo>
                      <a:pt x="10347" y="5952"/>
                    </a:lnTo>
                    <a:lnTo>
                      <a:pt x="10376" y="5704"/>
                    </a:lnTo>
                    <a:lnTo>
                      <a:pt x="10395" y="5454"/>
                    </a:lnTo>
                    <a:lnTo>
                      <a:pt x="10400" y="5204"/>
                    </a:lnTo>
                    <a:lnTo>
                      <a:pt x="10395" y="4954"/>
                    </a:lnTo>
                    <a:lnTo>
                      <a:pt x="10376" y="4704"/>
                    </a:lnTo>
                    <a:lnTo>
                      <a:pt x="10347" y="4455"/>
                    </a:lnTo>
                    <a:lnTo>
                      <a:pt x="10305" y="4209"/>
                    </a:lnTo>
                    <a:lnTo>
                      <a:pt x="10252" y="3963"/>
                    </a:lnTo>
                    <a:lnTo>
                      <a:pt x="10186" y="3720"/>
                    </a:lnTo>
                    <a:lnTo>
                      <a:pt x="10109" y="3479"/>
                    </a:lnTo>
                    <a:lnTo>
                      <a:pt x="10021" y="3243"/>
                    </a:lnTo>
                    <a:lnTo>
                      <a:pt x="9919" y="3010"/>
                    </a:lnTo>
                    <a:lnTo>
                      <a:pt x="9807" y="2781"/>
                    </a:lnTo>
                    <a:lnTo>
                      <a:pt x="9682" y="2557"/>
                    </a:lnTo>
                    <a:lnTo>
                      <a:pt x="9545" y="2337"/>
                    </a:lnTo>
                    <a:lnTo>
                      <a:pt x="9397" y="2124"/>
                    </a:lnTo>
                    <a:lnTo>
                      <a:pt x="9237" y="1916"/>
                    </a:lnTo>
                    <a:lnTo>
                      <a:pt x="9064" y="1716"/>
                    </a:lnTo>
                    <a:lnTo>
                      <a:pt x="8880" y="1521"/>
                    </a:lnTo>
                    <a:lnTo>
                      <a:pt x="8686" y="1337"/>
                    </a:lnTo>
                    <a:lnTo>
                      <a:pt x="8485" y="1165"/>
                    </a:lnTo>
                    <a:lnTo>
                      <a:pt x="8279" y="1005"/>
                    </a:lnTo>
                    <a:lnTo>
                      <a:pt x="8065" y="856"/>
                    </a:lnTo>
                    <a:lnTo>
                      <a:pt x="7846" y="720"/>
                    </a:lnTo>
                    <a:lnTo>
                      <a:pt x="7622" y="595"/>
                    </a:lnTo>
                    <a:lnTo>
                      <a:pt x="7393" y="482"/>
                    </a:lnTo>
                    <a:lnTo>
                      <a:pt x="7160" y="381"/>
                    </a:lnTo>
                    <a:lnTo>
                      <a:pt x="6923" y="292"/>
                    </a:lnTo>
                    <a:lnTo>
                      <a:pt x="6683" y="214"/>
                    </a:lnTo>
                    <a:lnTo>
                      <a:pt x="6441" y="149"/>
                    </a:lnTo>
                    <a:lnTo>
                      <a:pt x="6195" y="95"/>
                    </a:lnTo>
                    <a:lnTo>
                      <a:pt x="5948" y="54"/>
                    </a:lnTo>
                    <a:lnTo>
                      <a:pt x="5700" y="24"/>
                    </a:lnTo>
                    <a:lnTo>
                      <a:pt x="5450" y="7"/>
                    </a:lnTo>
                    <a:lnTo>
                      <a:pt x="5200" y="0"/>
                    </a:lnTo>
                    <a:lnTo>
                      <a:pt x="4951" y="7"/>
                    </a:lnTo>
                    <a:lnTo>
                      <a:pt x="4701" y="24"/>
                    </a:lnTo>
                    <a:lnTo>
                      <a:pt x="4452" y="54"/>
                    </a:lnTo>
                    <a:lnTo>
                      <a:pt x="4206" y="95"/>
                    </a:lnTo>
                    <a:lnTo>
                      <a:pt x="3960" y="149"/>
                    </a:lnTo>
                    <a:lnTo>
                      <a:pt x="3717" y="214"/>
                    </a:lnTo>
                    <a:lnTo>
                      <a:pt x="3477" y="292"/>
                    </a:lnTo>
                    <a:lnTo>
                      <a:pt x="3240" y="381"/>
                    </a:lnTo>
                    <a:lnTo>
                      <a:pt x="3008" y="482"/>
                    </a:lnTo>
                    <a:lnTo>
                      <a:pt x="2778" y="595"/>
                    </a:lnTo>
                    <a:lnTo>
                      <a:pt x="2555" y="720"/>
                    </a:lnTo>
                    <a:lnTo>
                      <a:pt x="2335" y="856"/>
                    </a:lnTo>
                    <a:lnTo>
                      <a:pt x="2122" y="1005"/>
                    </a:lnTo>
                    <a:lnTo>
                      <a:pt x="1915" y="1165"/>
                    </a:lnTo>
                    <a:lnTo>
                      <a:pt x="1714" y="1337"/>
                    </a:lnTo>
                    <a:lnTo>
                      <a:pt x="1520" y="1521"/>
                    </a:lnTo>
                    <a:lnTo>
                      <a:pt x="1336" y="1716"/>
                    </a:lnTo>
                    <a:lnTo>
                      <a:pt x="1164" y="1916"/>
                    </a:lnTo>
                    <a:lnTo>
                      <a:pt x="1004" y="2124"/>
                    </a:lnTo>
                    <a:lnTo>
                      <a:pt x="855" y="2337"/>
                    </a:lnTo>
                    <a:lnTo>
                      <a:pt x="719" y="2557"/>
                    </a:lnTo>
                    <a:lnTo>
                      <a:pt x="594" y="2781"/>
                    </a:lnTo>
                    <a:lnTo>
                      <a:pt x="481" y="3010"/>
                    </a:lnTo>
                    <a:lnTo>
                      <a:pt x="380" y="3243"/>
                    </a:lnTo>
                    <a:lnTo>
                      <a:pt x="292" y="3479"/>
                    </a:lnTo>
                    <a:lnTo>
                      <a:pt x="214" y="3720"/>
                    </a:lnTo>
                    <a:lnTo>
                      <a:pt x="149" y="3963"/>
                    </a:lnTo>
                    <a:lnTo>
                      <a:pt x="95" y="4209"/>
                    </a:lnTo>
                    <a:lnTo>
                      <a:pt x="54" y="4455"/>
                    </a:lnTo>
                    <a:lnTo>
                      <a:pt x="23" y="4704"/>
                    </a:lnTo>
                    <a:lnTo>
                      <a:pt x="6" y="4954"/>
                    </a:lnTo>
                    <a:lnTo>
                      <a:pt x="0" y="5204"/>
                    </a:lnTo>
                    <a:lnTo>
                      <a:pt x="6" y="5454"/>
                    </a:lnTo>
                    <a:lnTo>
                      <a:pt x="23" y="5704"/>
                    </a:lnTo>
                    <a:lnTo>
                      <a:pt x="54" y="5952"/>
                    </a:lnTo>
                    <a:lnTo>
                      <a:pt x="95" y="6199"/>
                    </a:lnTo>
                    <a:lnTo>
                      <a:pt x="149" y="6445"/>
                    </a:lnTo>
                    <a:lnTo>
                      <a:pt x="214" y="6687"/>
                    </a:lnTo>
                    <a:lnTo>
                      <a:pt x="292" y="6927"/>
                    </a:lnTo>
                    <a:lnTo>
                      <a:pt x="380" y="7164"/>
                    </a:lnTo>
                    <a:lnTo>
                      <a:pt x="481" y="7398"/>
                    </a:lnTo>
                    <a:lnTo>
                      <a:pt x="594" y="7627"/>
                    </a:lnTo>
                    <a:lnTo>
                      <a:pt x="719" y="7851"/>
                    </a:lnTo>
                    <a:lnTo>
                      <a:pt x="855" y="8070"/>
                    </a:lnTo>
                    <a:lnTo>
                      <a:pt x="1004" y="8284"/>
                    </a:lnTo>
                    <a:lnTo>
                      <a:pt x="1164" y="8491"/>
                    </a:lnTo>
                    <a:lnTo>
                      <a:pt x="1336" y="8692"/>
                    </a:lnTo>
                    <a:lnTo>
                      <a:pt x="1520" y="8886"/>
                    </a:lnTo>
                    <a:lnTo>
                      <a:pt x="1714" y="9070"/>
                    </a:lnTo>
                    <a:lnTo>
                      <a:pt x="1915" y="9243"/>
                    </a:lnTo>
                    <a:lnTo>
                      <a:pt x="2122" y="9403"/>
                    </a:lnTo>
                    <a:lnTo>
                      <a:pt x="2335" y="9551"/>
                    </a:lnTo>
                    <a:lnTo>
                      <a:pt x="2555" y="9688"/>
                    </a:lnTo>
                    <a:lnTo>
                      <a:pt x="2778" y="9813"/>
                    </a:lnTo>
                    <a:lnTo>
                      <a:pt x="3008" y="9925"/>
                    </a:lnTo>
                    <a:lnTo>
                      <a:pt x="3240" y="10027"/>
                    </a:lnTo>
                    <a:lnTo>
                      <a:pt x="3477" y="10116"/>
                    </a:lnTo>
                    <a:lnTo>
                      <a:pt x="3717" y="10192"/>
                    </a:lnTo>
                    <a:lnTo>
                      <a:pt x="3960" y="10258"/>
                    </a:lnTo>
                    <a:lnTo>
                      <a:pt x="4206" y="10312"/>
                    </a:lnTo>
                    <a:lnTo>
                      <a:pt x="4452" y="10354"/>
                    </a:lnTo>
                    <a:lnTo>
                      <a:pt x="4701" y="10383"/>
                    </a:lnTo>
                    <a:lnTo>
                      <a:pt x="4951" y="10401"/>
                    </a:lnTo>
                    <a:lnTo>
                      <a:pt x="5200" y="10407"/>
                    </a:lnTo>
                    <a:lnTo>
                      <a:pt x="5450" y="10401"/>
                    </a:lnTo>
                    <a:lnTo>
                      <a:pt x="5700" y="10383"/>
                    </a:lnTo>
                    <a:lnTo>
                      <a:pt x="5948" y="10354"/>
                    </a:lnTo>
                    <a:lnTo>
                      <a:pt x="6195" y="10312"/>
                    </a:lnTo>
                    <a:lnTo>
                      <a:pt x="6441" y="10258"/>
                    </a:lnTo>
                    <a:lnTo>
                      <a:pt x="6683" y="10192"/>
                    </a:lnTo>
                    <a:lnTo>
                      <a:pt x="6923" y="10116"/>
                    </a:lnTo>
                    <a:lnTo>
                      <a:pt x="7160" y="10027"/>
                    </a:lnTo>
                    <a:lnTo>
                      <a:pt x="7393" y="9925"/>
                    </a:lnTo>
                    <a:lnTo>
                      <a:pt x="7622" y="9813"/>
                    </a:lnTo>
                    <a:lnTo>
                      <a:pt x="7846" y="9688"/>
                    </a:lnTo>
                    <a:lnTo>
                      <a:pt x="8065" y="9551"/>
                    </a:lnTo>
                    <a:lnTo>
                      <a:pt x="8279" y="9403"/>
                    </a:lnTo>
                    <a:lnTo>
                      <a:pt x="8485" y="9243"/>
                    </a:lnTo>
                    <a:lnTo>
                      <a:pt x="8686" y="9070"/>
                    </a:lnTo>
                    <a:lnTo>
                      <a:pt x="8880" y="8886"/>
                    </a:lnTo>
                  </a:path>
                </a:pathLst>
              </a:custGeom>
              <a:gradFill flip="none" rotWithShape="1">
                <a:gsLst>
                  <a:gs pos="0">
                    <a:srgbClr val="FFFFFF"/>
                  </a:gs>
                  <a:gs pos="50000">
                    <a:srgbClr val="FFFFFF"/>
                  </a:gs>
                  <a:gs pos="100000">
                    <a:srgbClr val="FFFFFF">
                      <a:lumMod val="85000"/>
                    </a:srgbClr>
                  </a:gs>
                </a:gsLst>
                <a:path path="circle">
                  <a:fillToRect l="50000" t="50000" r="50000" b="50000"/>
                </a:path>
                <a:tileRect/>
              </a:gra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grpSp>
        <p:sp>
          <p:nvSpPr>
            <p:cNvPr id="9" name="Freeform 196">
              <a:extLst>
                <a:ext uri="{FF2B5EF4-FFF2-40B4-BE49-F238E27FC236}">
                  <a16:creationId xmlns:a16="http://schemas.microsoft.com/office/drawing/2014/main" id="{56638869-BCC1-6751-4E7B-72698F399A83}"/>
                </a:ext>
              </a:extLst>
            </p:cNvPr>
            <p:cNvSpPr>
              <a:spLocks/>
            </p:cNvSpPr>
            <p:nvPr/>
          </p:nvSpPr>
          <p:spPr bwMode="auto">
            <a:xfrm>
              <a:off x="2476106" y="2830864"/>
              <a:ext cx="1424708" cy="926056"/>
            </a:xfrm>
            <a:custGeom>
              <a:avLst/>
              <a:gdLst>
                <a:gd name="T0" fmla="*/ 242 w 319"/>
                <a:gd name="T1" fmla="*/ 58 h 207"/>
                <a:gd name="T2" fmla="*/ 229 w 319"/>
                <a:gd name="T3" fmla="*/ 59 h 207"/>
                <a:gd name="T4" fmla="*/ 218 w 319"/>
                <a:gd name="T5" fmla="*/ 35 h 207"/>
                <a:gd name="T6" fmla="*/ 199 w 319"/>
                <a:gd name="T7" fmla="*/ 16 h 207"/>
                <a:gd name="T8" fmla="*/ 175 w 319"/>
                <a:gd name="T9" fmla="*/ 4 h 207"/>
                <a:gd name="T10" fmla="*/ 148 w 319"/>
                <a:gd name="T11" fmla="*/ 0 h 207"/>
                <a:gd name="T12" fmla="*/ 140 w 319"/>
                <a:gd name="T13" fmla="*/ 0 h 207"/>
                <a:gd name="T14" fmla="*/ 124 w 319"/>
                <a:gd name="T15" fmla="*/ 4 h 207"/>
                <a:gd name="T16" fmla="*/ 108 w 319"/>
                <a:gd name="T17" fmla="*/ 10 h 207"/>
                <a:gd name="T18" fmla="*/ 95 w 319"/>
                <a:gd name="T19" fmla="*/ 18 h 207"/>
                <a:gd name="T20" fmla="*/ 83 w 319"/>
                <a:gd name="T21" fmla="*/ 30 h 207"/>
                <a:gd name="T22" fmla="*/ 74 w 319"/>
                <a:gd name="T23" fmla="*/ 43 h 207"/>
                <a:gd name="T24" fmla="*/ 68 w 319"/>
                <a:gd name="T25" fmla="*/ 58 h 207"/>
                <a:gd name="T26" fmla="*/ 64 w 319"/>
                <a:gd name="T27" fmla="*/ 74 h 207"/>
                <a:gd name="T28" fmla="*/ 64 w 319"/>
                <a:gd name="T29" fmla="*/ 83 h 207"/>
                <a:gd name="T30" fmla="*/ 65 w 319"/>
                <a:gd name="T31" fmla="*/ 95 h 207"/>
                <a:gd name="T32" fmla="*/ 57 w 319"/>
                <a:gd name="T33" fmla="*/ 94 h 207"/>
                <a:gd name="T34" fmla="*/ 36 w 319"/>
                <a:gd name="T35" fmla="*/ 99 h 207"/>
                <a:gd name="T36" fmla="*/ 17 w 319"/>
                <a:gd name="T37" fmla="*/ 111 h 207"/>
                <a:gd name="T38" fmla="*/ 5 w 319"/>
                <a:gd name="T39" fmla="*/ 128 h 207"/>
                <a:gd name="T40" fmla="*/ 0 w 319"/>
                <a:gd name="T41" fmla="*/ 151 h 207"/>
                <a:gd name="T42" fmla="*/ 1 w 319"/>
                <a:gd name="T43" fmla="*/ 162 h 207"/>
                <a:gd name="T44" fmla="*/ 10 w 319"/>
                <a:gd name="T45" fmla="*/ 182 h 207"/>
                <a:gd name="T46" fmla="*/ 25 w 319"/>
                <a:gd name="T47" fmla="*/ 197 h 207"/>
                <a:gd name="T48" fmla="*/ 46 w 319"/>
                <a:gd name="T49" fmla="*/ 206 h 207"/>
                <a:gd name="T50" fmla="*/ 137 w 319"/>
                <a:gd name="T51" fmla="*/ 207 h 207"/>
                <a:gd name="T52" fmla="*/ 104 w 319"/>
                <a:gd name="T53" fmla="*/ 147 h 207"/>
                <a:gd name="T54" fmla="*/ 216 w 319"/>
                <a:gd name="T55" fmla="*/ 147 h 207"/>
                <a:gd name="T56" fmla="*/ 181 w 319"/>
                <a:gd name="T57" fmla="*/ 207 h 207"/>
                <a:gd name="T58" fmla="*/ 242 w 319"/>
                <a:gd name="T59" fmla="*/ 207 h 207"/>
                <a:gd name="T60" fmla="*/ 258 w 319"/>
                <a:gd name="T61" fmla="*/ 206 h 207"/>
                <a:gd name="T62" fmla="*/ 272 w 319"/>
                <a:gd name="T63" fmla="*/ 201 h 207"/>
                <a:gd name="T64" fmla="*/ 285 w 319"/>
                <a:gd name="T65" fmla="*/ 194 h 207"/>
                <a:gd name="T66" fmla="*/ 296 w 319"/>
                <a:gd name="T67" fmla="*/ 185 h 207"/>
                <a:gd name="T68" fmla="*/ 306 w 319"/>
                <a:gd name="T69" fmla="*/ 174 h 207"/>
                <a:gd name="T70" fmla="*/ 313 w 319"/>
                <a:gd name="T71" fmla="*/ 161 h 207"/>
                <a:gd name="T72" fmla="*/ 317 w 319"/>
                <a:gd name="T73" fmla="*/ 148 h 207"/>
                <a:gd name="T74" fmla="*/ 319 w 319"/>
                <a:gd name="T75" fmla="*/ 132 h 207"/>
                <a:gd name="T76" fmla="*/ 318 w 319"/>
                <a:gd name="T77" fmla="*/ 125 h 207"/>
                <a:gd name="T78" fmla="*/ 315 w 319"/>
                <a:gd name="T79" fmla="*/ 111 h 207"/>
                <a:gd name="T80" fmla="*/ 310 w 319"/>
                <a:gd name="T81" fmla="*/ 97 h 207"/>
                <a:gd name="T82" fmla="*/ 301 w 319"/>
                <a:gd name="T83" fmla="*/ 85 h 207"/>
                <a:gd name="T84" fmla="*/ 291 w 319"/>
                <a:gd name="T85" fmla="*/ 74 h 207"/>
                <a:gd name="T86" fmla="*/ 279 w 319"/>
                <a:gd name="T87" fmla="*/ 67 h 207"/>
                <a:gd name="T88" fmla="*/ 265 w 319"/>
                <a:gd name="T89" fmla="*/ 61 h 207"/>
                <a:gd name="T90" fmla="*/ 250 w 319"/>
                <a:gd name="T91" fmla="*/ 58 h 207"/>
                <a:gd name="T92" fmla="*/ 242 w 319"/>
                <a:gd name="T93" fmla="*/ 5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207">
                  <a:moveTo>
                    <a:pt x="242" y="58"/>
                  </a:moveTo>
                  <a:lnTo>
                    <a:pt x="242" y="58"/>
                  </a:lnTo>
                  <a:lnTo>
                    <a:pt x="229" y="59"/>
                  </a:lnTo>
                  <a:lnTo>
                    <a:pt x="229" y="59"/>
                  </a:lnTo>
                  <a:lnTo>
                    <a:pt x="225" y="46"/>
                  </a:lnTo>
                  <a:lnTo>
                    <a:pt x="218" y="35"/>
                  </a:lnTo>
                  <a:lnTo>
                    <a:pt x="209" y="25"/>
                  </a:lnTo>
                  <a:lnTo>
                    <a:pt x="199" y="16"/>
                  </a:lnTo>
                  <a:lnTo>
                    <a:pt x="188" y="9"/>
                  </a:lnTo>
                  <a:lnTo>
                    <a:pt x="175" y="4"/>
                  </a:lnTo>
                  <a:lnTo>
                    <a:pt x="163" y="1"/>
                  </a:lnTo>
                  <a:lnTo>
                    <a:pt x="148" y="0"/>
                  </a:lnTo>
                  <a:lnTo>
                    <a:pt x="148" y="0"/>
                  </a:lnTo>
                  <a:lnTo>
                    <a:pt x="140" y="0"/>
                  </a:lnTo>
                  <a:lnTo>
                    <a:pt x="131" y="2"/>
                  </a:lnTo>
                  <a:lnTo>
                    <a:pt x="124" y="4"/>
                  </a:lnTo>
                  <a:lnTo>
                    <a:pt x="115" y="6"/>
                  </a:lnTo>
                  <a:lnTo>
                    <a:pt x="108" y="10"/>
                  </a:lnTo>
                  <a:lnTo>
                    <a:pt x="101" y="14"/>
                  </a:lnTo>
                  <a:lnTo>
                    <a:pt x="95" y="18"/>
                  </a:lnTo>
                  <a:lnTo>
                    <a:pt x="88" y="24"/>
                  </a:lnTo>
                  <a:lnTo>
                    <a:pt x="83" y="30"/>
                  </a:lnTo>
                  <a:lnTo>
                    <a:pt x="78" y="36"/>
                  </a:lnTo>
                  <a:lnTo>
                    <a:pt x="74" y="43"/>
                  </a:lnTo>
                  <a:lnTo>
                    <a:pt x="70" y="51"/>
                  </a:lnTo>
                  <a:lnTo>
                    <a:pt x="68" y="58"/>
                  </a:lnTo>
                  <a:lnTo>
                    <a:pt x="66" y="66"/>
                  </a:lnTo>
                  <a:lnTo>
                    <a:pt x="64" y="74"/>
                  </a:lnTo>
                  <a:lnTo>
                    <a:pt x="64" y="83"/>
                  </a:lnTo>
                  <a:lnTo>
                    <a:pt x="64" y="83"/>
                  </a:lnTo>
                  <a:lnTo>
                    <a:pt x="65" y="95"/>
                  </a:lnTo>
                  <a:lnTo>
                    <a:pt x="65" y="95"/>
                  </a:lnTo>
                  <a:lnTo>
                    <a:pt x="57" y="94"/>
                  </a:lnTo>
                  <a:lnTo>
                    <a:pt x="57" y="94"/>
                  </a:lnTo>
                  <a:lnTo>
                    <a:pt x="46" y="95"/>
                  </a:lnTo>
                  <a:lnTo>
                    <a:pt x="36" y="99"/>
                  </a:lnTo>
                  <a:lnTo>
                    <a:pt x="25" y="104"/>
                  </a:lnTo>
                  <a:lnTo>
                    <a:pt x="17" y="111"/>
                  </a:lnTo>
                  <a:lnTo>
                    <a:pt x="10" y="119"/>
                  </a:lnTo>
                  <a:lnTo>
                    <a:pt x="5" y="128"/>
                  </a:lnTo>
                  <a:lnTo>
                    <a:pt x="1" y="139"/>
                  </a:lnTo>
                  <a:lnTo>
                    <a:pt x="0" y="151"/>
                  </a:lnTo>
                  <a:lnTo>
                    <a:pt x="0" y="151"/>
                  </a:lnTo>
                  <a:lnTo>
                    <a:pt x="1" y="162"/>
                  </a:lnTo>
                  <a:lnTo>
                    <a:pt x="5" y="173"/>
                  </a:lnTo>
                  <a:lnTo>
                    <a:pt x="10" y="182"/>
                  </a:lnTo>
                  <a:lnTo>
                    <a:pt x="17" y="190"/>
                  </a:lnTo>
                  <a:lnTo>
                    <a:pt x="25" y="197"/>
                  </a:lnTo>
                  <a:lnTo>
                    <a:pt x="36" y="203"/>
                  </a:lnTo>
                  <a:lnTo>
                    <a:pt x="46" y="206"/>
                  </a:lnTo>
                  <a:lnTo>
                    <a:pt x="57" y="207"/>
                  </a:lnTo>
                  <a:lnTo>
                    <a:pt x="137" y="207"/>
                  </a:lnTo>
                  <a:lnTo>
                    <a:pt x="137" y="147"/>
                  </a:lnTo>
                  <a:lnTo>
                    <a:pt x="104" y="147"/>
                  </a:lnTo>
                  <a:lnTo>
                    <a:pt x="160" y="73"/>
                  </a:lnTo>
                  <a:lnTo>
                    <a:pt x="216" y="147"/>
                  </a:lnTo>
                  <a:lnTo>
                    <a:pt x="181" y="147"/>
                  </a:lnTo>
                  <a:lnTo>
                    <a:pt x="181" y="207"/>
                  </a:lnTo>
                  <a:lnTo>
                    <a:pt x="242" y="207"/>
                  </a:lnTo>
                  <a:lnTo>
                    <a:pt x="242" y="207"/>
                  </a:lnTo>
                  <a:lnTo>
                    <a:pt x="250" y="207"/>
                  </a:lnTo>
                  <a:lnTo>
                    <a:pt x="258" y="206"/>
                  </a:lnTo>
                  <a:lnTo>
                    <a:pt x="265" y="204"/>
                  </a:lnTo>
                  <a:lnTo>
                    <a:pt x="272" y="201"/>
                  </a:lnTo>
                  <a:lnTo>
                    <a:pt x="279" y="197"/>
                  </a:lnTo>
                  <a:lnTo>
                    <a:pt x="285" y="194"/>
                  </a:lnTo>
                  <a:lnTo>
                    <a:pt x="291" y="190"/>
                  </a:lnTo>
                  <a:lnTo>
                    <a:pt x="296" y="185"/>
                  </a:lnTo>
                  <a:lnTo>
                    <a:pt x="301" y="180"/>
                  </a:lnTo>
                  <a:lnTo>
                    <a:pt x="306" y="174"/>
                  </a:lnTo>
                  <a:lnTo>
                    <a:pt x="310" y="167"/>
                  </a:lnTo>
                  <a:lnTo>
                    <a:pt x="313" y="161"/>
                  </a:lnTo>
                  <a:lnTo>
                    <a:pt x="315" y="154"/>
                  </a:lnTo>
                  <a:lnTo>
                    <a:pt x="317" y="148"/>
                  </a:lnTo>
                  <a:lnTo>
                    <a:pt x="318" y="139"/>
                  </a:lnTo>
                  <a:lnTo>
                    <a:pt x="319" y="132"/>
                  </a:lnTo>
                  <a:lnTo>
                    <a:pt x="319" y="132"/>
                  </a:lnTo>
                  <a:lnTo>
                    <a:pt x="318" y="125"/>
                  </a:lnTo>
                  <a:lnTo>
                    <a:pt x="317" y="118"/>
                  </a:lnTo>
                  <a:lnTo>
                    <a:pt x="315" y="111"/>
                  </a:lnTo>
                  <a:lnTo>
                    <a:pt x="313" y="103"/>
                  </a:lnTo>
                  <a:lnTo>
                    <a:pt x="310" y="97"/>
                  </a:lnTo>
                  <a:lnTo>
                    <a:pt x="306" y="91"/>
                  </a:lnTo>
                  <a:lnTo>
                    <a:pt x="301" y="85"/>
                  </a:lnTo>
                  <a:lnTo>
                    <a:pt x="296" y="79"/>
                  </a:lnTo>
                  <a:lnTo>
                    <a:pt x="291" y="74"/>
                  </a:lnTo>
                  <a:lnTo>
                    <a:pt x="285" y="70"/>
                  </a:lnTo>
                  <a:lnTo>
                    <a:pt x="279" y="67"/>
                  </a:lnTo>
                  <a:lnTo>
                    <a:pt x="272" y="64"/>
                  </a:lnTo>
                  <a:lnTo>
                    <a:pt x="265" y="61"/>
                  </a:lnTo>
                  <a:lnTo>
                    <a:pt x="258" y="59"/>
                  </a:lnTo>
                  <a:lnTo>
                    <a:pt x="250" y="58"/>
                  </a:lnTo>
                  <a:lnTo>
                    <a:pt x="242" y="58"/>
                  </a:lnTo>
                  <a:lnTo>
                    <a:pt x="242" y="58"/>
                  </a:ln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000000">
                    <a:lumMod val="65000"/>
                    <a:lumOff val="35000"/>
                  </a:srgbClr>
                </a:solidFill>
                <a:effectLst/>
                <a:uLnTx/>
                <a:uFillTx/>
                <a:cs typeface="+mn-ea"/>
                <a:sym typeface="+mn-lt"/>
              </a:endParaRPr>
            </a:p>
          </p:txBody>
        </p:sp>
      </p:grpSp>
      <p:pic>
        <p:nvPicPr>
          <p:cNvPr id="19" name="Imagem 18">
            <a:extLst>
              <a:ext uri="{FF2B5EF4-FFF2-40B4-BE49-F238E27FC236}">
                <a16:creationId xmlns:a16="http://schemas.microsoft.com/office/drawing/2014/main" id="{18FAF449-4257-E3F8-A4D3-998E70373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8289" y="173498"/>
            <a:ext cx="1813988" cy="503614"/>
          </a:xfrm>
          <a:prstGeom prst="rect">
            <a:avLst/>
          </a:prstGeom>
        </p:spPr>
      </p:pic>
    </p:spTree>
    <p:extLst>
      <p:ext uri="{BB962C8B-B14F-4D97-AF65-F5344CB8AC3E}">
        <p14:creationId xmlns:p14="http://schemas.microsoft.com/office/powerpoint/2010/main" val="1227066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R-19 Procedimentos de Segurança">
            <a:extLst>
              <a:ext uri="{FF2B5EF4-FFF2-40B4-BE49-F238E27FC236}">
                <a16:creationId xmlns:a16="http://schemas.microsoft.com/office/drawing/2014/main" id="{9D3C6010-175A-CF7F-47F6-418F154B4150}"/>
              </a:ext>
            </a:extLst>
          </p:cNvPr>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l="-104" r="10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rrow: Pentagon 10">
            <a:extLst>
              <a:ext uri="{FF2B5EF4-FFF2-40B4-BE49-F238E27FC236}">
                <a16:creationId xmlns:a16="http://schemas.microsoft.com/office/drawing/2014/main" id="{C67FF60C-DE3E-F80C-032E-BD8F2D54F1E6}"/>
              </a:ext>
            </a:extLst>
          </p:cNvPr>
          <p:cNvSpPr/>
          <p:nvPr/>
        </p:nvSpPr>
        <p:spPr>
          <a:xfrm>
            <a:off x="0" y="1109733"/>
            <a:ext cx="3364284" cy="805579"/>
          </a:xfrm>
          <a:prstGeom prst="homePlate">
            <a:avLst>
              <a:gd name="adj" fmla="val 41472"/>
            </a:avLst>
          </a:prstGeom>
          <a:solidFill>
            <a:srgbClr val="C00000"/>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A</a:t>
            </a:r>
          </a:p>
        </p:txBody>
      </p:sp>
      <p:sp>
        <p:nvSpPr>
          <p:cNvPr id="14" name="Arrow: Pentagon 10">
            <a:extLst>
              <a:ext uri="{FF2B5EF4-FFF2-40B4-BE49-F238E27FC236}">
                <a16:creationId xmlns:a16="http://schemas.microsoft.com/office/drawing/2014/main" id="{AF57B6BC-442D-10E1-AECD-87DC7F2AD1A7}"/>
              </a:ext>
            </a:extLst>
          </p:cNvPr>
          <p:cNvSpPr/>
          <p:nvPr/>
        </p:nvSpPr>
        <p:spPr>
          <a:xfrm>
            <a:off x="0" y="2130617"/>
            <a:ext cx="2324101" cy="805579"/>
          </a:xfrm>
          <a:prstGeom prst="homePlate">
            <a:avLst>
              <a:gd name="adj" fmla="val 41472"/>
            </a:avLst>
          </a:prstGeom>
          <a:solidFill>
            <a:schemeClr val="bg1">
              <a:lumMod val="85000"/>
            </a:schemeClr>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B</a:t>
            </a:r>
          </a:p>
        </p:txBody>
      </p:sp>
      <p:sp>
        <p:nvSpPr>
          <p:cNvPr id="19" name="矩形 50">
            <a:extLst>
              <a:ext uri="{FF2B5EF4-FFF2-40B4-BE49-F238E27FC236}">
                <a16:creationId xmlns:a16="http://schemas.microsoft.com/office/drawing/2014/main" id="{D7526ABE-87CC-ACC5-7E54-2A6DC392A831}"/>
              </a:ext>
            </a:extLst>
          </p:cNvPr>
          <p:cNvSpPr/>
          <p:nvPr/>
        </p:nvSpPr>
        <p:spPr>
          <a:xfrm>
            <a:off x="6096000" y="0"/>
            <a:ext cx="6096000" cy="6858000"/>
          </a:xfrm>
          <a:prstGeom prst="rect">
            <a:avLst/>
          </a:prstGeom>
          <a:solidFill>
            <a:srgbClr val="C00000">
              <a:alpha val="8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cs typeface="+mn-ea"/>
              <a:sym typeface="+mn-lt"/>
            </a:endParaRPr>
          </a:p>
        </p:txBody>
      </p:sp>
      <p:sp>
        <p:nvSpPr>
          <p:cNvPr id="20" name="TextBox 13">
            <a:extLst>
              <a:ext uri="{FF2B5EF4-FFF2-40B4-BE49-F238E27FC236}">
                <a16:creationId xmlns:a16="http://schemas.microsoft.com/office/drawing/2014/main" id="{06219430-046E-31BB-9E28-341627C8DC30}"/>
              </a:ext>
            </a:extLst>
          </p:cNvPr>
          <p:cNvSpPr txBox="1"/>
          <p:nvPr/>
        </p:nvSpPr>
        <p:spPr>
          <a:xfrm>
            <a:off x="6337300" y="178366"/>
            <a:ext cx="5721424" cy="6501267"/>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0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Procedimentos de fabricação de explosivos</a:t>
            </a:r>
          </a:p>
          <a:p>
            <a:pPr marL="0" marR="0" lvl="0" indent="0" defTabSz="914400" eaLnBrk="1" fontAlgn="auto" latinLnBrk="0" hangingPunct="1">
              <a:lnSpc>
                <a:spcPct val="150000"/>
              </a:lnSpc>
              <a:spcBef>
                <a:spcPts val="0"/>
              </a:spcBef>
              <a:spcAft>
                <a:spcPts val="0"/>
              </a:spcAft>
              <a:buClrTx/>
              <a:buSzTx/>
              <a:buFontTx/>
              <a:buNone/>
              <a:tabLst/>
              <a:defRPr/>
            </a:pPr>
            <a:endParaRPr kumimoji="0" lang="pt-BR" altLang="zh-CN" sz="20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00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Devem ser definidos e documentados procedimentos específicos para a fabricação de explosivos, levando em consideração as características e propriedades de cada tipo de explosivo.</a:t>
            </a:r>
          </a:p>
          <a:p>
            <a:pPr marL="0" marR="0" lvl="0" indent="0" defTabSz="914400" eaLnBrk="1" fontAlgn="auto" latinLnBrk="0" hangingPunct="1">
              <a:lnSpc>
                <a:spcPct val="150000"/>
              </a:lnSpc>
              <a:spcBef>
                <a:spcPts val="0"/>
              </a:spcBef>
              <a:spcAft>
                <a:spcPts val="0"/>
              </a:spcAft>
              <a:buClrTx/>
              <a:buSzTx/>
              <a:buFontTx/>
              <a:buNone/>
              <a:tabLst/>
              <a:defRPr/>
            </a:pPr>
            <a:endParaRPr kumimoji="0" lang="pt-BR" altLang="zh-CN" sz="200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00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Esses procedimentos devem abranger desde a seleção e manipulação segura das matérias-primas até a produção propriamente dita, incluindo medidas de controle de qualidade e supervisão técnica adequada.</a:t>
            </a:r>
            <a:endParaRPr kumimoji="0" lang="zh-CN" altLang="en-US" sz="20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endParaRPr>
          </a:p>
        </p:txBody>
      </p:sp>
      <p:pic>
        <p:nvPicPr>
          <p:cNvPr id="22" name="Gráfico 21" descr="Aviso com preenchimento sólido">
            <a:extLst>
              <a:ext uri="{FF2B5EF4-FFF2-40B4-BE49-F238E27FC236}">
                <a16:creationId xmlns:a16="http://schemas.microsoft.com/office/drawing/2014/main" id="{F5BE767B-A19C-9BB7-CD51-D7F237B540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4974" y="3362577"/>
            <a:ext cx="485026" cy="485026"/>
          </a:xfrm>
          <a:prstGeom prst="rect">
            <a:avLst/>
          </a:prstGeom>
        </p:spPr>
      </p:pic>
      <p:sp>
        <p:nvSpPr>
          <p:cNvPr id="4" name="Arrow: Pentagon 10">
            <a:extLst>
              <a:ext uri="{FF2B5EF4-FFF2-40B4-BE49-F238E27FC236}">
                <a16:creationId xmlns:a16="http://schemas.microsoft.com/office/drawing/2014/main" id="{A8C5441A-DAEC-02B9-EF6D-27ECB7F09F7D}"/>
              </a:ext>
            </a:extLst>
          </p:cNvPr>
          <p:cNvSpPr/>
          <p:nvPr/>
        </p:nvSpPr>
        <p:spPr>
          <a:xfrm>
            <a:off x="-1213" y="3151501"/>
            <a:ext cx="2324101" cy="805579"/>
          </a:xfrm>
          <a:prstGeom prst="homePlate">
            <a:avLst>
              <a:gd name="adj" fmla="val 41472"/>
            </a:avLst>
          </a:prstGeom>
          <a:solidFill>
            <a:schemeClr val="bg1">
              <a:lumMod val="85000"/>
            </a:schemeClr>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C</a:t>
            </a:r>
          </a:p>
        </p:txBody>
      </p:sp>
      <p:sp>
        <p:nvSpPr>
          <p:cNvPr id="5" name="Arrow: Pentagon 10">
            <a:extLst>
              <a:ext uri="{FF2B5EF4-FFF2-40B4-BE49-F238E27FC236}">
                <a16:creationId xmlns:a16="http://schemas.microsoft.com/office/drawing/2014/main" id="{6E1CE283-53D7-FF8B-815C-2F9E0AAD7A62}"/>
              </a:ext>
            </a:extLst>
          </p:cNvPr>
          <p:cNvSpPr/>
          <p:nvPr/>
        </p:nvSpPr>
        <p:spPr>
          <a:xfrm>
            <a:off x="-1213" y="4172385"/>
            <a:ext cx="2324101" cy="805579"/>
          </a:xfrm>
          <a:prstGeom prst="homePlate">
            <a:avLst>
              <a:gd name="adj" fmla="val 41472"/>
            </a:avLst>
          </a:prstGeom>
          <a:solidFill>
            <a:schemeClr val="bg1">
              <a:lumMod val="85000"/>
            </a:schemeClr>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D</a:t>
            </a:r>
          </a:p>
        </p:txBody>
      </p:sp>
      <p:sp>
        <p:nvSpPr>
          <p:cNvPr id="6" name="Arrow: Pentagon 10">
            <a:extLst>
              <a:ext uri="{FF2B5EF4-FFF2-40B4-BE49-F238E27FC236}">
                <a16:creationId xmlns:a16="http://schemas.microsoft.com/office/drawing/2014/main" id="{DA98A148-10D1-2FB6-0691-B649CDBDAEC9}"/>
              </a:ext>
            </a:extLst>
          </p:cNvPr>
          <p:cNvSpPr/>
          <p:nvPr/>
        </p:nvSpPr>
        <p:spPr>
          <a:xfrm>
            <a:off x="0" y="5193267"/>
            <a:ext cx="2324101" cy="805579"/>
          </a:xfrm>
          <a:prstGeom prst="homePlate">
            <a:avLst>
              <a:gd name="adj" fmla="val 41472"/>
            </a:avLst>
          </a:prstGeom>
          <a:solidFill>
            <a:schemeClr val="bg1">
              <a:lumMod val="85000"/>
            </a:schemeClr>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E</a:t>
            </a:r>
          </a:p>
        </p:txBody>
      </p:sp>
      <p:pic>
        <p:nvPicPr>
          <p:cNvPr id="7" name="Imagem 6">
            <a:extLst>
              <a:ext uri="{FF2B5EF4-FFF2-40B4-BE49-F238E27FC236}">
                <a16:creationId xmlns:a16="http://schemas.microsoft.com/office/drawing/2014/main" id="{82CF67EF-EC2B-05A8-3A55-AA89102311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16811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R-19 Procedimentos de Segurança">
            <a:extLst>
              <a:ext uri="{FF2B5EF4-FFF2-40B4-BE49-F238E27FC236}">
                <a16:creationId xmlns:a16="http://schemas.microsoft.com/office/drawing/2014/main" id="{9D3C6010-175A-CF7F-47F6-418F154B4150}"/>
              </a:ext>
            </a:extLst>
          </p:cNvPr>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l="-104" r="10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rrow: Pentagon 10">
            <a:extLst>
              <a:ext uri="{FF2B5EF4-FFF2-40B4-BE49-F238E27FC236}">
                <a16:creationId xmlns:a16="http://schemas.microsoft.com/office/drawing/2014/main" id="{C67FF60C-DE3E-F80C-032E-BD8F2D54F1E6}"/>
              </a:ext>
            </a:extLst>
          </p:cNvPr>
          <p:cNvSpPr/>
          <p:nvPr/>
        </p:nvSpPr>
        <p:spPr>
          <a:xfrm>
            <a:off x="0" y="1109733"/>
            <a:ext cx="2322888" cy="805579"/>
          </a:xfrm>
          <a:prstGeom prst="homePlate">
            <a:avLst>
              <a:gd name="adj" fmla="val 41472"/>
            </a:avLst>
          </a:prstGeom>
          <a:solidFill>
            <a:schemeClr val="bg1">
              <a:lumMod val="85000"/>
            </a:schemeClr>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algn="ctr" defTabSz="285750"/>
            <a:r>
              <a:rPr lang="en-US" sz="3600" b="1" kern="0" dirty="0">
                <a:solidFill>
                  <a:prstClr val="white"/>
                </a:solidFill>
                <a:effectLst>
                  <a:outerShdw blurRad="38100" dist="38100" dir="2700000" algn="tl">
                    <a:srgbClr val="000000">
                      <a:alpha val="43137"/>
                    </a:srgbClr>
                  </a:outerShdw>
                </a:effectLst>
                <a:cs typeface="+mn-ea"/>
                <a:sym typeface="+mn-lt"/>
              </a:rPr>
              <a:t>A</a:t>
            </a:r>
          </a:p>
        </p:txBody>
      </p:sp>
      <p:sp>
        <p:nvSpPr>
          <p:cNvPr id="14" name="Arrow: Pentagon 10">
            <a:extLst>
              <a:ext uri="{FF2B5EF4-FFF2-40B4-BE49-F238E27FC236}">
                <a16:creationId xmlns:a16="http://schemas.microsoft.com/office/drawing/2014/main" id="{AF57B6BC-442D-10E1-AECD-87DC7F2AD1A7}"/>
              </a:ext>
            </a:extLst>
          </p:cNvPr>
          <p:cNvSpPr/>
          <p:nvPr/>
        </p:nvSpPr>
        <p:spPr>
          <a:xfrm>
            <a:off x="0" y="2130617"/>
            <a:ext cx="3364284" cy="805579"/>
          </a:xfrm>
          <a:prstGeom prst="homePlate">
            <a:avLst>
              <a:gd name="adj" fmla="val 41472"/>
            </a:avLst>
          </a:prstGeom>
          <a:solidFill>
            <a:srgbClr val="C00000"/>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algn="ctr" defTabSz="285750"/>
            <a:r>
              <a:rPr lang="en-US" sz="3600" b="1" kern="0">
                <a:solidFill>
                  <a:prstClr val="white"/>
                </a:solidFill>
                <a:effectLst>
                  <a:outerShdw blurRad="38100" dist="38100" dir="2700000" algn="tl">
                    <a:srgbClr val="000000">
                      <a:alpha val="43137"/>
                    </a:srgbClr>
                  </a:outerShdw>
                </a:effectLst>
                <a:cs typeface="+mn-ea"/>
                <a:sym typeface="+mn-lt"/>
              </a:rPr>
              <a:t>B</a:t>
            </a:r>
            <a:endParaRPr lang="en-US" sz="3600" b="1" kern="0" dirty="0">
              <a:solidFill>
                <a:prstClr val="white"/>
              </a:solidFill>
              <a:effectLst>
                <a:outerShdw blurRad="38100" dist="38100" dir="2700000" algn="tl">
                  <a:srgbClr val="000000">
                    <a:alpha val="43137"/>
                  </a:srgbClr>
                </a:outerShdw>
              </a:effectLst>
              <a:cs typeface="+mn-ea"/>
              <a:sym typeface="+mn-lt"/>
            </a:endParaRPr>
          </a:p>
        </p:txBody>
      </p:sp>
      <p:sp>
        <p:nvSpPr>
          <p:cNvPr id="19" name="矩形 50">
            <a:extLst>
              <a:ext uri="{FF2B5EF4-FFF2-40B4-BE49-F238E27FC236}">
                <a16:creationId xmlns:a16="http://schemas.microsoft.com/office/drawing/2014/main" id="{D7526ABE-87CC-ACC5-7E54-2A6DC392A831}"/>
              </a:ext>
            </a:extLst>
          </p:cNvPr>
          <p:cNvSpPr/>
          <p:nvPr/>
        </p:nvSpPr>
        <p:spPr>
          <a:xfrm>
            <a:off x="6096000" y="0"/>
            <a:ext cx="6096000" cy="6858000"/>
          </a:xfrm>
          <a:prstGeom prst="rect">
            <a:avLst/>
          </a:prstGeom>
          <a:solidFill>
            <a:srgbClr val="C00000">
              <a:alpha val="8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cs typeface="+mn-ea"/>
              <a:sym typeface="+mn-lt"/>
            </a:endParaRPr>
          </a:p>
        </p:txBody>
      </p:sp>
      <p:sp>
        <p:nvSpPr>
          <p:cNvPr id="20" name="TextBox 13">
            <a:extLst>
              <a:ext uri="{FF2B5EF4-FFF2-40B4-BE49-F238E27FC236}">
                <a16:creationId xmlns:a16="http://schemas.microsoft.com/office/drawing/2014/main" id="{06219430-046E-31BB-9E28-341627C8DC30}"/>
              </a:ext>
            </a:extLst>
          </p:cNvPr>
          <p:cNvSpPr txBox="1"/>
          <p:nvPr/>
        </p:nvSpPr>
        <p:spPr>
          <a:xfrm>
            <a:off x="6337300" y="178366"/>
            <a:ext cx="5721424" cy="6039602"/>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0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Procedimentos de armazenamento de explosivos</a:t>
            </a:r>
          </a:p>
          <a:p>
            <a:pPr marL="0" marR="0" lvl="0" indent="0" defTabSz="914400" eaLnBrk="1" fontAlgn="auto" latinLnBrk="0" hangingPunct="1">
              <a:lnSpc>
                <a:spcPct val="150000"/>
              </a:lnSpc>
              <a:spcBef>
                <a:spcPts val="0"/>
              </a:spcBef>
              <a:spcAft>
                <a:spcPts val="0"/>
              </a:spcAft>
              <a:buClrTx/>
              <a:buSzTx/>
              <a:buFontTx/>
              <a:buNone/>
              <a:tabLst/>
              <a:defRPr/>
            </a:pPr>
            <a:endParaRPr kumimoji="0" lang="pt-BR" altLang="zh-CN" sz="20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00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É essencial estabelecer procedimentos adequados para o armazenamento seguro de explosivos. Isso envolve a definição de requisitos para a construção e organização das instalações de armazenamento, a ventilação adequada dos ambientes, o controle de temperatura e umidade, a segregação de materiais incompatíveis, a prevenção de incêndios e explosões, bem como a segurança contra roubos e furtos.</a:t>
            </a:r>
            <a:endParaRPr kumimoji="0" lang="zh-CN" altLang="en-US" sz="200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endParaRPr>
          </a:p>
        </p:txBody>
      </p:sp>
      <p:pic>
        <p:nvPicPr>
          <p:cNvPr id="22" name="Gráfico 21" descr="Aviso com preenchimento sólido">
            <a:extLst>
              <a:ext uri="{FF2B5EF4-FFF2-40B4-BE49-F238E27FC236}">
                <a16:creationId xmlns:a16="http://schemas.microsoft.com/office/drawing/2014/main" id="{F5BE767B-A19C-9BB7-CD51-D7F237B540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4974" y="3362577"/>
            <a:ext cx="485026" cy="485026"/>
          </a:xfrm>
          <a:prstGeom prst="rect">
            <a:avLst/>
          </a:prstGeom>
        </p:spPr>
      </p:pic>
      <p:sp>
        <p:nvSpPr>
          <p:cNvPr id="4" name="Arrow: Pentagon 10">
            <a:extLst>
              <a:ext uri="{FF2B5EF4-FFF2-40B4-BE49-F238E27FC236}">
                <a16:creationId xmlns:a16="http://schemas.microsoft.com/office/drawing/2014/main" id="{A8C5441A-DAEC-02B9-EF6D-27ECB7F09F7D}"/>
              </a:ext>
            </a:extLst>
          </p:cNvPr>
          <p:cNvSpPr/>
          <p:nvPr/>
        </p:nvSpPr>
        <p:spPr>
          <a:xfrm>
            <a:off x="-1213" y="3151501"/>
            <a:ext cx="2324101" cy="805579"/>
          </a:xfrm>
          <a:prstGeom prst="homePlate">
            <a:avLst>
              <a:gd name="adj" fmla="val 41472"/>
            </a:avLst>
          </a:prstGeom>
          <a:solidFill>
            <a:schemeClr val="bg1">
              <a:lumMod val="85000"/>
            </a:schemeClr>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C</a:t>
            </a:r>
          </a:p>
        </p:txBody>
      </p:sp>
      <p:sp>
        <p:nvSpPr>
          <p:cNvPr id="5" name="Arrow: Pentagon 10">
            <a:extLst>
              <a:ext uri="{FF2B5EF4-FFF2-40B4-BE49-F238E27FC236}">
                <a16:creationId xmlns:a16="http://schemas.microsoft.com/office/drawing/2014/main" id="{6E1CE283-53D7-FF8B-815C-2F9E0AAD7A62}"/>
              </a:ext>
            </a:extLst>
          </p:cNvPr>
          <p:cNvSpPr/>
          <p:nvPr/>
        </p:nvSpPr>
        <p:spPr>
          <a:xfrm>
            <a:off x="-1213" y="4172385"/>
            <a:ext cx="2324101" cy="805579"/>
          </a:xfrm>
          <a:prstGeom prst="homePlate">
            <a:avLst>
              <a:gd name="adj" fmla="val 41472"/>
            </a:avLst>
          </a:prstGeom>
          <a:solidFill>
            <a:schemeClr val="bg1">
              <a:lumMod val="85000"/>
            </a:schemeClr>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D</a:t>
            </a:r>
          </a:p>
        </p:txBody>
      </p:sp>
      <p:sp>
        <p:nvSpPr>
          <p:cNvPr id="6" name="Arrow: Pentagon 10">
            <a:extLst>
              <a:ext uri="{FF2B5EF4-FFF2-40B4-BE49-F238E27FC236}">
                <a16:creationId xmlns:a16="http://schemas.microsoft.com/office/drawing/2014/main" id="{DA98A148-10D1-2FB6-0691-B649CDBDAEC9}"/>
              </a:ext>
            </a:extLst>
          </p:cNvPr>
          <p:cNvSpPr/>
          <p:nvPr/>
        </p:nvSpPr>
        <p:spPr>
          <a:xfrm>
            <a:off x="0" y="5193267"/>
            <a:ext cx="2324101" cy="805579"/>
          </a:xfrm>
          <a:prstGeom prst="homePlate">
            <a:avLst>
              <a:gd name="adj" fmla="val 41472"/>
            </a:avLst>
          </a:prstGeom>
          <a:solidFill>
            <a:schemeClr val="bg1">
              <a:lumMod val="85000"/>
            </a:schemeClr>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E</a:t>
            </a:r>
          </a:p>
        </p:txBody>
      </p:sp>
      <p:pic>
        <p:nvPicPr>
          <p:cNvPr id="7" name="Imagem 6">
            <a:extLst>
              <a:ext uri="{FF2B5EF4-FFF2-40B4-BE49-F238E27FC236}">
                <a16:creationId xmlns:a16="http://schemas.microsoft.com/office/drawing/2014/main" id="{923C2FCF-1889-BF13-96BC-325F0273B8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70746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R-19 Procedimentos de Segurança">
            <a:extLst>
              <a:ext uri="{FF2B5EF4-FFF2-40B4-BE49-F238E27FC236}">
                <a16:creationId xmlns:a16="http://schemas.microsoft.com/office/drawing/2014/main" id="{9D3C6010-175A-CF7F-47F6-418F154B4150}"/>
              </a:ext>
            </a:extLst>
          </p:cNvPr>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l="-104" r="10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rrow: Pentagon 10">
            <a:extLst>
              <a:ext uri="{FF2B5EF4-FFF2-40B4-BE49-F238E27FC236}">
                <a16:creationId xmlns:a16="http://schemas.microsoft.com/office/drawing/2014/main" id="{C67FF60C-DE3E-F80C-032E-BD8F2D54F1E6}"/>
              </a:ext>
            </a:extLst>
          </p:cNvPr>
          <p:cNvSpPr/>
          <p:nvPr/>
        </p:nvSpPr>
        <p:spPr>
          <a:xfrm>
            <a:off x="0" y="1109733"/>
            <a:ext cx="2322888" cy="805579"/>
          </a:xfrm>
          <a:prstGeom prst="homePlate">
            <a:avLst>
              <a:gd name="adj" fmla="val 41472"/>
            </a:avLst>
          </a:prstGeom>
          <a:solidFill>
            <a:schemeClr val="bg1">
              <a:lumMod val="85000"/>
            </a:schemeClr>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algn="ctr" defTabSz="285750"/>
            <a:r>
              <a:rPr lang="en-US" sz="3600" b="1" kern="0" dirty="0">
                <a:solidFill>
                  <a:prstClr val="white"/>
                </a:solidFill>
                <a:effectLst>
                  <a:outerShdw blurRad="38100" dist="38100" dir="2700000" algn="tl">
                    <a:srgbClr val="000000">
                      <a:alpha val="43137"/>
                    </a:srgbClr>
                  </a:outerShdw>
                </a:effectLst>
                <a:cs typeface="+mn-ea"/>
                <a:sym typeface="+mn-lt"/>
              </a:rPr>
              <a:t>A</a:t>
            </a:r>
          </a:p>
        </p:txBody>
      </p:sp>
      <p:sp>
        <p:nvSpPr>
          <p:cNvPr id="14" name="Arrow: Pentagon 10">
            <a:extLst>
              <a:ext uri="{FF2B5EF4-FFF2-40B4-BE49-F238E27FC236}">
                <a16:creationId xmlns:a16="http://schemas.microsoft.com/office/drawing/2014/main" id="{AF57B6BC-442D-10E1-AECD-87DC7F2AD1A7}"/>
              </a:ext>
            </a:extLst>
          </p:cNvPr>
          <p:cNvSpPr/>
          <p:nvPr/>
        </p:nvSpPr>
        <p:spPr>
          <a:xfrm>
            <a:off x="0" y="2130617"/>
            <a:ext cx="2322888" cy="805579"/>
          </a:xfrm>
          <a:prstGeom prst="homePlate">
            <a:avLst>
              <a:gd name="adj" fmla="val 41472"/>
            </a:avLst>
          </a:prstGeom>
          <a:solidFill>
            <a:schemeClr val="bg1">
              <a:lumMod val="85000"/>
            </a:schemeClr>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algn="ctr" defTabSz="285750"/>
            <a:r>
              <a:rPr lang="en-US" sz="3600" b="1" kern="0">
                <a:solidFill>
                  <a:prstClr val="white"/>
                </a:solidFill>
                <a:effectLst>
                  <a:outerShdw blurRad="38100" dist="38100" dir="2700000" algn="tl">
                    <a:srgbClr val="000000">
                      <a:alpha val="43137"/>
                    </a:srgbClr>
                  </a:outerShdw>
                </a:effectLst>
                <a:cs typeface="+mn-ea"/>
                <a:sym typeface="+mn-lt"/>
              </a:rPr>
              <a:t>B</a:t>
            </a:r>
            <a:endParaRPr lang="en-US" sz="3600" b="1" kern="0" dirty="0">
              <a:solidFill>
                <a:prstClr val="white"/>
              </a:solidFill>
              <a:effectLst>
                <a:outerShdw blurRad="38100" dist="38100" dir="2700000" algn="tl">
                  <a:srgbClr val="000000">
                    <a:alpha val="43137"/>
                  </a:srgbClr>
                </a:outerShdw>
              </a:effectLst>
              <a:cs typeface="+mn-ea"/>
              <a:sym typeface="+mn-lt"/>
            </a:endParaRPr>
          </a:p>
        </p:txBody>
      </p:sp>
      <p:sp>
        <p:nvSpPr>
          <p:cNvPr id="19" name="矩形 50">
            <a:extLst>
              <a:ext uri="{FF2B5EF4-FFF2-40B4-BE49-F238E27FC236}">
                <a16:creationId xmlns:a16="http://schemas.microsoft.com/office/drawing/2014/main" id="{D7526ABE-87CC-ACC5-7E54-2A6DC392A831}"/>
              </a:ext>
            </a:extLst>
          </p:cNvPr>
          <p:cNvSpPr/>
          <p:nvPr/>
        </p:nvSpPr>
        <p:spPr>
          <a:xfrm>
            <a:off x="6096000" y="0"/>
            <a:ext cx="6096000" cy="6858000"/>
          </a:xfrm>
          <a:prstGeom prst="rect">
            <a:avLst/>
          </a:prstGeom>
          <a:solidFill>
            <a:srgbClr val="C00000">
              <a:alpha val="8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cs typeface="+mn-ea"/>
              <a:sym typeface="+mn-lt"/>
            </a:endParaRPr>
          </a:p>
        </p:txBody>
      </p:sp>
      <p:sp>
        <p:nvSpPr>
          <p:cNvPr id="20" name="TextBox 13">
            <a:extLst>
              <a:ext uri="{FF2B5EF4-FFF2-40B4-BE49-F238E27FC236}">
                <a16:creationId xmlns:a16="http://schemas.microsoft.com/office/drawing/2014/main" id="{06219430-046E-31BB-9E28-341627C8DC30}"/>
              </a:ext>
            </a:extLst>
          </p:cNvPr>
          <p:cNvSpPr txBox="1"/>
          <p:nvPr/>
        </p:nvSpPr>
        <p:spPr>
          <a:xfrm>
            <a:off x="6337300" y="178366"/>
            <a:ext cx="5721424" cy="5577937"/>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0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Procedimentos de transporte de explosivos</a:t>
            </a:r>
          </a:p>
          <a:p>
            <a:pPr marL="0" marR="0" lvl="0" indent="0" defTabSz="914400" eaLnBrk="1" fontAlgn="auto" latinLnBrk="0" hangingPunct="1">
              <a:lnSpc>
                <a:spcPct val="150000"/>
              </a:lnSpc>
              <a:spcBef>
                <a:spcPts val="0"/>
              </a:spcBef>
              <a:spcAft>
                <a:spcPts val="0"/>
              </a:spcAft>
              <a:buClrTx/>
              <a:buSzTx/>
              <a:buFontTx/>
              <a:buNone/>
              <a:tabLst/>
              <a:defRPr/>
            </a:pPr>
            <a:endParaRPr kumimoji="0" lang="pt-BR" altLang="zh-CN" sz="20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00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Devem ser estabelecidos procedimentos que abranjam desde a embalagem e identificação corretas dos explosivos até a utilização de veículos adequados, rotas seguras, sinalização adequada e prevenção de acidentes durante o transporte. Além disso, é importante garantir a qualificação dos motoristas envolvidos no transporte de explosivos.</a:t>
            </a:r>
            <a:endParaRPr kumimoji="0" lang="zh-CN" altLang="en-US" sz="200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endParaRPr>
          </a:p>
        </p:txBody>
      </p:sp>
      <p:pic>
        <p:nvPicPr>
          <p:cNvPr id="22" name="Gráfico 21" descr="Aviso com preenchimento sólido">
            <a:extLst>
              <a:ext uri="{FF2B5EF4-FFF2-40B4-BE49-F238E27FC236}">
                <a16:creationId xmlns:a16="http://schemas.microsoft.com/office/drawing/2014/main" id="{F5BE767B-A19C-9BB7-CD51-D7F237B540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4974" y="3362577"/>
            <a:ext cx="485026" cy="485026"/>
          </a:xfrm>
          <a:prstGeom prst="rect">
            <a:avLst/>
          </a:prstGeom>
        </p:spPr>
      </p:pic>
      <p:sp>
        <p:nvSpPr>
          <p:cNvPr id="4" name="Arrow: Pentagon 10">
            <a:extLst>
              <a:ext uri="{FF2B5EF4-FFF2-40B4-BE49-F238E27FC236}">
                <a16:creationId xmlns:a16="http://schemas.microsoft.com/office/drawing/2014/main" id="{A8C5441A-DAEC-02B9-EF6D-27ECB7F09F7D}"/>
              </a:ext>
            </a:extLst>
          </p:cNvPr>
          <p:cNvSpPr/>
          <p:nvPr/>
        </p:nvSpPr>
        <p:spPr>
          <a:xfrm>
            <a:off x="-1213" y="3151501"/>
            <a:ext cx="3364284" cy="805579"/>
          </a:xfrm>
          <a:prstGeom prst="homePlate">
            <a:avLst>
              <a:gd name="adj" fmla="val 41472"/>
            </a:avLst>
          </a:prstGeom>
          <a:solidFill>
            <a:srgbClr val="C00000"/>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algn="ctr" defTabSz="285750"/>
            <a:r>
              <a:rPr lang="en-US" sz="3600" b="1" kern="0">
                <a:solidFill>
                  <a:prstClr val="white"/>
                </a:solidFill>
                <a:effectLst>
                  <a:outerShdw blurRad="38100" dist="38100" dir="2700000" algn="tl">
                    <a:srgbClr val="000000">
                      <a:alpha val="43137"/>
                    </a:srgbClr>
                  </a:outerShdw>
                </a:effectLst>
                <a:cs typeface="+mn-ea"/>
                <a:sym typeface="+mn-lt"/>
              </a:rPr>
              <a:t>C</a:t>
            </a:r>
            <a:endParaRPr lang="en-US" sz="3600" b="1" kern="0" dirty="0">
              <a:solidFill>
                <a:prstClr val="white"/>
              </a:solidFill>
              <a:effectLst>
                <a:outerShdw blurRad="38100" dist="38100" dir="2700000" algn="tl">
                  <a:srgbClr val="000000">
                    <a:alpha val="43137"/>
                  </a:srgbClr>
                </a:outerShdw>
              </a:effectLst>
              <a:cs typeface="+mn-ea"/>
              <a:sym typeface="+mn-lt"/>
            </a:endParaRPr>
          </a:p>
        </p:txBody>
      </p:sp>
      <p:sp>
        <p:nvSpPr>
          <p:cNvPr id="5" name="Arrow: Pentagon 10">
            <a:extLst>
              <a:ext uri="{FF2B5EF4-FFF2-40B4-BE49-F238E27FC236}">
                <a16:creationId xmlns:a16="http://schemas.microsoft.com/office/drawing/2014/main" id="{6E1CE283-53D7-FF8B-815C-2F9E0AAD7A62}"/>
              </a:ext>
            </a:extLst>
          </p:cNvPr>
          <p:cNvSpPr/>
          <p:nvPr/>
        </p:nvSpPr>
        <p:spPr>
          <a:xfrm>
            <a:off x="-1213" y="4172385"/>
            <a:ext cx="2324101" cy="805579"/>
          </a:xfrm>
          <a:prstGeom prst="homePlate">
            <a:avLst>
              <a:gd name="adj" fmla="val 41472"/>
            </a:avLst>
          </a:prstGeom>
          <a:solidFill>
            <a:schemeClr val="bg1">
              <a:lumMod val="85000"/>
            </a:schemeClr>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D</a:t>
            </a:r>
          </a:p>
        </p:txBody>
      </p:sp>
      <p:sp>
        <p:nvSpPr>
          <p:cNvPr id="6" name="Arrow: Pentagon 10">
            <a:extLst>
              <a:ext uri="{FF2B5EF4-FFF2-40B4-BE49-F238E27FC236}">
                <a16:creationId xmlns:a16="http://schemas.microsoft.com/office/drawing/2014/main" id="{DA98A148-10D1-2FB6-0691-B649CDBDAEC9}"/>
              </a:ext>
            </a:extLst>
          </p:cNvPr>
          <p:cNvSpPr/>
          <p:nvPr/>
        </p:nvSpPr>
        <p:spPr>
          <a:xfrm>
            <a:off x="0" y="5193267"/>
            <a:ext cx="2324101" cy="805579"/>
          </a:xfrm>
          <a:prstGeom prst="homePlate">
            <a:avLst>
              <a:gd name="adj" fmla="val 41472"/>
            </a:avLst>
          </a:prstGeom>
          <a:solidFill>
            <a:schemeClr val="bg1">
              <a:lumMod val="85000"/>
            </a:schemeClr>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E</a:t>
            </a:r>
          </a:p>
        </p:txBody>
      </p:sp>
    </p:spTree>
    <p:extLst>
      <p:ext uri="{BB962C8B-B14F-4D97-AF65-F5344CB8AC3E}">
        <p14:creationId xmlns:p14="http://schemas.microsoft.com/office/powerpoint/2010/main" val="239140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R-19 Procedimentos de Segurança">
            <a:extLst>
              <a:ext uri="{FF2B5EF4-FFF2-40B4-BE49-F238E27FC236}">
                <a16:creationId xmlns:a16="http://schemas.microsoft.com/office/drawing/2014/main" id="{9D3C6010-175A-CF7F-47F6-418F154B4150}"/>
              </a:ext>
            </a:extLst>
          </p:cNvPr>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l="-104" r="10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rrow: Pentagon 10">
            <a:extLst>
              <a:ext uri="{FF2B5EF4-FFF2-40B4-BE49-F238E27FC236}">
                <a16:creationId xmlns:a16="http://schemas.microsoft.com/office/drawing/2014/main" id="{C67FF60C-DE3E-F80C-032E-BD8F2D54F1E6}"/>
              </a:ext>
            </a:extLst>
          </p:cNvPr>
          <p:cNvSpPr/>
          <p:nvPr/>
        </p:nvSpPr>
        <p:spPr>
          <a:xfrm>
            <a:off x="0" y="1109733"/>
            <a:ext cx="2322888" cy="805579"/>
          </a:xfrm>
          <a:prstGeom prst="homePlate">
            <a:avLst>
              <a:gd name="adj" fmla="val 41472"/>
            </a:avLst>
          </a:prstGeom>
          <a:solidFill>
            <a:schemeClr val="bg1">
              <a:lumMod val="85000"/>
            </a:schemeClr>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algn="ctr" defTabSz="285750"/>
            <a:r>
              <a:rPr lang="en-US" sz="3600" b="1" kern="0" dirty="0">
                <a:solidFill>
                  <a:prstClr val="white"/>
                </a:solidFill>
                <a:effectLst>
                  <a:outerShdw blurRad="38100" dist="38100" dir="2700000" algn="tl">
                    <a:srgbClr val="000000">
                      <a:alpha val="43137"/>
                    </a:srgbClr>
                  </a:outerShdw>
                </a:effectLst>
                <a:cs typeface="+mn-ea"/>
                <a:sym typeface="+mn-lt"/>
              </a:rPr>
              <a:t>A</a:t>
            </a:r>
          </a:p>
        </p:txBody>
      </p:sp>
      <p:sp>
        <p:nvSpPr>
          <p:cNvPr id="14" name="Arrow: Pentagon 10">
            <a:extLst>
              <a:ext uri="{FF2B5EF4-FFF2-40B4-BE49-F238E27FC236}">
                <a16:creationId xmlns:a16="http://schemas.microsoft.com/office/drawing/2014/main" id="{AF57B6BC-442D-10E1-AECD-87DC7F2AD1A7}"/>
              </a:ext>
            </a:extLst>
          </p:cNvPr>
          <p:cNvSpPr/>
          <p:nvPr/>
        </p:nvSpPr>
        <p:spPr>
          <a:xfrm>
            <a:off x="0" y="2130617"/>
            <a:ext cx="2322888" cy="805579"/>
          </a:xfrm>
          <a:prstGeom prst="homePlate">
            <a:avLst>
              <a:gd name="adj" fmla="val 41472"/>
            </a:avLst>
          </a:prstGeom>
          <a:solidFill>
            <a:schemeClr val="bg1">
              <a:lumMod val="85000"/>
            </a:schemeClr>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algn="ctr" defTabSz="285750"/>
            <a:r>
              <a:rPr lang="en-US" sz="3600" b="1" kern="0">
                <a:solidFill>
                  <a:prstClr val="white"/>
                </a:solidFill>
                <a:effectLst>
                  <a:outerShdw blurRad="38100" dist="38100" dir="2700000" algn="tl">
                    <a:srgbClr val="000000">
                      <a:alpha val="43137"/>
                    </a:srgbClr>
                  </a:outerShdw>
                </a:effectLst>
                <a:cs typeface="+mn-ea"/>
                <a:sym typeface="+mn-lt"/>
              </a:rPr>
              <a:t>B</a:t>
            </a:r>
            <a:endParaRPr lang="en-US" sz="3600" b="1" kern="0" dirty="0">
              <a:solidFill>
                <a:prstClr val="white"/>
              </a:solidFill>
              <a:effectLst>
                <a:outerShdw blurRad="38100" dist="38100" dir="2700000" algn="tl">
                  <a:srgbClr val="000000">
                    <a:alpha val="43137"/>
                  </a:srgbClr>
                </a:outerShdw>
              </a:effectLst>
              <a:cs typeface="+mn-ea"/>
              <a:sym typeface="+mn-lt"/>
            </a:endParaRPr>
          </a:p>
        </p:txBody>
      </p:sp>
      <p:sp>
        <p:nvSpPr>
          <p:cNvPr id="19" name="矩形 50">
            <a:extLst>
              <a:ext uri="{FF2B5EF4-FFF2-40B4-BE49-F238E27FC236}">
                <a16:creationId xmlns:a16="http://schemas.microsoft.com/office/drawing/2014/main" id="{D7526ABE-87CC-ACC5-7E54-2A6DC392A831}"/>
              </a:ext>
            </a:extLst>
          </p:cNvPr>
          <p:cNvSpPr/>
          <p:nvPr/>
        </p:nvSpPr>
        <p:spPr>
          <a:xfrm>
            <a:off x="6096000" y="0"/>
            <a:ext cx="6096000" cy="6858000"/>
          </a:xfrm>
          <a:prstGeom prst="rect">
            <a:avLst/>
          </a:prstGeom>
          <a:solidFill>
            <a:srgbClr val="C00000">
              <a:alpha val="8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cs typeface="+mn-ea"/>
              <a:sym typeface="+mn-lt"/>
            </a:endParaRPr>
          </a:p>
        </p:txBody>
      </p:sp>
      <p:sp>
        <p:nvSpPr>
          <p:cNvPr id="20" name="TextBox 13">
            <a:extLst>
              <a:ext uri="{FF2B5EF4-FFF2-40B4-BE49-F238E27FC236}">
                <a16:creationId xmlns:a16="http://schemas.microsoft.com/office/drawing/2014/main" id="{06219430-046E-31BB-9E28-341627C8DC30}"/>
              </a:ext>
            </a:extLst>
          </p:cNvPr>
          <p:cNvSpPr txBox="1"/>
          <p:nvPr/>
        </p:nvSpPr>
        <p:spPr>
          <a:xfrm>
            <a:off x="6337300" y="178366"/>
            <a:ext cx="5721424" cy="6039602"/>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0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Procedimentos de manuseio de explosivos</a:t>
            </a:r>
          </a:p>
          <a:p>
            <a:pPr marL="0" marR="0" lvl="0" indent="0" defTabSz="914400" eaLnBrk="1" fontAlgn="auto" latinLnBrk="0" hangingPunct="1">
              <a:lnSpc>
                <a:spcPct val="150000"/>
              </a:lnSpc>
              <a:spcBef>
                <a:spcPts val="0"/>
              </a:spcBef>
              <a:spcAft>
                <a:spcPts val="0"/>
              </a:spcAft>
              <a:buClrTx/>
              <a:buSzTx/>
              <a:buFontTx/>
              <a:buNone/>
              <a:tabLst/>
              <a:defRPr/>
            </a:pPr>
            <a:endParaRPr kumimoji="0" lang="pt-BR" altLang="zh-CN" sz="20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00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Devem ser definidos procedimentos seguros para o manuseio de explosivos. Isso inclui a utilização de equipamentos de proteção individual (EPIs) adequados, a adoção de técnicas seguras de manuseio, a prevenção de fontes de ignição, a proteção contra impactos e a identificação correta dos locais de detonação. Também é importante estabelecer diretrizes para a comunicação entre os trabalhadores envolvidos no manuseio de explosivos.</a:t>
            </a:r>
            <a:endParaRPr kumimoji="0" lang="zh-CN" altLang="en-US" sz="200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endParaRPr>
          </a:p>
        </p:txBody>
      </p:sp>
      <p:pic>
        <p:nvPicPr>
          <p:cNvPr id="22" name="Gráfico 21" descr="Aviso com preenchimento sólido">
            <a:extLst>
              <a:ext uri="{FF2B5EF4-FFF2-40B4-BE49-F238E27FC236}">
                <a16:creationId xmlns:a16="http://schemas.microsoft.com/office/drawing/2014/main" id="{F5BE767B-A19C-9BB7-CD51-D7F237B540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4974" y="3362577"/>
            <a:ext cx="485026" cy="485026"/>
          </a:xfrm>
          <a:prstGeom prst="rect">
            <a:avLst/>
          </a:prstGeom>
        </p:spPr>
      </p:pic>
      <p:sp>
        <p:nvSpPr>
          <p:cNvPr id="4" name="Arrow: Pentagon 10">
            <a:extLst>
              <a:ext uri="{FF2B5EF4-FFF2-40B4-BE49-F238E27FC236}">
                <a16:creationId xmlns:a16="http://schemas.microsoft.com/office/drawing/2014/main" id="{A8C5441A-DAEC-02B9-EF6D-27ECB7F09F7D}"/>
              </a:ext>
            </a:extLst>
          </p:cNvPr>
          <p:cNvSpPr/>
          <p:nvPr/>
        </p:nvSpPr>
        <p:spPr>
          <a:xfrm>
            <a:off x="-1213" y="3151501"/>
            <a:ext cx="2324101" cy="805579"/>
          </a:xfrm>
          <a:prstGeom prst="homePlate">
            <a:avLst>
              <a:gd name="adj" fmla="val 41472"/>
            </a:avLst>
          </a:prstGeom>
          <a:solidFill>
            <a:schemeClr val="bg1">
              <a:lumMod val="85000"/>
            </a:schemeClr>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C</a:t>
            </a:r>
          </a:p>
        </p:txBody>
      </p:sp>
      <p:sp>
        <p:nvSpPr>
          <p:cNvPr id="5" name="Arrow: Pentagon 10">
            <a:extLst>
              <a:ext uri="{FF2B5EF4-FFF2-40B4-BE49-F238E27FC236}">
                <a16:creationId xmlns:a16="http://schemas.microsoft.com/office/drawing/2014/main" id="{6E1CE283-53D7-FF8B-815C-2F9E0AAD7A62}"/>
              </a:ext>
            </a:extLst>
          </p:cNvPr>
          <p:cNvSpPr/>
          <p:nvPr/>
        </p:nvSpPr>
        <p:spPr>
          <a:xfrm>
            <a:off x="-1213" y="4172385"/>
            <a:ext cx="3364284" cy="805579"/>
          </a:xfrm>
          <a:prstGeom prst="homePlate">
            <a:avLst>
              <a:gd name="adj" fmla="val 41472"/>
            </a:avLst>
          </a:prstGeom>
          <a:solidFill>
            <a:srgbClr val="C00000"/>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algn="ctr" defTabSz="285750"/>
            <a:r>
              <a:rPr lang="en-US" sz="3600" b="1" kern="0">
                <a:solidFill>
                  <a:prstClr val="white"/>
                </a:solidFill>
                <a:effectLst>
                  <a:outerShdw blurRad="38100" dist="38100" dir="2700000" algn="tl">
                    <a:srgbClr val="000000">
                      <a:alpha val="43137"/>
                    </a:srgbClr>
                  </a:outerShdw>
                </a:effectLst>
                <a:cs typeface="+mn-ea"/>
                <a:sym typeface="+mn-lt"/>
              </a:rPr>
              <a:t>D</a:t>
            </a:r>
            <a:endParaRPr lang="en-US" sz="3600" b="1" kern="0" dirty="0">
              <a:solidFill>
                <a:prstClr val="white"/>
              </a:solidFill>
              <a:effectLst>
                <a:outerShdw blurRad="38100" dist="38100" dir="2700000" algn="tl">
                  <a:srgbClr val="000000">
                    <a:alpha val="43137"/>
                  </a:srgbClr>
                </a:outerShdw>
              </a:effectLst>
              <a:cs typeface="+mn-ea"/>
              <a:sym typeface="+mn-lt"/>
            </a:endParaRPr>
          </a:p>
        </p:txBody>
      </p:sp>
      <p:sp>
        <p:nvSpPr>
          <p:cNvPr id="6" name="Arrow: Pentagon 10">
            <a:extLst>
              <a:ext uri="{FF2B5EF4-FFF2-40B4-BE49-F238E27FC236}">
                <a16:creationId xmlns:a16="http://schemas.microsoft.com/office/drawing/2014/main" id="{DA98A148-10D1-2FB6-0691-B649CDBDAEC9}"/>
              </a:ext>
            </a:extLst>
          </p:cNvPr>
          <p:cNvSpPr/>
          <p:nvPr/>
        </p:nvSpPr>
        <p:spPr>
          <a:xfrm>
            <a:off x="0" y="5193267"/>
            <a:ext cx="2324101" cy="805579"/>
          </a:xfrm>
          <a:prstGeom prst="homePlate">
            <a:avLst>
              <a:gd name="adj" fmla="val 41472"/>
            </a:avLst>
          </a:prstGeom>
          <a:solidFill>
            <a:schemeClr val="bg1">
              <a:lumMod val="85000"/>
            </a:schemeClr>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E</a:t>
            </a:r>
          </a:p>
        </p:txBody>
      </p:sp>
      <p:pic>
        <p:nvPicPr>
          <p:cNvPr id="7" name="Imagem 6">
            <a:extLst>
              <a:ext uri="{FF2B5EF4-FFF2-40B4-BE49-F238E27FC236}">
                <a16:creationId xmlns:a16="http://schemas.microsoft.com/office/drawing/2014/main" id="{DC38A629-DB23-A692-CB52-6BF5960FEC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29071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R-19 Procedimentos de Segurança">
            <a:extLst>
              <a:ext uri="{FF2B5EF4-FFF2-40B4-BE49-F238E27FC236}">
                <a16:creationId xmlns:a16="http://schemas.microsoft.com/office/drawing/2014/main" id="{9D3C6010-175A-CF7F-47F6-418F154B4150}"/>
              </a:ext>
            </a:extLst>
          </p:cNvPr>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l="-104" r="10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rrow: Pentagon 10">
            <a:extLst>
              <a:ext uri="{FF2B5EF4-FFF2-40B4-BE49-F238E27FC236}">
                <a16:creationId xmlns:a16="http://schemas.microsoft.com/office/drawing/2014/main" id="{C67FF60C-DE3E-F80C-032E-BD8F2D54F1E6}"/>
              </a:ext>
            </a:extLst>
          </p:cNvPr>
          <p:cNvSpPr/>
          <p:nvPr/>
        </p:nvSpPr>
        <p:spPr>
          <a:xfrm>
            <a:off x="0" y="1109733"/>
            <a:ext cx="2322888" cy="805579"/>
          </a:xfrm>
          <a:prstGeom prst="homePlate">
            <a:avLst>
              <a:gd name="adj" fmla="val 41472"/>
            </a:avLst>
          </a:prstGeom>
          <a:solidFill>
            <a:schemeClr val="bg1">
              <a:lumMod val="85000"/>
            </a:schemeClr>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algn="ctr" defTabSz="285750"/>
            <a:r>
              <a:rPr lang="en-US" sz="3600" b="1" kern="0" dirty="0">
                <a:solidFill>
                  <a:prstClr val="white"/>
                </a:solidFill>
                <a:effectLst>
                  <a:outerShdw blurRad="38100" dist="38100" dir="2700000" algn="tl">
                    <a:srgbClr val="000000">
                      <a:alpha val="43137"/>
                    </a:srgbClr>
                  </a:outerShdw>
                </a:effectLst>
                <a:cs typeface="+mn-ea"/>
                <a:sym typeface="+mn-lt"/>
              </a:rPr>
              <a:t>A</a:t>
            </a:r>
          </a:p>
        </p:txBody>
      </p:sp>
      <p:sp>
        <p:nvSpPr>
          <p:cNvPr id="14" name="Arrow: Pentagon 10">
            <a:extLst>
              <a:ext uri="{FF2B5EF4-FFF2-40B4-BE49-F238E27FC236}">
                <a16:creationId xmlns:a16="http://schemas.microsoft.com/office/drawing/2014/main" id="{AF57B6BC-442D-10E1-AECD-87DC7F2AD1A7}"/>
              </a:ext>
            </a:extLst>
          </p:cNvPr>
          <p:cNvSpPr/>
          <p:nvPr/>
        </p:nvSpPr>
        <p:spPr>
          <a:xfrm>
            <a:off x="0" y="2130617"/>
            <a:ext cx="2322888" cy="805579"/>
          </a:xfrm>
          <a:prstGeom prst="homePlate">
            <a:avLst>
              <a:gd name="adj" fmla="val 41472"/>
            </a:avLst>
          </a:prstGeom>
          <a:solidFill>
            <a:schemeClr val="bg1">
              <a:lumMod val="85000"/>
            </a:schemeClr>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algn="ctr" defTabSz="285750"/>
            <a:r>
              <a:rPr lang="en-US" sz="3600" b="1" kern="0">
                <a:solidFill>
                  <a:prstClr val="white"/>
                </a:solidFill>
                <a:effectLst>
                  <a:outerShdw blurRad="38100" dist="38100" dir="2700000" algn="tl">
                    <a:srgbClr val="000000">
                      <a:alpha val="43137"/>
                    </a:srgbClr>
                  </a:outerShdw>
                </a:effectLst>
                <a:cs typeface="+mn-ea"/>
                <a:sym typeface="+mn-lt"/>
              </a:rPr>
              <a:t>B</a:t>
            </a:r>
            <a:endParaRPr lang="en-US" sz="3600" b="1" kern="0" dirty="0">
              <a:solidFill>
                <a:prstClr val="white"/>
              </a:solidFill>
              <a:effectLst>
                <a:outerShdw blurRad="38100" dist="38100" dir="2700000" algn="tl">
                  <a:srgbClr val="000000">
                    <a:alpha val="43137"/>
                  </a:srgbClr>
                </a:outerShdw>
              </a:effectLst>
              <a:cs typeface="+mn-ea"/>
              <a:sym typeface="+mn-lt"/>
            </a:endParaRPr>
          </a:p>
        </p:txBody>
      </p:sp>
      <p:sp>
        <p:nvSpPr>
          <p:cNvPr id="19" name="矩形 50">
            <a:extLst>
              <a:ext uri="{FF2B5EF4-FFF2-40B4-BE49-F238E27FC236}">
                <a16:creationId xmlns:a16="http://schemas.microsoft.com/office/drawing/2014/main" id="{D7526ABE-87CC-ACC5-7E54-2A6DC392A831}"/>
              </a:ext>
            </a:extLst>
          </p:cNvPr>
          <p:cNvSpPr/>
          <p:nvPr/>
        </p:nvSpPr>
        <p:spPr>
          <a:xfrm>
            <a:off x="6096000" y="0"/>
            <a:ext cx="6096000" cy="6858000"/>
          </a:xfrm>
          <a:prstGeom prst="rect">
            <a:avLst/>
          </a:prstGeom>
          <a:solidFill>
            <a:srgbClr val="C00000">
              <a:alpha val="8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cs typeface="+mn-ea"/>
              <a:sym typeface="+mn-lt"/>
            </a:endParaRPr>
          </a:p>
        </p:txBody>
      </p:sp>
      <p:sp>
        <p:nvSpPr>
          <p:cNvPr id="20" name="TextBox 13">
            <a:extLst>
              <a:ext uri="{FF2B5EF4-FFF2-40B4-BE49-F238E27FC236}">
                <a16:creationId xmlns:a16="http://schemas.microsoft.com/office/drawing/2014/main" id="{06219430-046E-31BB-9E28-341627C8DC30}"/>
              </a:ext>
            </a:extLst>
          </p:cNvPr>
          <p:cNvSpPr txBox="1"/>
          <p:nvPr/>
        </p:nvSpPr>
        <p:spPr>
          <a:xfrm>
            <a:off x="6337300" y="178366"/>
            <a:ext cx="5721424" cy="5577937"/>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0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Procedimentos de emergência</a:t>
            </a:r>
          </a:p>
          <a:p>
            <a:pPr marL="0" marR="0" lvl="0" indent="0" defTabSz="914400" eaLnBrk="1" fontAlgn="auto" latinLnBrk="0" hangingPunct="1">
              <a:lnSpc>
                <a:spcPct val="150000"/>
              </a:lnSpc>
              <a:spcBef>
                <a:spcPts val="0"/>
              </a:spcBef>
              <a:spcAft>
                <a:spcPts val="0"/>
              </a:spcAft>
              <a:buClrTx/>
              <a:buSzTx/>
              <a:buFontTx/>
              <a:buNone/>
              <a:tabLst/>
              <a:defRPr/>
            </a:pPr>
            <a:endParaRPr kumimoji="0" lang="pt-BR" altLang="zh-CN" sz="20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00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Devem ser estabelecidos procedimentos claros e eficazes para lidar com situações de emergência relacionadas aos explosivos. Isso inclui a definição de medidas a serem tomadas em caso de acidentes, vazamentos, incêndios ou explosões. Também é importante realizar treinamentos regulares para os trabalhadores, a fim de prepará-los para responder adequadamente a essas situações.</a:t>
            </a:r>
            <a:endParaRPr kumimoji="0" lang="zh-CN" altLang="en-US" sz="200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endParaRPr>
          </a:p>
        </p:txBody>
      </p:sp>
      <p:pic>
        <p:nvPicPr>
          <p:cNvPr id="22" name="Gráfico 21" descr="Aviso com preenchimento sólido">
            <a:extLst>
              <a:ext uri="{FF2B5EF4-FFF2-40B4-BE49-F238E27FC236}">
                <a16:creationId xmlns:a16="http://schemas.microsoft.com/office/drawing/2014/main" id="{F5BE767B-A19C-9BB7-CD51-D7F237B540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4974" y="3362577"/>
            <a:ext cx="485026" cy="485026"/>
          </a:xfrm>
          <a:prstGeom prst="rect">
            <a:avLst/>
          </a:prstGeom>
        </p:spPr>
      </p:pic>
      <p:sp>
        <p:nvSpPr>
          <p:cNvPr id="4" name="Arrow: Pentagon 10">
            <a:extLst>
              <a:ext uri="{FF2B5EF4-FFF2-40B4-BE49-F238E27FC236}">
                <a16:creationId xmlns:a16="http://schemas.microsoft.com/office/drawing/2014/main" id="{A8C5441A-DAEC-02B9-EF6D-27ECB7F09F7D}"/>
              </a:ext>
            </a:extLst>
          </p:cNvPr>
          <p:cNvSpPr/>
          <p:nvPr/>
        </p:nvSpPr>
        <p:spPr>
          <a:xfrm>
            <a:off x="-1213" y="3151501"/>
            <a:ext cx="2324101" cy="805579"/>
          </a:xfrm>
          <a:prstGeom prst="homePlate">
            <a:avLst>
              <a:gd name="adj" fmla="val 41472"/>
            </a:avLst>
          </a:prstGeom>
          <a:solidFill>
            <a:schemeClr val="bg1">
              <a:lumMod val="85000"/>
            </a:schemeClr>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C</a:t>
            </a:r>
          </a:p>
        </p:txBody>
      </p:sp>
      <p:sp>
        <p:nvSpPr>
          <p:cNvPr id="5" name="Arrow: Pentagon 10">
            <a:extLst>
              <a:ext uri="{FF2B5EF4-FFF2-40B4-BE49-F238E27FC236}">
                <a16:creationId xmlns:a16="http://schemas.microsoft.com/office/drawing/2014/main" id="{6E1CE283-53D7-FF8B-815C-2F9E0AAD7A62}"/>
              </a:ext>
            </a:extLst>
          </p:cNvPr>
          <p:cNvSpPr/>
          <p:nvPr/>
        </p:nvSpPr>
        <p:spPr>
          <a:xfrm>
            <a:off x="-1213" y="4172385"/>
            <a:ext cx="2324101" cy="805579"/>
          </a:xfrm>
          <a:prstGeom prst="homePlate">
            <a:avLst>
              <a:gd name="adj" fmla="val 41472"/>
            </a:avLst>
          </a:prstGeom>
          <a:solidFill>
            <a:schemeClr val="bg1">
              <a:lumMod val="85000"/>
            </a:schemeClr>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D</a:t>
            </a:r>
          </a:p>
        </p:txBody>
      </p:sp>
      <p:sp>
        <p:nvSpPr>
          <p:cNvPr id="6" name="Arrow: Pentagon 10">
            <a:extLst>
              <a:ext uri="{FF2B5EF4-FFF2-40B4-BE49-F238E27FC236}">
                <a16:creationId xmlns:a16="http://schemas.microsoft.com/office/drawing/2014/main" id="{DA98A148-10D1-2FB6-0691-B649CDBDAEC9}"/>
              </a:ext>
            </a:extLst>
          </p:cNvPr>
          <p:cNvSpPr/>
          <p:nvPr/>
        </p:nvSpPr>
        <p:spPr>
          <a:xfrm>
            <a:off x="0" y="5193267"/>
            <a:ext cx="3364284" cy="805579"/>
          </a:xfrm>
          <a:prstGeom prst="homePlate">
            <a:avLst>
              <a:gd name="adj" fmla="val 41472"/>
            </a:avLst>
          </a:prstGeom>
          <a:solidFill>
            <a:srgbClr val="C00000"/>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algn="ctr" defTabSz="285750"/>
            <a:r>
              <a:rPr lang="en-US" sz="3600" b="1" kern="0">
                <a:solidFill>
                  <a:prstClr val="white"/>
                </a:solidFill>
                <a:effectLst>
                  <a:outerShdw blurRad="38100" dist="38100" dir="2700000" algn="tl">
                    <a:srgbClr val="000000">
                      <a:alpha val="43137"/>
                    </a:srgbClr>
                  </a:outerShdw>
                </a:effectLst>
                <a:cs typeface="+mn-ea"/>
                <a:sym typeface="+mn-lt"/>
              </a:rPr>
              <a:t>E</a:t>
            </a:r>
            <a:endParaRPr lang="en-US" sz="3600" b="1" kern="0" dirty="0">
              <a:solidFill>
                <a:prstClr val="white"/>
              </a:solidFill>
              <a:effectLst>
                <a:outerShdw blurRad="38100" dist="38100" dir="2700000" algn="tl">
                  <a:srgbClr val="000000">
                    <a:alpha val="43137"/>
                  </a:srgbClr>
                </a:outerShdw>
              </a:effectLst>
              <a:cs typeface="+mn-ea"/>
              <a:sym typeface="+mn-lt"/>
            </a:endParaRPr>
          </a:p>
        </p:txBody>
      </p:sp>
      <p:pic>
        <p:nvPicPr>
          <p:cNvPr id="7" name="Imagem 6">
            <a:extLst>
              <a:ext uri="{FF2B5EF4-FFF2-40B4-BE49-F238E27FC236}">
                <a16:creationId xmlns:a16="http://schemas.microsoft.com/office/drawing/2014/main" id="{5096780E-73EA-78CF-172E-8FFAF4FBB6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47312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90D0929-546A-47B4-88F8-6620691204EC}"/>
              </a:ext>
            </a:extLst>
          </p:cNvPr>
          <p:cNvSpPr/>
          <p:nvPr/>
        </p:nvSpPr>
        <p:spPr>
          <a:xfrm>
            <a:off x="0" y="3429000"/>
            <a:ext cx="12192000" cy="3429000"/>
          </a:xfrm>
          <a:prstGeom prst="rect">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5" name="组合 14">
            <a:extLst>
              <a:ext uri="{FF2B5EF4-FFF2-40B4-BE49-F238E27FC236}">
                <a16:creationId xmlns:a16="http://schemas.microsoft.com/office/drawing/2014/main" id="{22BA2726-EC66-4368-9203-8BED179BC1AF}"/>
              </a:ext>
            </a:extLst>
          </p:cNvPr>
          <p:cNvGrpSpPr/>
          <p:nvPr/>
        </p:nvGrpSpPr>
        <p:grpSpPr>
          <a:xfrm>
            <a:off x="1574799" y="1323888"/>
            <a:ext cx="8978901" cy="4371143"/>
            <a:chOff x="1574799" y="1323888"/>
            <a:chExt cx="8978901" cy="4371143"/>
          </a:xfrm>
        </p:grpSpPr>
        <p:sp>
          <p:nvSpPr>
            <p:cNvPr id="8" name="矩形: 圆顶角 7">
              <a:extLst>
                <a:ext uri="{FF2B5EF4-FFF2-40B4-BE49-F238E27FC236}">
                  <a16:creationId xmlns:a16="http://schemas.microsoft.com/office/drawing/2014/main" id="{17A75B7B-1E62-4579-BAEA-5AA38A8B2EC1}"/>
                </a:ext>
              </a:extLst>
            </p:cNvPr>
            <p:cNvSpPr/>
            <p:nvPr/>
          </p:nvSpPr>
          <p:spPr>
            <a:xfrm rot="5400000">
              <a:off x="5777329" y="918659"/>
              <a:ext cx="4371142" cy="5181600"/>
            </a:xfrm>
            <a:prstGeom prst="round2SameRect">
              <a:avLst/>
            </a:prstGeom>
            <a:solidFill>
              <a:schemeClr val="bg1"/>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3" name="矩形: 圆顶角 2">
              <a:extLst>
                <a:ext uri="{FF2B5EF4-FFF2-40B4-BE49-F238E27FC236}">
                  <a16:creationId xmlns:a16="http://schemas.microsoft.com/office/drawing/2014/main" id="{A8A8F890-4F1C-4A12-ADF2-19E0D5DE9243}"/>
                </a:ext>
              </a:extLst>
            </p:cNvPr>
            <p:cNvSpPr/>
            <p:nvPr/>
          </p:nvSpPr>
          <p:spPr>
            <a:xfrm rot="16200000">
              <a:off x="1556393" y="1342295"/>
              <a:ext cx="4371142" cy="4334329"/>
            </a:xfrm>
            <a:prstGeom prst="round2SameRect">
              <a:avLst/>
            </a:prstGeom>
            <a:blipFill dpi="0" rotWithShape="0">
              <a:blip r:embed="rId2"/>
              <a:srcRect/>
              <a:stretch>
                <a:fillRect l="-19229" r="-4950"/>
              </a:stretch>
            </a:blip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cs typeface="+mn-ea"/>
                <a:sym typeface="+mn-lt"/>
              </a:endParaRPr>
            </a:p>
          </p:txBody>
        </p:sp>
      </p:grpSp>
      <p:sp>
        <p:nvSpPr>
          <p:cNvPr id="12" name="矩形 11">
            <a:extLst>
              <a:ext uri="{FF2B5EF4-FFF2-40B4-BE49-F238E27FC236}">
                <a16:creationId xmlns:a16="http://schemas.microsoft.com/office/drawing/2014/main" id="{A37DB8D8-DE11-4B1D-86EE-528F07A064E9}"/>
              </a:ext>
            </a:extLst>
          </p:cNvPr>
          <p:cNvSpPr/>
          <p:nvPr/>
        </p:nvSpPr>
        <p:spPr>
          <a:xfrm>
            <a:off x="6175831" y="2858380"/>
            <a:ext cx="690748" cy="45814"/>
          </a:xfrm>
          <a:prstGeom prst="rect">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13" name="文本框 12">
            <a:extLst>
              <a:ext uri="{FF2B5EF4-FFF2-40B4-BE49-F238E27FC236}">
                <a16:creationId xmlns:a16="http://schemas.microsoft.com/office/drawing/2014/main" id="{83EFECB2-FF0E-472D-ABFD-544AACDF2DCD}"/>
              </a:ext>
            </a:extLst>
          </p:cNvPr>
          <p:cNvSpPr txBox="1"/>
          <p:nvPr/>
        </p:nvSpPr>
        <p:spPr>
          <a:xfrm>
            <a:off x="6096001" y="3118294"/>
            <a:ext cx="4379496" cy="2308324"/>
          </a:xfrm>
          <a:prstGeom prst="rect">
            <a:avLst/>
          </a:prstGeom>
          <a:noFill/>
        </p:spPr>
        <p:txBody>
          <a:bodyPr wrap="square" rtlCol="0">
            <a:spAutoFit/>
          </a:bodyPr>
          <a:lstStyle/>
          <a:p>
            <a:r>
              <a:rPr lang="pt-BR" b="0" i="0" dirty="0">
                <a:solidFill>
                  <a:srgbClr val="000000"/>
                </a:solidFill>
                <a:effectLst/>
                <a:latin typeface="+mj-lt"/>
              </a:rPr>
              <a:t>A NR-19 estabelece que todas as empresas e estabelecimentos que lidam com explosivos devem fornecer treinamento aos seus trabalhadores, visando capacitar e conscientizar sobre os riscos envolvidos, bem como as medidas de segurança necessárias para a prevenção de acidentes.</a:t>
            </a:r>
            <a:endParaRPr lang="zh-CN" altLang="en-US" spc="300" dirty="0">
              <a:solidFill>
                <a:schemeClr val="tx1">
                  <a:lumMod val="75000"/>
                  <a:lumOff val="25000"/>
                </a:schemeClr>
              </a:solidFill>
              <a:latin typeface="+mj-lt"/>
              <a:cs typeface="+mn-ea"/>
              <a:sym typeface="+mn-lt"/>
            </a:endParaRPr>
          </a:p>
        </p:txBody>
      </p:sp>
      <p:sp>
        <p:nvSpPr>
          <p:cNvPr id="11" name="文本框 10">
            <a:extLst>
              <a:ext uri="{FF2B5EF4-FFF2-40B4-BE49-F238E27FC236}">
                <a16:creationId xmlns:a16="http://schemas.microsoft.com/office/drawing/2014/main" id="{6FAA3B89-8AAC-4040-81BD-6390CC89AF7C}"/>
              </a:ext>
            </a:extLst>
          </p:cNvPr>
          <p:cNvSpPr txBox="1"/>
          <p:nvPr/>
        </p:nvSpPr>
        <p:spPr>
          <a:xfrm>
            <a:off x="6028967" y="1636500"/>
            <a:ext cx="3867866" cy="954107"/>
          </a:xfrm>
          <a:prstGeom prst="rect">
            <a:avLst/>
          </a:prstGeom>
          <a:noFill/>
        </p:spPr>
        <p:txBody>
          <a:bodyPr wrap="square" rtlCol="0">
            <a:spAutoFit/>
          </a:bodyPr>
          <a:lstStyle/>
          <a:p>
            <a:r>
              <a:rPr lang="en-US" altLang="zh-CN" sz="2800" b="1" dirty="0" err="1">
                <a:solidFill>
                  <a:srgbClr val="E60B2F"/>
                </a:solidFill>
                <a:cs typeface="+mn-ea"/>
                <a:sym typeface="+mn-lt"/>
              </a:rPr>
              <a:t>Treinamento</a:t>
            </a:r>
            <a:r>
              <a:rPr lang="en-US" altLang="zh-CN" sz="2800" b="1" dirty="0">
                <a:solidFill>
                  <a:srgbClr val="E60B2F"/>
                </a:solidFill>
                <a:cs typeface="+mn-ea"/>
                <a:sym typeface="+mn-lt"/>
              </a:rPr>
              <a:t> dos </a:t>
            </a:r>
            <a:r>
              <a:rPr lang="en-US" altLang="zh-CN" sz="2800" b="1" dirty="0" err="1">
                <a:solidFill>
                  <a:srgbClr val="E60B2F"/>
                </a:solidFill>
                <a:cs typeface="+mn-ea"/>
                <a:sym typeface="+mn-lt"/>
              </a:rPr>
              <a:t>trabalhadores</a:t>
            </a:r>
            <a:endParaRPr lang="zh-CN" altLang="en-US" sz="2800" b="1" dirty="0">
              <a:solidFill>
                <a:srgbClr val="E60B2F"/>
              </a:solidFill>
              <a:cs typeface="+mn-ea"/>
              <a:sym typeface="+mn-lt"/>
            </a:endParaRPr>
          </a:p>
        </p:txBody>
      </p:sp>
      <p:pic>
        <p:nvPicPr>
          <p:cNvPr id="4" name="Imagem 3">
            <a:extLst>
              <a:ext uri="{FF2B5EF4-FFF2-40B4-BE49-F238E27FC236}">
                <a16:creationId xmlns:a16="http://schemas.microsoft.com/office/drawing/2014/main" id="{7E8EEE0A-E2A7-952D-8144-40C797444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671378825"/>
      </p:ext>
    </p:extLst>
  </p:cSld>
  <p:clrMapOvr>
    <a:masterClrMapping/>
  </p:clrMapOvr>
  <mc:AlternateContent xmlns:mc="http://schemas.openxmlformats.org/markup-compatibility/2006" xmlns:p14="http://schemas.microsoft.com/office/powerpoint/2010/main">
    <mc:Choice Requires="p14">
      <p:transition spd="slow" p14:dur="1500" advTm="54000">
        <p:random/>
      </p:transition>
    </mc:Choice>
    <mc:Fallback xmlns="">
      <p:transition spd="slow" advTm="5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Pentagon 10">
            <a:extLst>
              <a:ext uri="{FF2B5EF4-FFF2-40B4-BE49-F238E27FC236}">
                <a16:creationId xmlns:a16="http://schemas.microsoft.com/office/drawing/2014/main" id="{C9F403CE-BB37-85E9-EC6A-738DFAAF4B22}"/>
              </a:ext>
            </a:extLst>
          </p:cNvPr>
          <p:cNvSpPr/>
          <p:nvPr/>
        </p:nvSpPr>
        <p:spPr>
          <a:xfrm>
            <a:off x="-3" y="1526701"/>
            <a:ext cx="2324101" cy="1508125"/>
          </a:xfrm>
          <a:prstGeom prst="homePlate">
            <a:avLst>
              <a:gd name="adj" fmla="val 41472"/>
            </a:avLst>
          </a:prstGeom>
          <a:solidFill>
            <a:srgbClr val="C00000"/>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a:ln>
                <a:noFill/>
              </a:ln>
              <a:solidFill>
                <a:prstClr val="white"/>
              </a:solidFill>
              <a:effectLst/>
              <a:uLnTx/>
              <a:uFillTx/>
              <a:cs typeface="+mn-ea"/>
              <a:sym typeface="+mn-lt"/>
            </a:endParaRPr>
          </a:p>
        </p:txBody>
      </p:sp>
      <p:sp>
        <p:nvSpPr>
          <p:cNvPr id="13" name="Arrow: Pentagon 11">
            <a:extLst>
              <a:ext uri="{FF2B5EF4-FFF2-40B4-BE49-F238E27FC236}">
                <a16:creationId xmlns:a16="http://schemas.microsoft.com/office/drawing/2014/main" id="{F45CF7EE-1C06-EBC2-298D-75AED2B17B25}"/>
              </a:ext>
            </a:extLst>
          </p:cNvPr>
          <p:cNvSpPr/>
          <p:nvPr/>
        </p:nvSpPr>
        <p:spPr>
          <a:xfrm>
            <a:off x="967609" y="1899764"/>
            <a:ext cx="764783" cy="762000"/>
          </a:xfrm>
          <a:prstGeom prst="homePlate">
            <a:avLst>
              <a:gd name="adj" fmla="val 41472"/>
            </a:avLst>
          </a:prstGeom>
          <a:solidFill>
            <a:sysClr val="window" lastClr="FFFFFF"/>
          </a:solidFill>
          <a:ln w="12700" cap="flat" cmpd="sng" algn="ctr">
            <a:noFill/>
            <a:prstDash val="solid"/>
            <a:miter lim="800000"/>
          </a:ln>
          <a:effectLst>
            <a:outerShdw blurRad="228600" dist="165100" dir="2700000" sx="90000" sy="90000" algn="t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a:ln>
                <a:noFill/>
              </a:ln>
              <a:solidFill>
                <a:prstClr val="white"/>
              </a:solidFill>
              <a:effectLst/>
              <a:uLnTx/>
              <a:uFillTx/>
              <a:cs typeface="+mn-ea"/>
              <a:sym typeface="+mn-lt"/>
            </a:endParaRPr>
          </a:p>
        </p:txBody>
      </p:sp>
      <p:grpSp>
        <p:nvGrpSpPr>
          <p:cNvPr id="14" name="Group 13">
            <a:extLst>
              <a:ext uri="{FF2B5EF4-FFF2-40B4-BE49-F238E27FC236}">
                <a16:creationId xmlns:a16="http://schemas.microsoft.com/office/drawing/2014/main" id="{D7E0E4C3-B189-7619-969B-07C8FC617F83}"/>
              </a:ext>
            </a:extLst>
          </p:cNvPr>
          <p:cNvGrpSpPr/>
          <p:nvPr/>
        </p:nvGrpSpPr>
        <p:grpSpPr>
          <a:xfrm>
            <a:off x="1160835" y="2135408"/>
            <a:ext cx="199926" cy="290711"/>
            <a:chOff x="10146507" y="3505994"/>
            <a:chExt cx="319881" cy="465138"/>
          </a:xfrm>
          <a:solidFill>
            <a:sysClr val="windowText" lastClr="000000">
              <a:lumMod val="75000"/>
              <a:lumOff val="25000"/>
            </a:sysClr>
          </a:solidFill>
        </p:grpSpPr>
        <p:sp>
          <p:nvSpPr>
            <p:cNvPr id="17" name="AutoShape 30">
              <a:extLst>
                <a:ext uri="{FF2B5EF4-FFF2-40B4-BE49-F238E27FC236}">
                  <a16:creationId xmlns:a16="http://schemas.microsoft.com/office/drawing/2014/main" id="{2AE449B0-719E-77DB-E2BE-CA6B0502209F}"/>
                </a:ext>
              </a:extLst>
            </p:cNvPr>
            <p:cNvSpPr>
              <a:spLocks/>
            </p:cNvSpPr>
            <p:nvPr/>
          </p:nvSpPr>
          <p:spPr bwMode="auto">
            <a:xfrm>
              <a:off x="10146507" y="3505994"/>
              <a:ext cx="319881" cy="465138"/>
            </a:xfrm>
            <a:custGeom>
              <a:avLst/>
              <a:gdLst>
                <a:gd name="T0" fmla="*/ 10383 w 20767"/>
                <a:gd name="T1" fmla="*/ 10800 h 21600"/>
                <a:gd name="T2" fmla="*/ 10383 w 20767"/>
                <a:gd name="T3" fmla="*/ 10800 h 21600"/>
                <a:gd name="T4" fmla="*/ 10383 w 20767"/>
                <a:gd name="T5" fmla="*/ 10800 h 21600"/>
                <a:gd name="T6" fmla="*/ 10383 w 20767"/>
                <a:gd name="T7" fmla="*/ 10800 h 21600"/>
              </a:gdLst>
              <a:ahLst/>
              <a:cxnLst>
                <a:cxn ang="0">
                  <a:pos x="T0" y="T1"/>
                </a:cxn>
                <a:cxn ang="0">
                  <a:pos x="T2" y="T3"/>
                </a:cxn>
                <a:cxn ang="0">
                  <a:pos x="T4" y="T5"/>
                </a:cxn>
                <a:cxn ang="0">
                  <a:pos x="T6" y="T7"/>
                </a:cxn>
              </a:cxnLst>
              <a:rect l="0" t="0" r="r" b="b"/>
              <a:pathLst>
                <a:path w="20767" h="21600">
                  <a:moveTo>
                    <a:pt x="18566" y="16551"/>
                  </a:moveTo>
                  <a:cubicBezTo>
                    <a:pt x="17960" y="18284"/>
                    <a:pt x="17274" y="20249"/>
                    <a:pt x="9436" y="20249"/>
                  </a:cubicBezTo>
                  <a:cubicBezTo>
                    <a:pt x="4711" y="20249"/>
                    <a:pt x="1888" y="17809"/>
                    <a:pt x="1888" y="15451"/>
                  </a:cubicBezTo>
                  <a:cubicBezTo>
                    <a:pt x="1888" y="13645"/>
                    <a:pt x="2349" y="12161"/>
                    <a:pt x="2835" y="10591"/>
                  </a:cubicBezTo>
                  <a:cubicBezTo>
                    <a:pt x="3454" y="8600"/>
                    <a:pt x="4088" y="6563"/>
                    <a:pt x="3813" y="3868"/>
                  </a:cubicBezTo>
                  <a:cubicBezTo>
                    <a:pt x="6723" y="6750"/>
                    <a:pt x="7759" y="10567"/>
                    <a:pt x="7759" y="10567"/>
                  </a:cubicBezTo>
                  <a:cubicBezTo>
                    <a:pt x="7759" y="10567"/>
                    <a:pt x="10468" y="7846"/>
                    <a:pt x="11196" y="6582"/>
                  </a:cubicBezTo>
                  <a:cubicBezTo>
                    <a:pt x="11755" y="7395"/>
                    <a:pt x="12267" y="10124"/>
                    <a:pt x="12267" y="12825"/>
                  </a:cubicBezTo>
                  <a:cubicBezTo>
                    <a:pt x="12267" y="12825"/>
                    <a:pt x="14773" y="11347"/>
                    <a:pt x="16653" y="9127"/>
                  </a:cubicBezTo>
                  <a:cubicBezTo>
                    <a:pt x="18632" y="11666"/>
                    <a:pt x="19346" y="14320"/>
                    <a:pt x="18566" y="16551"/>
                  </a:cubicBezTo>
                  <a:moveTo>
                    <a:pt x="16041" y="6075"/>
                  </a:moveTo>
                  <a:cubicBezTo>
                    <a:pt x="15982" y="7879"/>
                    <a:pt x="14088" y="9404"/>
                    <a:pt x="14088" y="9404"/>
                  </a:cubicBezTo>
                  <a:cubicBezTo>
                    <a:pt x="14088" y="6046"/>
                    <a:pt x="10380" y="3375"/>
                    <a:pt x="10380" y="3375"/>
                  </a:cubicBezTo>
                  <a:cubicBezTo>
                    <a:pt x="10380" y="3375"/>
                    <a:pt x="10330" y="5373"/>
                    <a:pt x="8452" y="7389"/>
                  </a:cubicBezTo>
                  <a:cubicBezTo>
                    <a:pt x="6574" y="2686"/>
                    <a:pt x="938" y="0"/>
                    <a:pt x="938" y="0"/>
                  </a:cubicBezTo>
                  <a:cubicBezTo>
                    <a:pt x="3756" y="7389"/>
                    <a:pt x="0" y="10076"/>
                    <a:pt x="0" y="15451"/>
                  </a:cubicBezTo>
                  <a:cubicBezTo>
                    <a:pt x="0" y="18604"/>
                    <a:pt x="3730" y="21599"/>
                    <a:pt x="9436" y="21599"/>
                  </a:cubicBezTo>
                  <a:cubicBezTo>
                    <a:pt x="17888" y="21599"/>
                    <a:pt x="19523" y="19379"/>
                    <a:pt x="20396" y="16878"/>
                  </a:cubicBezTo>
                  <a:cubicBezTo>
                    <a:pt x="21599" y="13436"/>
                    <a:pt x="19797" y="9432"/>
                    <a:pt x="16041" y="607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solidFill>
                  <a:srgbClr val="FFFFFF"/>
                </a:solidFill>
                <a:effectLst>
                  <a:outerShdw blurRad="38100" dist="38100" dir="2700000" algn="tl">
                    <a:srgbClr val="000000"/>
                  </a:outerShdw>
                </a:effectLst>
                <a:uLnTx/>
                <a:uFillTx/>
                <a:cs typeface="+mn-ea"/>
                <a:sym typeface="+mn-lt"/>
              </a:endParaRPr>
            </a:p>
          </p:txBody>
        </p:sp>
        <p:sp>
          <p:nvSpPr>
            <p:cNvPr id="18" name="AutoShape 31">
              <a:extLst>
                <a:ext uri="{FF2B5EF4-FFF2-40B4-BE49-F238E27FC236}">
                  <a16:creationId xmlns:a16="http://schemas.microsoft.com/office/drawing/2014/main" id="{F00B5C78-587A-12B0-DDE4-15A452534B05}"/>
                </a:ext>
              </a:extLst>
            </p:cNvPr>
            <p:cNvSpPr>
              <a:spLocks/>
            </p:cNvSpPr>
            <p:nvPr/>
          </p:nvSpPr>
          <p:spPr bwMode="auto">
            <a:xfrm>
              <a:off x="10205244" y="3709194"/>
              <a:ext cx="205580" cy="166688"/>
            </a:xfrm>
            <a:custGeom>
              <a:avLst/>
              <a:gdLst>
                <a:gd name="T0" fmla="*/ 10641 w 21282"/>
                <a:gd name="T1" fmla="*/ 10800 h 21600"/>
                <a:gd name="T2" fmla="*/ 10641 w 21282"/>
                <a:gd name="T3" fmla="*/ 10800 h 21600"/>
                <a:gd name="T4" fmla="*/ 10641 w 21282"/>
                <a:gd name="T5" fmla="*/ 10800 h 21600"/>
                <a:gd name="T6" fmla="*/ 10641 w 21282"/>
                <a:gd name="T7" fmla="*/ 10800 h 21600"/>
              </a:gdLst>
              <a:ahLst/>
              <a:cxnLst>
                <a:cxn ang="0">
                  <a:pos x="T0" y="T1"/>
                </a:cxn>
                <a:cxn ang="0">
                  <a:pos x="T2" y="T3"/>
                </a:cxn>
                <a:cxn ang="0">
                  <a:pos x="T4" y="T5"/>
                </a:cxn>
                <a:cxn ang="0">
                  <a:pos x="T6" y="T7"/>
                </a:cxn>
              </a:cxnLst>
              <a:rect l="0" t="0" r="r" b="b"/>
              <a:pathLst>
                <a:path w="21282" h="21600">
                  <a:moveTo>
                    <a:pt x="20698" y="5891"/>
                  </a:moveTo>
                  <a:lnTo>
                    <a:pt x="19424" y="7749"/>
                  </a:lnTo>
                  <a:cubicBezTo>
                    <a:pt x="17846" y="10064"/>
                    <a:pt x="16352" y="12259"/>
                    <a:pt x="12365" y="14784"/>
                  </a:cubicBezTo>
                  <a:cubicBezTo>
                    <a:pt x="11794" y="12631"/>
                    <a:pt x="11275" y="10259"/>
                    <a:pt x="11275" y="6631"/>
                  </a:cubicBezTo>
                  <a:lnTo>
                    <a:pt x="11275" y="3408"/>
                  </a:lnTo>
                  <a:lnTo>
                    <a:pt x="9000" y="7893"/>
                  </a:lnTo>
                  <a:cubicBezTo>
                    <a:pt x="8233" y="9421"/>
                    <a:pt x="7598" y="10690"/>
                    <a:pt x="6649" y="12373"/>
                  </a:cubicBezTo>
                  <a:cubicBezTo>
                    <a:pt x="5211" y="8296"/>
                    <a:pt x="4195" y="5281"/>
                    <a:pt x="3422" y="2545"/>
                  </a:cubicBezTo>
                  <a:lnTo>
                    <a:pt x="2705" y="0"/>
                  </a:lnTo>
                  <a:lnTo>
                    <a:pt x="1926" y="2847"/>
                  </a:lnTo>
                  <a:cubicBezTo>
                    <a:pt x="936" y="6469"/>
                    <a:pt x="0" y="9891"/>
                    <a:pt x="0" y="18771"/>
                  </a:cubicBezTo>
                  <a:cubicBezTo>
                    <a:pt x="0" y="19292"/>
                    <a:pt x="333" y="19714"/>
                    <a:pt x="749" y="19714"/>
                  </a:cubicBezTo>
                  <a:cubicBezTo>
                    <a:pt x="1162" y="19714"/>
                    <a:pt x="1499" y="19292"/>
                    <a:pt x="1499" y="18771"/>
                  </a:cubicBezTo>
                  <a:cubicBezTo>
                    <a:pt x="1499" y="11964"/>
                    <a:pt x="2037" y="8594"/>
                    <a:pt x="2758" y="5681"/>
                  </a:cubicBezTo>
                  <a:cubicBezTo>
                    <a:pt x="3537" y="8174"/>
                    <a:pt x="4520" y="11009"/>
                    <a:pt x="5812" y="14638"/>
                  </a:cubicBezTo>
                  <a:lnTo>
                    <a:pt x="6339" y="16117"/>
                  </a:lnTo>
                  <a:lnTo>
                    <a:pt x="7100" y="14811"/>
                  </a:lnTo>
                  <a:cubicBezTo>
                    <a:pt x="8344" y="12681"/>
                    <a:pt x="9085" y="11248"/>
                    <a:pt x="9896" y="9638"/>
                  </a:cubicBezTo>
                  <a:cubicBezTo>
                    <a:pt x="10133" y="12428"/>
                    <a:pt x="10681" y="14428"/>
                    <a:pt x="11223" y="16408"/>
                  </a:cubicBezTo>
                  <a:lnTo>
                    <a:pt x="11495" y="17404"/>
                  </a:lnTo>
                  <a:lnTo>
                    <a:pt x="12253" y="16953"/>
                  </a:lnTo>
                  <a:cubicBezTo>
                    <a:pt x="16306" y="14531"/>
                    <a:pt x="18203" y="12327"/>
                    <a:pt x="19708" y="10211"/>
                  </a:cubicBezTo>
                  <a:cubicBezTo>
                    <a:pt x="19942" y="13727"/>
                    <a:pt x="19573" y="17574"/>
                    <a:pt x="18698" y="20305"/>
                  </a:cubicBezTo>
                  <a:cubicBezTo>
                    <a:pt x="18543" y="20787"/>
                    <a:pt x="18730" y="21336"/>
                    <a:pt x="19114" y="21531"/>
                  </a:cubicBezTo>
                  <a:cubicBezTo>
                    <a:pt x="19204" y="21577"/>
                    <a:pt x="19301" y="21599"/>
                    <a:pt x="19395" y="21599"/>
                  </a:cubicBezTo>
                  <a:cubicBezTo>
                    <a:pt x="19690" y="21599"/>
                    <a:pt x="19972" y="21377"/>
                    <a:pt x="20089" y="21008"/>
                  </a:cubicBezTo>
                  <a:cubicBezTo>
                    <a:pt x="21251" y="17380"/>
                    <a:pt x="21600" y="12213"/>
                    <a:pt x="20976" y="7841"/>
                  </a:cubicBezTo>
                  <a:cubicBezTo>
                    <a:pt x="20976" y="7841"/>
                    <a:pt x="20698" y="5891"/>
                    <a:pt x="20698" y="5891"/>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solidFill>
                  <a:srgbClr val="FFFFFF"/>
                </a:solidFill>
                <a:effectLst>
                  <a:outerShdw blurRad="38100" dist="38100" dir="2700000" algn="tl">
                    <a:srgbClr val="000000"/>
                  </a:outerShdw>
                </a:effectLst>
                <a:uLnTx/>
                <a:uFillTx/>
                <a:cs typeface="+mn-ea"/>
                <a:sym typeface="+mn-lt"/>
              </a:endParaRPr>
            </a:p>
          </p:txBody>
        </p:sp>
      </p:grpSp>
      <p:sp>
        <p:nvSpPr>
          <p:cNvPr id="19" name="Rectangle 23" descr="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
            <a:extLst>
              <a:ext uri="{FF2B5EF4-FFF2-40B4-BE49-F238E27FC236}">
                <a16:creationId xmlns:a16="http://schemas.microsoft.com/office/drawing/2014/main" id="{4E210D6D-EDED-7CB3-FC40-6596E8B7E82E}"/>
              </a:ext>
            </a:extLst>
          </p:cNvPr>
          <p:cNvSpPr/>
          <p:nvPr/>
        </p:nvSpPr>
        <p:spPr>
          <a:xfrm>
            <a:off x="3033115" y="1149202"/>
            <a:ext cx="8396885" cy="4412875"/>
          </a:xfrm>
          <a:prstGeom prst="rect">
            <a:avLst/>
          </a:prstGeom>
        </p:spPr>
        <p:txBody>
          <a:bodyPr wrap="square">
            <a:spAutoFit/>
          </a:bodyPr>
          <a:lstStyle/>
          <a:p>
            <a:pPr>
              <a:lnSpc>
                <a:spcPct val="200000"/>
              </a:lnSpc>
            </a:pPr>
            <a:r>
              <a:rPr lang="pt-BR" altLang="zh-CN" sz="2400" dirty="0">
                <a:cs typeface="+mn-ea"/>
                <a:sym typeface="+mn-lt"/>
              </a:rPr>
              <a:t>É essencial para garantir a segurança e a saúde dos trabalhadores envolvidos nesse tipo de atividade de alto risco.</a:t>
            </a:r>
          </a:p>
          <a:p>
            <a:pPr>
              <a:lnSpc>
                <a:spcPct val="200000"/>
              </a:lnSpc>
            </a:pPr>
            <a:endParaRPr lang="pt-BR" altLang="zh-CN" sz="2400" dirty="0">
              <a:cs typeface="+mn-ea"/>
              <a:sym typeface="+mn-lt"/>
            </a:endParaRPr>
          </a:p>
          <a:p>
            <a:pPr>
              <a:lnSpc>
                <a:spcPct val="200000"/>
              </a:lnSpc>
            </a:pPr>
            <a:r>
              <a:rPr lang="pt-BR" altLang="zh-CN" sz="2400" dirty="0">
                <a:cs typeface="+mn-ea"/>
                <a:sym typeface="+mn-lt"/>
              </a:rPr>
              <a:t>A seguir estão os principais aspectos relacionados ao treinamento dos trabalhadores, segundo a NR-19:</a:t>
            </a:r>
            <a:endParaRPr lang="zh-CN" altLang="en-US" sz="2400" dirty="0">
              <a:solidFill>
                <a:srgbClr val="C00000"/>
              </a:solidFill>
              <a:cs typeface="+mn-ea"/>
              <a:sym typeface="+mn-lt"/>
            </a:endParaRPr>
          </a:p>
        </p:txBody>
      </p:sp>
      <p:sp>
        <p:nvSpPr>
          <p:cNvPr id="3" name="Arrow: Pentagon 10">
            <a:extLst>
              <a:ext uri="{FF2B5EF4-FFF2-40B4-BE49-F238E27FC236}">
                <a16:creationId xmlns:a16="http://schemas.microsoft.com/office/drawing/2014/main" id="{E54931FD-C084-C52E-ED4F-A305DF89ECE3}"/>
              </a:ext>
            </a:extLst>
          </p:cNvPr>
          <p:cNvSpPr/>
          <p:nvPr/>
        </p:nvSpPr>
        <p:spPr>
          <a:xfrm>
            <a:off x="-3" y="4117501"/>
            <a:ext cx="2324101" cy="1508125"/>
          </a:xfrm>
          <a:prstGeom prst="homePlate">
            <a:avLst>
              <a:gd name="adj" fmla="val 41472"/>
            </a:avLst>
          </a:prstGeom>
          <a:solidFill>
            <a:srgbClr val="C00000"/>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a:ln>
                <a:noFill/>
              </a:ln>
              <a:solidFill>
                <a:prstClr val="white"/>
              </a:solidFill>
              <a:effectLst/>
              <a:uLnTx/>
              <a:uFillTx/>
              <a:cs typeface="+mn-ea"/>
              <a:sym typeface="+mn-lt"/>
            </a:endParaRPr>
          </a:p>
        </p:txBody>
      </p:sp>
      <p:sp>
        <p:nvSpPr>
          <p:cNvPr id="4" name="Arrow: Pentagon 11">
            <a:extLst>
              <a:ext uri="{FF2B5EF4-FFF2-40B4-BE49-F238E27FC236}">
                <a16:creationId xmlns:a16="http://schemas.microsoft.com/office/drawing/2014/main" id="{2AE1782C-DC8A-3F4F-91C7-2ADD856C29F8}"/>
              </a:ext>
            </a:extLst>
          </p:cNvPr>
          <p:cNvSpPr/>
          <p:nvPr/>
        </p:nvSpPr>
        <p:spPr>
          <a:xfrm>
            <a:off x="967609" y="4490564"/>
            <a:ext cx="764783" cy="762000"/>
          </a:xfrm>
          <a:prstGeom prst="homePlate">
            <a:avLst>
              <a:gd name="adj" fmla="val 41472"/>
            </a:avLst>
          </a:prstGeom>
          <a:solidFill>
            <a:sysClr val="window" lastClr="FFFFFF"/>
          </a:solidFill>
          <a:ln w="12700" cap="flat" cmpd="sng" algn="ctr">
            <a:noFill/>
            <a:prstDash val="solid"/>
            <a:miter lim="800000"/>
          </a:ln>
          <a:effectLst>
            <a:outerShdw blurRad="228600" dist="165100" dir="2700000" sx="90000" sy="90000" algn="t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a:ln>
                <a:noFill/>
              </a:ln>
              <a:solidFill>
                <a:prstClr val="white"/>
              </a:solidFill>
              <a:effectLst/>
              <a:uLnTx/>
              <a:uFillTx/>
              <a:cs typeface="+mn-ea"/>
              <a:sym typeface="+mn-lt"/>
            </a:endParaRPr>
          </a:p>
        </p:txBody>
      </p:sp>
      <p:grpSp>
        <p:nvGrpSpPr>
          <p:cNvPr id="5" name="Group 13">
            <a:extLst>
              <a:ext uri="{FF2B5EF4-FFF2-40B4-BE49-F238E27FC236}">
                <a16:creationId xmlns:a16="http://schemas.microsoft.com/office/drawing/2014/main" id="{F29182BC-156F-0E5E-8BBC-B622D413C45F}"/>
              </a:ext>
            </a:extLst>
          </p:cNvPr>
          <p:cNvGrpSpPr/>
          <p:nvPr/>
        </p:nvGrpSpPr>
        <p:grpSpPr>
          <a:xfrm>
            <a:off x="1160835" y="4726208"/>
            <a:ext cx="199926" cy="290711"/>
            <a:chOff x="10146507" y="3505994"/>
            <a:chExt cx="319881" cy="465138"/>
          </a:xfrm>
          <a:solidFill>
            <a:sysClr val="windowText" lastClr="000000">
              <a:lumMod val="75000"/>
              <a:lumOff val="25000"/>
            </a:sysClr>
          </a:solidFill>
        </p:grpSpPr>
        <p:sp>
          <p:nvSpPr>
            <p:cNvPr id="6" name="AutoShape 30">
              <a:extLst>
                <a:ext uri="{FF2B5EF4-FFF2-40B4-BE49-F238E27FC236}">
                  <a16:creationId xmlns:a16="http://schemas.microsoft.com/office/drawing/2014/main" id="{E4A7440B-7480-5629-448C-8700EE95EA47}"/>
                </a:ext>
              </a:extLst>
            </p:cNvPr>
            <p:cNvSpPr>
              <a:spLocks/>
            </p:cNvSpPr>
            <p:nvPr/>
          </p:nvSpPr>
          <p:spPr bwMode="auto">
            <a:xfrm>
              <a:off x="10146507" y="3505994"/>
              <a:ext cx="319881" cy="465138"/>
            </a:xfrm>
            <a:custGeom>
              <a:avLst/>
              <a:gdLst>
                <a:gd name="T0" fmla="*/ 10383 w 20767"/>
                <a:gd name="T1" fmla="*/ 10800 h 21600"/>
                <a:gd name="T2" fmla="*/ 10383 w 20767"/>
                <a:gd name="T3" fmla="*/ 10800 h 21600"/>
                <a:gd name="T4" fmla="*/ 10383 w 20767"/>
                <a:gd name="T5" fmla="*/ 10800 h 21600"/>
                <a:gd name="T6" fmla="*/ 10383 w 20767"/>
                <a:gd name="T7" fmla="*/ 10800 h 21600"/>
              </a:gdLst>
              <a:ahLst/>
              <a:cxnLst>
                <a:cxn ang="0">
                  <a:pos x="T0" y="T1"/>
                </a:cxn>
                <a:cxn ang="0">
                  <a:pos x="T2" y="T3"/>
                </a:cxn>
                <a:cxn ang="0">
                  <a:pos x="T4" y="T5"/>
                </a:cxn>
                <a:cxn ang="0">
                  <a:pos x="T6" y="T7"/>
                </a:cxn>
              </a:cxnLst>
              <a:rect l="0" t="0" r="r" b="b"/>
              <a:pathLst>
                <a:path w="20767" h="21600">
                  <a:moveTo>
                    <a:pt x="18566" y="16551"/>
                  </a:moveTo>
                  <a:cubicBezTo>
                    <a:pt x="17960" y="18284"/>
                    <a:pt x="17274" y="20249"/>
                    <a:pt x="9436" y="20249"/>
                  </a:cubicBezTo>
                  <a:cubicBezTo>
                    <a:pt x="4711" y="20249"/>
                    <a:pt x="1888" y="17809"/>
                    <a:pt x="1888" y="15451"/>
                  </a:cubicBezTo>
                  <a:cubicBezTo>
                    <a:pt x="1888" y="13645"/>
                    <a:pt x="2349" y="12161"/>
                    <a:pt x="2835" y="10591"/>
                  </a:cubicBezTo>
                  <a:cubicBezTo>
                    <a:pt x="3454" y="8600"/>
                    <a:pt x="4088" y="6563"/>
                    <a:pt x="3813" y="3868"/>
                  </a:cubicBezTo>
                  <a:cubicBezTo>
                    <a:pt x="6723" y="6750"/>
                    <a:pt x="7759" y="10567"/>
                    <a:pt x="7759" y="10567"/>
                  </a:cubicBezTo>
                  <a:cubicBezTo>
                    <a:pt x="7759" y="10567"/>
                    <a:pt x="10468" y="7846"/>
                    <a:pt x="11196" y="6582"/>
                  </a:cubicBezTo>
                  <a:cubicBezTo>
                    <a:pt x="11755" y="7395"/>
                    <a:pt x="12267" y="10124"/>
                    <a:pt x="12267" y="12825"/>
                  </a:cubicBezTo>
                  <a:cubicBezTo>
                    <a:pt x="12267" y="12825"/>
                    <a:pt x="14773" y="11347"/>
                    <a:pt x="16653" y="9127"/>
                  </a:cubicBezTo>
                  <a:cubicBezTo>
                    <a:pt x="18632" y="11666"/>
                    <a:pt x="19346" y="14320"/>
                    <a:pt x="18566" y="16551"/>
                  </a:cubicBezTo>
                  <a:moveTo>
                    <a:pt x="16041" y="6075"/>
                  </a:moveTo>
                  <a:cubicBezTo>
                    <a:pt x="15982" y="7879"/>
                    <a:pt x="14088" y="9404"/>
                    <a:pt x="14088" y="9404"/>
                  </a:cubicBezTo>
                  <a:cubicBezTo>
                    <a:pt x="14088" y="6046"/>
                    <a:pt x="10380" y="3375"/>
                    <a:pt x="10380" y="3375"/>
                  </a:cubicBezTo>
                  <a:cubicBezTo>
                    <a:pt x="10380" y="3375"/>
                    <a:pt x="10330" y="5373"/>
                    <a:pt x="8452" y="7389"/>
                  </a:cubicBezTo>
                  <a:cubicBezTo>
                    <a:pt x="6574" y="2686"/>
                    <a:pt x="938" y="0"/>
                    <a:pt x="938" y="0"/>
                  </a:cubicBezTo>
                  <a:cubicBezTo>
                    <a:pt x="3756" y="7389"/>
                    <a:pt x="0" y="10076"/>
                    <a:pt x="0" y="15451"/>
                  </a:cubicBezTo>
                  <a:cubicBezTo>
                    <a:pt x="0" y="18604"/>
                    <a:pt x="3730" y="21599"/>
                    <a:pt x="9436" y="21599"/>
                  </a:cubicBezTo>
                  <a:cubicBezTo>
                    <a:pt x="17888" y="21599"/>
                    <a:pt x="19523" y="19379"/>
                    <a:pt x="20396" y="16878"/>
                  </a:cubicBezTo>
                  <a:cubicBezTo>
                    <a:pt x="21599" y="13436"/>
                    <a:pt x="19797" y="9432"/>
                    <a:pt x="16041" y="607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solidFill>
                  <a:srgbClr val="FFFFFF"/>
                </a:solidFill>
                <a:effectLst>
                  <a:outerShdw blurRad="38100" dist="38100" dir="2700000" algn="tl">
                    <a:srgbClr val="000000"/>
                  </a:outerShdw>
                </a:effectLst>
                <a:uLnTx/>
                <a:uFillTx/>
                <a:cs typeface="+mn-ea"/>
                <a:sym typeface="+mn-lt"/>
              </a:endParaRPr>
            </a:p>
          </p:txBody>
        </p:sp>
        <p:sp>
          <p:nvSpPr>
            <p:cNvPr id="7" name="AutoShape 31">
              <a:extLst>
                <a:ext uri="{FF2B5EF4-FFF2-40B4-BE49-F238E27FC236}">
                  <a16:creationId xmlns:a16="http://schemas.microsoft.com/office/drawing/2014/main" id="{511D3032-E996-B7E4-9539-608700ECB5AF}"/>
                </a:ext>
              </a:extLst>
            </p:cNvPr>
            <p:cNvSpPr>
              <a:spLocks/>
            </p:cNvSpPr>
            <p:nvPr/>
          </p:nvSpPr>
          <p:spPr bwMode="auto">
            <a:xfrm>
              <a:off x="10205244" y="3709194"/>
              <a:ext cx="205580" cy="166688"/>
            </a:xfrm>
            <a:custGeom>
              <a:avLst/>
              <a:gdLst>
                <a:gd name="T0" fmla="*/ 10641 w 21282"/>
                <a:gd name="T1" fmla="*/ 10800 h 21600"/>
                <a:gd name="T2" fmla="*/ 10641 w 21282"/>
                <a:gd name="T3" fmla="*/ 10800 h 21600"/>
                <a:gd name="T4" fmla="*/ 10641 w 21282"/>
                <a:gd name="T5" fmla="*/ 10800 h 21600"/>
                <a:gd name="T6" fmla="*/ 10641 w 21282"/>
                <a:gd name="T7" fmla="*/ 10800 h 21600"/>
              </a:gdLst>
              <a:ahLst/>
              <a:cxnLst>
                <a:cxn ang="0">
                  <a:pos x="T0" y="T1"/>
                </a:cxn>
                <a:cxn ang="0">
                  <a:pos x="T2" y="T3"/>
                </a:cxn>
                <a:cxn ang="0">
                  <a:pos x="T4" y="T5"/>
                </a:cxn>
                <a:cxn ang="0">
                  <a:pos x="T6" y="T7"/>
                </a:cxn>
              </a:cxnLst>
              <a:rect l="0" t="0" r="r" b="b"/>
              <a:pathLst>
                <a:path w="21282" h="21600">
                  <a:moveTo>
                    <a:pt x="20698" y="5891"/>
                  </a:moveTo>
                  <a:lnTo>
                    <a:pt x="19424" y="7749"/>
                  </a:lnTo>
                  <a:cubicBezTo>
                    <a:pt x="17846" y="10064"/>
                    <a:pt x="16352" y="12259"/>
                    <a:pt x="12365" y="14784"/>
                  </a:cubicBezTo>
                  <a:cubicBezTo>
                    <a:pt x="11794" y="12631"/>
                    <a:pt x="11275" y="10259"/>
                    <a:pt x="11275" y="6631"/>
                  </a:cubicBezTo>
                  <a:lnTo>
                    <a:pt x="11275" y="3408"/>
                  </a:lnTo>
                  <a:lnTo>
                    <a:pt x="9000" y="7893"/>
                  </a:lnTo>
                  <a:cubicBezTo>
                    <a:pt x="8233" y="9421"/>
                    <a:pt x="7598" y="10690"/>
                    <a:pt x="6649" y="12373"/>
                  </a:cubicBezTo>
                  <a:cubicBezTo>
                    <a:pt x="5211" y="8296"/>
                    <a:pt x="4195" y="5281"/>
                    <a:pt x="3422" y="2545"/>
                  </a:cubicBezTo>
                  <a:lnTo>
                    <a:pt x="2705" y="0"/>
                  </a:lnTo>
                  <a:lnTo>
                    <a:pt x="1926" y="2847"/>
                  </a:lnTo>
                  <a:cubicBezTo>
                    <a:pt x="936" y="6469"/>
                    <a:pt x="0" y="9891"/>
                    <a:pt x="0" y="18771"/>
                  </a:cubicBezTo>
                  <a:cubicBezTo>
                    <a:pt x="0" y="19292"/>
                    <a:pt x="333" y="19714"/>
                    <a:pt x="749" y="19714"/>
                  </a:cubicBezTo>
                  <a:cubicBezTo>
                    <a:pt x="1162" y="19714"/>
                    <a:pt x="1499" y="19292"/>
                    <a:pt x="1499" y="18771"/>
                  </a:cubicBezTo>
                  <a:cubicBezTo>
                    <a:pt x="1499" y="11964"/>
                    <a:pt x="2037" y="8594"/>
                    <a:pt x="2758" y="5681"/>
                  </a:cubicBezTo>
                  <a:cubicBezTo>
                    <a:pt x="3537" y="8174"/>
                    <a:pt x="4520" y="11009"/>
                    <a:pt x="5812" y="14638"/>
                  </a:cubicBezTo>
                  <a:lnTo>
                    <a:pt x="6339" y="16117"/>
                  </a:lnTo>
                  <a:lnTo>
                    <a:pt x="7100" y="14811"/>
                  </a:lnTo>
                  <a:cubicBezTo>
                    <a:pt x="8344" y="12681"/>
                    <a:pt x="9085" y="11248"/>
                    <a:pt x="9896" y="9638"/>
                  </a:cubicBezTo>
                  <a:cubicBezTo>
                    <a:pt x="10133" y="12428"/>
                    <a:pt x="10681" y="14428"/>
                    <a:pt x="11223" y="16408"/>
                  </a:cubicBezTo>
                  <a:lnTo>
                    <a:pt x="11495" y="17404"/>
                  </a:lnTo>
                  <a:lnTo>
                    <a:pt x="12253" y="16953"/>
                  </a:lnTo>
                  <a:cubicBezTo>
                    <a:pt x="16306" y="14531"/>
                    <a:pt x="18203" y="12327"/>
                    <a:pt x="19708" y="10211"/>
                  </a:cubicBezTo>
                  <a:cubicBezTo>
                    <a:pt x="19942" y="13727"/>
                    <a:pt x="19573" y="17574"/>
                    <a:pt x="18698" y="20305"/>
                  </a:cubicBezTo>
                  <a:cubicBezTo>
                    <a:pt x="18543" y="20787"/>
                    <a:pt x="18730" y="21336"/>
                    <a:pt x="19114" y="21531"/>
                  </a:cubicBezTo>
                  <a:cubicBezTo>
                    <a:pt x="19204" y="21577"/>
                    <a:pt x="19301" y="21599"/>
                    <a:pt x="19395" y="21599"/>
                  </a:cubicBezTo>
                  <a:cubicBezTo>
                    <a:pt x="19690" y="21599"/>
                    <a:pt x="19972" y="21377"/>
                    <a:pt x="20089" y="21008"/>
                  </a:cubicBezTo>
                  <a:cubicBezTo>
                    <a:pt x="21251" y="17380"/>
                    <a:pt x="21600" y="12213"/>
                    <a:pt x="20976" y="7841"/>
                  </a:cubicBezTo>
                  <a:cubicBezTo>
                    <a:pt x="20976" y="7841"/>
                    <a:pt x="20698" y="5891"/>
                    <a:pt x="20698" y="5891"/>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solidFill>
                  <a:srgbClr val="FFFFFF"/>
                </a:solidFill>
                <a:effectLst>
                  <a:outerShdw blurRad="38100" dist="38100" dir="2700000" algn="tl">
                    <a:srgbClr val="000000"/>
                  </a:outerShdw>
                </a:effectLst>
                <a:uLnTx/>
                <a:uFillTx/>
                <a:cs typeface="+mn-ea"/>
                <a:sym typeface="+mn-lt"/>
              </a:endParaRPr>
            </a:p>
          </p:txBody>
        </p:sp>
      </p:grpSp>
      <p:pic>
        <p:nvPicPr>
          <p:cNvPr id="8" name="Imagem 7">
            <a:extLst>
              <a:ext uri="{FF2B5EF4-FFF2-40B4-BE49-F238E27FC236}">
                <a16:creationId xmlns:a16="http://schemas.microsoft.com/office/drawing/2014/main" id="{D52B6E17-886B-FFF8-2712-2A025B14E3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61032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rso De NR19 – Norma Regulamentadora 19 - Cursos de NR">
            <a:extLst>
              <a:ext uri="{FF2B5EF4-FFF2-40B4-BE49-F238E27FC236}">
                <a16:creationId xmlns:a16="http://schemas.microsoft.com/office/drawing/2014/main" id="{4E0C5D36-ACE9-5F4D-F27C-A6216F2838CC}"/>
              </a:ext>
            </a:extLst>
          </p:cNvPr>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8823"/>
          <a:stretch/>
        </p:blipFill>
        <p:spPr bwMode="auto">
          <a:xfrm>
            <a:off x="1" y="0"/>
            <a:ext cx="51942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48">
            <a:extLst>
              <a:ext uri="{FF2B5EF4-FFF2-40B4-BE49-F238E27FC236}">
                <a16:creationId xmlns:a16="http://schemas.microsoft.com/office/drawing/2014/main" id="{82C87EFA-5507-B99D-10E8-866641D9603B}"/>
              </a:ext>
            </a:extLst>
          </p:cNvPr>
          <p:cNvSpPr txBox="1"/>
          <p:nvPr/>
        </p:nvSpPr>
        <p:spPr>
          <a:xfrm>
            <a:off x="5537725" y="1184317"/>
            <a:ext cx="6654275" cy="4994765"/>
          </a:xfrm>
          <a:prstGeom prst="rect">
            <a:avLst/>
          </a:prstGeom>
          <a:noFill/>
        </p:spPr>
        <p:txBody>
          <a:bodyPr wrap="square" rtlCol="0">
            <a:spAutoFit/>
          </a:bodyPr>
          <a:lstStyle/>
          <a:p>
            <a:pPr>
              <a:lnSpc>
                <a:spcPct val="200000"/>
              </a:lnSpc>
            </a:pPr>
            <a:r>
              <a:rPr lang="pt-BR" altLang="zh-CN" b="1" dirty="0">
                <a:solidFill>
                  <a:srgbClr val="D91D3C"/>
                </a:solidFill>
                <a:cs typeface="+mn-ea"/>
                <a:sym typeface="+mn-lt"/>
              </a:rPr>
              <a:t>01 Conteúdo do treinamento</a:t>
            </a:r>
          </a:p>
          <a:p>
            <a:pPr>
              <a:lnSpc>
                <a:spcPct val="200000"/>
              </a:lnSpc>
            </a:pPr>
            <a:r>
              <a:rPr lang="pt-BR" altLang="zh-CN" dirty="0">
                <a:solidFill>
                  <a:schemeClr val="tx1">
                    <a:lumMod val="75000"/>
                    <a:lumOff val="25000"/>
                  </a:schemeClr>
                </a:solidFill>
                <a:cs typeface="+mn-ea"/>
                <a:sym typeface="+mn-lt"/>
              </a:rPr>
              <a:t>A NR-19 estabelece que o treinamento deve abordar diferentes aspectos relevantes à segurança no manuseio de explosivos. Isso inclui informações sobre os riscos associados a essas atividades, medidas de prevenção de acidentes, procedimentos de emergência, uso correto dos equipamentos de proteção individual (EPIs), técnicas de manuseio seguro de explosivos e requisitos específicos relacionados aos tipos de explosivos utilizados.</a:t>
            </a:r>
            <a:endParaRPr lang="zh-CN" altLang="en-US" dirty="0">
              <a:solidFill>
                <a:schemeClr val="tx1">
                  <a:lumMod val="75000"/>
                  <a:lumOff val="25000"/>
                </a:schemeClr>
              </a:solidFill>
              <a:cs typeface="+mn-ea"/>
              <a:sym typeface="+mn-lt"/>
            </a:endParaRPr>
          </a:p>
        </p:txBody>
      </p:sp>
      <p:sp>
        <p:nvSpPr>
          <p:cNvPr id="5" name="矩形 50">
            <a:extLst>
              <a:ext uri="{FF2B5EF4-FFF2-40B4-BE49-F238E27FC236}">
                <a16:creationId xmlns:a16="http://schemas.microsoft.com/office/drawing/2014/main" id="{D06869C0-F83E-4C94-626E-38137186A4F5}"/>
              </a:ext>
            </a:extLst>
          </p:cNvPr>
          <p:cNvSpPr/>
          <p:nvPr/>
        </p:nvSpPr>
        <p:spPr>
          <a:xfrm>
            <a:off x="5118100" y="1184317"/>
            <a:ext cx="511629" cy="62435"/>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pic>
        <p:nvPicPr>
          <p:cNvPr id="4" name="Imagem 3">
            <a:extLst>
              <a:ext uri="{FF2B5EF4-FFF2-40B4-BE49-F238E27FC236}">
                <a16:creationId xmlns:a16="http://schemas.microsoft.com/office/drawing/2014/main" id="{A023B0F1-39A5-4210-9191-C429B3C5DF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44644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descr="未标题-2.png">
            <a:extLst>
              <a:ext uri="{FF2B5EF4-FFF2-40B4-BE49-F238E27FC236}">
                <a16:creationId xmlns:a16="http://schemas.microsoft.com/office/drawing/2014/main" id="{0BF26D35-498F-FED5-DD00-F4ECFB8D6BF5}"/>
              </a:ext>
            </a:extLst>
          </p:cNvPr>
          <p:cNvPicPr>
            <a:picLocks noChangeAspect="1"/>
          </p:cNvPicPr>
          <p:nvPr/>
        </p:nvPicPr>
        <p:blipFill>
          <a:blip r:embed="rId2" cstate="print"/>
          <a:stretch>
            <a:fillRect/>
          </a:stretch>
        </p:blipFill>
        <p:spPr>
          <a:xfrm>
            <a:off x="8354350" y="2613098"/>
            <a:ext cx="3456649" cy="4244902"/>
          </a:xfrm>
          <a:prstGeom prst="rect">
            <a:avLst/>
          </a:prstGeom>
        </p:spPr>
      </p:pic>
      <p:sp>
        <p:nvSpPr>
          <p:cNvPr id="4" name="Rectangle: Rounded Corners 17" descr="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
            <a:extLst>
              <a:ext uri="{FF2B5EF4-FFF2-40B4-BE49-F238E27FC236}">
                <a16:creationId xmlns:a16="http://schemas.microsoft.com/office/drawing/2014/main" id="{046E0378-EAC2-348A-8DFD-75C3EEB3D745}"/>
              </a:ext>
            </a:extLst>
          </p:cNvPr>
          <p:cNvSpPr/>
          <p:nvPr/>
        </p:nvSpPr>
        <p:spPr>
          <a:xfrm>
            <a:off x="695987" y="993126"/>
            <a:ext cx="1569123" cy="1619972"/>
          </a:xfrm>
          <a:prstGeom prst="roundRect">
            <a:avLst>
              <a:gd name="adj" fmla="val 11631"/>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5" name="Rectangle: Rounded Corners 9" descr="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
            <a:extLst>
              <a:ext uri="{FF2B5EF4-FFF2-40B4-BE49-F238E27FC236}">
                <a16:creationId xmlns:a16="http://schemas.microsoft.com/office/drawing/2014/main" id="{6D96D587-45A5-A39B-F6D7-15A5AEC3603B}"/>
              </a:ext>
            </a:extLst>
          </p:cNvPr>
          <p:cNvSpPr/>
          <p:nvPr/>
        </p:nvSpPr>
        <p:spPr>
          <a:xfrm>
            <a:off x="1150931" y="1394400"/>
            <a:ext cx="6951669" cy="3945290"/>
          </a:xfrm>
          <a:prstGeom prst="roundRect">
            <a:avLst>
              <a:gd name="adj" fmla="val 2232"/>
            </a:avLst>
          </a:prstGeom>
          <a:solidFill>
            <a:sysClr val="window" lastClr="FFFFFF"/>
          </a:solidFill>
          <a:ln w="12700" cap="flat" cmpd="sng" algn="ctr">
            <a:noFill/>
            <a:prstDash val="solid"/>
            <a:miter lim="800000"/>
          </a:ln>
          <a:effectLst>
            <a:outerShdw blurRad="215900" dist="38100" dir="2700000" algn="tl" rotWithShape="0">
              <a:prstClr val="black">
                <a:alpha val="24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7" name="TextBox 13">
            <a:extLst>
              <a:ext uri="{FF2B5EF4-FFF2-40B4-BE49-F238E27FC236}">
                <a16:creationId xmlns:a16="http://schemas.microsoft.com/office/drawing/2014/main" id="{5C72E115-964A-667F-C09B-1F69BD2A60E7}"/>
              </a:ext>
            </a:extLst>
          </p:cNvPr>
          <p:cNvSpPr txBox="1"/>
          <p:nvPr/>
        </p:nvSpPr>
        <p:spPr>
          <a:xfrm>
            <a:off x="1803492" y="1518310"/>
            <a:ext cx="6108607" cy="3731278"/>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000" b="1" i="0" u="none" strike="noStrike" kern="0" cap="none" spc="0" normalizeH="0" baseline="0" noProof="0" dirty="0">
                <a:ln>
                  <a:noFill/>
                </a:ln>
                <a:solidFill>
                  <a:srgbClr val="FF0000"/>
                </a:solidFill>
                <a:effectLst/>
                <a:uLnTx/>
                <a:uFillTx/>
                <a:cs typeface="+mn-ea"/>
                <a:sym typeface="+mn-lt"/>
              </a:rPr>
              <a:t>02 Qualificação dos instrutores</a:t>
            </a:r>
          </a:p>
          <a:p>
            <a:pPr marL="0" marR="0" lvl="0" indent="0" defTabSz="914400" eaLnBrk="1" fontAlgn="auto" latinLnBrk="0" hangingPunct="1">
              <a:lnSpc>
                <a:spcPct val="150000"/>
              </a:lnSpc>
              <a:spcBef>
                <a:spcPts val="0"/>
              </a:spcBef>
              <a:spcAft>
                <a:spcPts val="0"/>
              </a:spcAft>
              <a:buClrTx/>
              <a:buSzTx/>
              <a:buFontTx/>
              <a:buNone/>
              <a:tabLst/>
              <a:defRPr/>
            </a:pPr>
            <a:endParaRPr lang="pt-BR" altLang="zh-CN" sz="2000" kern="0" dirty="0">
              <a:solidFill>
                <a:srgbClr val="FF0000"/>
              </a:solidFill>
              <a:cs typeface="+mn-ea"/>
              <a:sym typeface="+mn-lt"/>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000" i="0" u="none" strike="noStrike" kern="0" cap="none" spc="0" normalizeH="0" baseline="0" noProof="0" dirty="0">
                <a:ln>
                  <a:noFill/>
                </a:ln>
                <a:solidFill>
                  <a:srgbClr val="FF0000"/>
                </a:solidFill>
                <a:effectLst/>
                <a:uLnTx/>
                <a:uFillTx/>
                <a:cs typeface="+mn-ea"/>
                <a:sym typeface="+mn-lt"/>
              </a:rPr>
              <a:t>É necessário que os instrutores responsáveis pelo treinamento dos trabalhadores possuam conhecimento técnico e experiência adequados na área de explosivos. Eles devem ser capazes de transmitir as informações de forma clara, objetiva e precisa. </a:t>
            </a:r>
            <a:endParaRPr kumimoji="0" lang="zh-CN" altLang="en-US" sz="2000" b="1" i="0" u="none" strike="noStrike" kern="0" cap="none" spc="0" normalizeH="0" baseline="0" noProof="0" dirty="0">
              <a:ln>
                <a:noFill/>
              </a:ln>
              <a:solidFill>
                <a:srgbClr val="FF0000"/>
              </a:solidFill>
              <a:effectLst/>
              <a:uLnTx/>
              <a:uFillTx/>
              <a:cs typeface="+mn-ea"/>
              <a:sym typeface="+mn-lt"/>
            </a:endParaRPr>
          </a:p>
        </p:txBody>
      </p:sp>
      <p:grpSp>
        <p:nvGrpSpPr>
          <p:cNvPr id="8" name="Group 14">
            <a:extLst>
              <a:ext uri="{FF2B5EF4-FFF2-40B4-BE49-F238E27FC236}">
                <a16:creationId xmlns:a16="http://schemas.microsoft.com/office/drawing/2014/main" id="{5B1DED5F-005E-2648-37EA-4F738D3E812C}"/>
              </a:ext>
            </a:extLst>
          </p:cNvPr>
          <p:cNvGrpSpPr/>
          <p:nvPr/>
        </p:nvGrpSpPr>
        <p:grpSpPr>
          <a:xfrm>
            <a:off x="1303020" y="3119509"/>
            <a:ext cx="309972" cy="246132"/>
            <a:chOff x="466725" y="2427118"/>
            <a:chExt cx="295275" cy="246132"/>
          </a:xfrm>
        </p:grpSpPr>
        <p:sp>
          <p:nvSpPr>
            <p:cNvPr id="9" name="Rectangle: Rounded Corners 15">
              <a:extLst>
                <a:ext uri="{FF2B5EF4-FFF2-40B4-BE49-F238E27FC236}">
                  <a16:creationId xmlns:a16="http://schemas.microsoft.com/office/drawing/2014/main" id="{68E2066F-D2F4-096A-CDA2-9234FC078F6A}"/>
                </a:ext>
              </a:extLst>
            </p:cNvPr>
            <p:cNvSpPr/>
            <p:nvPr/>
          </p:nvSpPr>
          <p:spPr>
            <a:xfrm>
              <a:off x="466725" y="2427118"/>
              <a:ext cx="295275" cy="92245"/>
            </a:xfrm>
            <a:prstGeom prst="roundRect">
              <a:avLst>
                <a:gd name="adj" fmla="val 50000"/>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cs typeface="+mn-ea"/>
                <a:sym typeface="+mn-lt"/>
              </a:endParaRPr>
            </a:p>
          </p:txBody>
        </p:sp>
        <p:sp>
          <p:nvSpPr>
            <p:cNvPr id="10" name="Rectangle: Rounded Corners 16">
              <a:extLst>
                <a:ext uri="{FF2B5EF4-FFF2-40B4-BE49-F238E27FC236}">
                  <a16:creationId xmlns:a16="http://schemas.microsoft.com/office/drawing/2014/main" id="{C5460B76-C2F8-700D-B0AA-186E5BC0C40A}"/>
                </a:ext>
              </a:extLst>
            </p:cNvPr>
            <p:cNvSpPr/>
            <p:nvPr/>
          </p:nvSpPr>
          <p:spPr>
            <a:xfrm>
              <a:off x="578644" y="2581005"/>
              <a:ext cx="183355" cy="92245"/>
            </a:xfrm>
            <a:prstGeom prst="roundRect">
              <a:avLst>
                <a:gd name="adj" fmla="val 50000"/>
              </a:avLst>
            </a:prstGeom>
            <a:solidFill>
              <a:srgbClr val="D32F2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cs typeface="+mn-ea"/>
                <a:sym typeface="+mn-lt"/>
              </a:endParaRPr>
            </a:p>
          </p:txBody>
        </p:sp>
      </p:grpSp>
      <p:sp>
        <p:nvSpPr>
          <p:cNvPr id="11" name="Rectangle: Rounded Corners 39" descr="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
            <a:extLst>
              <a:ext uri="{FF2B5EF4-FFF2-40B4-BE49-F238E27FC236}">
                <a16:creationId xmlns:a16="http://schemas.microsoft.com/office/drawing/2014/main" id="{C0A97F70-F903-B032-70BF-C625026948F5}"/>
              </a:ext>
            </a:extLst>
          </p:cNvPr>
          <p:cNvSpPr/>
          <p:nvPr/>
        </p:nvSpPr>
        <p:spPr>
          <a:xfrm>
            <a:off x="4630430" y="5561370"/>
            <a:ext cx="400019" cy="412982"/>
          </a:xfrm>
          <a:prstGeom prst="roundRect">
            <a:avLst>
              <a:gd name="adj" fmla="val 11631"/>
            </a:avLst>
          </a:prstGeom>
          <a:solidFill>
            <a:srgbClr val="D32F2F">
              <a:alpha val="2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pic>
        <p:nvPicPr>
          <p:cNvPr id="6" name="Imagem 5">
            <a:extLst>
              <a:ext uri="{FF2B5EF4-FFF2-40B4-BE49-F238E27FC236}">
                <a16:creationId xmlns:a16="http://schemas.microsoft.com/office/drawing/2014/main" id="{39B98ACC-3762-1FD0-4BF3-676726485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99813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2" presetClass="entr" presetSubtype="8" decel="100000" fill="hold" grpId="0" nodeType="withEffect">
                                  <p:stCondLst>
                                    <p:cond delay="25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0-#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8" decel="100000"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0-#ppt_w/2"/>
                                          </p:val>
                                        </p:tav>
                                        <p:tav tm="100000">
                                          <p:val>
                                            <p:strVal val="#ppt_x"/>
                                          </p:val>
                                        </p:tav>
                                      </p:tavLst>
                                    </p:anim>
                                    <p:anim calcmode="lin" valueType="num">
                                      <p:cBhvr additive="base">
                                        <p:cTn id="18" dur="1000" fill="hold"/>
                                        <p:tgtEl>
                                          <p:spTgt spid="4"/>
                                        </p:tgtEl>
                                        <p:attrNameLst>
                                          <p:attrName>ppt_y</p:attrName>
                                        </p:attrNameLst>
                                      </p:cBhvr>
                                      <p:tavLst>
                                        <p:tav tm="0">
                                          <p:val>
                                            <p:strVal val="#ppt_y"/>
                                          </p:val>
                                        </p:tav>
                                        <p:tav tm="100000">
                                          <p:val>
                                            <p:strVal val="#ppt_y"/>
                                          </p:val>
                                        </p:tav>
                                      </p:tavLst>
                                    </p:anim>
                                  </p:childTnLst>
                                </p:cTn>
                              </p:par>
                              <p:par>
                                <p:cTn id="19" presetID="2" presetClass="entr" presetSubtype="8" decel="100000" fill="hold" grpId="0" nodeType="withEffect">
                                  <p:stCondLst>
                                    <p:cond delay="25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250" fill="hold"/>
                                        <p:tgtEl>
                                          <p:spTgt spid="11"/>
                                        </p:tgtEl>
                                        <p:attrNameLst>
                                          <p:attrName>ppt_x</p:attrName>
                                        </p:attrNameLst>
                                      </p:cBhvr>
                                      <p:tavLst>
                                        <p:tav tm="0">
                                          <p:val>
                                            <p:strVal val="0-#ppt_w/2"/>
                                          </p:val>
                                        </p:tav>
                                        <p:tav tm="100000">
                                          <p:val>
                                            <p:strVal val="#ppt_x"/>
                                          </p:val>
                                        </p:tav>
                                      </p:tavLst>
                                    </p:anim>
                                    <p:anim calcmode="lin" valueType="num">
                                      <p:cBhvr additive="base">
                                        <p:cTn id="22" dur="1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90D0929-546A-47B4-88F8-6620691204EC}"/>
              </a:ext>
            </a:extLst>
          </p:cNvPr>
          <p:cNvSpPr/>
          <p:nvPr/>
        </p:nvSpPr>
        <p:spPr>
          <a:xfrm>
            <a:off x="0" y="3429000"/>
            <a:ext cx="12192000" cy="3429000"/>
          </a:xfrm>
          <a:prstGeom prst="rect">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5" name="组合 14">
            <a:extLst>
              <a:ext uri="{FF2B5EF4-FFF2-40B4-BE49-F238E27FC236}">
                <a16:creationId xmlns:a16="http://schemas.microsoft.com/office/drawing/2014/main" id="{22BA2726-EC66-4368-9203-8BED179BC1AF}"/>
              </a:ext>
            </a:extLst>
          </p:cNvPr>
          <p:cNvGrpSpPr/>
          <p:nvPr/>
        </p:nvGrpSpPr>
        <p:grpSpPr>
          <a:xfrm>
            <a:off x="1435100" y="1323888"/>
            <a:ext cx="9436100" cy="4371143"/>
            <a:chOff x="2596432" y="1323888"/>
            <a:chExt cx="7957268" cy="4371143"/>
          </a:xfrm>
        </p:grpSpPr>
        <p:sp>
          <p:nvSpPr>
            <p:cNvPr id="8" name="矩形: 圆顶角 7">
              <a:extLst>
                <a:ext uri="{FF2B5EF4-FFF2-40B4-BE49-F238E27FC236}">
                  <a16:creationId xmlns:a16="http://schemas.microsoft.com/office/drawing/2014/main" id="{17A75B7B-1E62-4579-BAEA-5AA38A8B2EC1}"/>
                </a:ext>
              </a:extLst>
            </p:cNvPr>
            <p:cNvSpPr/>
            <p:nvPr/>
          </p:nvSpPr>
          <p:spPr>
            <a:xfrm rot="5400000">
              <a:off x="5777329" y="918659"/>
              <a:ext cx="4371142" cy="5181600"/>
            </a:xfrm>
            <a:prstGeom prst="round2SameRect">
              <a:avLst/>
            </a:prstGeom>
            <a:solidFill>
              <a:schemeClr val="bg1"/>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3" name="矩形: 圆顶角 2">
              <a:extLst>
                <a:ext uri="{FF2B5EF4-FFF2-40B4-BE49-F238E27FC236}">
                  <a16:creationId xmlns:a16="http://schemas.microsoft.com/office/drawing/2014/main" id="{A8A8F890-4F1C-4A12-ADF2-19E0D5DE9243}"/>
                </a:ext>
              </a:extLst>
            </p:cNvPr>
            <p:cNvSpPr/>
            <p:nvPr/>
          </p:nvSpPr>
          <p:spPr>
            <a:xfrm rot="16200000">
              <a:off x="2344795" y="1575526"/>
              <a:ext cx="4371142" cy="3867867"/>
            </a:xfrm>
            <a:prstGeom prst="round2SameRect">
              <a:avLst/>
            </a:prstGeom>
            <a:blipFill dpi="0" rotWithShape="0">
              <a:blip r:embed="rId2">
                <a:duotone>
                  <a:prstClr val="black"/>
                  <a:schemeClr val="tx2">
                    <a:tint val="45000"/>
                    <a:satMod val="400000"/>
                  </a:schemeClr>
                </a:duotone>
              </a:blip>
              <a:srcRect/>
              <a:stretch>
                <a:fillRect l="-22422" r="1"/>
              </a:stretch>
            </a:blip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cs typeface="+mn-ea"/>
                <a:sym typeface="+mn-lt"/>
              </a:endParaRPr>
            </a:p>
          </p:txBody>
        </p:sp>
      </p:grpSp>
      <p:sp>
        <p:nvSpPr>
          <p:cNvPr id="12" name="矩形 11">
            <a:extLst>
              <a:ext uri="{FF2B5EF4-FFF2-40B4-BE49-F238E27FC236}">
                <a16:creationId xmlns:a16="http://schemas.microsoft.com/office/drawing/2014/main" id="{A37DB8D8-DE11-4B1D-86EE-528F07A064E9}"/>
              </a:ext>
            </a:extLst>
          </p:cNvPr>
          <p:cNvSpPr/>
          <p:nvPr/>
        </p:nvSpPr>
        <p:spPr>
          <a:xfrm>
            <a:off x="6328231" y="2921880"/>
            <a:ext cx="690748" cy="45814"/>
          </a:xfrm>
          <a:prstGeom prst="rect">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13" name="文本框 12">
            <a:extLst>
              <a:ext uri="{FF2B5EF4-FFF2-40B4-BE49-F238E27FC236}">
                <a16:creationId xmlns:a16="http://schemas.microsoft.com/office/drawing/2014/main" id="{83EFECB2-FF0E-472D-ABFD-544AACDF2DCD}"/>
              </a:ext>
            </a:extLst>
          </p:cNvPr>
          <p:cNvSpPr txBox="1"/>
          <p:nvPr/>
        </p:nvSpPr>
        <p:spPr>
          <a:xfrm>
            <a:off x="6226629" y="3200252"/>
            <a:ext cx="3867867" cy="2246769"/>
          </a:xfrm>
          <a:prstGeom prst="rect">
            <a:avLst/>
          </a:prstGeom>
          <a:noFill/>
        </p:spPr>
        <p:txBody>
          <a:bodyPr wrap="square" rtlCol="0">
            <a:spAutoFit/>
          </a:bodyPr>
          <a:lstStyle/>
          <a:p>
            <a:r>
              <a:rPr lang="pt-BR" altLang="zh-CN" sz="2000" dirty="0">
                <a:solidFill>
                  <a:prstClr val="black">
                    <a:lumMod val="75000"/>
                    <a:lumOff val="25000"/>
                  </a:prstClr>
                </a:solidFill>
                <a:cs typeface="+mn-ea"/>
                <a:sym typeface="+mn-lt"/>
              </a:rPr>
              <a:t>Aqui abordaremos todos os aspectos relacionados aos explosivos, fornecendo informações essenciais e embasadas para profissionais de Saúde e Segurança no Trabalho (SST). </a:t>
            </a:r>
            <a:endParaRPr lang="zh-CN" altLang="en-US" sz="2000" dirty="0">
              <a:solidFill>
                <a:prstClr val="black">
                  <a:lumMod val="75000"/>
                  <a:lumOff val="25000"/>
                </a:prstClr>
              </a:solidFill>
              <a:cs typeface="+mn-ea"/>
              <a:sym typeface="+mn-lt"/>
            </a:endParaRPr>
          </a:p>
        </p:txBody>
      </p:sp>
      <p:sp>
        <p:nvSpPr>
          <p:cNvPr id="11" name="文本框 10">
            <a:extLst>
              <a:ext uri="{FF2B5EF4-FFF2-40B4-BE49-F238E27FC236}">
                <a16:creationId xmlns:a16="http://schemas.microsoft.com/office/drawing/2014/main" id="{6FAA3B89-8AAC-4040-81BD-6390CC89AF7C}"/>
              </a:ext>
            </a:extLst>
          </p:cNvPr>
          <p:cNvSpPr txBox="1"/>
          <p:nvPr/>
        </p:nvSpPr>
        <p:spPr>
          <a:xfrm>
            <a:off x="6188529" y="1733946"/>
            <a:ext cx="2962068" cy="1107996"/>
          </a:xfrm>
          <a:prstGeom prst="rect">
            <a:avLst/>
          </a:prstGeom>
          <a:noFill/>
        </p:spPr>
        <p:txBody>
          <a:bodyPr wrap="square" rtlCol="0">
            <a:spAutoFit/>
          </a:bodyPr>
          <a:lstStyle/>
          <a:p>
            <a:r>
              <a:rPr lang="en-US" altLang="zh-CN" sz="6600" dirty="0">
                <a:solidFill>
                  <a:srgbClr val="E60B2F"/>
                </a:solidFill>
                <a:cs typeface="+mn-ea"/>
                <a:sym typeface="+mn-lt"/>
              </a:rPr>
              <a:t>NR 19</a:t>
            </a:r>
            <a:endParaRPr lang="zh-CN" altLang="en-US" sz="6600" dirty="0">
              <a:solidFill>
                <a:srgbClr val="E60B2F"/>
              </a:solidFill>
              <a:cs typeface="+mn-ea"/>
              <a:sym typeface="+mn-lt"/>
            </a:endParaRPr>
          </a:p>
        </p:txBody>
      </p:sp>
      <p:pic>
        <p:nvPicPr>
          <p:cNvPr id="4" name="Imagem 3">
            <a:extLst>
              <a:ext uri="{FF2B5EF4-FFF2-40B4-BE49-F238E27FC236}">
                <a16:creationId xmlns:a16="http://schemas.microsoft.com/office/drawing/2014/main" id="{6098C034-91AF-6710-1370-EB9C368BF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05709968"/>
      </p:ext>
    </p:extLst>
  </p:cSld>
  <p:clrMapOvr>
    <a:masterClrMapping/>
  </p:clrMapOvr>
  <mc:AlternateContent xmlns:mc="http://schemas.openxmlformats.org/markup-compatibility/2006" xmlns:p14="http://schemas.microsoft.com/office/powerpoint/2010/main">
    <mc:Choice Requires="p14">
      <p:transition spd="slow" p14:dur="1500" advTm="54000">
        <p:random/>
      </p:transition>
    </mc:Choice>
    <mc:Fallback xmlns="">
      <p:transition spd="slow" advTm="5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E112955B-3BE4-C4A6-5B2B-A45D35DD3179}"/>
              </a:ext>
            </a:extLst>
          </p:cNvPr>
          <p:cNvGrpSpPr/>
          <p:nvPr/>
        </p:nvGrpSpPr>
        <p:grpSpPr>
          <a:xfrm>
            <a:off x="238958" y="239119"/>
            <a:ext cx="2693483" cy="954107"/>
            <a:chOff x="6449258" y="924919"/>
            <a:chExt cx="2693483" cy="954107"/>
          </a:xfrm>
        </p:grpSpPr>
        <p:sp>
          <p:nvSpPr>
            <p:cNvPr id="3" name="圆角矩形 3">
              <a:extLst>
                <a:ext uri="{FF2B5EF4-FFF2-40B4-BE49-F238E27FC236}">
                  <a16:creationId xmlns:a16="http://schemas.microsoft.com/office/drawing/2014/main" id="{A68E8207-FFEB-DC21-4559-92627C1B8D66}"/>
                </a:ext>
              </a:extLst>
            </p:cNvPr>
            <p:cNvSpPr/>
            <p:nvPr/>
          </p:nvSpPr>
          <p:spPr>
            <a:xfrm>
              <a:off x="6449258" y="1005379"/>
              <a:ext cx="819151" cy="36230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椭圆 4">
              <a:extLst>
                <a:ext uri="{FF2B5EF4-FFF2-40B4-BE49-F238E27FC236}">
                  <a16:creationId xmlns:a16="http://schemas.microsoft.com/office/drawing/2014/main" id="{33BB4AC2-E213-8EB8-5B05-B3F4F214F424}"/>
                </a:ext>
              </a:extLst>
            </p:cNvPr>
            <p:cNvSpPr/>
            <p:nvPr/>
          </p:nvSpPr>
          <p:spPr>
            <a:xfrm>
              <a:off x="6819197" y="948579"/>
              <a:ext cx="475900" cy="475900"/>
            </a:xfrm>
            <a:prstGeom prst="ellipse">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cs typeface="+mn-ea"/>
                  <a:sym typeface="+mn-lt"/>
                </a:rPr>
                <a:t>1</a:t>
              </a:r>
              <a:endParaRPr lang="zh-CN" altLang="en-US" sz="2000" dirty="0">
                <a:solidFill>
                  <a:schemeClr val="bg1"/>
                </a:solidFill>
                <a:cs typeface="+mn-ea"/>
                <a:sym typeface="+mn-lt"/>
              </a:endParaRPr>
            </a:p>
          </p:txBody>
        </p:sp>
        <p:sp>
          <p:nvSpPr>
            <p:cNvPr id="5" name="文本框 5">
              <a:extLst>
                <a:ext uri="{FF2B5EF4-FFF2-40B4-BE49-F238E27FC236}">
                  <a16:creationId xmlns:a16="http://schemas.microsoft.com/office/drawing/2014/main" id="{16C70807-D1E0-DF3C-F881-793B379A625E}"/>
                </a:ext>
              </a:extLst>
            </p:cNvPr>
            <p:cNvSpPr txBox="1"/>
            <p:nvPr/>
          </p:nvSpPr>
          <p:spPr>
            <a:xfrm>
              <a:off x="7371298" y="924919"/>
              <a:ext cx="1771443" cy="954107"/>
            </a:xfrm>
            <a:prstGeom prst="rect">
              <a:avLst/>
            </a:prstGeom>
            <a:noFill/>
          </p:spPr>
          <p:txBody>
            <a:bodyPr wrap="square" rtlCol="0">
              <a:spAutoFit/>
            </a:bodyPr>
            <a:lstStyle/>
            <a:p>
              <a:r>
                <a:rPr lang="en-US" altLang="zh-CN" sz="2800" dirty="0">
                  <a:solidFill>
                    <a:schemeClr val="tx1">
                      <a:lumMod val="65000"/>
                      <a:lumOff val="35000"/>
                    </a:schemeClr>
                  </a:solidFill>
                  <a:cs typeface="+mn-ea"/>
                  <a:sym typeface="+mn-lt"/>
                </a:rPr>
                <a:t>Add title text</a:t>
              </a:r>
              <a:endParaRPr lang="zh-CN" altLang="en-US" sz="2800" dirty="0">
                <a:solidFill>
                  <a:schemeClr val="tx1">
                    <a:lumMod val="65000"/>
                    <a:lumOff val="35000"/>
                  </a:schemeClr>
                </a:solidFill>
                <a:cs typeface="+mn-ea"/>
                <a:sym typeface="+mn-lt"/>
              </a:endParaRPr>
            </a:p>
          </p:txBody>
        </p:sp>
      </p:grpSp>
      <p:sp>
        <p:nvSpPr>
          <p:cNvPr id="6" name="流程图: 手动输入 7">
            <a:extLst>
              <a:ext uri="{FF2B5EF4-FFF2-40B4-BE49-F238E27FC236}">
                <a16:creationId xmlns:a16="http://schemas.microsoft.com/office/drawing/2014/main" id="{6D307DA3-41C5-6EBC-16E7-5BFE2B3E2D45}"/>
              </a:ext>
            </a:extLst>
          </p:cNvPr>
          <p:cNvSpPr/>
          <p:nvPr/>
        </p:nvSpPr>
        <p:spPr>
          <a:xfrm flipV="1">
            <a:off x="0" y="0"/>
            <a:ext cx="12192000" cy="3929974"/>
          </a:xfrm>
          <a:prstGeom prst="flowChartManualInput">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8">
            <a:extLst>
              <a:ext uri="{FF2B5EF4-FFF2-40B4-BE49-F238E27FC236}">
                <a16:creationId xmlns:a16="http://schemas.microsoft.com/office/drawing/2014/main" id="{B00A6320-9B4D-9117-86BA-9795A816BF3D}"/>
              </a:ext>
            </a:extLst>
          </p:cNvPr>
          <p:cNvSpPr/>
          <p:nvPr/>
        </p:nvSpPr>
        <p:spPr>
          <a:xfrm>
            <a:off x="866280" y="979847"/>
            <a:ext cx="10459440" cy="4898307"/>
          </a:xfrm>
          <a:prstGeom prst="rect">
            <a:avLst/>
          </a:prstGeom>
          <a:solidFill>
            <a:schemeClr val="bg1"/>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FF0000"/>
              </a:solidFill>
              <a:cs typeface="+mn-ea"/>
              <a:sym typeface="+mn-lt"/>
            </a:endParaRPr>
          </a:p>
        </p:txBody>
      </p:sp>
      <p:sp>
        <p:nvSpPr>
          <p:cNvPr id="9" name="矩形 9">
            <a:extLst>
              <a:ext uri="{FF2B5EF4-FFF2-40B4-BE49-F238E27FC236}">
                <a16:creationId xmlns:a16="http://schemas.microsoft.com/office/drawing/2014/main" id="{B9FD0DDA-84C1-0B12-1B91-140EC408C363}"/>
              </a:ext>
            </a:extLst>
          </p:cNvPr>
          <p:cNvSpPr/>
          <p:nvPr/>
        </p:nvSpPr>
        <p:spPr>
          <a:xfrm rot="20700000">
            <a:off x="7095402" y="948540"/>
            <a:ext cx="4436232" cy="2795648"/>
          </a:xfrm>
          <a:prstGeom prst="rect">
            <a:avLst/>
          </a:prstGeom>
          <a:solidFill>
            <a:schemeClr val="bg1"/>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pic>
        <p:nvPicPr>
          <p:cNvPr id="4102" name="Picture 6" descr="NR-19: como ter segurança no manuseio de explosivos">
            <a:extLst>
              <a:ext uri="{FF2B5EF4-FFF2-40B4-BE49-F238E27FC236}">
                <a16:creationId xmlns:a16="http://schemas.microsoft.com/office/drawing/2014/main" id="{4A782A4D-6562-F266-1B4C-311A845330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48732">
            <a:off x="7348652" y="1234580"/>
            <a:ext cx="3940058" cy="2223922"/>
          </a:xfrm>
          <a:prstGeom prst="rect">
            <a:avLst/>
          </a:prstGeom>
          <a:noFill/>
          <a:extLst>
            <a:ext uri="{909E8E84-426E-40DD-AFC4-6F175D3DCCD1}">
              <a14:hiddenFill xmlns:a14="http://schemas.microsoft.com/office/drawing/2010/main">
                <a:solidFill>
                  <a:srgbClr val="FFFFFF"/>
                </a:solidFill>
              </a14:hiddenFill>
            </a:ext>
          </a:extLst>
        </p:spPr>
      </p:pic>
      <p:sp>
        <p:nvSpPr>
          <p:cNvPr id="18" name="left-quote_56937">
            <a:extLst>
              <a:ext uri="{FF2B5EF4-FFF2-40B4-BE49-F238E27FC236}">
                <a16:creationId xmlns:a16="http://schemas.microsoft.com/office/drawing/2014/main" id="{3DEC0513-4DED-5347-5B49-D5A5ACDEF7D1}"/>
              </a:ext>
            </a:extLst>
          </p:cNvPr>
          <p:cNvSpPr>
            <a:spLocks noChangeAspect="1"/>
          </p:cNvSpPr>
          <p:nvPr/>
        </p:nvSpPr>
        <p:spPr bwMode="auto">
          <a:xfrm rot="10800000">
            <a:off x="7048818" y="4962721"/>
            <a:ext cx="577252" cy="508319"/>
          </a:xfrm>
          <a:custGeom>
            <a:avLst/>
            <a:gdLst>
              <a:gd name="connsiteX0" fmla="*/ 566457 w 609553"/>
              <a:gd name="connsiteY0" fmla="*/ 2407 h 536763"/>
              <a:gd name="connsiteX1" fmla="*/ 582730 w 609553"/>
              <a:gd name="connsiteY1" fmla="*/ 17137 h 536763"/>
              <a:gd name="connsiteX2" fmla="*/ 606700 w 609553"/>
              <a:gd name="connsiteY2" fmla="*/ 67222 h 536763"/>
              <a:gd name="connsiteX3" fmla="*/ 591949 w 609553"/>
              <a:gd name="connsiteY3" fmla="*/ 106626 h 536763"/>
              <a:gd name="connsiteX4" fmla="*/ 511924 w 609553"/>
              <a:gd name="connsiteY4" fmla="*/ 165549 h 536763"/>
              <a:gd name="connsiteX5" fmla="*/ 477627 w 609553"/>
              <a:gd name="connsiteY5" fmla="*/ 284868 h 536763"/>
              <a:gd name="connsiteX6" fmla="*/ 570560 w 609553"/>
              <a:gd name="connsiteY6" fmla="*/ 284868 h 536763"/>
              <a:gd name="connsiteX7" fmla="*/ 600062 w 609553"/>
              <a:gd name="connsiteY7" fmla="*/ 314329 h 536763"/>
              <a:gd name="connsiteX8" fmla="*/ 600062 w 609553"/>
              <a:gd name="connsiteY8" fmla="*/ 507302 h 536763"/>
              <a:gd name="connsiteX9" fmla="*/ 570560 w 609553"/>
              <a:gd name="connsiteY9" fmla="*/ 536763 h 536763"/>
              <a:gd name="connsiteX10" fmla="*/ 377319 w 609553"/>
              <a:gd name="connsiteY10" fmla="*/ 536763 h 536763"/>
              <a:gd name="connsiteX11" fmla="*/ 347817 w 609553"/>
              <a:gd name="connsiteY11" fmla="*/ 507302 h 536763"/>
              <a:gd name="connsiteX12" fmla="*/ 347817 w 609553"/>
              <a:gd name="connsiteY12" fmla="*/ 356680 h 536763"/>
              <a:gd name="connsiteX13" fmla="*/ 366994 w 609553"/>
              <a:gd name="connsiteY13" fmla="*/ 184331 h 536763"/>
              <a:gd name="connsiteX14" fmla="*/ 438537 w 609553"/>
              <a:gd name="connsiteY14" fmla="*/ 71273 h 536763"/>
              <a:gd name="connsiteX15" fmla="*/ 544376 w 609553"/>
              <a:gd name="connsiteY15" fmla="*/ 3143 h 536763"/>
              <a:gd name="connsiteX16" fmla="*/ 566457 w 609553"/>
              <a:gd name="connsiteY16" fmla="*/ 2407 h 536763"/>
              <a:gd name="connsiteX17" fmla="*/ 219410 w 609553"/>
              <a:gd name="connsiteY17" fmla="*/ 1869 h 536763"/>
              <a:gd name="connsiteX18" fmla="*/ 235685 w 609553"/>
              <a:gd name="connsiteY18" fmla="*/ 16784 h 536763"/>
              <a:gd name="connsiteX19" fmla="*/ 259659 w 609553"/>
              <a:gd name="connsiteY19" fmla="*/ 67235 h 536763"/>
              <a:gd name="connsiteX20" fmla="*/ 244906 w 609553"/>
              <a:gd name="connsiteY20" fmla="*/ 106638 h 536763"/>
              <a:gd name="connsiteX21" fmla="*/ 164869 w 609553"/>
              <a:gd name="connsiteY21" fmla="*/ 165560 h 536763"/>
              <a:gd name="connsiteX22" fmla="*/ 130198 w 609553"/>
              <a:gd name="connsiteY22" fmla="*/ 284875 h 536763"/>
              <a:gd name="connsiteX23" fmla="*/ 222776 w 609553"/>
              <a:gd name="connsiteY23" fmla="*/ 284875 h 536763"/>
              <a:gd name="connsiteX24" fmla="*/ 252282 w 609553"/>
              <a:gd name="connsiteY24" fmla="*/ 314336 h 536763"/>
              <a:gd name="connsiteX25" fmla="*/ 252282 w 609553"/>
              <a:gd name="connsiteY25" fmla="*/ 507303 h 536763"/>
              <a:gd name="connsiteX26" fmla="*/ 222776 w 609553"/>
              <a:gd name="connsiteY26" fmla="*/ 536763 h 536763"/>
              <a:gd name="connsiteX27" fmla="*/ 29507 w 609553"/>
              <a:gd name="connsiteY27" fmla="*/ 536763 h 536763"/>
              <a:gd name="connsiteX28" fmla="*/ 0 w 609553"/>
              <a:gd name="connsiteY28" fmla="*/ 507303 h 536763"/>
              <a:gd name="connsiteX29" fmla="*/ 0 w 609553"/>
              <a:gd name="connsiteY29" fmla="*/ 356685 h 536763"/>
              <a:gd name="connsiteX30" fmla="*/ 19548 w 609553"/>
              <a:gd name="connsiteY30" fmla="*/ 183604 h 536763"/>
              <a:gd name="connsiteX31" fmla="*/ 91102 w 609553"/>
              <a:gd name="connsiteY31" fmla="*/ 71286 h 536763"/>
              <a:gd name="connsiteX32" fmla="*/ 197326 w 609553"/>
              <a:gd name="connsiteY32" fmla="*/ 2422 h 536763"/>
              <a:gd name="connsiteX33" fmla="*/ 219410 w 609553"/>
              <a:gd name="connsiteY33" fmla="*/ 1869 h 53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9553" h="536763">
                <a:moveTo>
                  <a:pt x="566457" y="2407"/>
                </a:moveTo>
                <a:cubicBezTo>
                  <a:pt x="573326" y="4985"/>
                  <a:pt x="579226" y="10140"/>
                  <a:pt x="582730" y="17137"/>
                </a:cubicBezTo>
                <a:lnTo>
                  <a:pt x="606700" y="67222"/>
                </a:lnTo>
                <a:cubicBezTo>
                  <a:pt x="613707" y="81952"/>
                  <a:pt x="607438" y="100366"/>
                  <a:pt x="591949" y="106626"/>
                </a:cubicBezTo>
                <a:cubicBezTo>
                  <a:pt x="556177" y="121725"/>
                  <a:pt x="529625" y="141612"/>
                  <a:pt x="511924" y="165549"/>
                </a:cubicBezTo>
                <a:cubicBezTo>
                  <a:pt x="490166" y="195379"/>
                  <a:pt x="478365" y="235152"/>
                  <a:pt x="477627" y="284868"/>
                </a:cubicBezTo>
                <a:lnTo>
                  <a:pt x="570560" y="284868"/>
                </a:lnTo>
                <a:cubicBezTo>
                  <a:pt x="586786" y="284868"/>
                  <a:pt x="600062" y="298126"/>
                  <a:pt x="600062" y="314329"/>
                </a:cubicBezTo>
                <a:lnTo>
                  <a:pt x="600062" y="507302"/>
                </a:lnTo>
                <a:cubicBezTo>
                  <a:pt x="600062" y="523506"/>
                  <a:pt x="586786" y="536763"/>
                  <a:pt x="570560" y="536763"/>
                </a:cubicBezTo>
                <a:lnTo>
                  <a:pt x="377319" y="536763"/>
                </a:lnTo>
                <a:cubicBezTo>
                  <a:pt x="361093" y="536763"/>
                  <a:pt x="347817" y="523506"/>
                  <a:pt x="347817" y="507302"/>
                </a:cubicBezTo>
                <a:lnTo>
                  <a:pt x="347817" y="356680"/>
                </a:lnTo>
                <a:cubicBezTo>
                  <a:pt x="347817" y="283027"/>
                  <a:pt x="354086" y="225577"/>
                  <a:pt x="366994" y="184331"/>
                </a:cubicBezTo>
                <a:cubicBezTo>
                  <a:pt x="379532" y="142348"/>
                  <a:pt x="403871" y="104785"/>
                  <a:pt x="438537" y="71273"/>
                </a:cubicBezTo>
                <a:cubicBezTo>
                  <a:pt x="467670" y="43653"/>
                  <a:pt x="503073" y="20820"/>
                  <a:pt x="544376" y="3143"/>
                </a:cubicBezTo>
                <a:cubicBezTo>
                  <a:pt x="551752" y="-171"/>
                  <a:pt x="559589" y="-171"/>
                  <a:pt x="566457" y="2407"/>
                </a:cubicBezTo>
                <a:close/>
                <a:moveTo>
                  <a:pt x="219410" y="1869"/>
                </a:moveTo>
                <a:cubicBezTo>
                  <a:pt x="226280" y="4447"/>
                  <a:pt x="232181" y="9603"/>
                  <a:pt x="235685" y="16784"/>
                </a:cubicBezTo>
                <a:lnTo>
                  <a:pt x="259659" y="67235"/>
                </a:lnTo>
                <a:cubicBezTo>
                  <a:pt x="266667" y="81965"/>
                  <a:pt x="260028" y="100378"/>
                  <a:pt x="244906" y="106638"/>
                </a:cubicBezTo>
                <a:cubicBezTo>
                  <a:pt x="209129" y="121737"/>
                  <a:pt x="182573" y="141623"/>
                  <a:pt x="164869" y="165560"/>
                </a:cubicBezTo>
                <a:cubicBezTo>
                  <a:pt x="143108" y="195389"/>
                  <a:pt x="131305" y="235160"/>
                  <a:pt x="130198" y="284875"/>
                </a:cubicBezTo>
                <a:lnTo>
                  <a:pt x="222776" y="284875"/>
                </a:lnTo>
                <a:cubicBezTo>
                  <a:pt x="239004" y="284875"/>
                  <a:pt x="252282" y="298132"/>
                  <a:pt x="252282" y="314336"/>
                </a:cubicBezTo>
                <a:lnTo>
                  <a:pt x="252282" y="507303"/>
                </a:lnTo>
                <a:cubicBezTo>
                  <a:pt x="252282" y="523506"/>
                  <a:pt x="239004" y="536763"/>
                  <a:pt x="222776" y="536763"/>
                </a:cubicBezTo>
                <a:lnTo>
                  <a:pt x="29507" y="536763"/>
                </a:lnTo>
                <a:cubicBezTo>
                  <a:pt x="13278" y="536763"/>
                  <a:pt x="0" y="523506"/>
                  <a:pt x="0" y="507303"/>
                </a:cubicBezTo>
                <a:lnTo>
                  <a:pt x="0" y="356685"/>
                </a:lnTo>
                <a:cubicBezTo>
                  <a:pt x="0" y="283402"/>
                  <a:pt x="7008" y="225954"/>
                  <a:pt x="19548" y="183604"/>
                </a:cubicBezTo>
                <a:cubicBezTo>
                  <a:pt x="32457" y="141991"/>
                  <a:pt x="56063" y="104061"/>
                  <a:pt x="91102" y="71286"/>
                </a:cubicBezTo>
                <a:cubicBezTo>
                  <a:pt x="119502" y="43298"/>
                  <a:pt x="155279" y="20098"/>
                  <a:pt x="197326" y="2422"/>
                </a:cubicBezTo>
                <a:cubicBezTo>
                  <a:pt x="204703" y="-708"/>
                  <a:pt x="212541" y="-708"/>
                  <a:pt x="219410" y="1869"/>
                </a:cubicBezTo>
                <a:close/>
              </a:path>
            </a:pathLst>
          </a:custGeom>
          <a:solidFill>
            <a:schemeClr val="tx1">
              <a:lumMod val="85000"/>
              <a:lumOff val="15000"/>
              <a:alpha val="40000"/>
            </a:schemeClr>
          </a:solidFill>
          <a:ln>
            <a:noFill/>
          </a:ln>
        </p:spPr>
        <p:txBody>
          <a:bodyPr/>
          <a:lstStyle/>
          <a:p>
            <a:endParaRPr lang="zh-CN" altLang="en-US">
              <a:cs typeface="+mn-ea"/>
              <a:sym typeface="+mn-lt"/>
            </a:endParaRPr>
          </a:p>
        </p:txBody>
      </p:sp>
      <p:sp>
        <p:nvSpPr>
          <p:cNvPr id="19" name="矩形 19">
            <a:extLst>
              <a:ext uri="{FF2B5EF4-FFF2-40B4-BE49-F238E27FC236}">
                <a16:creationId xmlns:a16="http://schemas.microsoft.com/office/drawing/2014/main" id="{EA597B27-1E18-AF84-E486-0AFC5468FEB1}"/>
              </a:ext>
            </a:extLst>
          </p:cNvPr>
          <p:cNvSpPr/>
          <p:nvPr/>
        </p:nvSpPr>
        <p:spPr>
          <a:xfrm>
            <a:off x="1139846" y="1267756"/>
            <a:ext cx="317288" cy="319314"/>
          </a:xfrm>
          <a:prstGeom prst="rect">
            <a:avLst/>
          </a:prstGeom>
          <a:solidFill>
            <a:srgbClr val="E60B2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0" name="文本框 20">
            <a:extLst>
              <a:ext uri="{FF2B5EF4-FFF2-40B4-BE49-F238E27FC236}">
                <a16:creationId xmlns:a16="http://schemas.microsoft.com/office/drawing/2014/main" id="{6C9F1BC3-DE31-4190-8395-24AF21AB5E8C}"/>
              </a:ext>
            </a:extLst>
          </p:cNvPr>
          <p:cNvSpPr txBox="1"/>
          <p:nvPr/>
        </p:nvSpPr>
        <p:spPr>
          <a:xfrm>
            <a:off x="1358397" y="1964987"/>
            <a:ext cx="5258971" cy="3351046"/>
          </a:xfrm>
          <a:prstGeom prst="rect">
            <a:avLst/>
          </a:prstGeom>
          <a:noFill/>
        </p:spPr>
        <p:txBody>
          <a:bodyPr wrap="square" rtlCol="0">
            <a:spAutoFit/>
          </a:bodyPr>
          <a:lstStyle/>
          <a:p>
            <a:pPr>
              <a:lnSpc>
                <a:spcPct val="150000"/>
              </a:lnSpc>
            </a:pPr>
            <a:r>
              <a:rPr lang="pt-BR" altLang="zh-CN" sz="2400" dirty="0">
                <a:solidFill>
                  <a:srgbClr val="FF0000"/>
                </a:solidFill>
                <a:cs typeface="+mn-ea"/>
                <a:sym typeface="+mn-lt"/>
              </a:rPr>
              <a:t>Também é importante que os instrutores habilitados estejam atualizados em relação às práticas e regulamentações mais recentes, garantindo a qualidade do treinamento ministrado por eles.</a:t>
            </a:r>
            <a:endParaRPr lang="zh-CN" altLang="en-US" sz="2400" dirty="0">
              <a:solidFill>
                <a:srgbClr val="FF0000"/>
              </a:solidFill>
              <a:cs typeface="+mn-ea"/>
              <a:sym typeface="+mn-lt"/>
            </a:endParaRPr>
          </a:p>
        </p:txBody>
      </p:sp>
      <p:pic>
        <p:nvPicPr>
          <p:cNvPr id="8" name="Imagem 7">
            <a:extLst>
              <a:ext uri="{FF2B5EF4-FFF2-40B4-BE49-F238E27FC236}">
                <a16:creationId xmlns:a16="http://schemas.microsoft.com/office/drawing/2014/main" id="{8BCB7F1F-97E9-C4C4-C661-AB1617B7F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66" y="140555"/>
            <a:ext cx="2342462" cy="650333"/>
          </a:xfrm>
          <a:prstGeom prst="rect">
            <a:avLst/>
          </a:prstGeom>
        </p:spPr>
      </p:pic>
    </p:spTree>
    <p:extLst>
      <p:ext uri="{BB962C8B-B14F-4D97-AF65-F5344CB8AC3E}">
        <p14:creationId xmlns:p14="http://schemas.microsoft.com/office/powerpoint/2010/main" val="84891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102"/>
                                        </p:tgtEl>
                                        <p:attrNameLst>
                                          <p:attrName>style.visibility</p:attrName>
                                        </p:attrNameLst>
                                      </p:cBhvr>
                                      <p:to>
                                        <p:strVal val="visible"/>
                                      </p:to>
                                    </p:set>
                                    <p:animEffect transition="in" filter="fade">
                                      <p:cBhvr>
                                        <p:cTn id="12" dur="1000"/>
                                        <p:tgtEl>
                                          <p:spTgt spid="4102"/>
                                        </p:tgtEl>
                                      </p:cBhvr>
                                    </p:animEffect>
                                    <p:anim calcmode="lin" valueType="num">
                                      <p:cBhvr>
                                        <p:cTn id="13" dur="1000" fill="hold"/>
                                        <p:tgtEl>
                                          <p:spTgt spid="4102"/>
                                        </p:tgtEl>
                                        <p:attrNameLst>
                                          <p:attrName>ppt_x</p:attrName>
                                        </p:attrNameLst>
                                      </p:cBhvr>
                                      <p:tavLst>
                                        <p:tav tm="0">
                                          <p:val>
                                            <p:strVal val="#ppt_x"/>
                                          </p:val>
                                        </p:tav>
                                        <p:tav tm="100000">
                                          <p:val>
                                            <p:strVal val="#ppt_x"/>
                                          </p:val>
                                        </p:tav>
                                      </p:tavLst>
                                    </p:anim>
                                    <p:anim calcmode="lin" valueType="num">
                                      <p:cBhvr>
                                        <p:cTn id="14"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直角三角形 44">
            <a:extLst>
              <a:ext uri="{FF2B5EF4-FFF2-40B4-BE49-F238E27FC236}">
                <a16:creationId xmlns:a16="http://schemas.microsoft.com/office/drawing/2014/main" id="{78B24780-1A13-325D-67FE-33A6FCAAF4A3}"/>
              </a:ext>
            </a:extLst>
          </p:cNvPr>
          <p:cNvSpPr/>
          <p:nvPr/>
        </p:nvSpPr>
        <p:spPr>
          <a:xfrm flipV="1">
            <a:off x="0" y="0"/>
            <a:ext cx="12192000" cy="4114800"/>
          </a:xfrm>
          <a:prstGeom prst="rtTriangle">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grpSp>
        <p:nvGrpSpPr>
          <p:cNvPr id="4" name="Group 128">
            <a:extLst>
              <a:ext uri="{FF2B5EF4-FFF2-40B4-BE49-F238E27FC236}">
                <a16:creationId xmlns:a16="http://schemas.microsoft.com/office/drawing/2014/main" id="{379FD2BE-3211-0196-912B-8A18B05C398A}"/>
              </a:ext>
            </a:extLst>
          </p:cNvPr>
          <p:cNvGrpSpPr/>
          <p:nvPr/>
        </p:nvGrpSpPr>
        <p:grpSpPr>
          <a:xfrm rot="18900000" flipV="1">
            <a:off x="1157889" y="2790325"/>
            <a:ext cx="1417050" cy="1417050"/>
            <a:chOff x="8381400" y="7194550"/>
            <a:chExt cx="1327750" cy="1327748"/>
          </a:xfrm>
        </p:grpSpPr>
        <p:sp>
          <p:nvSpPr>
            <p:cNvPr id="10" name="Oval 134">
              <a:extLst>
                <a:ext uri="{FF2B5EF4-FFF2-40B4-BE49-F238E27FC236}">
                  <a16:creationId xmlns:a16="http://schemas.microsoft.com/office/drawing/2014/main" id="{9A40CDDC-24E4-BB20-6FB7-964CFF7E56BB}"/>
                </a:ext>
              </a:extLst>
            </p:cNvPr>
            <p:cNvSpPr/>
            <p:nvPr/>
          </p:nvSpPr>
          <p:spPr>
            <a:xfrm>
              <a:off x="8381400" y="7194550"/>
              <a:ext cx="1327750" cy="1327748"/>
            </a:xfrm>
            <a:prstGeom prst="ellipse">
              <a:avLst/>
            </a:prstGeom>
            <a:solidFill>
              <a:schemeClr val="tx1">
                <a:lumMod val="75000"/>
                <a:lumOff val="25000"/>
              </a:schemeClr>
            </a:solidFill>
            <a:ln w="12700" cap="flat" cmpd="sng" algn="ctr">
              <a:noFill/>
              <a:prstDash val="solid"/>
              <a:miter lim="800000"/>
            </a:ln>
            <a:effectLst>
              <a:outerShdw blurRad="381000" dist="635000" dir="2700000" sx="80000" sy="80000" algn="t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id-ID" sz="1125" b="0" i="0" u="none" strike="noStrike" kern="0" cap="none" spc="0" normalizeH="0" baseline="0" noProof="0" dirty="0">
                <a:ln>
                  <a:noFill/>
                </a:ln>
                <a:solidFill>
                  <a:prstClr val="white"/>
                </a:solidFill>
                <a:effectLst/>
                <a:uLnTx/>
                <a:uFillTx/>
                <a:cs typeface="+mn-ea"/>
                <a:sym typeface="+mn-lt"/>
              </a:endParaRPr>
            </a:p>
          </p:txBody>
        </p:sp>
        <p:sp>
          <p:nvSpPr>
            <p:cNvPr id="11" name="Oval 135">
              <a:extLst>
                <a:ext uri="{FF2B5EF4-FFF2-40B4-BE49-F238E27FC236}">
                  <a16:creationId xmlns:a16="http://schemas.microsoft.com/office/drawing/2014/main" id="{CAEC76BE-24AD-7E16-0381-8F727ECE994A}"/>
                </a:ext>
              </a:extLst>
            </p:cNvPr>
            <p:cNvSpPr/>
            <p:nvPr/>
          </p:nvSpPr>
          <p:spPr>
            <a:xfrm>
              <a:off x="8534163" y="7347314"/>
              <a:ext cx="1022226" cy="1022221"/>
            </a:xfrm>
            <a:prstGeom prst="ellipse">
              <a:avLst/>
            </a:prstGeom>
            <a:solidFill>
              <a:sysClr val="window" lastClr="FFFFFF"/>
            </a:solidFill>
            <a:ln w="12700" cap="flat" cmpd="sng" algn="ctr">
              <a:noFill/>
              <a:prstDash val="solid"/>
              <a:miter lim="800000"/>
            </a:ln>
            <a:effectLst>
              <a:outerShdw blurRad="444500" sx="90000" sy="90000" algn="ctr"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id-ID" sz="1125" b="0" i="0" u="none" strike="noStrike" kern="0" cap="none" spc="0" normalizeH="0" baseline="0" noProof="0" dirty="0">
                <a:ln>
                  <a:noFill/>
                </a:ln>
                <a:solidFill>
                  <a:prstClr val="white"/>
                </a:solidFill>
                <a:effectLst/>
                <a:uLnTx/>
                <a:uFillTx/>
                <a:cs typeface="+mn-ea"/>
                <a:sym typeface="+mn-lt"/>
              </a:endParaRPr>
            </a:p>
          </p:txBody>
        </p:sp>
      </p:grpSp>
      <p:grpSp>
        <p:nvGrpSpPr>
          <p:cNvPr id="6" name="Group 130">
            <a:extLst>
              <a:ext uri="{FF2B5EF4-FFF2-40B4-BE49-F238E27FC236}">
                <a16:creationId xmlns:a16="http://schemas.microsoft.com/office/drawing/2014/main" id="{DDA6D53F-B45D-565E-B790-548E2EBBD104}"/>
              </a:ext>
            </a:extLst>
          </p:cNvPr>
          <p:cNvGrpSpPr/>
          <p:nvPr/>
        </p:nvGrpSpPr>
        <p:grpSpPr>
          <a:xfrm>
            <a:off x="1759801" y="3308426"/>
            <a:ext cx="213226" cy="310050"/>
            <a:chOff x="10146507" y="3505994"/>
            <a:chExt cx="319881" cy="465138"/>
          </a:xfrm>
          <a:solidFill>
            <a:sysClr val="windowText" lastClr="000000">
              <a:lumMod val="75000"/>
              <a:lumOff val="25000"/>
            </a:sysClr>
          </a:solidFill>
        </p:grpSpPr>
        <p:sp>
          <p:nvSpPr>
            <p:cNvPr id="8" name="AutoShape 30">
              <a:extLst>
                <a:ext uri="{FF2B5EF4-FFF2-40B4-BE49-F238E27FC236}">
                  <a16:creationId xmlns:a16="http://schemas.microsoft.com/office/drawing/2014/main" id="{5B7E37FC-A33B-0BB0-D905-905CBD4419E0}"/>
                </a:ext>
              </a:extLst>
            </p:cNvPr>
            <p:cNvSpPr>
              <a:spLocks/>
            </p:cNvSpPr>
            <p:nvPr/>
          </p:nvSpPr>
          <p:spPr bwMode="auto">
            <a:xfrm>
              <a:off x="10146507" y="3505994"/>
              <a:ext cx="319881" cy="465138"/>
            </a:xfrm>
            <a:custGeom>
              <a:avLst/>
              <a:gdLst>
                <a:gd name="T0" fmla="*/ 10383 w 20767"/>
                <a:gd name="T1" fmla="*/ 10800 h 21600"/>
                <a:gd name="T2" fmla="*/ 10383 w 20767"/>
                <a:gd name="T3" fmla="*/ 10800 h 21600"/>
                <a:gd name="T4" fmla="*/ 10383 w 20767"/>
                <a:gd name="T5" fmla="*/ 10800 h 21600"/>
                <a:gd name="T6" fmla="*/ 10383 w 20767"/>
                <a:gd name="T7" fmla="*/ 10800 h 21600"/>
              </a:gdLst>
              <a:ahLst/>
              <a:cxnLst>
                <a:cxn ang="0">
                  <a:pos x="T0" y="T1"/>
                </a:cxn>
                <a:cxn ang="0">
                  <a:pos x="T2" y="T3"/>
                </a:cxn>
                <a:cxn ang="0">
                  <a:pos x="T4" y="T5"/>
                </a:cxn>
                <a:cxn ang="0">
                  <a:pos x="T6" y="T7"/>
                </a:cxn>
              </a:cxnLst>
              <a:rect l="0" t="0" r="r" b="b"/>
              <a:pathLst>
                <a:path w="20767" h="21600">
                  <a:moveTo>
                    <a:pt x="18566" y="16551"/>
                  </a:moveTo>
                  <a:cubicBezTo>
                    <a:pt x="17960" y="18284"/>
                    <a:pt x="17274" y="20249"/>
                    <a:pt x="9436" y="20249"/>
                  </a:cubicBezTo>
                  <a:cubicBezTo>
                    <a:pt x="4711" y="20249"/>
                    <a:pt x="1888" y="17809"/>
                    <a:pt x="1888" y="15451"/>
                  </a:cubicBezTo>
                  <a:cubicBezTo>
                    <a:pt x="1888" y="13645"/>
                    <a:pt x="2349" y="12161"/>
                    <a:pt x="2835" y="10591"/>
                  </a:cubicBezTo>
                  <a:cubicBezTo>
                    <a:pt x="3454" y="8600"/>
                    <a:pt x="4088" y="6563"/>
                    <a:pt x="3813" y="3868"/>
                  </a:cubicBezTo>
                  <a:cubicBezTo>
                    <a:pt x="6723" y="6750"/>
                    <a:pt x="7759" y="10567"/>
                    <a:pt x="7759" y="10567"/>
                  </a:cubicBezTo>
                  <a:cubicBezTo>
                    <a:pt x="7759" y="10567"/>
                    <a:pt x="10468" y="7846"/>
                    <a:pt x="11196" y="6582"/>
                  </a:cubicBezTo>
                  <a:cubicBezTo>
                    <a:pt x="11755" y="7395"/>
                    <a:pt x="12267" y="10124"/>
                    <a:pt x="12267" y="12825"/>
                  </a:cubicBezTo>
                  <a:cubicBezTo>
                    <a:pt x="12267" y="12825"/>
                    <a:pt x="14773" y="11347"/>
                    <a:pt x="16653" y="9127"/>
                  </a:cubicBezTo>
                  <a:cubicBezTo>
                    <a:pt x="18632" y="11666"/>
                    <a:pt x="19346" y="14320"/>
                    <a:pt x="18566" y="16551"/>
                  </a:cubicBezTo>
                  <a:moveTo>
                    <a:pt x="16041" y="6075"/>
                  </a:moveTo>
                  <a:cubicBezTo>
                    <a:pt x="15982" y="7879"/>
                    <a:pt x="14088" y="9404"/>
                    <a:pt x="14088" y="9404"/>
                  </a:cubicBezTo>
                  <a:cubicBezTo>
                    <a:pt x="14088" y="6046"/>
                    <a:pt x="10380" y="3375"/>
                    <a:pt x="10380" y="3375"/>
                  </a:cubicBezTo>
                  <a:cubicBezTo>
                    <a:pt x="10380" y="3375"/>
                    <a:pt x="10330" y="5373"/>
                    <a:pt x="8452" y="7389"/>
                  </a:cubicBezTo>
                  <a:cubicBezTo>
                    <a:pt x="6574" y="2686"/>
                    <a:pt x="938" y="0"/>
                    <a:pt x="938" y="0"/>
                  </a:cubicBezTo>
                  <a:cubicBezTo>
                    <a:pt x="3756" y="7389"/>
                    <a:pt x="0" y="10076"/>
                    <a:pt x="0" y="15451"/>
                  </a:cubicBezTo>
                  <a:cubicBezTo>
                    <a:pt x="0" y="18604"/>
                    <a:pt x="3730" y="21599"/>
                    <a:pt x="9436" y="21599"/>
                  </a:cubicBezTo>
                  <a:cubicBezTo>
                    <a:pt x="17888" y="21599"/>
                    <a:pt x="19523" y="19379"/>
                    <a:pt x="20396" y="16878"/>
                  </a:cubicBezTo>
                  <a:cubicBezTo>
                    <a:pt x="21599" y="13436"/>
                    <a:pt x="19797" y="9432"/>
                    <a:pt x="16041" y="607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solidFill>
                  <a:srgbClr val="FFFFFF"/>
                </a:solidFill>
                <a:effectLst>
                  <a:outerShdw blurRad="38100" dist="38100" dir="2700000" algn="tl">
                    <a:srgbClr val="000000"/>
                  </a:outerShdw>
                </a:effectLst>
                <a:uLnTx/>
                <a:uFillTx/>
                <a:cs typeface="+mn-ea"/>
                <a:sym typeface="+mn-lt"/>
              </a:endParaRPr>
            </a:p>
          </p:txBody>
        </p:sp>
        <p:sp>
          <p:nvSpPr>
            <p:cNvPr id="9" name="AutoShape 31">
              <a:extLst>
                <a:ext uri="{FF2B5EF4-FFF2-40B4-BE49-F238E27FC236}">
                  <a16:creationId xmlns:a16="http://schemas.microsoft.com/office/drawing/2014/main" id="{9A752F0C-CF64-5C7F-99D8-CB1561271655}"/>
                </a:ext>
              </a:extLst>
            </p:cNvPr>
            <p:cNvSpPr>
              <a:spLocks/>
            </p:cNvSpPr>
            <p:nvPr/>
          </p:nvSpPr>
          <p:spPr bwMode="auto">
            <a:xfrm>
              <a:off x="10205244" y="3709194"/>
              <a:ext cx="205581" cy="166688"/>
            </a:xfrm>
            <a:custGeom>
              <a:avLst/>
              <a:gdLst>
                <a:gd name="T0" fmla="*/ 10641 w 21282"/>
                <a:gd name="T1" fmla="*/ 10800 h 21600"/>
                <a:gd name="T2" fmla="*/ 10641 w 21282"/>
                <a:gd name="T3" fmla="*/ 10800 h 21600"/>
                <a:gd name="T4" fmla="*/ 10641 w 21282"/>
                <a:gd name="T5" fmla="*/ 10800 h 21600"/>
                <a:gd name="T6" fmla="*/ 10641 w 21282"/>
                <a:gd name="T7" fmla="*/ 10800 h 21600"/>
              </a:gdLst>
              <a:ahLst/>
              <a:cxnLst>
                <a:cxn ang="0">
                  <a:pos x="T0" y="T1"/>
                </a:cxn>
                <a:cxn ang="0">
                  <a:pos x="T2" y="T3"/>
                </a:cxn>
                <a:cxn ang="0">
                  <a:pos x="T4" y="T5"/>
                </a:cxn>
                <a:cxn ang="0">
                  <a:pos x="T6" y="T7"/>
                </a:cxn>
              </a:cxnLst>
              <a:rect l="0" t="0" r="r" b="b"/>
              <a:pathLst>
                <a:path w="21282" h="21600">
                  <a:moveTo>
                    <a:pt x="20698" y="5891"/>
                  </a:moveTo>
                  <a:lnTo>
                    <a:pt x="19424" y="7749"/>
                  </a:lnTo>
                  <a:cubicBezTo>
                    <a:pt x="17846" y="10064"/>
                    <a:pt x="16352" y="12259"/>
                    <a:pt x="12365" y="14784"/>
                  </a:cubicBezTo>
                  <a:cubicBezTo>
                    <a:pt x="11794" y="12631"/>
                    <a:pt x="11275" y="10259"/>
                    <a:pt x="11275" y="6631"/>
                  </a:cubicBezTo>
                  <a:lnTo>
                    <a:pt x="11275" y="3408"/>
                  </a:lnTo>
                  <a:lnTo>
                    <a:pt x="9000" y="7893"/>
                  </a:lnTo>
                  <a:cubicBezTo>
                    <a:pt x="8233" y="9421"/>
                    <a:pt x="7598" y="10690"/>
                    <a:pt x="6649" y="12373"/>
                  </a:cubicBezTo>
                  <a:cubicBezTo>
                    <a:pt x="5211" y="8296"/>
                    <a:pt x="4195" y="5281"/>
                    <a:pt x="3422" y="2545"/>
                  </a:cubicBezTo>
                  <a:lnTo>
                    <a:pt x="2705" y="0"/>
                  </a:lnTo>
                  <a:lnTo>
                    <a:pt x="1926" y="2847"/>
                  </a:lnTo>
                  <a:cubicBezTo>
                    <a:pt x="936" y="6469"/>
                    <a:pt x="0" y="9891"/>
                    <a:pt x="0" y="18771"/>
                  </a:cubicBezTo>
                  <a:cubicBezTo>
                    <a:pt x="0" y="19292"/>
                    <a:pt x="333" y="19714"/>
                    <a:pt x="749" y="19714"/>
                  </a:cubicBezTo>
                  <a:cubicBezTo>
                    <a:pt x="1162" y="19714"/>
                    <a:pt x="1499" y="19292"/>
                    <a:pt x="1499" y="18771"/>
                  </a:cubicBezTo>
                  <a:cubicBezTo>
                    <a:pt x="1499" y="11964"/>
                    <a:pt x="2037" y="8594"/>
                    <a:pt x="2758" y="5681"/>
                  </a:cubicBezTo>
                  <a:cubicBezTo>
                    <a:pt x="3537" y="8174"/>
                    <a:pt x="4520" y="11009"/>
                    <a:pt x="5812" y="14638"/>
                  </a:cubicBezTo>
                  <a:lnTo>
                    <a:pt x="6339" y="16117"/>
                  </a:lnTo>
                  <a:lnTo>
                    <a:pt x="7100" y="14811"/>
                  </a:lnTo>
                  <a:cubicBezTo>
                    <a:pt x="8344" y="12681"/>
                    <a:pt x="9085" y="11248"/>
                    <a:pt x="9896" y="9638"/>
                  </a:cubicBezTo>
                  <a:cubicBezTo>
                    <a:pt x="10133" y="12428"/>
                    <a:pt x="10681" y="14428"/>
                    <a:pt x="11223" y="16408"/>
                  </a:cubicBezTo>
                  <a:lnTo>
                    <a:pt x="11495" y="17404"/>
                  </a:lnTo>
                  <a:lnTo>
                    <a:pt x="12253" y="16953"/>
                  </a:lnTo>
                  <a:cubicBezTo>
                    <a:pt x="16306" y="14531"/>
                    <a:pt x="18203" y="12327"/>
                    <a:pt x="19708" y="10211"/>
                  </a:cubicBezTo>
                  <a:cubicBezTo>
                    <a:pt x="19942" y="13727"/>
                    <a:pt x="19573" y="17574"/>
                    <a:pt x="18698" y="20305"/>
                  </a:cubicBezTo>
                  <a:cubicBezTo>
                    <a:pt x="18543" y="20787"/>
                    <a:pt x="18730" y="21336"/>
                    <a:pt x="19114" y="21531"/>
                  </a:cubicBezTo>
                  <a:cubicBezTo>
                    <a:pt x="19204" y="21577"/>
                    <a:pt x="19301" y="21599"/>
                    <a:pt x="19395" y="21599"/>
                  </a:cubicBezTo>
                  <a:cubicBezTo>
                    <a:pt x="19690" y="21599"/>
                    <a:pt x="19972" y="21377"/>
                    <a:pt x="20089" y="21008"/>
                  </a:cubicBezTo>
                  <a:cubicBezTo>
                    <a:pt x="21251" y="17380"/>
                    <a:pt x="21600" y="12213"/>
                    <a:pt x="20976" y="7841"/>
                  </a:cubicBezTo>
                  <a:cubicBezTo>
                    <a:pt x="20976" y="7841"/>
                    <a:pt x="20698" y="5891"/>
                    <a:pt x="20698" y="5891"/>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solidFill>
                  <a:srgbClr val="FFFFFF"/>
                </a:solidFill>
                <a:effectLst>
                  <a:outerShdw blurRad="38100" dist="38100" dir="2700000" algn="tl">
                    <a:srgbClr val="000000"/>
                  </a:outerShdw>
                </a:effectLst>
                <a:uLnTx/>
                <a:uFillTx/>
                <a:cs typeface="+mn-ea"/>
                <a:sym typeface="+mn-lt"/>
              </a:endParaRPr>
            </a:p>
          </p:txBody>
        </p:sp>
      </p:grpSp>
      <p:sp>
        <p:nvSpPr>
          <p:cNvPr id="27" name="文本框 48">
            <a:extLst>
              <a:ext uri="{FF2B5EF4-FFF2-40B4-BE49-F238E27FC236}">
                <a16:creationId xmlns:a16="http://schemas.microsoft.com/office/drawing/2014/main" id="{07CDED3C-D3CB-8698-904F-97DB2376014E}"/>
              </a:ext>
            </a:extLst>
          </p:cNvPr>
          <p:cNvSpPr txBox="1"/>
          <p:nvPr/>
        </p:nvSpPr>
        <p:spPr>
          <a:xfrm>
            <a:off x="3098990" y="3213100"/>
            <a:ext cx="8419426" cy="2797048"/>
          </a:xfrm>
          <a:prstGeom prst="rect">
            <a:avLst/>
          </a:prstGeom>
          <a:noFill/>
        </p:spPr>
        <p:txBody>
          <a:bodyPr wrap="square" rtlCol="0">
            <a:spAutoFit/>
          </a:bodyPr>
          <a:lstStyle/>
          <a:p>
            <a:pPr>
              <a:lnSpc>
                <a:spcPct val="150000"/>
              </a:lnSpc>
            </a:pPr>
            <a:r>
              <a:rPr lang="pt-BR" altLang="zh-CN" sz="2400" b="1" dirty="0">
                <a:solidFill>
                  <a:srgbClr val="D91D3C"/>
                </a:solidFill>
                <a:cs typeface="+mn-ea"/>
                <a:sym typeface="+mn-lt"/>
              </a:rPr>
              <a:t>03</a:t>
            </a:r>
            <a:r>
              <a:rPr lang="pt-BR" altLang="zh-CN" sz="2400" b="1" dirty="0">
                <a:solidFill>
                  <a:prstClr val="black">
                    <a:lumMod val="75000"/>
                    <a:lumOff val="25000"/>
                  </a:prstClr>
                </a:solidFill>
                <a:cs typeface="+mn-ea"/>
                <a:sym typeface="+mn-lt"/>
              </a:rPr>
              <a:t> Frequência do treinamento</a:t>
            </a:r>
          </a:p>
          <a:p>
            <a:pPr>
              <a:lnSpc>
                <a:spcPct val="150000"/>
              </a:lnSpc>
            </a:pPr>
            <a:r>
              <a:rPr lang="pt-BR" altLang="zh-CN" sz="2400" dirty="0">
                <a:solidFill>
                  <a:prstClr val="black">
                    <a:lumMod val="75000"/>
                    <a:lumOff val="25000"/>
                  </a:prstClr>
                </a:solidFill>
                <a:cs typeface="+mn-ea"/>
                <a:sym typeface="+mn-lt"/>
              </a:rPr>
              <a:t>A NR-19 não estabelece uma periodicidade específica para o treinamento, deixando a cargo da empresa avaliar e definir a frequência adequada. Mas é essencial que o treinamento seja realizado de forma periódica.</a:t>
            </a:r>
          </a:p>
        </p:txBody>
      </p:sp>
      <p:pic>
        <p:nvPicPr>
          <p:cNvPr id="3" name="Imagem 2">
            <a:extLst>
              <a:ext uri="{FF2B5EF4-FFF2-40B4-BE49-F238E27FC236}">
                <a16:creationId xmlns:a16="http://schemas.microsoft.com/office/drawing/2014/main" id="{486C02E5-0696-E046-EAF2-0614C01016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802" y="181731"/>
            <a:ext cx="2342462" cy="650333"/>
          </a:xfrm>
          <a:prstGeom prst="rect">
            <a:avLst/>
          </a:prstGeom>
        </p:spPr>
      </p:pic>
    </p:spTree>
    <p:extLst>
      <p:ext uri="{BB962C8B-B14F-4D97-AF65-F5344CB8AC3E}">
        <p14:creationId xmlns:p14="http://schemas.microsoft.com/office/powerpoint/2010/main" val="414974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2" presetClass="entr" presetSubtype="4" decel="100000" fill="hold" grpId="0" nodeType="withEffect">
                                  <p:stCondLst>
                                    <p:cond delay="20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750" fill="hold"/>
                                        <p:tgtEl>
                                          <p:spTgt spid="29"/>
                                        </p:tgtEl>
                                        <p:attrNameLst>
                                          <p:attrName>ppt_x</p:attrName>
                                        </p:attrNameLst>
                                      </p:cBhvr>
                                      <p:tavLst>
                                        <p:tav tm="0">
                                          <p:val>
                                            <p:strVal val="#ppt_x"/>
                                          </p:val>
                                        </p:tav>
                                        <p:tav tm="100000">
                                          <p:val>
                                            <p:strVal val="#ppt_x"/>
                                          </p:val>
                                        </p:tav>
                                      </p:tavLst>
                                    </p:anim>
                                    <p:anim calcmode="lin" valueType="num">
                                      <p:cBhvr additive="base">
                                        <p:cTn id="13"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122" name="Picture 2" descr="NR 19 atualizada: o que é e o que diz a norma em 2023">
            <a:extLst>
              <a:ext uri="{FF2B5EF4-FFF2-40B4-BE49-F238E27FC236}">
                <a16:creationId xmlns:a16="http://schemas.microsoft.com/office/drawing/2014/main" id="{6AA61834-C8D1-0B91-74E1-3DA22481B5B2}"/>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9CD6254F-E6F3-06E9-3306-C9281D4A93F3}"/>
              </a:ext>
            </a:extLst>
          </p:cNvPr>
          <p:cNvSpPr/>
          <p:nvPr/>
        </p:nvSpPr>
        <p:spPr>
          <a:xfrm>
            <a:off x="0" y="0"/>
            <a:ext cx="12192000" cy="6858000"/>
          </a:xfrm>
          <a:prstGeom prst="rect">
            <a:avLst/>
          </a:prstGeom>
          <a:solidFill>
            <a:srgbClr val="FF0000">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 name="Group 1" descr="e7d195523061f1c029d8a470330beef7eecbf578a74c67be34E755975358C32C42B60046E65E5AB2B817CFACDA70963A03272FA99D31C85E250EFEC4061BFB07F05F931B289192FCB8E0285A555C1F230D307BE5C25C0A02A148102A1BAEDB15DE6D17ED4C2D37AAA815CC83B2760056FB7B5D8A8CA70F565F2C860F89DCA49999B2685C267E514B43EFE53A5B803607">
            <a:extLst>
              <a:ext uri="{FF2B5EF4-FFF2-40B4-BE49-F238E27FC236}">
                <a16:creationId xmlns:a16="http://schemas.microsoft.com/office/drawing/2014/main" id="{D34661B9-5410-9291-36CD-05628588F989}"/>
              </a:ext>
            </a:extLst>
          </p:cNvPr>
          <p:cNvGrpSpPr/>
          <p:nvPr/>
        </p:nvGrpSpPr>
        <p:grpSpPr>
          <a:xfrm>
            <a:off x="5340443" y="2647672"/>
            <a:ext cx="1891654" cy="1891654"/>
            <a:chOff x="13040668" y="3768916"/>
            <a:chExt cx="3026646" cy="3026646"/>
          </a:xfrm>
        </p:grpSpPr>
        <p:sp>
          <p:nvSpPr>
            <p:cNvPr id="6" name="Oval 6">
              <a:extLst>
                <a:ext uri="{FF2B5EF4-FFF2-40B4-BE49-F238E27FC236}">
                  <a16:creationId xmlns:a16="http://schemas.microsoft.com/office/drawing/2014/main" id="{7B52ACA0-2DD9-920B-5EB6-442911826332}"/>
                </a:ext>
              </a:extLst>
            </p:cNvPr>
            <p:cNvSpPr/>
            <p:nvPr/>
          </p:nvSpPr>
          <p:spPr>
            <a:xfrm>
              <a:off x="13040668" y="3768916"/>
              <a:ext cx="3026646" cy="3026646"/>
            </a:xfrm>
            <a:prstGeom prst="ellipse">
              <a:avLst/>
            </a:prstGeom>
            <a:solidFill>
              <a:srgbClr val="C00000"/>
            </a:solidFill>
            <a:ln w="12700" cap="flat" cmpd="sng" algn="ctr">
              <a:noFill/>
              <a:prstDash val="solid"/>
              <a:miter lim="800000"/>
            </a:ln>
            <a:effectLst>
              <a:outerShdw blurRad="1270000" sx="90000" sy="90000" algn="ctr"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id-ID" sz="1125" b="0" i="0" u="none" strike="noStrike" kern="0" cap="none" spc="0" normalizeH="0" baseline="0" noProof="0">
                <a:ln>
                  <a:noFill/>
                </a:ln>
                <a:effectLst/>
                <a:uLnTx/>
                <a:uFillTx/>
                <a:cs typeface="+mn-ea"/>
                <a:sym typeface="+mn-lt"/>
              </a:endParaRPr>
            </a:p>
          </p:txBody>
        </p:sp>
        <p:grpSp>
          <p:nvGrpSpPr>
            <p:cNvPr id="7" name="Group 12">
              <a:extLst>
                <a:ext uri="{FF2B5EF4-FFF2-40B4-BE49-F238E27FC236}">
                  <a16:creationId xmlns:a16="http://schemas.microsoft.com/office/drawing/2014/main" id="{7B920F01-DF81-500A-CC0D-8783CD20C799}"/>
                </a:ext>
              </a:extLst>
            </p:cNvPr>
            <p:cNvGrpSpPr/>
            <p:nvPr/>
          </p:nvGrpSpPr>
          <p:grpSpPr>
            <a:xfrm>
              <a:off x="14263395" y="4858634"/>
              <a:ext cx="581192" cy="847210"/>
              <a:chOff x="3582988" y="3510757"/>
              <a:chExt cx="319088" cy="465138"/>
            </a:xfrm>
            <a:solidFill>
              <a:sysClr val="window" lastClr="FFFFFF"/>
            </a:solidFill>
          </p:grpSpPr>
          <p:sp>
            <p:nvSpPr>
              <p:cNvPr id="8" name="AutoShape 113">
                <a:extLst>
                  <a:ext uri="{FF2B5EF4-FFF2-40B4-BE49-F238E27FC236}">
                    <a16:creationId xmlns:a16="http://schemas.microsoft.com/office/drawing/2014/main" id="{B935B5CA-FEAF-3AB8-B7A9-260AF6C22A65}"/>
                  </a:ext>
                </a:extLst>
              </p:cNvPr>
              <p:cNvSpPr>
                <a:spLocks/>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effectLst>
                    <a:outerShdw blurRad="38100" dist="38100" dir="2700000" algn="tl">
                      <a:srgbClr val="000000"/>
                    </a:outerShdw>
                  </a:effectLst>
                  <a:uLnTx/>
                  <a:uFillTx/>
                  <a:cs typeface="+mn-ea"/>
                  <a:sym typeface="+mn-lt"/>
                </a:endParaRPr>
              </a:p>
            </p:txBody>
          </p:sp>
          <p:sp>
            <p:nvSpPr>
              <p:cNvPr id="9" name="AutoShape 114">
                <a:extLst>
                  <a:ext uri="{FF2B5EF4-FFF2-40B4-BE49-F238E27FC236}">
                    <a16:creationId xmlns:a16="http://schemas.microsoft.com/office/drawing/2014/main" id="{4C2D448A-FB4D-B681-342F-6AB370576481}"/>
                  </a:ext>
                </a:extLst>
              </p:cNvPr>
              <p:cNvSpPr>
                <a:spLocks/>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effectLst>
                    <a:outerShdw blurRad="38100" dist="38100" dir="2700000" algn="tl">
                      <a:srgbClr val="000000"/>
                    </a:outerShdw>
                  </a:effectLst>
                  <a:uLnTx/>
                  <a:uFillTx/>
                  <a:cs typeface="+mn-ea"/>
                  <a:sym typeface="+mn-lt"/>
                </a:endParaRPr>
              </a:p>
            </p:txBody>
          </p:sp>
        </p:grpSp>
      </p:grpSp>
      <p:sp>
        <p:nvSpPr>
          <p:cNvPr id="10" name="TextBox 13">
            <a:extLst>
              <a:ext uri="{FF2B5EF4-FFF2-40B4-BE49-F238E27FC236}">
                <a16:creationId xmlns:a16="http://schemas.microsoft.com/office/drawing/2014/main" id="{567CECA1-11BB-D32B-B10E-ED7A63C001B2}"/>
              </a:ext>
            </a:extLst>
          </p:cNvPr>
          <p:cNvSpPr txBox="1"/>
          <p:nvPr/>
        </p:nvSpPr>
        <p:spPr>
          <a:xfrm>
            <a:off x="380540" y="1124593"/>
            <a:ext cx="4725506" cy="5116272"/>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000" i="0" u="none" strike="noStrike" kern="0" cap="none" spc="0" normalizeH="0" baseline="0" noProof="0" dirty="0">
                <a:ln>
                  <a:noFill/>
                </a:ln>
                <a:effectLst/>
                <a:uLnTx/>
                <a:uFillTx/>
                <a:cs typeface="+mn-ea"/>
                <a:sym typeface="+mn-lt"/>
              </a:rPr>
              <a:t>Dessa forma, é garantido a atualização dos trabalhadores em relação aos aspectos relevantes à segurança no manuseio de explosivos. </a:t>
            </a:r>
          </a:p>
          <a:p>
            <a:pPr marL="0" marR="0" lvl="0" indent="0" defTabSz="914400" eaLnBrk="1" fontAlgn="auto" latinLnBrk="0" hangingPunct="1">
              <a:lnSpc>
                <a:spcPct val="150000"/>
              </a:lnSpc>
              <a:spcBef>
                <a:spcPts val="0"/>
              </a:spcBef>
              <a:spcAft>
                <a:spcPts val="0"/>
              </a:spcAft>
              <a:buClrTx/>
              <a:buSzTx/>
              <a:buFontTx/>
              <a:buNone/>
              <a:tabLst/>
              <a:defRPr/>
            </a:pPr>
            <a:endParaRPr lang="pt-BR" altLang="zh-CN" sz="2000" kern="0" dirty="0">
              <a:cs typeface="+mn-ea"/>
              <a:sym typeface="+mn-lt"/>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000" i="0" u="none" strike="noStrike" kern="0" cap="none" spc="0" normalizeH="0" baseline="0" noProof="0" dirty="0">
                <a:ln>
                  <a:noFill/>
                </a:ln>
                <a:effectLst/>
                <a:uLnTx/>
                <a:uFillTx/>
                <a:cs typeface="+mn-ea"/>
                <a:sym typeface="+mn-lt"/>
              </a:rPr>
              <a:t>A frequência pode variar de acordo com os riscos envolvidos nas atividades, as funções desempenhadas pelos trabalhadores e a legislação aplicável.</a:t>
            </a:r>
            <a:endParaRPr kumimoji="0" lang="zh-CN" altLang="en-US" sz="2000" b="1" i="0" u="none" strike="noStrike" kern="0" cap="none" spc="0" normalizeH="0" baseline="0" noProof="0" dirty="0">
              <a:ln>
                <a:noFill/>
              </a:ln>
              <a:effectLst/>
              <a:uLnTx/>
              <a:uFillTx/>
              <a:cs typeface="+mn-ea"/>
              <a:sym typeface="+mn-lt"/>
            </a:endParaRPr>
          </a:p>
        </p:txBody>
      </p:sp>
      <p:sp>
        <p:nvSpPr>
          <p:cNvPr id="11" name="Rectangle 21" descr="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
            <a:extLst>
              <a:ext uri="{FF2B5EF4-FFF2-40B4-BE49-F238E27FC236}">
                <a16:creationId xmlns:a16="http://schemas.microsoft.com/office/drawing/2014/main" id="{3BB01964-7136-6D90-3390-7410CDF94891}"/>
              </a:ext>
            </a:extLst>
          </p:cNvPr>
          <p:cNvSpPr/>
          <p:nvPr/>
        </p:nvSpPr>
        <p:spPr>
          <a:xfrm>
            <a:off x="11385503" y="243481"/>
            <a:ext cx="514350" cy="5715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12" name="Right Triangle 22" descr="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
            <a:extLst>
              <a:ext uri="{FF2B5EF4-FFF2-40B4-BE49-F238E27FC236}">
                <a16:creationId xmlns:a16="http://schemas.microsoft.com/office/drawing/2014/main" id="{1AE7A01F-0332-0B93-34AC-FC3502DAFBF0}"/>
              </a:ext>
            </a:extLst>
          </p:cNvPr>
          <p:cNvSpPr/>
          <p:nvPr/>
        </p:nvSpPr>
        <p:spPr>
          <a:xfrm rot="5400000">
            <a:off x="240773" y="932482"/>
            <a:ext cx="384222" cy="384222"/>
          </a:xfrm>
          <a:prstGeom prst="rtTriangle">
            <a:avLst/>
          </a:prstGeom>
          <a:solidFill>
            <a:srgbClr val="DB1D1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pic>
        <p:nvPicPr>
          <p:cNvPr id="13" name="Imagem 12">
            <a:extLst>
              <a:ext uri="{FF2B5EF4-FFF2-40B4-BE49-F238E27FC236}">
                <a16:creationId xmlns:a16="http://schemas.microsoft.com/office/drawing/2014/main" id="{241BF371-D07E-6CDD-5D3C-A179B966B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48793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1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2500"/>
                            </p:stCondLst>
                            <p:childTnLst>
                              <p:par>
                                <p:cTn id="14" presetID="2" presetClass="entr" presetSubtype="4" decel="10000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750" fill="hold"/>
                                        <p:tgtEl>
                                          <p:spTgt spid="12"/>
                                        </p:tgtEl>
                                        <p:attrNameLst>
                                          <p:attrName>ppt_x</p:attrName>
                                        </p:attrNameLst>
                                      </p:cBhvr>
                                      <p:tavLst>
                                        <p:tav tm="0">
                                          <p:val>
                                            <p:strVal val="#ppt_x"/>
                                          </p:val>
                                        </p:tav>
                                        <p:tav tm="100000">
                                          <p:val>
                                            <p:strVal val="#ppt_x"/>
                                          </p:val>
                                        </p:tav>
                                      </p:tavLst>
                                    </p:anim>
                                    <p:anim calcmode="lin" valueType="num">
                                      <p:cBhvr additive="base">
                                        <p:cTn id="17"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 name="Group 9">
            <a:extLst>
              <a:ext uri="{FF2B5EF4-FFF2-40B4-BE49-F238E27FC236}">
                <a16:creationId xmlns:a16="http://schemas.microsoft.com/office/drawing/2014/main" id="{41C64E33-B461-1CA1-B93C-F2F95B0DCD56}"/>
              </a:ext>
            </a:extLst>
          </p:cNvPr>
          <p:cNvGrpSpPr/>
          <p:nvPr/>
        </p:nvGrpSpPr>
        <p:grpSpPr>
          <a:xfrm rot="5400000">
            <a:off x="2788496" y="2044250"/>
            <a:ext cx="3939043" cy="3327940"/>
            <a:chOff x="4665663" y="3081338"/>
            <a:chExt cx="2857500" cy="1766888"/>
          </a:xfrm>
        </p:grpSpPr>
        <p:sp>
          <p:nvSpPr>
            <p:cNvPr id="4" name="Freeform 8">
              <a:extLst>
                <a:ext uri="{FF2B5EF4-FFF2-40B4-BE49-F238E27FC236}">
                  <a16:creationId xmlns:a16="http://schemas.microsoft.com/office/drawing/2014/main" id="{184EBE91-C46A-A8FD-73CD-DAC94F380C4A}"/>
                </a:ext>
              </a:extLst>
            </p:cNvPr>
            <p:cNvSpPr>
              <a:spLocks/>
            </p:cNvSpPr>
            <p:nvPr/>
          </p:nvSpPr>
          <p:spPr bwMode="auto">
            <a:xfrm>
              <a:off x="4665663" y="3487738"/>
              <a:ext cx="1435100" cy="1360488"/>
            </a:xfrm>
            <a:custGeom>
              <a:avLst/>
              <a:gdLst>
                <a:gd name="T0" fmla="*/ 898 w 904"/>
                <a:gd name="T1" fmla="*/ 857 h 857"/>
                <a:gd name="T2" fmla="*/ 904 w 904"/>
                <a:gd name="T3" fmla="*/ 538 h 857"/>
                <a:gd name="T4" fmla="*/ 0 w 904"/>
                <a:gd name="T5" fmla="*/ 0 h 857"/>
                <a:gd name="T6" fmla="*/ 120 w 904"/>
                <a:gd name="T7" fmla="*/ 238 h 857"/>
                <a:gd name="T8" fmla="*/ 898 w 904"/>
                <a:gd name="T9" fmla="*/ 857 h 857"/>
              </a:gdLst>
              <a:ahLst/>
              <a:cxnLst>
                <a:cxn ang="0">
                  <a:pos x="T0" y="T1"/>
                </a:cxn>
                <a:cxn ang="0">
                  <a:pos x="T2" y="T3"/>
                </a:cxn>
                <a:cxn ang="0">
                  <a:pos x="T4" y="T5"/>
                </a:cxn>
                <a:cxn ang="0">
                  <a:pos x="T6" y="T7"/>
                </a:cxn>
                <a:cxn ang="0">
                  <a:pos x="T8" y="T9"/>
                </a:cxn>
              </a:cxnLst>
              <a:rect l="0" t="0" r="r" b="b"/>
              <a:pathLst>
                <a:path w="904" h="857">
                  <a:moveTo>
                    <a:pt x="898" y="857"/>
                  </a:moveTo>
                  <a:lnTo>
                    <a:pt x="904" y="538"/>
                  </a:lnTo>
                  <a:lnTo>
                    <a:pt x="0" y="0"/>
                  </a:lnTo>
                  <a:lnTo>
                    <a:pt x="120" y="238"/>
                  </a:lnTo>
                  <a:lnTo>
                    <a:pt x="898" y="857"/>
                  </a:lnTo>
                  <a:close/>
                </a:path>
              </a:pathLst>
            </a:custGeom>
            <a:solidFill>
              <a:srgbClr val="FB7B7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sp>
          <p:nvSpPr>
            <p:cNvPr id="5" name="Freeform 9">
              <a:extLst>
                <a:ext uri="{FF2B5EF4-FFF2-40B4-BE49-F238E27FC236}">
                  <a16:creationId xmlns:a16="http://schemas.microsoft.com/office/drawing/2014/main" id="{62C8CAA0-2A9F-C708-2E9F-BACFBE5D571F}"/>
                </a:ext>
              </a:extLst>
            </p:cNvPr>
            <p:cNvSpPr>
              <a:spLocks/>
            </p:cNvSpPr>
            <p:nvPr/>
          </p:nvSpPr>
          <p:spPr bwMode="auto">
            <a:xfrm>
              <a:off x="6091238" y="3484563"/>
              <a:ext cx="1431925" cy="1363663"/>
            </a:xfrm>
            <a:custGeom>
              <a:avLst/>
              <a:gdLst>
                <a:gd name="T0" fmla="*/ 0 w 902"/>
                <a:gd name="T1" fmla="*/ 859 h 859"/>
                <a:gd name="T2" fmla="*/ 6 w 902"/>
                <a:gd name="T3" fmla="*/ 540 h 859"/>
                <a:gd name="T4" fmla="*/ 902 w 902"/>
                <a:gd name="T5" fmla="*/ 0 h 859"/>
                <a:gd name="T6" fmla="*/ 778 w 902"/>
                <a:gd name="T7" fmla="*/ 233 h 859"/>
                <a:gd name="T8" fmla="*/ 0 w 902"/>
                <a:gd name="T9" fmla="*/ 859 h 859"/>
              </a:gdLst>
              <a:ahLst/>
              <a:cxnLst>
                <a:cxn ang="0">
                  <a:pos x="T0" y="T1"/>
                </a:cxn>
                <a:cxn ang="0">
                  <a:pos x="T2" y="T3"/>
                </a:cxn>
                <a:cxn ang="0">
                  <a:pos x="T4" y="T5"/>
                </a:cxn>
                <a:cxn ang="0">
                  <a:pos x="T6" y="T7"/>
                </a:cxn>
                <a:cxn ang="0">
                  <a:pos x="T8" y="T9"/>
                </a:cxn>
              </a:cxnLst>
              <a:rect l="0" t="0" r="r" b="b"/>
              <a:pathLst>
                <a:path w="902" h="859">
                  <a:moveTo>
                    <a:pt x="0" y="859"/>
                  </a:moveTo>
                  <a:lnTo>
                    <a:pt x="6" y="540"/>
                  </a:lnTo>
                  <a:lnTo>
                    <a:pt x="902" y="0"/>
                  </a:lnTo>
                  <a:lnTo>
                    <a:pt x="778" y="233"/>
                  </a:lnTo>
                  <a:lnTo>
                    <a:pt x="0" y="859"/>
                  </a:lnTo>
                  <a:close/>
                </a:path>
              </a:pathLst>
            </a:custGeom>
            <a:solidFill>
              <a:srgbClr val="FB7B7B">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sp>
          <p:nvSpPr>
            <p:cNvPr id="6" name="Freeform 10">
              <a:extLst>
                <a:ext uri="{FF2B5EF4-FFF2-40B4-BE49-F238E27FC236}">
                  <a16:creationId xmlns:a16="http://schemas.microsoft.com/office/drawing/2014/main" id="{540D30EF-3F29-2D18-B953-AF3047459565}"/>
                </a:ext>
              </a:extLst>
            </p:cNvPr>
            <p:cNvSpPr>
              <a:spLocks/>
            </p:cNvSpPr>
            <p:nvPr/>
          </p:nvSpPr>
          <p:spPr bwMode="auto">
            <a:xfrm>
              <a:off x="4668838" y="3081338"/>
              <a:ext cx="2854325" cy="1357313"/>
            </a:xfrm>
            <a:custGeom>
              <a:avLst/>
              <a:gdLst>
                <a:gd name="T0" fmla="*/ 1798 w 1798"/>
                <a:gd name="T1" fmla="*/ 256 h 855"/>
                <a:gd name="T2" fmla="*/ 897 w 1798"/>
                <a:gd name="T3" fmla="*/ 0 h 855"/>
                <a:gd name="T4" fmla="*/ 0 w 1798"/>
                <a:gd name="T5" fmla="*/ 256 h 855"/>
                <a:gd name="T6" fmla="*/ 899 w 1798"/>
                <a:gd name="T7" fmla="*/ 855 h 855"/>
                <a:gd name="T8" fmla="*/ 1798 w 1798"/>
                <a:gd name="T9" fmla="*/ 256 h 855"/>
              </a:gdLst>
              <a:ahLst/>
              <a:cxnLst>
                <a:cxn ang="0">
                  <a:pos x="T0" y="T1"/>
                </a:cxn>
                <a:cxn ang="0">
                  <a:pos x="T2" y="T3"/>
                </a:cxn>
                <a:cxn ang="0">
                  <a:pos x="T4" y="T5"/>
                </a:cxn>
                <a:cxn ang="0">
                  <a:pos x="T6" y="T7"/>
                </a:cxn>
                <a:cxn ang="0">
                  <a:pos x="T8" y="T9"/>
                </a:cxn>
              </a:cxnLst>
              <a:rect l="0" t="0" r="r" b="b"/>
              <a:pathLst>
                <a:path w="1798" h="855">
                  <a:moveTo>
                    <a:pt x="1798" y="256"/>
                  </a:moveTo>
                  <a:lnTo>
                    <a:pt x="897" y="0"/>
                  </a:lnTo>
                  <a:lnTo>
                    <a:pt x="0" y="256"/>
                  </a:lnTo>
                  <a:lnTo>
                    <a:pt x="899" y="855"/>
                  </a:lnTo>
                  <a:lnTo>
                    <a:pt x="1798" y="256"/>
                  </a:lnTo>
                  <a:close/>
                </a:path>
              </a:pathLst>
            </a:custGeom>
            <a:solidFill>
              <a:srgbClr val="FB7B7B">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grpSp>
      <p:cxnSp>
        <p:nvCxnSpPr>
          <p:cNvPr id="19" name="Straight Connector 26">
            <a:extLst>
              <a:ext uri="{FF2B5EF4-FFF2-40B4-BE49-F238E27FC236}">
                <a16:creationId xmlns:a16="http://schemas.microsoft.com/office/drawing/2014/main" id="{16FEEFD0-2530-16BA-4CC8-8AA1D11730B1}"/>
              </a:ext>
            </a:extLst>
          </p:cNvPr>
          <p:cNvCxnSpPr/>
          <p:nvPr/>
        </p:nvCxnSpPr>
        <p:spPr>
          <a:xfrm flipH="1">
            <a:off x="3253484" y="4664288"/>
            <a:ext cx="544115" cy="0"/>
          </a:xfrm>
          <a:prstGeom prst="line">
            <a:avLst/>
          </a:prstGeom>
          <a:noFill/>
          <a:ln w="6350" cap="flat" cmpd="sng" algn="ctr">
            <a:solidFill>
              <a:srgbClr val="000000">
                <a:lumMod val="90000"/>
                <a:lumOff val="10000"/>
              </a:srgbClr>
            </a:solidFill>
            <a:prstDash val="solid"/>
            <a:miter lim="800000"/>
            <a:tailEnd type="oval"/>
          </a:ln>
          <a:effectLst/>
        </p:spPr>
      </p:cxnSp>
      <p:sp>
        <p:nvSpPr>
          <p:cNvPr id="20" name="Rectangle 27">
            <a:extLst>
              <a:ext uri="{FF2B5EF4-FFF2-40B4-BE49-F238E27FC236}">
                <a16:creationId xmlns:a16="http://schemas.microsoft.com/office/drawing/2014/main" id="{3574DDEC-6A6D-7853-BC85-29A03D12383E}"/>
              </a:ext>
            </a:extLst>
          </p:cNvPr>
          <p:cNvSpPr/>
          <p:nvPr/>
        </p:nvSpPr>
        <p:spPr>
          <a:xfrm flipH="1">
            <a:off x="1209672" y="4909964"/>
            <a:ext cx="2240876" cy="1670073"/>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1400" b="1" i="0" u="none" strike="noStrike" kern="0" cap="none" spc="0" normalizeH="0" baseline="0" noProof="0" dirty="0">
                <a:ln>
                  <a:noFill/>
                </a:ln>
                <a:solidFill>
                  <a:srgbClr val="000000">
                    <a:lumMod val="90000"/>
                    <a:lumOff val="10000"/>
                  </a:srgbClr>
                </a:solidFill>
                <a:effectLst/>
                <a:uLnTx/>
                <a:uFillTx/>
                <a:cs typeface="+mn-ea"/>
                <a:sym typeface="+mn-lt"/>
              </a:rPr>
              <a:t>Exige que as empresas mantenham registros adequados do treinamento dos trabalhadores. </a:t>
            </a:r>
            <a:endParaRPr kumimoji="0" lang="zh-CN" altLang="en-US" sz="1400" b="1" i="0" u="none" strike="noStrike" kern="0" cap="none" spc="0" normalizeH="0" baseline="0" noProof="0" dirty="0">
              <a:ln>
                <a:noFill/>
              </a:ln>
              <a:solidFill>
                <a:srgbClr val="000000">
                  <a:lumMod val="90000"/>
                  <a:lumOff val="10000"/>
                </a:srgbClr>
              </a:solidFill>
              <a:effectLst/>
              <a:uLnTx/>
              <a:uFillTx/>
              <a:cs typeface="+mn-ea"/>
              <a:sym typeface="+mn-lt"/>
            </a:endParaRPr>
          </a:p>
        </p:txBody>
      </p:sp>
      <p:sp>
        <p:nvSpPr>
          <p:cNvPr id="21" name="Rounded Rectangle 28">
            <a:extLst>
              <a:ext uri="{FF2B5EF4-FFF2-40B4-BE49-F238E27FC236}">
                <a16:creationId xmlns:a16="http://schemas.microsoft.com/office/drawing/2014/main" id="{52A3FF3D-DCFF-E79D-0C36-3F7042C00E08}"/>
              </a:ext>
            </a:extLst>
          </p:cNvPr>
          <p:cNvSpPr/>
          <p:nvPr/>
        </p:nvSpPr>
        <p:spPr>
          <a:xfrm flipH="1">
            <a:off x="441526" y="4320130"/>
            <a:ext cx="700262" cy="700262"/>
          </a:xfrm>
          <a:prstGeom prst="roundRect">
            <a:avLst/>
          </a:prstGeom>
          <a:solidFill>
            <a:srgbClr val="FD6666"/>
          </a:solidFill>
          <a:ln w="12700" cap="flat" cmpd="sng" algn="ctr">
            <a:noFill/>
            <a:prstDash val="solid"/>
            <a:miter lim="800000"/>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lang="en-US" sz="3600" kern="0" dirty="0">
                <a:solidFill>
                  <a:srgbClr val="FFFFFF"/>
                </a:solidFill>
                <a:cs typeface="+mn-ea"/>
                <a:sym typeface="+mn-lt"/>
              </a:rPr>
              <a:t>1</a:t>
            </a:r>
            <a:endParaRPr kumimoji="0" lang="en-US" sz="3600" b="0" i="0" u="none" strike="noStrike" kern="0" cap="none" spc="0" normalizeH="0" baseline="0" noProof="0" dirty="0">
              <a:ln>
                <a:noFill/>
              </a:ln>
              <a:solidFill>
                <a:srgbClr val="FFFFFF"/>
              </a:solidFill>
              <a:effectLst/>
              <a:uLnTx/>
              <a:uFillTx/>
              <a:cs typeface="+mn-ea"/>
              <a:sym typeface="+mn-lt"/>
            </a:endParaRPr>
          </a:p>
        </p:txBody>
      </p:sp>
      <p:sp>
        <p:nvSpPr>
          <p:cNvPr id="26" name="文本框 7">
            <a:extLst>
              <a:ext uri="{FF2B5EF4-FFF2-40B4-BE49-F238E27FC236}">
                <a16:creationId xmlns:a16="http://schemas.microsoft.com/office/drawing/2014/main" id="{ABE38C68-A047-4C0E-AC34-3DEC713498C3}"/>
              </a:ext>
            </a:extLst>
          </p:cNvPr>
          <p:cNvSpPr txBox="1"/>
          <p:nvPr/>
        </p:nvSpPr>
        <p:spPr>
          <a:xfrm>
            <a:off x="257219" y="405495"/>
            <a:ext cx="4886516" cy="461665"/>
          </a:xfrm>
          <a:prstGeom prst="rect">
            <a:avLst/>
          </a:prstGeom>
          <a:noFill/>
        </p:spPr>
        <p:txBody>
          <a:bodyPr wrap="square" rtlCol="0">
            <a:spAutoFit/>
          </a:bodyPr>
          <a:lstStyle>
            <a:defPPr>
              <a:defRPr lang="zh-CN"/>
            </a:defPPr>
            <a:lvl1pPr algn="ctr">
              <a:defRPr sz="1400">
                <a:gradFill flip="none" rotWithShape="1">
                  <a:gsLst>
                    <a:gs pos="100000">
                      <a:srgbClr val="1D50F4"/>
                    </a:gs>
                    <a:gs pos="0">
                      <a:srgbClr val="28E5FD"/>
                    </a:gs>
                  </a:gsLst>
                  <a:lin ang="0" scaled="1"/>
                  <a:tileRect/>
                </a:gradFill>
                <a:latin typeface="Century Gothic" panose="020B0502020202020204" pitchFamily="34" charset="0"/>
              </a:defRPr>
            </a:lvl1pPr>
          </a:lstStyle>
          <a:p>
            <a:pPr lvl="0" algn="l">
              <a:defRPr/>
            </a:pPr>
            <a:r>
              <a:rPr lang="en-US" altLang="zh-CN" sz="2400" b="1" dirty="0">
                <a:solidFill>
                  <a:srgbClr val="C00000"/>
                </a:solidFill>
                <a:latin typeface="+mn-lt"/>
                <a:cs typeface="+mn-ea"/>
                <a:sym typeface="+mn-lt"/>
              </a:rPr>
              <a:t>04 </a:t>
            </a:r>
            <a:r>
              <a:rPr lang="en-US" altLang="zh-CN" sz="2400" dirty="0" err="1">
                <a:solidFill>
                  <a:srgbClr val="C00000"/>
                </a:solidFill>
                <a:latin typeface="+mn-lt"/>
                <a:cs typeface="+mn-ea"/>
                <a:sym typeface="+mn-lt"/>
              </a:rPr>
              <a:t>Registro</a:t>
            </a:r>
            <a:r>
              <a:rPr lang="en-US" altLang="zh-CN" sz="2400" dirty="0">
                <a:solidFill>
                  <a:srgbClr val="C00000"/>
                </a:solidFill>
                <a:latin typeface="+mn-lt"/>
                <a:cs typeface="+mn-ea"/>
                <a:sym typeface="+mn-lt"/>
              </a:rPr>
              <a:t> do </a:t>
            </a:r>
            <a:r>
              <a:rPr lang="en-US" altLang="zh-CN" sz="2400" dirty="0" err="1">
                <a:solidFill>
                  <a:srgbClr val="C00000"/>
                </a:solidFill>
                <a:latin typeface="+mn-lt"/>
                <a:cs typeface="+mn-ea"/>
                <a:sym typeface="+mn-lt"/>
              </a:rPr>
              <a:t>treinamento</a:t>
            </a:r>
            <a:endParaRPr lang="zh-CN" altLang="en-US" sz="2400" dirty="0">
              <a:solidFill>
                <a:srgbClr val="C00000"/>
              </a:solidFill>
              <a:latin typeface="+mn-lt"/>
              <a:cs typeface="+mn-ea"/>
              <a:sym typeface="+mn-lt"/>
            </a:endParaRPr>
          </a:p>
        </p:txBody>
      </p:sp>
    </p:spTree>
    <p:extLst>
      <p:ext uri="{BB962C8B-B14F-4D97-AF65-F5344CB8AC3E}">
        <p14:creationId xmlns:p14="http://schemas.microsoft.com/office/powerpoint/2010/main" val="253990798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6667">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667">
                                          <p:cBhvr additive="base">
                                            <p:cTn id="7" dur="1500" fill="hold"/>
                                            <p:tgtEl>
                                              <p:spTgt spid="3"/>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3"/>
                                            </p:tgtEl>
                                            <p:attrNameLst>
                                              <p:attrName>ppt_y</p:attrName>
                                            </p:attrNameLst>
                                          </p:cBhvr>
                                          <p:tavLst>
                                            <p:tav tm="0">
                                              <p:val>
                                                <p:strVal val="0-#ppt_h/2"/>
                                              </p:val>
                                            </p:tav>
                                            <p:tav tm="100000">
                                              <p:val>
                                                <p:strVal val="#ppt_y"/>
                                              </p:val>
                                            </p:tav>
                                          </p:tavLst>
                                        </p:anim>
                                      </p:childTnLst>
                                    </p:cTn>
                                  </p:par>
                                  <p:par>
                                    <p:cTn id="9" presetID="53" presetClass="entr" presetSubtype="16" fill="hold" grpId="0" nodeType="withEffect">
                                      <p:stCondLst>
                                        <p:cond delay="500"/>
                                      </p:stCondLst>
                                      <p:iterate type="lt">
                                        <p:tmPct val="10000"/>
                                      </p:iterate>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par>
                                    <p:cTn id="9" presetID="53" presetClass="entr" presetSubtype="16" fill="hold" grpId="0" nodeType="withEffect">
                                      <p:stCondLst>
                                        <p:cond delay="500"/>
                                      </p:stCondLst>
                                      <p:iterate type="lt">
                                        <p:tmPct val="10000"/>
                                      </p:iterate>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 name="Group 9">
            <a:extLst>
              <a:ext uri="{FF2B5EF4-FFF2-40B4-BE49-F238E27FC236}">
                <a16:creationId xmlns:a16="http://schemas.microsoft.com/office/drawing/2014/main" id="{41C64E33-B461-1CA1-B93C-F2F95B0DCD56}"/>
              </a:ext>
            </a:extLst>
          </p:cNvPr>
          <p:cNvGrpSpPr/>
          <p:nvPr/>
        </p:nvGrpSpPr>
        <p:grpSpPr>
          <a:xfrm rot="5400000">
            <a:off x="2788496" y="2044250"/>
            <a:ext cx="3939043" cy="3327940"/>
            <a:chOff x="4665663" y="3081338"/>
            <a:chExt cx="2857500" cy="1766888"/>
          </a:xfrm>
        </p:grpSpPr>
        <p:sp>
          <p:nvSpPr>
            <p:cNvPr id="4" name="Freeform 8">
              <a:extLst>
                <a:ext uri="{FF2B5EF4-FFF2-40B4-BE49-F238E27FC236}">
                  <a16:creationId xmlns:a16="http://schemas.microsoft.com/office/drawing/2014/main" id="{184EBE91-C46A-A8FD-73CD-DAC94F380C4A}"/>
                </a:ext>
              </a:extLst>
            </p:cNvPr>
            <p:cNvSpPr>
              <a:spLocks/>
            </p:cNvSpPr>
            <p:nvPr/>
          </p:nvSpPr>
          <p:spPr bwMode="auto">
            <a:xfrm>
              <a:off x="4665663" y="3487738"/>
              <a:ext cx="1435100" cy="1360488"/>
            </a:xfrm>
            <a:custGeom>
              <a:avLst/>
              <a:gdLst>
                <a:gd name="T0" fmla="*/ 898 w 904"/>
                <a:gd name="T1" fmla="*/ 857 h 857"/>
                <a:gd name="T2" fmla="*/ 904 w 904"/>
                <a:gd name="T3" fmla="*/ 538 h 857"/>
                <a:gd name="T4" fmla="*/ 0 w 904"/>
                <a:gd name="T5" fmla="*/ 0 h 857"/>
                <a:gd name="T6" fmla="*/ 120 w 904"/>
                <a:gd name="T7" fmla="*/ 238 h 857"/>
                <a:gd name="T8" fmla="*/ 898 w 904"/>
                <a:gd name="T9" fmla="*/ 857 h 857"/>
              </a:gdLst>
              <a:ahLst/>
              <a:cxnLst>
                <a:cxn ang="0">
                  <a:pos x="T0" y="T1"/>
                </a:cxn>
                <a:cxn ang="0">
                  <a:pos x="T2" y="T3"/>
                </a:cxn>
                <a:cxn ang="0">
                  <a:pos x="T4" y="T5"/>
                </a:cxn>
                <a:cxn ang="0">
                  <a:pos x="T6" y="T7"/>
                </a:cxn>
                <a:cxn ang="0">
                  <a:pos x="T8" y="T9"/>
                </a:cxn>
              </a:cxnLst>
              <a:rect l="0" t="0" r="r" b="b"/>
              <a:pathLst>
                <a:path w="904" h="857">
                  <a:moveTo>
                    <a:pt x="898" y="857"/>
                  </a:moveTo>
                  <a:lnTo>
                    <a:pt x="904" y="538"/>
                  </a:lnTo>
                  <a:lnTo>
                    <a:pt x="0" y="0"/>
                  </a:lnTo>
                  <a:lnTo>
                    <a:pt x="120" y="238"/>
                  </a:lnTo>
                  <a:lnTo>
                    <a:pt x="898" y="857"/>
                  </a:lnTo>
                  <a:close/>
                </a:path>
              </a:pathLst>
            </a:custGeom>
            <a:solidFill>
              <a:srgbClr val="FB7B7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sp>
          <p:nvSpPr>
            <p:cNvPr id="5" name="Freeform 9">
              <a:extLst>
                <a:ext uri="{FF2B5EF4-FFF2-40B4-BE49-F238E27FC236}">
                  <a16:creationId xmlns:a16="http://schemas.microsoft.com/office/drawing/2014/main" id="{62C8CAA0-2A9F-C708-2E9F-BACFBE5D571F}"/>
                </a:ext>
              </a:extLst>
            </p:cNvPr>
            <p:cNvSpPr>
              <a:spLocks/>
            </p:cNvSpPr>
            <p:nvPr/>
          </p:nvSpPr>
          <p:spPr bwMode="auto">
            <a:xfrm>
              <a:off x="6091238" y="3484563"/>
              <a:ext cx="1431925" cy="1363663"/>
            </a:xfrm>
            <a:custGeom>
              <a:avLst/>
              <a:gdLst>
                <a:gd name="T0" fmla="*/ 0 w 902"/>
                <a:gd name="T1" fmla="*/ 859 h 859"/>
                <a:gd name="T2" fmla="*/ 6 w 902"/>
                <a:gd name="T3" fmla="*/ 540 h 859"/>
                <a:gd name="T4" fmla="*/ 902 w 902"/>
                <a:gd name="T5" fmla="*/ 0 h 859"/>
                <a:gd name="T6" fmla="*/ 778 w 902"/>
                <a:gd name="T7" fmla="*/ 233 h 859"/>
                <a:gd name="T8" fmla="*/ 0 w 902"/>
                <a:gd name="T9" fmla="*/ 859 h 859"/>
              </a:gdLst>
              <a:ahLst/>
              <a:cxnLst>
                <a:cxn ang="0">
                  <a:pos x="T0" y="T1"/>
                </a:cxn>
                <a:cxn ang="0">
                  <a:pos x="T2" y="T3"/>
                </a:cxn>
                <a:cxn ang="0">
                  <a:pos x="T4" y="T5"/>
                </a:cxn>
                <a:cxn ang="0">
                  <a:pos x="T6" y="T7"/>
                </a:cxn>
                <a:cxn ang="0">
                  <a:pos x="T8" y="T9"/>
                </a:cxn>
              </a:cxnLst>
              <a:rect l="0" t="0" r="r" b="b"/>
              <a:pathLst>
                <a:path w="902" h="859">
                  <a:moveTo>
                    <a:pt x="0" y="859"/>
                  </a:moveTo>
                  <a:lnTo>
                    <a:pt x="6" y="540"/>
                  </a:lnTo>
                  <a:lnTo>
                    <a:pt x="902" y="0"/>
                  </a:lnTo>
                  <a:lnTo>
                    <a:pt x="778" y="233"/>
                  </a:lnTo>
                  <a:lnTo>
                    <a:pt x="0" y="859"/>
                  </a:lnTo>
                  <a:close/>
                </a:path>
              </a:pathLst>
            </a:custGeom>
            <a:solidFill>
              <a:srgbClr val="FB7B7B">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sp>
          <p:nvSpPr>
            <p:cNvPr id="6" name="Freeform 10">
              <a:extLst>
                <a:ext uri="{FF2B5EF4-FFF2-40B4-BE49-F238E27FC236}">
                  <a16:creationId xmlns:a16="http://schemas.microsoft.com/office/drawing/2014/main" id="{540D30EF-3F29-2D18-B953-AF3047459565}"/>
                </a:ext>
              </a:extLst>
            </p:cNvPr>
            <p:cNvSpPr>
              <a:spLocks/>
            </p:cNvSpPr>
            <p:nvPr/>
          </p:nvSpPr>
          <p:spPr bwMode="auto">
            <a:xfrm>
              <a:off x="4668838" y="3081338"/>
              <a:ext cx="2854325" cy="1357313"/>
            </a:xfrm>
            <a:custGeom>
              <a:avLst/>
              <a:gdLst>
                <a:gd name="T0" fmla="*/ 1798 w 1798"/>
                <a:gd name="T1" fmla="*/ 256 h 855"/>
                <a:gd name="T2" fmla="*/ 897 w 1798"/>
                <a:gd name="T3" fmla="*/ 0 h 855"/>
                <a:gd name="T4" fmla="*/ 0 w 1798"/>
                <a:gd name="T5" fmla="*/ 256 h 855"/>
                <a:gd name="T6" fmla="*/ 899 w 1798"/>
                <a:gd name="T7" fmla="*/ 855 h 855"/>
                <a:gd name="T8" fmla="*/ 1798 w 1798"/>
                <a:gd name="T9" fmla="*/ 256 h 855"/>
              </a:gdLst>
              <a:ahLst/>
              <a:cxnLst>
                <a:cxn ang="0">
                  <a:pos x="T0" y="T1"/>
                </a:cxn>
                <a:cxn ang="0">
                  <a:pos x="T2" y="T3"/>
                </a:cxn>
                <a:cxn ang="0">
                  <a:pos x="T4" y="T5"/>
                </a:cxn>
                <a:cxn ang="0">
                  <a:pos x="T6" y="T7"/>
                </a:cxn>
                <a:cxn ang="0">
                  <a:pos x="T8" y="T9"/>
                </a:cxn>
              </a:cxnLst>
              <a:rect l="0" t="0" r="r" b="b"/>
              <a:pathLst>
                <a:path w="1798" h="855">
                  <a:moveTo>
                    <a:pt x="1798" y="256"/>
                  </a:moveTo>
                  <a:lnTo>
                    <a:pt x="897" y="0"/>
                  </a:lnTo>
                  <a:lnTo>
                    <a:pt x="0" y="256"/>
                  </a:lnTo>
                  <a:lnTo>
                    <a:pt x="899" y="855"/>
                  </a:lnTo>
                  <a:lnTo>
                    <a:pt x="1798" y="256"/>
                  </a:lnTo>
                  <a:close/>
                </a:path>
              </a:pathLst>
            </a:custGeom>
            <a:solidFill>
              <a:srgbClr val="FB7B7B">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grpSp>
      <p:grpSp>
        <p:nvGrpSpPr>
          <p:cNvPr id="7" name="Group 13">
            <a:extLst>
              <a:ext uri="{FF2B5EF4-FFF2-40B4-BE49-F238E27FC236}">
                <a16:creationId xmlns:a16="http://schemas.microsoft.com/office/drawing/2014/main" id="{0D24FE88-5728-254D-9CCE-FA1B72EEB500}"/>
              </a:ext>
            </a:extLst>
          </p:cNvPr>
          <p:cNvGrpSpPr/>
          <p:nvPr/>
        </p:nvGrpSpPr>
        <p:grpSpPr>
          <a:xfrm rot="5400000">
            <a:off x="3820048" y="2342627"/>
            <a:ext cx="3934666" cy="2735562"/>
            <a:chOff x="4668838" y="2641601"/>
            <a:chExt cx="2854325" cy="1523207"/>
          </a:xfrm>
        </p:grpSpPr>
        <p:sp>
          <p:nvSpPr>
            <p:cNvPr id="8" name="Freeform 11">
              <a:extLst>
                <a:ext uri="{FF2B5EF4-FFF2-40B4-BE49-F238E27FC236}">
                  <a16:creationId xmlns:a16="http://schemas.microsoft.com/office/drawing/2014/main" id="{A39DE86F-AFFD-1D72-A905-95981AC54E4F}"/>
                </a:ext>
              </a:extLst>
            </p:cNvPr>
            <p:cNvSpPr>
              <a:spLocks/>
            </p:cNvSpPr>
            <p:nvPr/>
          </p:nvSpPr>
          <p:spPr bwMode="auto">
            <a:xfrm>
              <a:off x="5028407" y="2641601"/>
              <a:ext cx="2124075" cy="760413"/>
            </a:xfrm>
            <a:custGeom>
              <a:avLst/>
              <a:gdLst>
                <a:gd name="T0" fmla="*/ 1338 w 1338"/>
                <a:gd name="T1" fmla="*/ 158 h 479"/>
                <a:gd name="T2" fmla="*/ 681 w 1338"/>
                <a:gd name="T3" fmla="*/ 0 h 479"/>
                <a:gd name="T4" fmla="*/ 0 w 1338"/>
                <a:gd name="T5" fmla="*/ 156 h 479"/>
                <a:gd name="T6" fmla="*/ 4 w 1338"/>
                <a:gd name="T7" fmla="*/ 158 h 479"/>
                <a:gd name="T8" fmla="*/ 382 w 1338"/>
                <a:gd name="T9" fmla="*/ 339 h 479"/>
                <a:gd name="T10" fmla="*/ 671 w 1338"/>
                <a:gd name="T11" fmla="*/ 479 h 479"/>
                <a:gd name="T12" fmla="*/ 978 w 1338"/>
                <a:gd name="T13" fmla="*/ 331 h 479"/>
                <a:gd name="T14" fmla="*/ 1338 w 1338"/>
                <a:gd name="T15" fmla="*/ 158 h 4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8" h="479">
                  <a:moveTo>
                    <a:pt x="1338" y="158"/>
                  </a:moveTo>
                  <a:lnTo>
                    <a:pt x="681" y="0"/>
                  </a:lnTo>
                  <a:lnTo>
                    <a:pt x="0" y="156"/>
                  </a:lnTo>
                  <a:lnTo>
                    <a:pt x="4" y="158"/>
                  </a:lnTo>
                  <a:lnTo>
                    <a:pt x="382" y="339"/>
                  </a:lnTo>
                  <a:lnTo>
                    <a:pt x="671" y="479"/>
                  </a:lnTo>
                  <a:lnTo>
                    <a:pt x="978" y="331"/>
                  </a:lnTo>
                  <a:lnTo>
                    <a:pt x="1338" y="158"/>
                  </a:lnTo>
                  <a:close/>
                </a:path>
              </a:pathLst>
            </a:custGeom>
            <a:solidFill>
              <a:srgbClr val="F55050">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sp>
          <p:nvSpPr>
            <p:cNvPr id="9" name="Freeform 12">
              <a:extLst>
                <a:ext uri="{FF2B5EF4-FFF2-40B4-BE49-F238E27FC236}">
                  <a16:creationId xmlns:a16="http://schemas.microsoft.com/office/drawing/2014/main" id="{AE54A536-1DA7-1FD8-4E64-D01519EF1CD6}"/>
                </a:ext>
              </a:extLst>
            </p:cNvPr>
            <p:cNvSpPr>
              <a:spLocks/>
            </p:cNvSpPr>
            <p:nvPr/>
          </p:nvSpPr>
          <p:spPr bwMode="auto">
            <a:xfrm>
              <a:off x="4668838" y="2886870"/>
              <a:ext cx="1427163" cy="1277938"/>
            </a:xfrm>
            <a:custGeom>
              <a:avLst/>
              <a:gdLst>
                <a:gd name="T0" fmla="*/ 899 w 899"/>
                <a:gd name="T1" fmla="*/ 323 h 805"/>
                <a:gd name="T2" fmla="*/ 896 w 899"/>
                <a:gd name="T3" fmla="*/ 805 h 805"/>
                <a:gd name="T4" fmla="*/ 0 w 899"/>
                <a:gd name="T5" fmla="*/ 323 h 805"/>
                <a:gd name="T6" fmla="*/ 228 w 899"/>
                <a:gd name="T7" fmla="*/ 0 h 805"/>
                <a:gd name="T8" fmla="*/ 899 w 899"/>
                <a:gd name="T9" fmla="*/ 323 h 805"/>
              </a:gdLst>
              <a:ahLst/>
              <a:cxnLst>
                <a:cxn ang="0">
                  <a:pos x="T0" y="T1"/>
                </a:cxn>
                <a:cxn ang="0">
                  <a:pos x="T2" y="T3"/>
                </a:cxn>
                <a:cxn ang="0">
                  <a:pos x="T4" y="T5"/>
                </a:cxn>
                <a:cxn ang="0">
                  <a:pos x="T6" y="T7"/>
                </a:cxn>
                <a:cxn ang="0">
                  <a:pos x="T8" y="T9"/>
                </a:cxn>
              </a:cxnLst>
              <a:rect l="0" t="0" r="r" b="b"/>
              <a:pathLst>
                <a:path w="899" h="805">
                  <a:moveTo>
                    <a:pt x="899" y="323"/>
                  </a:moveTo>
                  <a:lnTo>
                    <a:pt x="896" y="805"/>
                  </a:lnTo>
                  <a:lnTo>
                    <a:pt x="0" y="323"/>
                  </a:lnTo>
                  <a:lnTo>
                    <a:pt x="228" y="0"/>
                  </a:lnTo>
                  <a:lnTo>
                    <a:pt x="899" y="323"/>
                  </a:lnTo>
                  <a:close/>
                </a:path>
              </a:pathLst>
            </a:custGeom>
            <a:solidFill>
              <a:srgbClr val="F5505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sp>
          <p:nvSpPr>
            <p:cNvPr id="10" name="Freeform 13">
              <a:extLst>
                <a:ext uri="{FF2B5EF4-FFF2-40B4-BE49-F238E27FC236}">
                  <a16:creationId xmlns:a16="http://schemas.microsoft.com/office/drawing/2014/main" id="{68AF9931-3D02-5391-C694-006F15315E5D}"/>
                </a:ext>
              </a:extLst>
            </p:cNvPr>
            <p:cNvSpPr>
              <a:spLocks/>
            </p:cNvSpPr>
            <p:nvPr/>
          </p:nvSpPr>
          <p:spPr bwMode="auto">
            <a:xfrm>
              <a:off x="6091238" y="2890045"/>
              <a:ext cx="1431925" cy="1274763"/>
            </a:xfrm>
            <a:custGeom>
              <a:avLst/>
              <a:gdLst>
                <a:gd name="T0" fmla="*/ 3 w 902"/>
                <a:gd name="T1" fmla="*/ 321 h 803"/>
                <a:gd name="T2" fmla="*/ 0 w 902"/>
                <a:gd name="T3" fmla="*/ 803 h 803"/>
                <a:gd name="T4" fmla="*/ 902 w 902"/>
                <a:gd name="T5" fmla="*/ 321 h 803"/>
                <a:gd name="T6" fmla="*/ 670 w 902"/>
                <a:gd name="T7" fmla="*/ 0 h 803"/>
                <a:gd name="T8" fmla="*/ 3 w 902"/>
                <a:gd name="T9" fmla="*/ 321 h 803"/>
              </a:gdLst>
              <a:ahLst/>
              <a:cxnLst>
                <a:cxn ang="0">
                  <a:pos x="T0" y="T1"/>
                </a:cxn>
                <a:cxn ang="0">
                  <a:pos x="T2" y="T3"/>
                </a:cxn>
                <a:cxn ang="0">
                  <a:pos x="T4" y="T5"/>
                </a:cxn>
                <a:cxn ang="0">
                  <a:pos x="T6" y="T7"/>
                </a:cxn>
                <a:cxn ang="0">
                  <a:pos x="T8" y="T9"/>
                </a:cxn>
              </a:cxnLst>
              <a:rect l="0" t="0" r="r" b="b"/>
              <a:pathLst>
                <a:path w="902" h="803">
                  <a:moveTo>
                    <a:pt x="3" y="321"/>
                  </a:moveTo>
                  <a:lnTo>
                    <a:pt x="0" y="803"/>
                  </a:lnTo>
                  <a:lnTo>
                    <a:pt x="902" y="321"/>
                  </a:lnTo>
                  <a:lnTo>
                    <a:pt x="670" y="0"/>
                  </a:lnTo>
                  <a:lnTo>
                    <a:pt x="3" y="321"/>
                  </a:lnTo>
                  <a:close/>
                </a:path>
              </a:pathLst>
            </a:custGeom>
            <a:solidFill>
              <a:srgbClr val="F55050">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grpSp>
      <p:cxnSp>
        <p:nvCxnSpPr>
          <p:cNvPr id="19" name="Straight Connector 26">
            <a:extLst>
              <a:ext uri="{FF2B5EF4-FFF2-40B4-BE49-F238E27FC236}">
                <a16:creationId xmlns:a16="http://schemas.microsoft.com/office/drawing/2014/main" id="{16FEEFD0-2530-16BA-4CC8-8AA1D11730B1}"/>
              </a:ext>
            </a:extLst>
          </p:cNvPr>
          <p:cNvCxnSpPr/>
          <p:nvPr/>
        </p:nvCxnSpPr>
        <p:spPr>
          <a:xfrm flipH="1">
            <a:off x="3253484" y="4664288"/>
            <a:ext cx="544115" cy="0"/>
          </a:xfrm>
          <a:prstGeom prst="line">
            <a:avLst/>
          </a:prstGeom>
          <a:noFill/>
          <a:ln w="6350" cap="flat" cmpd="sng" algn="ctr">
            <a:solidFill>
              <a:schemeClr val="bg2">
                <a:lumMod val="90000"/>
              </a:schemeClr>
            </a:solidFill>
            <a:prstDash val="solid"/>
            <a:miter lim="800000"/>
            <a:tailEnd type="oval"/>
          </a:ln>
          <a:effectLst/>
        </p:spPr>
      </p:cxnSp>
      <p:sp>
        <p:nvSpPr>
          <p:cNvPr id="20" name="Rectangle 27">
            <a:extLst>
              <a:ext uri="{FF2B5EF4-FFF2-40B4-BE49-F238E27FC236}">
                <a16:creationId xmlns:a16="http://schemas.microsoft.com/office/drawing/2014/main" id="{3574DDEC-6A6D-7853-BC85-29A03D12383E}"/>
              </a:ext>
            </a:extLst>
          </p:cNvPr>
          <p:cNvSpPr/>
          <p:nvPr/>
        </p:nvSpPr>
        <p:spPr>
          <a:xfrm flipH="1">
            <a:off x="1209672" y="4909964"/>
            <a:ext cx="2240876" cy="1670073"/>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1400" b="1" i="0" u="none" strike="noStrike" kern="0" cap="none" spc="0" normalizeH="0" baseline="0" noProof="0" dirty="0">
                <a:ln>
                  <a:noFill/>
                </a:ln>
                <a:solidFill>
                  <a:schemeClr val="bg2">
                    <a:lumMod val="75000"/>
                  </a:schemeClr>
                </a:solidFill>
                <a:effectLst/>
                <a:uLnTx/>
                <a:uFillTx/>
                <a:cs typeface="+mn-ea"/>
                <a:sym typeface="+mn-lt"/>
              </a:rPr>
              <a:t>Exige que as empresas mantenham registros adequados do treinamento dos trabalhadores. </a:t>
            </a:r>
            <a:endParaRPr kumimoji="0" lang="zh-CN" altLang="en-US" sz="1400" b="1" i="0" u="none" strike="noStrike" kern="0" cap="none" spc="0" normalizeH="0" baseline="0" noProof="0" dirty="0">
              <a:ln>
                <a:noFill/>
              </a:ln>
              <a:solidFill>
                <a:schemeClr val="bg2">
                  <a:lumMod val="75000"/>
                </a:schemeClr>
              </a:solidFill>
              <a:effectLst/>
              <a:uLnTx/>
              <a:uFillTx/>
              <a:cs typeface="+mn-ea"/>
              <a:sym typeface="+mn-lt"/>
            </a:endParaRPr>
          </a:p>
        </p:txBody>
      </p:sp>
      <p:sp>
        <p:nvSpPr>
          <p:cNvPr id="21" name="Rounded Rectangle 28">
            <a:extLst>
              <a:ext uri="{FF2B5EF4-FFF2-40B4-BE49-F238E27FC236}">
                <a16:creationId xmlns:a16="http://schemas.microsoft.com/office/drawing/2014/main" id="{52A3FF3D-DCFF-E79D-0C36-3F7042C00E08}"/>
              </a:ext>
            </a:extLst>
          </p:cNvPr>
          <p:cNvSpPr/>
          <p:nvPr/>
        </p:nvSpPr>
        <p:spPr>
          <a:xfrm flipH="1">
            <a:off x="441526" y="4320130"/>
            <a:ext cx="700262" cy="700262"/>
          </a:xfrm>
          <a:prstGeom prst="roundRect">
            <a:avLst/>
          </a:prstGeom>
          <a:solidFill>
            <a:schemeClr val="bg2">
              <a:lumMod val="90000"/>
            </a:schemeClr>
          </a:solidFill>
          <a:ln w="12700" cap="flat" cmpd="sng" algn="ctr">
            <a:noFill/>
            <a:prstDash val="solid"/>
            <a:miter lim="800000"/>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lang="en-US" sz="3600" kern="0" dirty="0">
                <a:solidFill>
                  <a:srgbClr val="FFFFFF"/>
                </a:solidFill>
                <a:cs typeface="+mn-ea"/>
                <a:sym typeface="+mn-lt"/>
              </a:rPr>
              <a:t>1</a:t>
            </a:r>
            <a:endParaRPr kumimoji="0" lang="en-US" sz="3600" b="0" i="0" u="none" strike="noStrike" kern="0" cap="none" spc="0" normalizeH="0" baseline="0" noProof="0" dirty="0">
              <a:ln>
                <a:noFill/>
              </a:ln>
              <a:solidFill>
                <a:srgbClr val="FFFFFF"/>
              </a:solidFill>
              <a:effectLst/>
              <a:uLnTx/>
              <a:uFillTx/>
              <a:cs typeface="+mn-ea"/>
              <a:sym typeface="+mn-lt"/>
            </a:endParaRPr>
          </a:p>
        </p:txBody>
      </p:sp>
      <p:cxnSp>
        <p:nvCxnSpPr>
          <p:cNvPr id="23" name="Straight Connector 29">
            <a:extLst>
              <a:ext uri="{FF2B5EF4-FFF2-40B4-BE49-F238E27FC236}">
                <a16:creationId xmlns:a16="http://schemas.microsoft.com/office/drawing/2014/main" id="{1A4DE0F0-0095-86E0-E25B-56100E9C155D}"/>
              </a:ext>
            </a:extLst>
          </p:cNvPr>
          <p:cNvCxnSpPr/>
          <p:nvPr/>
        </p:nvCxnSpPr>
        <p:spPr>
          <a:xfrm>
            <a:off x="6542039" y="5388897"/>
            <a:ext cx="544115" cy="0"/>
          </a:xfrm>
          <a:prstGeom prst="line">
            <a:avLst/>
          </a:prstGeom>
          <a:noFill/>
          <a:ln w="6350" cap="flat" cmpd="sng" algn="ctr">
            <a:solidFill>
              <a:srgbClr val="000000">
                <a:lumMod val="90000"/>
                <a:lumOff val="10000"/>
              </a:srgbClr>
            </a:solidFill>
            <a:prstDash val="solid"/>
            <a:miter lim="800000"/>
            <a:tailEnd type="oval"/>
          </a:ln>
          <a:effectLst/>
        </p:spPr>
      </p:cxnSp>
      <p:sp>
        <p:nvSpPr>
          <p:cNvPr id="24" name="Rectangle 30">
            <a:extLst>
              <a:ext uri="{FF2B5EF4-FFF2-40B4-BE49-F238E27FC236}">
                <a16:creationId xmlns:a16="http://schemas.microsoft.com/office/drawing/2014/main" id="{22CBBDD9-E743-AE04-C16F-47C4E92AB2B2}"/>
              </a:ext>
            </a:extLst>
          </p:cNvPr>
          <p:cNvSpPr/>
          <p:nvPr/>
        </p:nvSpPr>
        <p:spPr>
          <a:xfrm>
            <a:off x="7406747" y="4664288"/>
            <a:ext cx="3294152" cy="1993238"/>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1400" b="1" i="0" u="none" strike="noStrike" kern="0" cap="none" spc="0" normalizeH="0" baseline="0" noProof="0" dirty="0">
                <a:ln>
                  <a:noFill/>
                </a:ln>
                <a:solidFill>
                  <a:srgbClr val="000000">
                    <a:lumMod val="90000"/>
                    <a:lumOff val="10000"/>
                  </a:srgbClr>
                </a:solidFill>
                <a:effectLst/>
                <a:uLnTx/>
                <a:uFillTx/>
                <a:cs typeface="+mn-ea"/>
                <a:sym typeface="+mn-lt"/>
              </a:rPr>
              <a:t>Esses registros devem conter informações como a identificação dos trabalhadores treinados, a data e duração do treinamento, o conteúdo abordado e os instrutores responsáveis. </a:t>
            </a:r>
            <a:endParaRPr kumimoji="0" lang="zh-CN" altLang="en-US" sz="1400" b="1" i="0" u="none" strike="noStrike" kern="0" cap="none" spc="0" normalizeH="0" baseline="0" noProof="0" dirty="0">
              <a:ln>
                <a:noFill/>
              </a:ln>
              <a:solidFill>
                <a:srgbClr val="000000">
                  <a:lumMod val="90000"/>
                  <a:lumOff val="10000"/>
                </a:srgbClr>
              </a:solidFill>
              <a:effectLst/>
              <a:uLnTx/>
              <a:uFillTx/>
              <a:cs typeface="+mn-ea"/>
              <a:sym typeface="+mn-lt"/>
            </a:endParaRPr>
          </a:p>
        </p:txBody>
      </p:sp>
      <p:sp>
        <p:nvSpPr>
          <p:cNvPr id="25" name="Rounded Rectangle 31">
            <a:extLst>
              <a:ext uri="{FF2B5EF4-FFF2-40B4-BE49-F238E27FC236}">
                <a16:creationId xmlns:a16="http://schemas.microsoft.com/office/drawing/2014/main" id="{A89E4DA3-0001-A0BC-5882-C5DE26DA9908}"/>
              </a:ext>
            </a:extLst>
          </p:cNvPr>
          <p:cNvSpPr/>
          <p:nvPr/>
        </p:nvSpPr>
        <p:spPr>
          <a:xfrm>
            <a:off x="10771462" y="5745000"/>
            <a:ext cx="700262" cy="700262"/>
          </a:xfrm>
          <a:prstGeom prst="roundRect">
            <a:avLst/>
          </a:prstGeom>
          <a:solidFill>
            <a:srgbClr val="F55050"/>
          </a:solidFill>
          <a:ln w="12700" cap="flat" cmpd="sng" algn="ctr">
            <a:noFill/>
            <a:prstDash val="solid"/>
            <a:miter lim="800000"/>
          </a:ln>
          <a:effectLst/>
        </p:spPr>
        <p:txBody>
          <a:bodyPr rtlCol="0" anchor="t"/>
          <a:lstStyle/>
          <a:p>
            <a:pPr marL="0" marR="0" lvl="0" indent="0" algn="ctr" defTabSz="914400" eaLnBrk="1" fontAlgn="auto" latinLnBrk="0" hangingPunct="1">
              <a:spcBef>
                <a:spcPts val="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cs typeface="+mn-ea"/>
                <a:sym typeface="+mn-lt"/>
              </a:rPr>
              <a:t>2</a:t>
            </a:r>
          </a:p>
        </p:txBody>
      </p:sp>
      <p:sp>
        <p:nvSpPr>
          <p:cNvPr id="26" name="文本框 7">
            <a:extLst>
              <a:ext uri="{FF2B5EF4-FFF2-40B4-BE49-F238E27FC236}">
                <a16:creationId xmlns:a16="http://schemas.microsoft.com/office/drawing/2014/main" id="{ABE38C68-A047-4C0E-AC34-3DEC713498C3}"/>
              </a:ext>
            </a:extLst>
          </p:cNvPr>
          <p:cNvSpPr txBox="1"/>
          <p:nvPr/>
        </p:nvSpPr>
        <p:spPr>
          <a:xfrm>
            <a:off x="257219" y="405495"/>
            <a:ext cx="4886516" cy="461665"/>
          </a:xfrm>
          <a:prstGeom prst="rect">
            <a:avLst/>
          </a:prstGeom>
          <a:noFill/>
        </p:spPr>
        <p:txBody>
          <a:bodyPr wrap="square" rtlCol="0">
            <a:spAutoFit/>
          </a:bodyPr>
          <a:lstStyle>
            <a:defPPr>
              <a:defRPr lang="zh-CN"/>
            </a:defPPr>
            <a:lvl1pPr algn="ctr">
              <a:defRPr sz="1400">
                <a:gradFill flip="none" rotWithShape="1">
                  <a:gsLst>
                    <a:gs pos="100000">
                      <a:srgbClr val="1D50F4"/>
                    </a:gs>
                    <a:gs pos="0">
                      <a:srgbClr val="28E5FD"/>
                    </a:gs>
                  </a:gsLst>
                  <a:lin ang="0" scaled="1"/>
                  <a:tileRect/>
                </a:gradFill>
                <a:latin typeface="Century Gothic" panose="020B0502020202020204" pitchFamily="34" charset="0"/>
              </a:defRPr>
            </a:lvl1pPr>
          </a:lstStyle>
          <a:p>
            <a:pPr lvl="0" algn="l">
              <a:defRPr/>
            </a:pPr>
            <a:r>
              <a:rPr lang="en-US" altLang="zh-CN" sz="2400" b="1" dirty="0">
                <a:solidFill>
                  <a:schemeClr val="tx1"/>
                </a:solidFill>
                <a:latin typeface="+mn-lt"/>
                <a:cs typeface="+mn-ea"/>
                <a:sym typeface="+mn-lt"/>
              </a:rPr>
              <a:t>04 </a:t>
            </a:r>
            <a:r>
              <a:rPr lang="en-US" altLang="zh-CN" sz="2400" dirty="0" err="1">
                <a:solidFill>
                  <a:schemeClr val="tx1"/>
                </a:solidFill>
                <a:latin typeface="+mn-lt"/>
                <a:cs typeface="+mn-ea"/>
                <a:sym typeface="+mn-lt"/>
              </a:rPr>
              <a:t>Registro</a:t>
            </a:r>
            <a:r>
              <a:rPr lang="en-US" altLang="zh-CN" sz="2400" dirty="0">
                <a:solidFill>
                  <a:schemeClr val="tx1"/>
                </a:solidFill>
                <a:latin typeface="+mn-lt"/>
                <a:cs typeface="+mn-ea"/>
                <a:sym typeface="+mn-lt"/>
              </a:rPr>
              <a:t> do </a:t>
            </a:r>
            <a:r>
              <a:rPr lang="en-US" altLang="zh-CN" sz="2400" dirty="0" err="1">
                <a:solidFill>
                  <a:schemeClr val="tx1"/>
                </a:solidFill>
                <a:latin typeface="+mn-lt"/>
                <a:cs typeface="+mn-ea"/>
                <a:sym typeface="+mn-lt"/>
              </a:rPr>
              <a:t>treinamento</a:t>
            </a:r>
            <a:endParaRPr lang="zh-CN" altLang="en-US" sz="2400" dirty="0">
              <a:solidFill>
                <a:schemeClr val="tx1"/>
              </a:solidFill>
              <a:latin typeface="+mn-lt"/>
              <a:cs typeface="+mn-ea"/>
              <a:sym typeface="+mn-lt"/>
            </a:endParaRPr>
          </a:p>
        </p:txBody>
      </p:sp>
      <p:pic>
        <p:nvPicPr>
          <p:cNvPr id="11" name="Imagem 10">
            <a:extLst>
              <a:ext uri="{FF2B5EF4-FFF2-40B4-BE49-F238E27FC236}">
                <a16:creationId xmlns:a16="http://schemas.microsoft.com/office/drawing/2014/main" id="{E8057191-B512-4FF6-C14E-326B3B75A3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48053256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667">
                                          <p:cBhvr additive="base">
                                            <p:cTn id="7" dur="150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ppt_x"/>
                                              </p:val>
                                            </p:tav>
                                            <p:tav tm="100000">
                                              <p:val>
                                                <p:strVal val="#ppt_x"/>
                                              </p:val>
                                            </p:tav>
                                          </p:tavLst>
                                        </p:anim>
                                        <p:anim calcmode="lin" valueType="num">
                                          <p:cBhvr additive="base">
                                            <p:cTn id="8"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 name="Group 9">
            <a:extLst>
              <a:ext uri="{FF2B5EF4-FFF2-40B4-BE49-F238E27FC236}">
                <a16:creationId xmlns:a16="http://schemas.microsoft.com/office/drawing/2014/main" id="{41C64E33-B461-1CA1-B93C-F2F95B0DCD56}"/>
              </a:ext>
            </a:extLst>
          </p:cNvPr>
          <p:cNvGrpSpPr/>
          <p:nvPr/>
        </p:nvGrpSpPr>
        <p:grpSpPr>
          <a:xfrm rot="5400000">
            <a:off x="2788496" y="2044250"/>
            <a:ext cx="3939043" cy="3327940"/>
            <a:chOff x="4665663" y="3081338"/>
            <a:chExt cx="2857500" cy="1766888"/>
          </a:xfrm>
        </p:grpSpPr>
        <p:sp>
          <p:nvSpPr>
            <p:cNvPr id="4" name="Freeform 8">
              <a:extLst>
                <a:ext uri="{FF2B5EF4-FFF2-40B4-BE49-F238E27FC236}">
                  <a16:creationId xmlns:a16="http://schemas.microsoft.com/office/drawing/2014/main" id="{184EBE91-C46A-A8FD-73CD-DAC94F380C4A}"/>
                </a:ext>
              </a:extLst>
            </p:cNvPr>
            <p:cNvSpPr>
              <a:spLocks/>
            </p:cNvSpPr>
            <p:nvPr/>
          </p:nvSpPr>
          <p:spPr bwMode="auto">
            <a:xfrm>
              <a:off x="4665663" y="3487738"/>
              <a:ext cx="1435100" cy="1360488"/>
            </a:xfrm>
            <a:custGeom>
              <a:avLst/>
              <a:gdLst>
                <a:gd name="T0" fmla="*/ 898 w 904"/>
                <a:gd name="T1" fmla="*/ 857 h 857"/>
                <a:gd name="T2" fmla="*/ 904 w 904"/>
                <a:gd name="T3" fmla="*/ 538 h 857"/>
                <a:gd name="T4" fmla="*/ 0 w 904"/>
                <a:gd name="T5" fmla="*/ 0 h 857"/>
                <a:gd name="T6" fmla="*/ 120 w 904"/>
                <a:gd name="T7" fmla="*/ 238 h 857"/>
                <a:gd name="T8" fmla="*/ 898 w 904"/>
                <a:gd name="T9" fmla="*/ 857 h 857"/>
              </a:gdLst>
              <a:ahLst/>
              <a:cxnLst>
                <a:cxn ang="0">
                  <a:pos x="T0" y="T1"/>
                </a:cxn>
                <a:cxn ang="0">
                  <a:pos x="T2" y="T3"/>
                </a:cxn>
                <a:cxn ang="0">
                  <a:pos x="T4" y="T5"/>
                </a:cxn>
                <a:cxn ang="0">
                  <a:pos x="T6" y="T7"/>
                </a:cxn>
                <a:cxn ang="0">
                  <a:pos x="T8" y="T9"/>
                </a:cxn>
              </a:cxnLst>
              <a:rect l="0" t="0" r="r" b="b"/>
              <a:pathLst>
                <a:path w="904" h="857">
                  <a:moveTo>
                    <a:pt x="898" y="857"/>
                  </a:moveTo>
                  <a:lnTo>
                    <a:pt x="904" y="538"/>
                  </a:lnTo>
                  <a:lnTo>
                    <a:pt x="0" y="0"/>
                  </a:lnTo>
                  <a:lnTo>
                    <a:pt x="120" y="238"/>
                  </a:lnTo>
                  <a:lnTo>
                    <a:pt x="898" y="857"/>
                  </a:lnTo>
                  <a:close/>
                </a:path>
              </a:pathLst>
            </a:custGeom>
            <a:solidFill>
              <a:srgbClr val="FB7B7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cs typeface="+mn-ea"/>
                <a:sym typeface="+mn-lt"/>
              </a:endParaRPr>
            </a:p>
          </p:txBody>
        </p:sp>
        <p:sp>
          <p:nvSpPr>
            <p:cNvPr id="5" name="Freeform 9">
              <a:extLst>
                <a:ext uri="{FF2B5EF4-FFF2-40B4-BE49-F238E27FC236}">
                  <a16:creationId xmlns:a16="http://schemas.microsoft.com/office/drawing/2014/main" id="{62C8CAA0-2A9F-C708-2E9F-BACFBE5D571F}"/>
                </a:ext>
              </a:extLst>
            </p:cNvPr>
            <p:cNvSpPr>
              <a:spLocks/>
            </p:cNvSpPr>
            <p:nvPr/>
          </p:nvSpPr>
          <p:spPr bwMode="auto">
            <a:xfrm>
              <a:off x="6091238" y="3484563"/>
              <a:ext cx="1431925" cy="1363663"/>
            </a:xfrm>
            <a:custGeom>
              <a:avLst/>
              <a:gdLst>
                <a:gd name="T0" fmla="*/ 0 w 902"/>
                <a:gd name="T1" fmla="*/ 859 h 859"/>
                <a:gd name="T2" fmla="*/ 6 w 902"/>
                <a:gd name="T3" fmla="*/ 540 h 859"/>
                <a:gd name="T4" fmla="*/ 902 w 902"/>
                <a:gd name="T5" fmla="*/ 0 h 859"/>
                <a:gd name="T6" fmla="*/ 778 w 902"/>
                <a:gd name="T7" fmla="*/ 233 h 859"/>
                <a:gd name="T8" fmla="*/ 0 w 902"/>
                <a:gd name="T9" fmla="*/ 859 h 859"/>
              </a:gdLst>
              <a:ahLst/>
              <a:cxnLst>
                <a:cxn ang="0">
                  <a:pos x="T0" y="T1"/>
                </a:cxn>
                <a:cxn ang="0">
                  <a:pos x="T2" y="T3"/>
                </a:cxn>
                <a:cxn ang="0">
                  <a:pos x="T4" y="T5"/>
                </a:cxn>
                <a:cxn ang="0">
                  <a:pos x="T6" y="T7"/>
                </a:cxn>
                <a:cxn ang="0">
                  <a:pos x="T8" y="T9"/>
                </a:cxn>
              </a:cxnLst>
              <a:rect l="0" t="0" r="r" b="b"/>
              <a:pathLst>
                <a:path w="902" h="859">
                  <a:moveTo>
                    <a:pt x="0" y="859"/>
                  </a:moveTo>
                  <a:lnTo>
                    <a:pt x="6" y="540"/>
                  </a:lnTo>
                  <a:lnTo>
                    <a:pt x="902" y="0"/>
                  </a:lnTo>
                  <a:lnTo>
                    <a:pt x="778" y="233"/>
                  </a:lnTo>
                  <a:lnTo>
                    <a:pt x="0" y="859"/>
                  </a:lnTo>
                  <a:close/>
                </a:path>
              </a:pathLst>
            </a:custGeom>
            <a:solidFill>
              <a:srgbClr val="FB7B7B">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sp>
          <p:nvSpPr>
            <p:cNvPr id="6" name="Freeform 10">
              <a:extLst>
                <a:ext uri="{FF2B5EF4-FFF2-40B4-BE49-F238E27FC236}">
                  <a16:creationId xmlns:a16="http://schemas.microsoft.com/office/drawing/2014/main" id="{540D30EF-3F29-2D18-B953-AF3047459565}"/>
                </a:ext>
              </a:extLst>
            </p:cNvPr>
            <p:cNvSpPr>
              <a:spLocks/>
            </p:cNvSpPr>
            <p:nvPr/>
          </p:nvSpPr>
          <p:spPr bwMode="auto">
            <a:xfrm>
              <a:off x="4668838" y="3081338"/>
              <a:ext cx="2854325" cy="1357313"/>
            </a:xfrm>
            <a:custGeom>
              <a:avLst/>
              <a:gdLst>
                <a:gd name="T0" fmla="*/ 1798 w 1798"/>
                <a:gd name="T1" fmla="*/ 256 h 855"/>
                <a:gd name="T2" fmla="*/ 897 w 1798"/>
                <a:gd name="T3" fmla="*/ 0 h 855"/>
                <a:gd name="T4" fmla="*/ 0 w 1798"/>
                <a:gd name="T5" fmla="*/ 256 h 855"/>
                <a:gd name="T6" fmla="*/ 899 w 1798"/>
                <a:gd name="T7" fmla="*/ 855 h 855"/>
                <a:gd name="T8" fmla="*/ 1798 w 1798"/>
                <a:gd name="T9" fmla="*/ 256 h 855"/>
              </a:gdLst>
              <a:ahLst/>
              <a:cxnLst>
                <a:cxn ang="0">
                  <a:pos x="T0" y="T1"/>
                </a:cxn>
                <a:cxn ang="0">
                  <a:pos x="T2" y="T3"/>
                </a:cxn>
                <a:cxn ang="0">
                  <a:pos x="T4" y="T5"/>
                </a:cxn>
                <a:cxn ang="0">
                  <a:pos x="T6" y="T7"/>
                </a:cxn>
                <a:cxn ang="0">
                  <a:pos x="T8" y="T9"/>
                </a:cxn>
              </a:cxnLst>
              <a:rect l="0" t="0" r="r" b="b"/>
              <a:pathLst>
                <a:path w="1798" h="855">
                  <a:moveTo>
                    <a:pt x="1798" y="256"/>
                  </a:moveTo>
                  <a:lnTo>
                    <a:pt x="897" y="0"/>
                  </a:lnTo>
                  <a:lnTo>
                    <a:pt x="0" y="256"/>
                  </a:lnTo>
                  <a:lnTo>
                    <a:pt x="899" y="855"/>
                  </a:lnTo>
                  <a:lnTo>
                    <a:pt x="1798" y="256"/>
                  </a:lnTo>
                  <a:close/>
                </a:path>
              </a:pathLst>
            </a:custGeom>
            <a:solidFill>
              <a:srgbClr val="FB7B7B">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grpSp>
      <p:grpSp>
        <p:nvGrpSpPr>
          <p:cNvPr id="7" name="Group 13">
            <a:extLst>
              <a:ext uri="{FF2B5EF4-FFF2-40B4-BE49-F238E27FC236}">
                <a16:creationId xmlns:a16="http://schemas.microsoft.com/office/drawing/2014/main" id="{0D24FE88-5728-254D-9CCE-FA1B72EEB500}"/>
              </a:ext>
            </a:extLst>
          </p:cNvPr>
          <p:cNvGrpSpPr/>
          <p:nvPr/>
        </p:nvGrpSpPr>
        <p:grpSpPr>
          <a:xfrm rot="5400000">
            <a:off x="3820048" y="2342627"/>
            <a:ext cx="3934666" cy="2735562"/>
            <a:chOff x="4668838" y="2641601"/>
            <a:chExt cx="2854325" cy="1523207"/>
          </a:xfrm>
        </p:grpSpPr>
        <p:sp>
          <p:nvSpPr>
            <p:cNvPr id="8" name="Freeform 11">
              <a:extLst>
                <a:ext uri="{FF2B5EF4-FFF2-40B4-BE49-F238E27FC236}">
                  <a16:creationId xmlns:a16="http://schemas.microsoft.com/office/drawing/2014/main" id="{A39DE86F-AFFD-1D72-A905-95981AC54E4F}"/>
                </a:ext>
              </a:extLst>
            </p:cNvPr>
            <p:cNvSpPr>
              <a:spLocks/>
            </p:cNvSpPr>
            <p:nvPr/>
          </p:nvSpPr>
          <p:spPr bwMode="auto">
            <a:xfrm>
              <a:off x="5028407" y="2641601"/>
              <a:ext cx="2124075" cy="760413"/>
            </a:xfrm>
            <a:custGeom>
              <a:avLst/>
              <a:gdLst>
                <a:gd name="T0" fmla="*/ 1338 w 1338"/>
                <a:gd name="T1" fmla="*/ 158 h 479"/>
                <a:gd name="T2" fmla="*/ 681 w 1338"/>
                <a:gd name="T3" fmla="*/ 0 h 479"/>
                <a:gd name="T4" fmla="*/ 0 w 1338"/>
                <a:gd name="T5" fmla="*/ 156 h 479"/>
                <a:gd name="T6" fmla="*/ 4 w 1338"/>
                <a:gd name="T7" fmla="*/ 158 h 479"/>
                <a:gd name="T8" fmla="*/ 382 w 1338"/>
                <a:gd name="T9" fmla="*/ 339 h 479"/>
                <a:gd name="T10" fmla="*/ 671 w 1338"/>
                <a:gd name="T11" fmla="*/ 479 h 479"/>
                <a:gd name="T12" fmla="*/ 978 w 1338"/>
                <a:gd name="T13" fmla="*/ 331 h 479"/>
                <a:gd name="T14" fmla="*/ 1338 w 1338"/>
                <a:gd name="T15" fmla="*/ 158 h 4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8" h="479">
                  <a:moveTo>
                    <a:pt x="1338" y="158"/>
                  </a:moveTo>
                  <a:lnTo>
                    <a:pt x="681" y="0"/>
                  </a:lnTo>
                  <a:lnTo>
                    <a:pt x="0" y="156"/>
                  </a:lnTo>
                  <a:lnTo>
                    <a:pt x="4" y="158"/>
                  </a:lnTo>
                  <a:lnTo>
                    <a:pt x="382" y="339"/>
                  </a:lnTo>
                  <a:lnTo>
                    <a:pt x="671" y="479"/>
                  </a:lnTo>
                  <a:lnTo>
                    <a:pt x="978" y="331"/>
                  </a:lnTo>
                  <a:lnTo>
                    <a:pt x="1338" y="158"/>
                  </a:lnTo>
                  <a:close/>
                </a:path>
              </a:pathLst>
            </a:custGeom>
            <a:solidFill>
              <a:srgbClr val="F55050">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sp>
          <p:nvSpPr>
            <p:cNvPr id="9" name="Freeform 12">
              <a:extLst>
                <a:ext uri="{FF2B5EF4-FFF2-40B4-BE49-F238E27FC236}">
                  <a16:creationId xmlns:a16="http://schemas.microsoft.com/office/drawing/2014/main" id="{AE54A536-1DA7-1FD8-4E64-D01519EF1CD6}"/>
                </a:ext>
              </a:extLst>
            </p:cNvPr>
            <p:cNvSpPr>
              <a:spLocks/>
            </p:cNvSpPr>
            <p:nvPr/>
          </p:nvSpPr>
          <p:spPr bwMode="auto">
            <a:xfrm>
              <a:off x="4668838" y="2886870"/>
              <a:ext cx="1427163" cy="1277938"/>
            </a:xfrm>
            <a:custGeom>
              <a:avLst/>
              <a:gdLst>
                <a:gd name="T0" fmla="*/ 899 w 899"/>
                <a:gd name="T1" fmla="*/ 323 h 805"/>
                <a:gd name="T2" fmla="*/ 896 w 899"/>
                <a:gd name="T3" fmla="*/ 805 h 805"/>
                <a:gd name="T4" fmla="*/ 0 w 899"/>
                <a:gd name="T5" fmla="*/ 323 h 805"/>
                <a:gd name="T6" fmla="*/ 228 w 899"/>
                <a:gd name="T7" fmla="*/ 0 h 805"/>
                <a:gd name="T8" fmla="*/ 899 w 899"/>
                <a:gd name="T9" fmla="*/ 323 h 805"/>
              </a:gdLst>
              <a:ahLst/>
              <a:cxnLst>
                <a:cxn ang="0">
                  <a:pos x="T0" y="T1"/>
                </a:cxn>
                <a:cxn ang="0">
                  <a:pos x="T2" y="T3"/>
                </a:cxn>
                <a:cxn ang="0">
                  <a:pos x="T4" y="T5"/>
                </a:cxn>
                <a:cxn ang="0">
                  <a:pos x="T6" y="T7"/>
                </a:cxn>
                <a:cxn ang="0">
                  <a:pos x="T8" y="T9"/>
                </a:cxn>
              </a:cxnLst>
              <a:rect l="0" t="0" r="r" b="b"/>
              <a:pathLst>
                <a:path w="899" h="805">
                  <a:moveTo>
                    <a:pt x="899" y="323"/>
                  </a:moveTo>
                  <a:lnTo>
                    <a:pt x="896" y="805"/>
                  </a:lnTo>
                  <a:lnTo>
                    <a:pt x="0" y="323"/>
                  </a:lnTo>
                  <a:lnTo>
                    <a:pt x="228" y="0"/>
                  </a:lnTo>
                  <a:lnTo>
                    <a:pt x="899" y="323"/>
                  </a:lnTo>
                  <a:close/>
                </a:path>
              </a:pathLst>
            </a:custGeom>
            <a:solidFill>
              <a:srgbClr val="F5505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sp>
          <p:nvSpPr>
            <p:cNvPr id="10" name="Freeform 13">
              <a:extLst>
                <a:ext uri="{FF2B5EF4-FFF2-40B4-BE49-F238E27FC236}">
                  <a16:creationId xmlns:a16="http://schemas.microsoft.com/office/drawing/2014/main" id="{68AF9931-3D02-5391-C694-006F15315E5D}"/>
                </a:ext>
              </a:extLst>
            </p:cNvPr>
            <p:cNvSpPr>
              <a:spLocks/>
            </p:cNvSpPr>
            <p:nvPr/>
          </p:nvSpPr>
          <p:spPr bwMode="auto">
            <a:xfrm>
              <a:off x="6091238" y="2890045"/>
              <a:ext cx="1431925" cy="1274763"/>
            </a:xfrm>
            <a:custGeom>
              <a:avLst/>
              <a:gdLst>
                <a:gd name="T0" fmla="*/ 3 w 902"/>
                <a:gd name="T1" fmla="*/ 321 h 803"/>
                <a:gd name="T2" fmla="*/ 0 w 902"/>
                <a:gd name="T3" fmla="*/ 803 h 803"/>
                <a:gd name="T4" fmla="*/ 902 w 902"/>
                <a:gd name="T5" fmla="*/ 321 h 803"/>
                <a:gd name="T6" fmla="*/ 670 w 902"/>
                <a:gd name="T7" fmla="*/ 0 h 803"/>
                <a:gd name="T8" fmla="*/ 3 w 902"/>
                <a:gd name="T9" fmla="*/ 321 h 803"/>
              </a:gdLst>
              <a:ahLst/>
              <a:cxnLst>
                <a:cxn ang="0">
                  <a:pos x="T0" y="T1"/>
                </a:cxn>
                <a:cxn ang="0">
                  <a:pos x="T2" y="T3"/>
                </a:cxn>
                <a:cxn ang="0">
                  <a:pos x="T4" y="T5"/>
                </a:cxn>
                <a:cxn ang="0">
                  <a:pos x="T6" y="T7"/>
                </a:cxn>
                <a:cxn ang="0">
                  <a:pos x="T8" y="T9"/>
                </a:cxn>
              </a:cxnLst>
              <a:rect l="0" t="0" r="r" b="b"/>
              <a:pathLst>
                <a:path w="902" h="803">
                  <a:moveTo>
                    <a:pt x="3" y="321"/>
                  </a:moveTo>
                  <a:lnTo>
                    <a:pt x="0" y="803"/>
                  </a:lnTo>
                  <a:lnTo>
                    <a:pt x="902" y="321"/>
                  </a:lnTo>
                  <a:lnTo>
                    <a:pt x="670" y="0"/>
                  </a:lnTo>
                  <a:lnTo>
                    <a:pt x="3" y="321"/>
                  </a:lnTo>
                  <a:close/>
                </a:path>
              </a:pathLst>
            </a:custGeom>
            <a:solidFill>
              <a:srgbClr val="F55050">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grpSp>
      <p:grpSp>
        <p:nvGrpSpPr>
          <p:cNvPr id="11" name="Group 17">
            <a:extLst>
              <a:ext uri="{FF2B5EF4-FFF2-40B4-BE49-F238E27FC236}">
                <a16:creationId xmlns:a16="http://schemas.microsoft.com/office/drawing/2014/main" id="{F7987F05-A2AF-9690-853C-4B14A3719CEE}"/>
              </a:ext>
            </a:extLst>
          </p:cNvPr>
          <p:cNvGrpSpPr/>
          <p:nvPr/>
        </p:nvGrpSpPr>
        <p:grpSpPr>
          <a:xfrm rot="5400000">
            <a:off x="6083885" y="2577934"/>
            <a:ext cx="2645725" cy="2240877"/>
            <a:chOff x="5127626" y="1554163"/>
            <a:chExt cx="1919288" cy="1625600"/>
          </a:xfrm>
        </p:grpSpPr>
        <p:sp>
          <p:nvSpPr>
            <p:cNvPr id="12" name="Freeform 14">
              <a:extLst>
                <a:ext uri="{FF2B5EF4-FFF2-40B4-BE49-F238E27FC236}">
                  <a16:creationId xmlns:a16="http://schemas.microsoft.com/office/drawing/2014/main" id="{FFDAEEAF-54BA-FDA8-5BBF-646F2394C761}"/>
                </a:ext>
              </a:extLst>
            </p:cNvPr>
            <p:cNvSpPr>
              <a:spLocks/>
            </p:cNvSpPr>
            <p:nvPr/>
          </p:nvSpPr>
          <p:spPr bwMode="auto">
            <a:xfrm>
              <a:off x="6102351" y="1554163"/>
              <a:ext cx="944563" cy="1625600"/>
            </a:xfrm>
            <a:custGeom>
              <a:avLst/>
              <a:gdLst>
                <a:gd name="T0" fmla="*/ 2 w 595"/>
                <a:gd name="T1" fmla="*/ 1024 h 1024"/>
                <a:gd name="T2" fmla="*/ 595 w 595"/>
                <a:gd name="T3" fmla="*/ 758 h 1024"/>
                <a:gd name="T4" fmla="*/ 0 w 595"/>
                <a:gd name="T5" fmla="*/ 0 h 1024"/>
                <a:gd name="T6" fmla="*/ 2 w 595"/>
                <a:gd name="T7" fmla="*/ 1024 h 1024"/>
              </a:gdLst>
              <a:ahLst/>
              <a:cxnLst>
                <a:cxn ang="0">
                  <a:pos x="T0" y="T1"/>
                </a:cxn>
                <a:cxn ang="0">
                  <a:pos x="T2" y="T3"/>
                </a:cxn>
                <a:cxn ang="0">
                  <a:pos x="T4" y="T5"/>
                </a:cxn>
                <a:cxn ang="0">
                  <a:pos x="T6" y="T7"/>
                </a:cxn>
              </a:cxnLst>
              <a:rect l="0" t="0" r="r" b="b"/>
              <a:pathLst>
                <a:path w="595" h="1024">
                  <a:moveTo>
                    <a:pt x="2" y="1024"/>
                  </a:moveTo>
                  <a:lnTo>
                    <a:pt x="595" y="758"/>
                  </a:lnTo>
                  <a:lnTo>
                    <a:pt x="0" y="0"/>
                  </a:lnTo>
                  <a:lnTo>
                    <a:pt x="2" y="1024"/>
                  </a:lnTo>
                  <a:close/>
                </a:path>
              </a:pathLst>
            </a:custGeom>
            <a:solidFill>
              <a:srgbClr val="B80006">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sp>
          <p:nvSpPr>
            <p:cNvPr id="13" name="Freeform 15">
              <a:extLst>
                <a:ext uri="{FF2B5EF4-FFF2-40B4-BE49-F238E27FC236}">
                  <a16:creationId xmlns:a16="http://schemas.microsoft.com/office/drawing/2014/main" id="{1C66E2BB-8CFC-07EE-F880-B8051CBB38CE}"/>
                </a:ext>
              </a:extLst>
            </p:cNvPr>
            <p:cNvSpPr>
              <a:spLocks/>
            </p:cNvSpPr>
            <p:nvPr/>
          </p:nvSpPr>
          <p:spPr bwMode="auto">
            <a:xfrm>
              <a:off x="5127626" y="1554163"/>
              <a:ext cx="987425" cy="1625600"/>
            </a:xfrm>
            <a:custGeom>
              <a:avLst/>
              <a:gdLst>
                <a:gd name="T0" fmla="*/ 622 w 622"/>
                <a:gd name="T1" fmla="*/ 1024 h 1024"/>
                <a:gd name="T2" fmla="*/ 0 w 622"/>
                <a:gd name="T3" fmla="*/ 746 h 1024"/>
                <a:gd name="T4" fmla="*/ 620 w 622"/>
                <a:gd name="T5" fmla="*/ 0 h 1024"/>
                <a:gd name="T6" fmla="*/ 622 w 622"/>
                <a:gd name="T7" fmla="*/ 1024 h 1024"/>
              </a:gdLst>
              <a:ahLst/>
              <a:cxnLst>
                <a:cxn ang="0">
                  <a:pos x="T0" y="T1"/>
                </a:cxn>
                <a:cxn ang="0">
                  <a:pos x="T2" y="T3"/>
                </a:cxn>
                <a:cxn ang="0">
                  <a:pos x="T4" y="T5"/>
                </a:cxn>
                <a:cxn ang="0">
                  <a:pos x="T6" y="T7"/>
                </a:cxn>
              </a:cxnLst>
              <a:rect l="0" t="0" r="r" b="b"/>
              <a:pathLst>
                <a:path w="622" h="1024">
                  <a:moveTo>
                    <a:pt x="622" y="1024"/>
                  </a:moveTo>
                  <a:lnTo>
                    <a:pt x="0" y="746"/>
                  </a:lnTo>
                  <a:lnTo>
                    <a:pt x="620" y="0"/>
                  </a:lnTo>
                  <a:lnTo>
                    <a:pt x="622" y="1024"/>
                  </a:lnTo>
                  <a:close/>
                </a:path>
              </a:pathLst>
            </a:custGeom>
            <a:solidFill>
              <a:srgbClr val="B80006"/>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grpSp>
      <p:cxnSp>
        <p:nvCxnSpPr>
          <p:cNvPr id="15" name="Straight Connector 23">
            <a:extLst>
              <a:ext uri="{FF2B5EF4-FFF2-40B4-BE49-F238E27FC236}">
                <a16:creationId xmlns:a16="http://schemas.microsoft.com/office/drawing/2014/main" id="{056B431E-4EC1-2D0B-9E5C-38E20AE40B1C}"/>
              </a:ext>
            </a:extLst>
          </p:cNvPr>
          <p:cNvCxnSpPr/>
          <p:nvPr/>
        </p:nvCxnSpPr>
        <p:spPr>
          <a:xfrm>
            <a:off x="7766309" y="2696178"/>
            <a:ext cx="544115" cy="0"/>
          </a:xfrm>
          <a:prstGeom prst="line">
            <a:avLst/>
          </a:prstGeom>
          <a:noFill/>
          <a:ln w="6350" cap="flat" cmpd="sng" algn="ctr">
            <a:solidFill>
              <a:srgbClr val="000000">
                <a:lumMod val="90000"/>
                <a:lumOff val="10000"/>
              </a:srgbClr>
            </a:solidFill>
            <a:prstDash val="solid"/>
            <a:miter lim="800000"/>
            <a:tailEnd type="oval"/>
          </a:ln>
          <a:effectLst/>
        </p:spPr>
      </p:cxnSp>
      <p:sp>
        <p:nvSpPr>
          <p:cNvPr id="16" name="Rectangle 24">
            <a:extLst>
              <a:ext uri="{FF2B5EF4-FFF2-40B4-BE49-F238E27FC236}">
                <a16:creationId xmlns:a16="http://schemas.microsoft.com/office/drawing/2014/main" id="{0BB3C831-BA2C-A894-C145-F63640E21DD6}"/>
              </a:ext>
            </a:extLst>
          </p:cNvPr>
          <p:cNvSpPr/>
          <p:nvPr/>
        </p:nvSpPr>
        <p:spPr>
          <a:xfrm>
            <a:off x="7559664" y="591195"/>
            <a:ext cx="2735562" cy="1993238"/>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1400" b="1" i="0" u="none" strike="noStrike" kern="0" cap="none" spc="0" normalizeH="0" baseline="0" noProof="0" dirty="0">
                <a:ln>
                  <a:noFill/>
                </a:ln>
                <a:solidFill>
                  <a:srgbClr val="FF0000"/>
                </a:solidFill>
                <a:effectLst/>
                <a:uLnTx/>
                <a:uFillTx/>
                <a:cs typeface="+mn-ea"/>
                <a:sym typeface="+mn-lt"/>
              </a:rPr>
              <a:t>Manter registros precisos é importante para comprovar a conformidade com as exigências legais e facilitar a rastreabilidade das ações de treinamento.</a:t>
            </a:r>
            <a:endParaRPr kumimoji="0" lang="zh-CN" altLang="en-US" sz="1400" b="1" i="0" u="none" strike="noStrike" kern="0" cap="none" spc="0" normalizeH="0" baseline="0" noProof="0" dirty="0">
              <a:ln>
                <a:noFill/>
              </a:ln>
              <a:solidFill>
                <a:srgbClr val="FF0000"/>
              </a:solidFill>
              <a:effectLst/>
              <a:uLnTx/>
              <a:uFillTx/>
              <a:cs typeface="+mn-ea"/>
              <a:sym typeface="+mn-lt"/>
            </a:endParaRPr>
          </a:p>
        </p:txBody>
      </p:sp>
      <p:sp>
        <p:nvSpPr>
          <p:cNvPr id="17" name="Rounded Rectangle 25">
            <a:extLst>
              <a:ext uri="{FF2B5EF4-FFF2-40B4-BE49-F238E27FC236}">
                <a16:creationId xmlns:a16="http://schemas.microsoft.com/office/drawing/2014/main" id="{48AB0C25-F503-51FA-2CF1-F3024FBA87A9}"/>
              </a:ext>
            </a:extLst>
          </p:cNvPr>
          <p:cNvSpPr/>
          <p:nvPr/>
        </p:nvSpPr>
        <p:spPr>
          <a:xfrm>
            <a:off x="10904720" y="1538476"/>
            <a:ext cx="700262" cy="700262"/>
          </a:xfrm>
          <a:prstGeom prst="roundRect">
            <a:avLst/>
          </a:prstGeom>
          <a:solidFill>
            <a:srgbClr val="B80006"/>
          </a:solidFill>
          <a:ln w="12700" cap="flat" cmpd="sng" algn="ctr">
            <a:noFill/>
            <a:prstDash val="solid"/>
            <a:miter lim="800000"/>
          </a:ln>
          <a:effectLst/>
        </p:spPr>
        <p:txBody>
          <a:bodyPr rtlCol="0" anchor="t"/>
          <a:lstStyle/>
          <a:p>
            <a:pPr marL="0" marR="0" lvl="0" indent="0" algn="ctr" defTabSz="914400" eaLnBrk="1" fontAlgn="auto" latinLnBrk="0" hangingPunct="1">
              <a:spcBef>
                <a:spcPts val="0"/>
              </a:spcBef>
              <a:spcAft>
                <a:spcPts val="0"/>
              </a:spcAft>
              <a:buClrTx/>
              <a:buSzTx/>
              <a:buFontTx/>
              <a:buNone/>
              <a:tabLst/>
              <a:defRPr/>
            </a:pPr>
            <a:r>
              <a:rPr lang="en-US" sz="4000" kern="0" dirty="0">
                <a:solidFill>
                  <a:srgbClr val="FFFFFF"/>
                </a:solidFill>
                <a:cs typeface="+mn-ea"/>
                <a:sym typeface="+mn-lt"/>
              </a:rPr>
              <a:t>3</a:t>
            </a:r>
            <a:endParaRPr kumimoji="0" lang="en-US" sz="4000" b="0" i="0" u="none" strike="noStrike" kern="0" cap="none" spc="0" normalizeH="0" baseline="0" noProof="0" dirty="0">
              <a:ln>
                <a:noFill/>
              </a:ln>
              <a:solidFill>
                <a:srgbClr val="FFFFFF"/>
              </a:solidFill>
              <a:effectLst/>
              <a:uLnTx/>
              <a:uFillTx/>
              <a:cs typeface="+mn-ea"/>
              <a:sym typeface="+mn-lt"/>
            </a:endParaRPr>
          </a:p>
        </p:txBody>
      </p:sp>
      <p:cxnSp>
        <p:nvCxnSpPr>
          <p:cNvPr id="19" name="Straight Connector 26">
            <a:extLst>
              <a:ext uri="{FF2B5EF4-FFF2-40B4-BE49-F238E27FC236}">
                <a16:creationId xmlns:a16="http://schemas.microsoft.com/office/drawing/2014/main" id="{16FEEFD0-2530-16BA-4CC8-8AA1D11730B1}"/>
              </a:ext>
            </a:extLst>
          </p:cNvPr>
          <p:cNvCxnSpPr/>
          <p:nvPr/>
        </p:nvCxnSpPr>
        <p:spPr>
          <a:xfrm flipH="1">
            <a:off x="3253484" y="4664288"/>
            <a:ext cx="544115" cy="0"/>
          </a:xfrm>
          <a:prstGeom prst="line">
            <a:avLst/>
          </a:prstGeom>
          <a:noFill/>
          <a:ln w="6350" cap="flat" cmpd="sng" algn="ctr">
            <a:solidFill>
              <a:schemeClr val="bg2">
                <a:lumMod val="90000"/>
              </a:schemeClr>
            </a:solidFill>
            <a:prstDash val="solid"/>
            <a:miter lim="800000"/>
            <a:tailEnd type="oval"/>
          </a:ln>
          <a:effectLst/>
        </p:spPr>
      </p:cxnSp>
      <p:sp>
        <p:nvSpPr>
          <p:cNvPr id="20" name="Rectangle 27">
            <a:extLst>
              <a:ext uri="{FF2B5EF4-FFF2-40B4-BE49-F238E27FC236}">
                <a16:creationId xmlns:a16="http://schemas.microsoft.com/office/drawing/2014/main" id="{3574DDEC-6A6D-7853-BC85-29A03D12383E}"/>
              </a:ext>
            </a:extLst>
          </p:cNvPr>
          <p:cNvSpPr/>
          <p:nvPr/>
        </p:nvSpPr>
        <p:spPr>
          <a:xfrm flipH="1">
            <a:off x="1209672" y="4909964"/>
            <a:ext cx="2240876" cy="1670073"/>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1400" b="1" i="0" u="none" strike="noStrike" kern="0" cap="none" spc="0" normalizeH="0" baseline="0" noProof="0" dirty="0">
                <a:ln>
                  <a:noFill/>
                </a:ln>
                <a:solidFill>
                  <a:schemeClr val="bg2">
                    <a:lumMod val="75000"/>
                  </a:schemeClr>
                </a:solidFill>
                <a:effectLst/>
                <a:uLnTx/>
                <a:uFillTx/>
                <a:cs typeface="+mn-ea"/>
                <a:sym typeface="+mn-lt"/>
              </a:rPr>
              <a:t>Exige que as empresas mantenham registros adequados do treinamento dos trabalhadores. </a:t>
            </a:r>
            <a:endParaRPr kumimoji="0" lang="zh-CN" altLang="en-US" sz="1400" b="1" i="0" u="none" strike="noStrike" kern="0" cap="none" spc="0" normalizeH="0" baseline="0" noProof="0" dirty="0">
              <a:ln>
                <a:noFill/>
              </a:ln>
              <a:solidFill>
                <a:schemeClr val="bg2">
                  <a:lumMod val="75000"/>
                </a:schemeClr>
              </a:solidFill>
              <a:effectLst/>
              <a:uLnTx/>
              <a:uFillTx/>
              <a:cs typeface="+mn-ea"/>
              <a:sym typeface="+mn-lt"/>
            </a:endParaRPr>
          </a:p>
        </p:txBody>
      </p:sp>
      <p:sp>
        <p:nvSpPr>
          <p:cNvPr id="21" name="Rounded Rectangle 28">
            <a:extLst>
              <a:ext uri="{FF2B5EF4-FFF2-40B4-BE49-F238E27FC236}">
                <a16:creationId xmlns:a16="http://schemas.microsoft.com/office/drawing/2014/main" id="{52A3FF3D-DCFF-E79D-0C36-3F7042C00E08}"/>
              </a:ext>
            </a:extLst>
          </p:cNvPr>
          <p:cNvSpPr/>
          <p:nvPr/>
        </p:nvSpPr>
        <p:spPr>
          <a:xfrm flipH="1">
            <a:off x="441526" y="4320130"/>
            <a:ext cx="700262" cy="700262"/>
          </a:xfrm>
          <a:prstGeom prst="roundRect">
            <a:avLst/>
          </a:prstGeom>
          <a:solidFill>
            <a:schemeClr val="bg2">
              <a:lumMod val="90000"/>
            </a:schemeClr>
          </a:solidFill>
          <a:ln w="12700" cap="flat" cmpd="sng" algn="ctr">
            <a:noFill/>
            <a:prstDash val="solid"/>
            <a:miter lim="800000"/>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lang="en-US" sz="3600" kern="0" dirty="0">
                <a:solidFill>
                  <a:srgbClr val="FFFFFF"/>
                </a:solidFill>
                <a:cs typeface="+mn-ea"/>
                <a:sym typeface="+mn-lt"/>
              </a:rPr>
              <a:t>1</a:t>
            </a:r>
            <a:endParaRPr kumimoji="0" lang="en-US" sz="3600" b="0" i="0" u="none" strike="noStrike" kern="0" cap="none" spc="0" normalizeH="0" baseline="0" noProof="0" dirty="0">
              <a:ln>
                <a:noFill/>
              </a:ln>
              <a:solidFill>
                <a:srgbClr val="FFFFFF"/>
              </a:solidFill>
              <a:effectLst/>
              <a:uLnTx/>
              <a:uFillTx/>
              <a:cs typeface="+mn-ea"/>
              <a:sym typeface="+mn-lt"/>
            </a:endParaRPr>
          </a:p>
        </p:txBody>
      </p:sp>
      <p:cxnSp>
        <p:nvCxnSpPr>
          <p:cNvPr id="23" name="Straight Connector 29">
            <a:extLst>
              <a:ext uri="{FF2B5EF4-FFF2-40B4-BE49-F238E27FC236}">
                <a16:creationId xmlns:a16="http://schemas.microsoft.com/office/drawing/2014/main" id="{1A4DE0F0-0095-86E0-E25B-56100E9C155D}"/>
              </a:ext>
            </a:extLst>
          </p:cNvPr>
          <p:cNvCxnSpPr/>
          <p:nvPr/>
        </p:nvCxnSpPr>
        <p:spPr>
          <a:xfrm>
            <a:off x="6542039" y="5388897"/>
            <a:ext cx="544115" cy="0"/>
          </a:xfrm>
          <a:prstGeom prst="line">
            <a:avLst/>
          </a:prstGeom>
          <a:noFill/>
          <a:ln w="6350" cap="flat" cmpd="sng" algn="ctr">
            <a:solidFill>
              <a:schemeClr val="bg2">
                <a:lumMod val="90000"/>
              </a:schemeClr>
            </a:solidFill>
            <a:prstDash val="solid"/>
            <a:miter lim="800000"/>
            <a:tailEnd type="oval"/>
          </a:ln>
          <a:effectLst/>
        </p:spPr>
      </p:cxnSp>
      <p:sp>
        <p:nvSpPr>
          <p:cNvPr id="24" name="Rectangle 30">
            <a:extLst>
              <a:ext uri="{FF2B5EF4-FFF2-40B4-BE49-F238E27FC236}">
                <a16:creationId xmlns:a16="http://schemas.microsoft.com/office/drawing/2014/main" id="{22CBBDD9-E743-AE04-C16F-47C4E92AB2B2}"/>
              </a:ext>
            </a:extLst>
          </p:cNvPr>
          <p:cNvSpPr/>
          <p:nvPr/>
        </p:nvSpPr>
        <p:spPr>
          <a:xfrm>
            <a:off x="7406747" y="4664288"/>
            <a:ext cx="3294152" cy="1993238"/>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1400" b="1" i="0" u="none" strike="noStrike" kern="0" cap="none" spc="0" normalizeH="0" baseline="0" noProof="0" dirty="0">
                <a:ln>
                  <a:noFill/>
                </a:ln>
                <a:solidFill>
                  <a:schemeClr val="bg2">
                    <a:lumMod val="75000"/>
                  </a:schemeClr>
                </a:solidFill>
                <a:effectLst/>
                <a:uLnTx/>
                <a:uFillTx/>
                <a:cs typeface="+mn-ea"/>
                <a:sym typeface="+mn-lt"/>
              </a:rPr>
              <a:t>Esses registros devem conter informações como a identificação dos trabalhadores treinados, a data e duração do treinamento, o conteúdo abordado e os instrutores responsáveis. </a:t>
            </a:r>
            <a:endParaRPr kumimoji="0" lang="zh-CN" altLang="en-US" sz="1400" b="1" i="0" u="none" strike="noStrike" kern="0" cap="none" spc="0" normalizeH="0" baseline="0" noProof="0" dirty="0">
              <a:ln>
                <a:noFill/>
              </a:ln>
              <a:solidFill>
                <a:schemeClr val="bg2">
                  <a:lumMod val="75000"/>
                </a:schemeClr>
              </a:solidFill>
              <a:effectLst/>
              <a:uLnTx/>
              <a:uFillTx/>
              <a:cs typeface="+mn-ea"/>
              <a:sym typeface="+mn-lt"/>
            </a:endParaRPr>
          </a:p>
        </p:txBody>
      </p:sp>
      <p:sp>
        <p:nvSpPr>
          <p:cNvPr id="25" name="Rounded Rectangle 31">
            <a:extLst>
              <a:ext uri="{FF2B5EF4-FFF2-40B4-BE49-F238E27FC236}">
                <a16:creationId xmlns:a16="http://schemas.microsoft.com/office/drawing/2014/main" id="{A89E4DA3-0001-A0BC-5882-C5DE26DA9908}"/>
              </a:ext>
            </a:extLst>
          </p:cNvPr>
          <p:cNvSpPr/>
          <p:nvPr/>
        </p:nvSpPr>
        <p:spPr>
          <a:xfrm>
            <a:off x="10771462" y="5745000"/>
            <a:ext cx="700262" cy="700262"/>
          </a:xfrm>
          <a:prstGeom prst="roundRect">
            <a:avLst/>
          </a:prstGeom>
          <a:solidFill>
            <a:schemeClr val="bg2">
              <a:lumMod val="90000"/>
            </a:schemeClr>
          </a:solidFill>
          <a:ln w="12700" cap="flat" cmpd="sng" algn="ctr">
            <a:noFill/>
            <a:prstDash val="solid"/>
            <a:miter lim="800000"/>
          </a:ln>
          <a:effectLst/>
        </p:spPr>
        <p:txBody>
          <a:bodyPr rtlCol="0" anchor="t"/>
          <a:lstStyle/>
          <a:p>
            <a:pPr marL="0" marR="0" lvl="0" indent="0" algn="ctr" defTabSz="914400" eaLnBrk="1" fontAlgn="auto" latinLnBrk="0" hangingPunct="1">
              <a:spcBef>
                <a:spcPts val="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cs typeface="+mn-ea"/>
                <a:sym typeface="+mn-lt"/>
              </a:rPr>
              <a:t>2</a:t>
            </a:r>
          </a:p>
        </p:txBody>
      </p:sp>
      <p:sp>
        <p:nvSpPr>
          <p:cNvPr id="26" name="文本框 7">
            <a:extLst>
              <a:ext uri="{FF2B5EF4-FFF2-40B4-BE49-F238E27FC236}">
                <a16:creationId xmlns:a16="http://schemas.microsoft.com/office/drawing/2014/main" id="{ABE38C68-A047-4C0E-AC34-3DEC713498C3}"/>
              </a:ext>
            </a:extLst>
          </p:cNvPr>
          <p:cNvSpPr txBox="1"/>
          <p:nvPr/>
        </p:nvSpPr>
        <p:spPr>
          <a:xfrm>
            <a:off x="257219" y="405495"/>
            <a:ext cx="4886516" cy="461665"/>
          </a:xfrm>
          <a:prstGeom prst="rect">
            <a:avLst/>
          </a:prstGeom>
          <a:noFill/>
        </p:spPr>
        <p:txBody>
          <a:bodyPr wrap="square" rtlCol="0">
            <a:spAutoFit/>
          </a:bodyPr>
          <a:lstStyle>
            <a:defPPr>
              <a:defRPr lang="zh-CN"/>
            </a:defPPr>
            <a:lvl1pPr algn="ctr">
              <a:defRPr sz="1400">
                <a:gradFill flip="none" rotWithShape="1">
                  <a:gsLst>
                    <a:gs pos="100000">
                      <a:srgbClr val="1D50F4"/>
                    </a:gs>
                    <a:gs pos="0">
                      <a:srgbClr val="28E5FD"/>
                    </a:gs>
                  </a:gsLst>
                  <a:lin ang="0" scaled="1"/>
                  <a:tileRect/>
                </a:gradFill>
                <a:latin typeface="Century Gothic" panose="020B0502020202020204" pitchFamily="34" charset="0"/>
              </a:defRPr>
            </a:lvl1pPr>
          </a:lstStyle>
          <a:p>
            <a:pPr lvl="0" algn="l">
              <a:defRPr/>
            </a:pPr>
            <a:r>
              <a:rPr lang="en-US" altLang="zh-CN" sz="2400" b="1" dirty="0">
                <a:solidFill>
                  <a:srgbClr val="C00000"/>
                </a:solidFill>
                <a:latin typeface="+mn-lt"/>
                <a:cs typeface="+mn-ea"/>
                <a:sym typeface="+mn-lt"/>
              </a:rPr>
              <a:t>04 </a:t>
            </a:r>
            <a:r>
              <a:rPr lang="en-US" altLang="zh-CN" sz="2400" dirty="0" err="1">
                <a:solidFill>
                  <a:srgbClr val="C00000"/>
                </a:solidFill>
                <a:latin typeface="+mn-lt"/>
                <a:cs typeface="+mn-ea"/>
                <a:sym typeface="+mn-lt"/>
              </a:rPr>
              <a:t>Registro</a:t>
            </a:r>
            <a:r>
              <a:rPr lang="en-US" altLang="zh-CN" sz="2400" dirty="0">
                <a:solidFill>
                  <a:srgbClr val="C00000"/>
                </a:solidFill>
                <a:latin typeface="+mn-lt"/>
                <a:cs typeface="+mn-ea"/>
                <a:sym typeface="+mn-lt"/>
              </a:rPr>
              <a:t> do </a:t>
            </a:r>
            <a:r>
              <a:rPr lang="en-US" altLang="zh-CN" sz="2400" dirty="0" err="1">
                <a:solidFill>
                  <a:srgbClr val="C00000"/>
                </a:solidFill>
                <a:latin typeface="+mn-lt"/>
                <a:cs typeface="+mn-ea"/>
                <a:sym typeface="+mn-lt"/>
              </a:rPr>
              <a:t>treinamento</a:t>
            </a:r>
            <a:endParaRPr lang="zh-CN" altLang="en-US" sz="2400" dirty="0">
              <a:solidFill>
                <a:srgbClr val="C00000"/>
              </a:solidFill>
              <a:latin typeface="+mn-lt"/>
              <a:cs typeface="+mn-ea"/>
              <a:sym typeface="+mn-lt"/>
            </a:endParaRPr>
          </a:p>
        </p:txBody>
      </p:sp>
      <p:pic>
        <p:nvPicPr>
          <p:cNvPr id="14" name="Imagem 13">
            <a:extLst>
              <a:ext uri="{FF2B5EF4-FFF2-40B4-BE49-F238E27FC236}">
                <a16:creationId xmlns:a16="http://schemas.microsoft.com/office/drawing/2014/main" id="{2AA4FB86-8FDA-A45A-2B28-24CB127609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3489" y="125431"/>
            <a:ext cx="2342462" cy="650333"/>
          </a:xfrm>
          <a:prstGeom prst="rect">
            <a:avLst/>
          </a:prstGeom>
        </p:spPr>
      </p:pic>
    </p:spTree>
    <p:extLst>
      <p:ext uri="{BB962C8B-B14F-4D97-AF65-F5344CB8AC3E}">
        <p14:creationId xmlns:p14="http://schemas.microsoft.com/office/powerpoint/2010/main" val="594153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667">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667">
                                          <p:cBhvr additive="base">
                                            <p:cTn id="7" dur="1500" fill="hold"/>
                                            <p:tgtEl>
                                              <p:spTgt spid="11"/>
                                            </p:tgtEl>
                                            <p:attrNameLst>
                                              <p:attrName>ppt_x</p:attrName>
                                            </p:attrNameLst>
                                          </p:cBhvr>
                                          <p:tavLst>
                                            <p:tav tm="0">
                                              <p:val>
                                                <p:strVal val="1+#ppt_w/2"/>
                                              </p:val>
                                            </p:tav>
                                            <p:tav tm="100000">
                                              <p:val>
                                                <p:strVal val="#ppt_x"/>
                                              </p:val>
                                            </p:tav>
                                          </p:tavLst>
                                        </p:anim>
                                        <p:anim calcmode="lin" valueType="num" p14:bounceEnd="66667">
                                          <p:cBhvr additive="base">
                                            <p:cTn id="8" dur="1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1+#ppt_w/2"/>
                                              </p:val>
                                            </p:tav>
                                            <p:tav tm="100000">
                                              <p:val>
                                                <p:strVal val="#ppt_x"/>
                                              </p:val>
                                            </p:tav>
                                          </p:tavLst>
                                        </p:anim>
                                        <p:anim calcmode="lin" valueType="num">
                                          <p:cBhvr additive="base">
                                            <p:cTn id="8" dur="1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rrow: Pentagon 10">
            <a:extLst>
              <a:ext uri="{FF2B5EF4-FFF2-40B4-BE49-F238E27FC236}">
                <a16:creationId xmlns:a16="http://schemas.microsoft.com/office/drawing/2014/main" id="{4EEDC2C9-FD99-A62A-F7A7-4157A17CDD26}"/>
              </a:ext>
            </a:extLst>
          </p:cNvPr>
          <p:cNvSpPr/>
          <p:nvPr/>
        </p:nvSpPr>
        <p:spPr>
          <a:xfrm>
            <a:off x="0" y="1790701"/>
            <a:ext cx="11468560" cy="1028699"/>
          </a:xfrm>
          <a:prstGeom prst="homePlate">
            <a:avLst>
              <a:gd name="adj" fmla="val 41472"/>
            </a:avLst>
          </a:prstGeom>
          <a:solidFill>
            <a:srgbClr val="C00000"/>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a:ln>
                <a:noFill/>
              </a:ln>
              <a:solidFill>
                <a:prstClr val="white"/>
              </a:solidFill>
              <a:effectLst/>
              <a:uLnTx/>
              <a:uFillTx/>
              <a:cs typeface="+mn-ea"/>
              <a:sym typeface="+mn-lt"/>
            </a:endParaRPr>
          </a:p>
        </p:txBody>
      </p:sp>
      <p:pic>
        <p:nvPicPr>
          <p:cNvPr id="3" name="图片 64" descr="7.png">
            <a:extLst>
              <a:ext uri="{FF2B5EF4-FFF2-40B4-BE49-F238E27FC236}">
                <a16:creationId xmlns:a16="http://schemas.microsoft.com/office/drawing/2014/main" id="{1CDC17A1-3C04-7127-B815-8E6428BEAF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4431"/>
          <a:stretch/>
        </p:blipFill>
        <p:spPr>
          <a:xfrm>
            <a:off x="-391128" y="0"/>
            <a:ext cx="3691934" cy="1790700"/>
          </a:xfrm>
          <a:prstGeom prst="rect">
            <a:avLst/>
          </a:prstGeom>
        </p:spPr>
      </p:pic>
      <p:sp>
        <p:nvSpPr>
          <p:cNvPr id="18" name="TextBox 13">
            <a:extLst>
              <a:ext uri="{FF2B5EF4-FFF2-40B4-BE49-F238E27FC236}">
                <a16:creationId xmlns:a16="http://schemas.microsoft.com/office/drawing/2014/main" id="{7BC0A6B4-BF95-17A2-D5D3-EDABB8FCFF96}"/>
              </a:ext>
            </a:extLst>
          </p:cNvPr>
          <p:cNvSpPr txBox="1"/>
          <p:nvPr/>
        </p:nvSpPr>
        <p:spPr>
          <a:xfrm>
            <a:off x="723440" y="2045770"/>
            <a:ext cx="9919160" cy="4192943"/>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000" b="1" i="0" u="none" strike="noStrike" kern="0" cap="none" spc="0" normalizeH="0" baseline="0" noProof="0" dirty="0">
                <a:ln>
                  <a:noFill/>
                </a:ln>
                <a:solidFill>
                  <a:schemeClr val="bg2"/>
                </a:solidFill>
                <a:effectLst>
                  <a:outerShdw blurRad="38100" dist="38100" dir="2700000" algn="tl">
                    <a:srgbClr val="000000">
                      <a:alpha val="43137"/>
                    </a:srgbClr>
                  </a:outerShdw>
                </a:effectLst>
                <a:uLnTx/>
                <a:uFillTx/>
                <a:cs typeface="+mn-ea"/>
                <a:sym typeface="+mn-lt"/>
              </a:rPr>
              <a:t>Treinamentos específicos</a:t>
            </a:r>
          </a:p>
          <a:p>
            <a:pPr marL="0" marR="0" lvl="0" indent="0" defTabSz="914400" eaLnBrk="1" fontAlgn="auto" latinLnBrk="0" hangingPunct="1">
              <a:lnSpc>
                <a:spcPct val="150000"/>
              </a:lnSpc>
              <a:spcBef>
                <a:spcPts val="0"/>
              </a:spcBef>
              <a:spcAft>
                <a:spcPts val="0"/>
              </a:spcAft>
              <a:buClrTx/>
              <a:buSzTx/>
              <a:buFontTx/>
              <a:buNone/>
              <a:tabLst/>
              <a:defRPr/>
            </a:pPr>
            <a:endParaRPr lang="pt-BR" altLang="zh-CN" sz="2000" b="1" kern="0" dirty="0">
              <a:solidFill>
                <a:srgbClr val="FF0000"/>
              </a:solidFill>
              <a:effectLst>
                <a:outerShdw blurRad="38100" dist="38100" dir="2700000" algn="tl">
                  <a:srgbClr val="000000">
                    <a:alpha val="43137"/>
                  </a:srgbClr>
                </a:outerShdw>
              </a:effectLst>
              <a:cs typeface="+mn-ea"/>
              <a:sym typeface="+mn-lt"/>
            </a:endParaRPr>
          </a:p>
          <a:p>
            <a:pPr marL="0" marR="0" lvl="0" indent="0" defTabSz="914400" eaLnBrk="1" fontAlgn="auto" latinLnBrk="0" hangingPunct="1">
              <a:lnSpc>
                <a:spcPct val="150000"/>
              </a:lnSpc>
              <a:spcBef>
                <a:spcPts val="0"/>
              </a:spcBef>
              <a:spcAft>
                <a:spcPts val="0"/>
              </a:spcAft>
              <a:buClrTx/>
              <a:buSzTx/>
              <a:buFontTx/>
              <a:buNone/>
              <a:tabLst/>
              <a:defRPr/>
            </a:pPr>
            <a:endParaRPr kumimoji="0" lang="pt-BR" altLang="zh-CN" sz="2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cs typeface="+mn-ea"/>
              <a:sym typeface="+mn-lt"/>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000" i="0" u="none" strike="noStrike" kern="0" cap="none" spc="0" normalizeH="0" baseline="0" noProof="0" dirty="0">
                <a:ln>
                  <a:noFill/>
                </a:ln>
                <a:solidFill>
                  <a:srgbClr val="FF0000"/>
                </a:solidFill>
                <a:uLnTx/>
                <a:uFillTx/>
                <a:cs typeface="+mn-ea"/>
                <a:sym typeface="+mn-lt"/>
              </a:rPr>
              <a:t>A NR-19 destaca a importância de treinamentos específicos para atividades que apresentem riscos adicionais. </a:t>
            </a:r>
          </a:p>
          <a:p>
            <a:pPr marL="0" marR="0" lvl="0" indent="0" defTabSz="914400" eaLnBrk="1" fontAlgn="auto" latinLnBrk="0" hangingPunct="1">
              <a:lnSpc>
                <a:spcPct val="150000"/>
              </a:lnSpc>
              <a:spcBef>
                <a:spcPts val="0"/>
              </a:spcBef>
              <a:spcAft>
                <a:spcPts val="0"/>
              </a:spcAft>
              <a:buClrTx/>
              <a:buSzTx/>
              <a:buFontTx/>
              <a:buNone/>
              <a:tabLst/>
              <a:defRPr/>
            </a:pPr>
            <a:endParaRPr lang="pt-BR" altLang="zh-CN" sz="2000" kern="0" dirty="0">
              <a:solidFill>
                <a:srgbClr val="FF0000"/>
              </a:solidFill>
              <a:cs typeface="+mn-ea"/>
              <a:sym typeface="+mn-lt"/>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000" i="0" u="none" strike="noStrike" kern="0" cap="none" spc="0" normalizeH="0" baseline="0" noProof="0" dirty="0">
                <a:ln>
                  <a:noFill/>
                </a:ln>
                <a:solidFill>
                  <a:srgbClr val="FF0000"/>
                </a:solidFill>
                <a:uLnTx/>
                <a:uFillTx/>
                <a:cs typeface="+mn-ea"/>
                <a:sym typeface="+mn-lt"/>
              </a:rPr>
              <a:t>Por exemplo, atividades de detonação de explosivos exigem treinamentos específicos que abordem as técnicas corretas de detonação, segurança no local de detonação e procedimentos de emergência. </a:t>
            </a:r>
            <a:endParaRPr kumimoji="0" lang="zh-CN" altLang="en-US" sz="2000" i="0" u="none" strike="noStrike" kern="0" cap="none" spc="0" normalizeH="0" baseline="0" noProof="0" dirty="0">
              <a:ln>
                <a:noFill/>
              </a:ln>
              <a:solidFill>
                <a:srgbClr val="FF0000"/>
              </a:solidFill>
              <a:uLnTx/>
              <a:uFillTx/>
              <a:cs typeface="+mn-ea"/>
              <a:sym typeface="+mn-lt"/>
            </a:endParaRPr>
          </a:p>
        </p:txBody>
      </p:sp>
      <p:pic>
        <p:nvPicPr>
          <p:cNvPr id="4" name="Imagem 3">
            <a:extLst>
              <a:ext uri="{FF2B5EF4-FFF2-40B4-BE49-F238E27FC236}">
                <a16:creationId xmlns:a16="http://schemas.microsoft.com/office/drawing/2014/main" id="{95079345-2C79-B3EA-DACE-E5D45C9AF0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8306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NR-19] Explosivos – Guia do Profissional SST">
            <a:extLst>
              <a:ext uri="{FF2B5EF4-FFF2-40B4-BE49-F238E27FC236}">
                <a16:creationId xmlns:a16="http://schemas.microsoft.com/office/drawing/2014/main" id="{F4EB8544-06CB-45BF-64DA-60CB3D580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9428"/>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rgbClr val="691D1F">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矩形 35">
            <a:extLst>
              <a:ext uri="{FF2B5EF4-FFF2-40B4-BE49-F238E27FC236}">
                <a16:creationId xmlns:a16="http://schemas.microsoft.com/office/drawing/2014/main" id="{526FAC1D-C0A5-1F56-BB1A-D7060E3D81AA}"/>
              </a:ext>
            </a:extLst>
          </p:cNvPr>
          <p:cNvSpPr/>
          <p:nvPr/>
        </p:nvSpPr>
        <p:spPr>
          <a:xfrm>
            <a:off x="3302000" y="4717134"/>
            <a:ext cx="8890000" cy="1683325"/>
          </a:xfrm>
          <a:prstGeom prst="rect">
            <a:avLst/>
          </a:prstGeom>
          <a:solidFill>
            <a:srgbClr val="C00000">
              <a:alpha val="29000"/>
            </a:srgbClr>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prstClr val="white"/>
              </a:solidFill>
              <a:effectLst/>
              <a:uLnTx/>
              <a:uFillTx/>
              <a:cs typeface="+mn-ea"/>
              <a:sym typeface="+mn-lt"/>
            </a:endParaRPr>
          </a:p>
        </p:txBody>
      </p:sp>
      <p:sp>
        <p:nvSpPr>
          <p:cNvPr id="6" name="文本框 36">
            <a:extLst>
              <a:ext uri="{FF2B5EF4-FFF2-40B4-BE49-F238E27FC236}">
                <a16:creationId xmlns:a16="http://schemas.microsoft.com/office/drawing/2014/main" id="{D65FAF7F-F15B-7AC6-6249-89D3C5CED6F6}"/>
              </a:ext>
            </a:extLst>
          </p:cNvPr>
          <p:cNvSpPr txBox="1"/>
          <p:nvPr/>
        </p:nvSpPr>
        <p:spPr>
          <a:xfrm>
            <a:off x="4648200" y="4878195"/>
            <a:ext cx="7340600" cy="1319977"/>
          </a:xfrm>
          <a:prstGeom prst="rect">
            <a:avLst/>
          </a:prstGeom>
          <a:noFill/>
        </p:spPr>
        <p:txBody>
          <a:bodyPr wrap="square" rtlCol="0">
            <a:spAutoFit/>
          </a:bodyPr>
          <a:lstStyle/>
          <a:p>
            <a:pPr>
              <a:lnSpc>
                <a:spcPct val="200000"/>
              </a:lnSpc>
            </a:pPr>
            <a:r>
              <a:rPr lang="pt-BR" altLang="zh-CN" sz="1400" b="1" dirty="0">
                <a:solidFill>
                  <a:prstClr val="white"/>
                </a:solidFill>
                <a:cs typeface="+mn-ea"/>
                <a:sym typeface="+mn-lt"/>
              </a:rPr>
              <a:t>Esses treinamentos adicionais são essenciais para garantir que os trabalhadores possuam conhecimentos específicos e estejam devidamente preparados para lidar com os desafios e riscos envolvidos nessas atividades.</a:t>
            </a:r>
            <a:endParaRPr lang="zh-CN" altLang="en-US" sz="1400" b="1" dirty="0">
              <a:solidFill>
                <a:prstClr val="white"/>
              </a:solidFill>
              <a:cs typeface="+mn-ea"/>
              <a:sym typeface="+mn-lt"/>
            </a:endParaRPr>
          </a:p>
        </p:txBody>
      </p:sp>
      <p:pic>
        <p:nvPicPr>
          <p:cNvPr id="4" name="Picture 2" descr="dinamite com ilustração png de chama 8514038 PNG">
            <a:extLst>
              <a:ext uri="{FF2B5EF4-FFF2-40B4-BE49-F238E27FC236}">
                <a16:creationId xmlns:a16="http://schemas.microsoft.com/office/drawing/2014/main" id="{04C9520C-EA89-8E1A-CF33-A581959D7177}"/>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3894112" y="4933856"/>
            <a:ext cx="550888" cy="120865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a:extLst>
              <a:ext uri="{FF2B5EF4-FFF2-40B4-BE49-F238E27FC236}">
                <a16:creationId xmlns:a16="http://schemas.microsoft.com/office/drawing/2014/main" id="{4B4135C7-5B36-B47F-1C01-6C39D8D30D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65608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Arrow: Pentagon 10">
            <a:extLst>
              <a:ext uri="{FF2B5EF4-FFF2-40B4-BE49-F238E27FC236}">
                <a16:creationId xmlns:a16="http://schemas.microsoft.com/office/drawing/2014/main" id="{8D632C37-4AA2-89D7-AA5F-57FEAAA86BB4}"/>
              </a:ext>
            </a:extLst>
          </p:cNvPr>
          <p:cNvSpPr/>
          <p:nvPr/>
        </p:nvSpPr>
        <p:spPr>
          <a:xfrm>
            <a:off x="0" y="1069501"/>
            <a:ext cx="2324101" cy="1508125"/>
          </a:xfrm>
          <a:prstGeom prst="homePlate">
            <a:avLst>
              <a:gd name="adj" fmla="val 41472"/>
            </a:avLst>
          </a:prstGeom>
          <a:solidFill>
            <a:srgbClr val="C00000"/>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a:ln>
                <a:noFill/>
              </a:ln>
              <a:solidFill>
                <a:prstClr val="white"/>
              </a:solidFill>
              <a:effectLst/>
              <a:uLnTx/>
              <a:uFillTx/>
              <a:cs typeface="+mn-ea"/>
              <a:sym typeface="+mn-lt"/>
            </a:endParaRPr>
          </a:p>
        </p:txBody>
      </p:sp>
      <p:sp>
        <p:nvSpPr>
          <p:cNvPr id="102" name="Arrow: Pentagon 11">
            <a:extLst>
              <a:ext uri="{FF2B5EF4-FFF2-40B4-BE49-F238E27FC236}">
                <a16:creationId xmlns:a16="http://schemas.microsoft.com/office/drawing/2014/main" id="{1F877EA3-658A-420E-5398-547914D9446F}"/>
              </a:ext>
            </a:extLst>
          </p:cNvPr>
          <p:cNvSpPr/>
          <p:nvPr/>
        </p:nvSpPr>
        <p:spPr>
          <a:xfrm>
            <a:off x="967612" y="1442564"/>
            <a:ext cx="764783" cy="762000"/>
          </a:xfrm>
          <a:prstGeom prst="homePlate">
            <a:avLst>
              <a:gd name="adj" fmla="val 41472"/>
            </a:avLst>
          </a:prstGeom>
          <a:solidFill>
            <a:sysClr val="window" lastClr="FFFFFF"/>
          </a:solidFill>
          <a:ln w="12700" cap="flat" cmpd="sng" algn="ctr">
            <a:noFill/>
            <a:prstDash val="solid"/>
            <a:miter lim="800000"/>
          </a:ln>
          <a:effectLst>
            <a:outerShdw blurRad="228600" dist="165100" dir="2700000" sx="90000" sy="90000" algn="t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a:ln>
                <a:noFill/>
              </a:ln>
              <a:solidFill>
                <a:prstClr val="white"/>
              </a:solidFill>
              <a:effectLst/>
              <a:uLnTx/>
              <a:uFillTx/>
              <a:cs typeface="+mn-ea"/>
              <a:sym typeface="+mn-lt"/>
            </a:endParaRPr>
          </a:p>
        </p:txBody>
      </p:sp>
      <p:grpSp>
        <p:nvGrpSpPr>
          <p:cNvPr id="103" name="Group 13">
            <a:extLst>
              <a:ext uri="{FF2B5EF4-FFF2-40B4-BE49-F238E27FC236}">
                <a16:creationId xmlns:a16="http://schemas.microsoft.com/office/drawing/2014/main" id="{F281FB1E-F109-6498-2F93-DFB332C6667C}"/>
              </a:ext>
            </a:extLst>
          </p:cNvPr>
          <p:cNvGrpSpPr/>
          <p:nvPr/>
        </p:nvGrpSpPr>
        <p:grpSpPr>
          <a:xfrm>
            <a:off x="1160838" y="1678208"/>
            <a:ext cx="199926" cy="290711"/>
            <a:chOff x="10146507" y="3505994"/>
            <a:chExt cx="319881" cy="465138"/>
          </a:xfrm>
          <a:solidFill>
            <a:sysClr val="windowText" lastClr="000000">
              <a:lumMod val="75000"/>
              <a:lumOff val="25000"/>
            </a:sysClr>
          </a:solidFill>
        </p:grpSpPr>
        <p:sp>
          <p:nvSpPr>
            <p:cNvPr id="104" name="AutoShape 30">
              <a:extLst>
                <a:ext uri="{FF2B5EF4-FFF2-40B4-BE49-F238E27FC236}">
                  <a16:creationId xmlns:a16="http://schemas.microsoft.com/office/drawing/2014/main" id="{16818400-2061-3882-DD3D-97DD4F1E6C73}"/>
                </a:ext>
              </a:extLst>
            </p:cNvPr>
            <p:cNvSpPr>
              <a:spLocks/>
            </p:cNvSpPr>
            <p:nvPr/>
          </p:nvSpPr>
          <p:spPr bwMode="auto">
            <a:xfrm>
              <a:off x="10146507" y="3505994"/>
              <a:ext cx="319881" cy="465138"/>
            </a:xfrm>
            <a:custGeom>
              <a:avLst/>
              <a:gdLst>
                <a:gd name="T0" fmla="*/ 10383 w 20767"/>
                <a:gd name="T1" fmla="*/ 10800 h 21600"/>
                <a:gd name="T2" fmla="*/ 10383 w 20767"/>
                <a:gd name="T3" fmla="*/ 10800 h 21600"/>
                <a:gd name="T4" fmla="*/ 10383 w 20767"/>
                <a:gd name="T5" fmla="*/ 10800 h 21600"/>
                <a:gd name="T6" fmla="*/ 10383 w 20767"/>
                <a:gd name="T7" fmla="*/ 10800 h 21600"/>
              </a:gdLst>
              <a:ahLst/>
              <a:cxnLst>
                <a:cxn ang="0">
                  <a:pos x="T0" y="T1"/>
                </a:cxn>
                <a:cxn ang="0">
                  <a:pos x="T2" y="T3"/>
                </a:cxn>
                <a:cxn ang="0">
                  <a:pos x="T4" y="T5"/>
                </a:cxn>
                <a:cxn ang="0">
                  <a:pos x="T6" y="T7"/>
                </a:cxn>
              </a:cxnLst>
              <a:rect l="0" t="0" r="r" b="b"/>
              <a:pathLst>
                <a:path w="20767" h="21600">
                  <a:moveTo>
                    <a:pt x="18566" y="16551"/>
                  </a:moveTo>
                  <a:cubicBezTo>
                    <a:pt x="17960" y="18284"/>
                    <a:pt x="17274" y="20249"/>
                    <a:pt x="9436" y="20249"/>
                  </a:cubicBezTo>
                  <a:cubicBezTo>
                    <a:pt x="4711" y="20249"/>
                    <a:pt x="1888" y="17809"/>
                    <a:pt x="1888" y="15451"/>
                  </a:cubicBezTo>
                  <a:cubicBezTo>
                    <a:pt x="1888" y="13645"/>
                    <a:pt x="2349" y="12161"/>
                    <a:pt x="2835" y="10591"/>
                  </a:cubicBezTo>
                  <a:cubicBezTo>
                    <a:pt x="3454" y="8600"/>
                    <a:pt x="4088" y="6563"/>
                    <a:pt x="3813" y="3868"/>
                  </a:cubicBezTo>
                  <a:cubicBezTo>
                    <a:pt x="6723" y="6750"/>
                    <a:pt x="7759" y="10567"/>
                    <a:pt x="7759" y="10567"/>
                  </a:cubicBezTo>
                  <a:cubicBezTo>
                    <a:pt x="7759" y="10567"/>
                    <a:pt x="10468" y="7846"/>
                    <a:pt x="11196" y="6582"/>
                  </a:cubicBezTo>
                  <a:cubicBezTo>
                    <a:pt x="11755" y="7395"/>
                    <a:pt x="12267" y="10124"/>
                    <a:pt x="12267" y="12825"/>
                  </a:cubicBezTo>
                  <a:cubicBezTo>
                    <a:pt x="12267" y="12825"/>
                    <a:pt x="14773" y="11347"/>
                    <a:pt x="16653" y="9127"/>
                  </a:cubicBezTo>
                  <a:cubicBezTo>
                    <a:pt x="18632" y="11666"/>
                    <a:pt x="19346" y="14320"/>
                    <a:pt x="18566" y="16551"/>
                  </a:cubicBezTo>
                  <a:moveTo>
                    <a:pt x="16041" y="6075"/>
                  </a:moveTo>
                  <a:cubicBezTo>
                    <a:pt x="15982" y="7879"/>
                    <a:pt x="14088" y="9404"/>
                    <a:pt x="14088" y="9404"/>
                  </a:cubicBezTo>
                  <a:cubicBezTo>
                    <a:pt x="14088" y="6046"/>
                    <a:pt x="10380" y="3375"/>
                    <a:pt x="10380" y="3375"/>
                  </a:cubicBezTo>
                  <a:cubicBezTo>
                    <a:pt x="10380" y="3375"/>
                    <a:pt x="10330" y="5373"/>
                    <a:pt x="8452" y="7389"/>
                  </a:cubicBezTo>
                  <a:cubicBezTo>
                    <a:pt x="6574" y="2686"/>
                    <a:pt x="938" y="0"/>
                    <a:pt x="938" y="0"/>
                  </a:cubicBezTo>
                  <a:cubicBezTo>
                    <a:pt x="3756" y="7389"/>
                    <a:pt x="0" y="10076"/>
                    <a:pt x="0" y="15451"/>
                  </a:cubicBezTo>
                  <a:cubicBezTo>
                    <a:pt x="0" y="18604"/>
                    <a:pt x="3730" y="21599"/>
                    <a:pt x="9436" y="21599"/>
                  </a:cubicBezTo>
                  <a:cubicBezTo>
                    <a:pt x="17888" y="21599"/>
                    <a:pt x="19523" y="19379"/>
                    <a:pt x="20396" y="16878"/>
                  </a:cubicBezTo>
                  <a:cubicBezTo>
                    <a:pt x="21599" y="13436"/>
                    <a:pt x="19797" y="9432"/>
                    <a:pt x="16041" y="607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solidFill>
                  <a:srgbClr val="FFFFFF"/>
                </a:solidFill>
                <a:effectLst>
                  <a:outerShdw blurRad="38100" dist="38100" dir="2700000" algn="tl">
                    <a:srgbClr val="000000"/>
                  </a:outerShdw>
                </a:effectLst>
                <a:uLnTx/>
                <a:uFillTx/>
                <a:cs typeface="+mn-ea"/>
                <a:sym typeface="+mn-lt"/>
              </a:endParaRPr>
            </a:p>
          </p:txBody>
        </p:sp>
        <p:sp>
          <p:nvSpPr>
            <p:cNvPr id="105" name="AutoShape 31">
              <a:extLst>
                <a:ext uri="{FF2B5EF4-FFF2-40B4-BE49-F238E27FC236}">
                  <a16:creationId xmlns:a16="http://schemas.microsoft.com/office/drawing/2014/main" id="{AD043CF5-C104-473E-F7A5-3EA477A4F19E}"/>
                </a:ext>
              </a:extLst>
            </p:cNvPr>
            <p:cNvSpPr>
              <a:spLocks/>
            </p:cNvSpPr>
            <p:nvPr/>
          </p:nvSpPr>
          <p:spPr bwMode="auto">
            <a:xfrm>
              <a:off x="10205244" y="3709194"/>
              <a:ext cx="205580" cy="166688"/>
            </a:xfrm>
            <a:custGeom>
              <a:avLst/>
              <a:gdLst>
                <a:gd name="T0" fmla="*/ 10641 w 21282"/>
                <a:gd name="T1" fmla="*/ 10800 h 21600"/>
                <a:gd name="T2" fmla="*/ 10641 w 21282"/>
                <a:gd name="T3" fmla="*/ 10800 h 21600"/>
                <a:gd name="T4" fmla="*/ 10641 w 21282"/>
                <a:gd name="T5" fmla="*/ 10800 h 21600"/>
                <a:gd name="T6" fmla="*/ 10641 w 21282"/>
                <a:gd name="T7" fmla="*/ 10800 h 21600"/>
              </a:gdLst>
              <a:ahLst/>
              <a:cxnLst>
                <a:cxn ang="0">
                  <a:pos x="T0" y="T1"/>
                </a:cxn>
                <a:cxn ang="0">
                  <a:pos x="T2" y="T3"/>
                </a:cxn>
                <a:cxn ang="0">
                  <a:pos x="T4" y="T5"/>
                </a:cxn>
                <a:cxn ang="0">
                  <a:pos x="T6" y="T7"/>
                </a:cxn>
              </a:cxnLst>
              <a:rect l="0" t="0" r="r" b="b"/>
              <a:pathLst>
                <a:path w="21282" h="21600">
                  <a:moveTo>
                    <a:pt x="20698" y="5891"/>
                  </a:moveTo>
                  <a:lnTo>
                    <a:pt x="19424" y="7749"/>
                  </a:lnTo>
                  <a:cubicBezTo>
                    <a:pt x="17846" y="10064"/>
                    <a:pt x="16352" y="12259"/>
                    <a:pt x="12365" y="14784"/>
                  </a:cubicBezTo>
                  <a:cubicBezTo>
                    <a:pt x="11794" y="12631"/>
                    <a:pt x="11275" y="10259"/>
                    <a:pt x="11275" y="6631"/>
                  </a:cubicBezTo>
                  <a:lnTo>
                    <a:pt x="11275" y="3408"/>
                  </a:lnTo>
                  <a:lnTo>
                    <a:pt x="9000" y="7893"/>
                  </a:lnTo>
                  <a:cubicBezTo>
                    <a:pt x="8233" y="9421"/>
                    <a:pt x="7598" y="10690"/>
                    <a:pt x="6649" y="12373"/>
                  </a:cubicBezTo>
                  <a:cubicBezTo>
                    <a:pt x="5211" y="8296"/>
                    <a:pt x="4195" y="5281"/>
                    <a:pt x="3422" y="2545"/>
                  </a:cubicBezTo>
                  <a:lnTo>
                    <a:pt x="2705" y="0"/>
                  </a:lnTo>
                  <a:lnTo>
                    <a:pt x="1926" y="2847"/>
                  </a:lnTo>
                  <a:cubicBezTo>
                    <a:pt x="936" y="6469"/>
                    <a:pt x="0" y="9891"/>
                    <a:pt x="0" y="18771"/>
                  </a:cubicBezTo>
                  <a:cubicBezTo>
                    <a:pt x="0" y="19292"/>
                    <a:pt x="333" y="19714"/>
                    <a:pt x="749" y="19714"/>
                  </a:cubicBezTo>
                  <a:cubicBezTo>
                    <a:pt x="1162" y="19714"/>
                    <a:pt x="1499" y="19292"/>
                    <a:pt x="1499" y="18771"/>
                  </a:cubicBezTo>
                  <a:cubicBezTo>
                    <a:pt x="1499" y="11964"/>
                    <a:pt x="2037" y="8594"/>
                    <a:pt x="2758" y="5681"/>
                  </a:cubicBezTo>
                  <a:cubicBezTo>
                    <a:pt x="3537" y="8174"/>
                    <a:pt x="4520" y="11009"/>
                    <a:pt x="5812" y="14638"/>
                  </a:cubicBezTo>
                  <a:lnTo>
                    <a:pt x="6339" y="16117"/>
                  </a:lnTo>
                  <a:lnTo>
                    <a:pt x="7100" y="14811"/>
                  </a:lnTo>
                  <a:cubicBezTo>
                    <a:pt x="8344" y="12681"/>
                    <a:pt x="9085" y="11248"/>
                    <a:pt x="9896" y="9638"/>
                  </a:cubicBezTo>
                  <a:cubicBezTo>
                    <a:pt x="10133" y="12428"/>
                    <a:pt x="10681" y="14428"/>
                    <a:pt x="11223" y="16408"/>
                  </a:cubicBezTo>
                  <a:lnTo>
                    <a:pt x="11495" y="17404"/>
                  </a:lnTo>
                  <a:lnTo>
                    <a:pt x="12253" y="16953"/>
                  </a:lnTo>
                  <a:cubicBezTo>
                    <a:pt x="16306" y="14531"/>
                    <a:pt x="18203" y="12327"/>
                    <a:pt x="19708" y="10211"/>
                  </a:cubicBezTo>
                  <a:cubicBezTo>
                    <a:pt x="19942" y="13727"/>
                    <a:pt x="19573" y="17574"/>
                    <a:pt x="18698" y="20305"/>
                  </a:cubicBezTo>
                  <a:cubicBezTo>
                    <a:pt x="18543" y="20787"/>
                    <a:pt x="18730" y="21336"/>
                    <a:pt x="19114" y="21531"/>
                  </a:cubicBezTo>
                  <a:cubicBezTo>
                    <a:pt x="19204" y="21577"/>
                    <a:pt x="19301" y="21599"/>
                    <a:pt x="19395" y="21599"/>
                  </a:cubicBezTo>
                  <a:cubicBezTo>
                    <a:pt x="19690" y="21599"/>
                    <a:pt x="19972" y="21377"/>
                    <a:pt x="20089" y="21008"/>
                  </a:cubicBezTo>
                  <a:cubicBezTo>
                    <a:pt x="21251" y="17380"/>
                    <a:pt x="21600" y="12213"/>
                    <a:pt x="20976" y="7841"/>
                  </a:cubicBezTo>
                  <a:cubicBezTo>
                    <a:pt x="20976" y="7841"/>
                    <a:pt x="20698" y="5891"/>
                    <a:pt x="20698" y="5891"/>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solidFill>
                  <a:srgbClr val="FFFFFF"/>
                </a:solidFill>
                <a:effectLst>
                  <a:outerShdw blurRad="38100" dist="38100" dir="2700000" algn="tl">
                    <a:srgbClr val="000000"/>
                  </a:outerShdw>
                </a:effectLst>
                <a:uLnTx/>
                <a:uFillTx/>
                <a:cs typeface="+mn-ea"/>
                <a:sym typeface="+mn-lt"/>
              </a:endParaRPr>
            </a:p>
          </p:txBody>
        </p:sp>
      </p:grpSp>
      <p:sp>
        <p:nvSpPr>
          <p:cNvPr id="111" name="矩形 51">
            <a:extLst>
              <a:ext uri="{FF2B5EF4-FFF2-40B4-BE49-F238E27FC236}">
                <a16:creationId xmlns:a16="http://schemas.microsoft.com/office/drawing/2014/main" id="{218A1723-10B4-F126-65BB-B50D5528CBA6}"/>
              </a:ext>
            </a:extLst>
          </p:cNvPr>
          <p:cNvSpPr/>
          <p:nvPr/>
        </p:nvSpPr>
        <p:spPr>
          <a:xfrm>
            <a:off x="2949719" y="785746"/>
            <a:ext cx="8425732" cy="4923912"/>
          </a:xfrm>
          <a:prstGeom prst="rect">
            <a:avLst/>
          </a:prstGeom>
        </p:spPr>
        <p:txBody>
          <a:bodyPr wrap="square">
            <a:spAutoFit/>
          </a:bodyPr>
          <a:lstStyle/>
          <a:p>
            <a:pPr lvl="0">
              <a:lnSpc>
                <a:spcPct val="200000"/>
              </a:lnSpc>
              <a:defRPr/>
            </a:pPr>
            <a:r>
              <a:rPr lang="pt-BR" altLang="zh-CN" sz="2000" b="1" kern="0" dirty="0">
                <a:solidFill>
                  <a:srgbClr val="D91D3C"/>
                </a:solidFill>
                <a:cs typeface="+mn-ea"/>
                <a:sym typeface="+mn-lt"/>
              </a:rPr>
              <a:t>Documentação e registros da NR-19</a:t>
            </a:r>
          </a:p>
          <a:p>
            <a:pPr lvl="0">
              <a:lnSpc>
                <a:spcPct val="200000"/>
              </a:lnSpc>
              <a:defRPr/>
            </a:pPr>
            <a:r>
              <a:rPr lang="pt-BR" altLang="zh-CN" sz="2000" kern="0" dirty="0">
                <a:solidFill>
                  <a:schemeClr val="tx1">
                    <a:lumMod val="75000"/>
                    <a:lumOff val="25000"/>
                  </a:schemeClr>
                </a:solidFill>
                <a:cs typeface="+mn-ea"/>
                <a:sym typeface="+mn-lt"/>
              </a:rPr>
              <a:t>A documentação e registros adequados são fundamentais para comprovar a conformidade com as exigências legais, monitorar as ações realizadas, facilitar a rastreabilidade e garantir a segurança no manuseio de explosivos. </a:t>
            </a:r>
          </a:p>
          <a:p>
            <a:pPr lvl="0">
              <a:lnSpc>
                <a:spcPct val="200000"/>
              </a:lnSpc>
              <a:defRPr/>
            </a:pPr>
            <a:endParaRPr lang="pt-BR" altLang="zh-CN" sz="2000" kern="0" dirty="0">
              <a:solidFill>
                <a:schemeClr val="tx1">
                  <a:lumMod val="75000"/>
                  <a:lumOff val="25000"/>
                </a:schemeClr>
              </a:solidFill>
              <a:cs typeface="+mn-ea"/>
              <a:sym typeface="+mn-lt"/>
            </a:endParaRPr>
          </a:p>
          <a:p>
            <a:pPr lvl="0">
              <a:lnSpc>
                <a:spcPct val="200000"/>
              </a:lnSpc>
              <a:defRPr/>
            </a:pPr>
            <a:r>
              <a:rPr lang="pt-BR" altLang="zh-CN" sz="2000" b="1" kern="0" dirty="0">
                <a:solidFill>
                  <a:schemeClr val="tx1">
                    <a:lumMod val="75000"/>
                    <a:lumOff val="25000"/>
                  </a:schemeClr>
                </a:solidFill>
                <a:cs typeface="+mn-ea"/>
                <a:sym typeface="+mn-lt"/>
              </a:rPr>
              <a:t>A seguir, são apresentados os principais aspectos relacionados à documentação e registros, segundo a NR-19:</a:t>
            </a:r>
          </a:p>
        </p:txBody>
      </p:sp>
      <p:pic>
        <p:nvPicPr>
          <p:cNvPr id="3" name="Imagem 2">
            <a:extLst>
              <a:ext uri="{FF2B5EF4-FFF2-40B4-BE49-F238E27FC236}">
                <a16:creationId xmlns:a16="http://schemas.microsoft.com/office/drawing/2014/main" id="{CAB68712-2F82-4C59-4F8C-CC54CE6490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03584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decel="100000" fill="hold" grpId="0" nodeType="withEffect">
                                  <p:stCondLst>
                                    <p:cond delay="0"/>
                                  </p:stCondLst>
                                  <p:iterate type="lt">
                                    <p:tmPct val="15000"/>
                                  </p:iterate>
                                  <p:childTnLst>
                                    <p:set>
                                      <p:cBhvr>
                                        <p:cTn id="6" dur="1" fill="hold">
                                          <p:stCondLst>
                                            <p:cond delay="0"/>
                                          </p:stCondLst>
                                        </p:cTn>
                                        <p:tgtEl>
                                          <p:spTgt spid="111"/>
                                        </p:tgtEl>
                                        <p:attrNameLst>
                                          <p:attrName>style.visibility</p:attrName>
                                        </p:attrNameLst>
                                      </p:cBhvr>
                                      <p:to>
                                        <p:strVal val="visible"/>
                                      </p:to>
                                    </p:set>
                                    <p:anim calcmode="lin" valueType="num">
                                      <p:cBhvr>
                                        <p:cTn id="7" dur="500" fill="hold"/>
                                        <p:tgtEl>
                                          <p:spTgt spid="111"/>
                                        </p:tgtEl>
                                        <p:attrNameLst>
                                          <p:attrName>ppt_w</p:attrName>
                                        </p:attrNameLst>
                                      </p:cBhvr>
                                      <p:tavLst>
                                        <p:tav tm="0">
                                          <p:val>
                                            <p:strVal val="8/3*#ppt_w"/>
                                          </p:val>
                                        </p:tav>
                                        <p:tav tm="100000">
                                          <p:val>
                                            <p:strVal val="#ppt_w"/>
                                          </p:val>
                                        </p:tav>
                                      </p:tavLst>
                                    </p:anim>
                                    <p:anim calcmode="lin" valueType="num">
                                      <p:cBhvr>
                                        <p:cTn id="8" dur="500" fill="hold"/>
                                        <p:tgtEl>
                                          <p:spTgt spid="111"/>
                                        </p:tgtEl>
                                        <p:attrNameLst>
                                          <p:attrName>ppt_h</p:attrName>
                                        </p:attrNameLst>
                                      </p:cBhvr>
                                      <p:tavLst>
                                        <p:tav tm="0">
                                          <p:val>
                                            <p:strVal val="12/3*#ppt_h"/>
                                          </p:val>
                                        </p:tav>
                                        <p:tav tm="100000">
                                          <p:val>
                                            <p:strVal val="#ppt_h"/>
                                          </p:val>
                                        </p:tav>
                                      </p:tavLst>
                                    </p:anim>
                                  </p:childTnLst>
                                </p:cTn>
                              </p:par>
                              <p:par>
                                <p:cTn id="9" presetID="10" presetClass="entr" presetSubtype="0" fill="hold" grpId="1" nodeType="withEffect">
                                  <p:stCondLst>
                                    <p:cond delay="0"/>
                                  </p:stCondLst>
                                  <p:iterate type="lt">
                                    <p:tmPct val="15000"/>
                                  </p:iterate>
                                  <p:childTnLst>
                                    <p:set>
                                      <p:cBhvr>
                                        <p:cTn id="10" dur="1" fill="hold">
                                          <p:stCondLst>
                                            <p:cond delay="0"/>
                                          </p:stCondLst>
                                        </p:cTn>
                                        <p:tgtEl>
                                          <p:spTgt spid="111"/>
                                        </p:tgtEl>
                                        <p:attrNameLst>
                                          <p:attrName>style.visibility</p:attrName>
                                        </p:attrNameLst>
                                      </p:cBhvr>
                                      <p:to>
                                        <p:strVal val="visible"/>
                                      </p:to>
                                    </p:set>
                                    <p:animEffect transition="in" filter="fade">
                                      <p:cBhvr>
                                        <p:cTn id="11"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11"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94">
            <a:extLst>
              <a:ext uri="{FF2B5EF4-FFF2-40B4-BE49-F238E27FC236}">
                <a16:creationId xmlns:a16="http://schemas.microsoft.com/office/drawing/2014/main" id="{0A8E1ADE-2450-D13E-27E7-8CD5B377CADD}"/>
              </a:ext>
            </a:extLst>
          </p:cNvPr>
          <p:cNvSpPr>
            <a:spLocks/>
          </p:cNvSpPr>
          <p:nvPr/>
        </p:nvSpPr>
        <p:spPr bwMode="auto">
          <a:xfrm flipH="1">
            <a:off x="7023400" y="5810974"/>
            <a:ext cx="5162808" cy="797406"/>
          </a:xfrm>
          <a:custGeom>
            <a:avLst/>
            <a:gdLst>
              <a:gd name="T0" fmla="*/ 669 w 903"/>
              <a:gd name="T1" fmla="*/ 0 h 125"/>
              <a:gd name="T2" fmla="*/ 0 w 903"/>
              <a:gd name="T3" fmla="*/ 65 h 125"/>
              <a:gd name="T4" fmla="*/ 213 w 903"/>
              <a:gd name="T5" fmla="*/ 125 h 125"/>
              <a:gd name="T6" fmla="*/ 887 w 903"/>
              <a:gd name="T7" fmla="*/ 91 h 125"/>
              <a:gd name="T8" fmla="*/ 695 w 903"/>
              <a:gd name="T9" fmla="*/ 0 h 125"/>
              <a:gd name="T10" fmla="*/ 669 w 903"/>
              <a:gd name="T11" fmla="*/ 0 h 125"/>
            </a:gdLst>
            <a:ahLst/>
            <a:cxnLst>
              <a:cxn ang="0">
                <a:pos x="T0" y="T1"/>
              </a:cxn>
              <a:cxn ang="0">
                <a:pos x="T2" y="T3"/>
              </a:cxn>
              <a:cxn ang="0">
                <a:pos x="T4" y="T5"/>
              </a:cxn>
              <a:cxn ang="0">
                <a:pos x="T6" y="T7"/>
              </a:cxn>
              <a:cxn ang="0">
                <a:pos x="T8" y="T9"/>
              </a:cxn>
              <a:cxn ang="0">
                <a:pos x="T10" y="T11"/>
              </a:cxn>
            </a:cxnLst>
            <a:rect l="0" t="0" r="r" b="b"/>
            <a:pathLst>
              <a:path w="903" h="125">
                <a:moveTo>
                  <a:pt x="669" y="0"/>
                </a:moveTo>
                <a:cubicBezTo>
                  <a:pt x="486" y="0"/>
                  <a:pt x="0" y="65"/>
                  <a:pt x="0" y="65"/>
                </a:cubicBezTo>
                <a:cubicBezTo>
                  <a:pt x="213" y="125"/>
                  <a:pt x="213" y="125"/>
                  <a:pt x="213" y="125"/>
                </a:cubicBezTo>
                <a:cubicBezTo>
                  <a:pt x="267" y="125"/>
                  <a:pt x="872" y="117"/>
                  <a:pt x="887" y="91"/>
                </a:cubicBezTo>
                <a:cubicBezTo>
                  <a:pt x="903" y="65"/>
                  <a:pt x="851" y="8"/>
                  <a:pt x="695" y="0"/>
                </a:cubicBezTo>
                <a:cubicBezTo>
                  <a:pt x="687" y="0"/>
                  <a:pt x="678" y="0"/>
                  <a:pt x="669" y="0"/>
                </a:cubicBezTo>
              </a:path>
            </a:pathLst>
          </a:custGeom>
          <a:gradFill>
            <a:gsLst>
              <a:gs pos="100000">
                <a:schemeClr val="tx1">
                  <a:lumMod val="50000"/>
                  <a:lumOff val="50000"/>
                </a:schemeClr>
              </a:gs>
              <a:gs pos="0">
                <a:srgbClr val="F1F1F1">
                  <a:alpha val="60000"/>
                </a:srgbClr>
              </a:gs>
            </a:gsLst>
            <a:lin ang="2700000" scaled="1"/>
          </a:gra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5" name="Freeform 390">
            <a:extLst>
              <a:ext uri="{FF2B5EF4-FFF2-40B4-BE49-F238E27FC236}">
                <a16:creationId xmlns:a16="http://schemas.microsoft.com/office/drawing/2014/main" id="{C0732503-FF19-E92B-6A12-DB1438D72D1C}"/>
              </a:ext>
            </a:extLst>
          </p:cNvPr>
          <p:cNvSpPr>
            <a:spLocks/>
          </p:cNvSpPr>
          <p:nvPr/>
        </p:nvSpPr>
        <p:spPr bwMode="auto">
          <a:xfrm flipH="1">
            <a:off x="8286492" y="5442495"/>
            <a:ext cx="5162808" cy="797406"/>
          </a:xfrm>
          <a:custGeom>
            <a:avLst/>
            <a:gdLst>
              <a:gd name="T0" fmla="*/ 669 w 903"/>
              <a:gd name="T1" fmla="*/ 0 h 125"/>
              <a:gd name="T2" fmla="*/ 0 w 903"/>
              <a:gd name="T3" fmla="*/ 66 h 125"/>
              <a:gd name="T4" fmla="*/ 213 w 903"/>
              <a:gd name="T5" fmla="*/ 125 h 125"/>
              <a:gd name="T6" fmla="*/ 887 w 903"/>
              <a:gd name="T7" fmla="*/ 92 h 125"/>
              <a:gd name="T8" fmla="*/ 695 w 903"/>
              <a:gd name="T9" fmla="*/ 1 h 125"/>
              <a:gd name="T10" fmla="*/ 669 w 903"/>
              <a:gd name="T11" fmla="*/ 0 h 125"/>
            </a:gdLst>
            <a:ahLst/>
            <a:cxnLst>
              <a:cxn ang="0">
                <a:pos x="T0" y="T1"/>
              </a:cxn>
              <a:cxn ang="0">
                <a:pos x="T2" y="T3"/>
              </a:cxn>
              <a:cxn ang="0">
                <a:pos x="T4" y="T5"/>
              </a:cxn>
              <a:cxn ang="0">
                <a:pos x="T6" y="T7"/>
              </a:cxn>
              <a:cxn ang="0">
                <a:pos x="T8" y="T9"/>
              </a:cxn>
              <a:cxn ang="0">
                <a:pos x="T10" y="T11"/>
              </a:cxn>
            </a:cxnLst>
            <a:rect l="0" t="0" r="r" b="b"/>
            <a:pathLst>
              <a:path w="903" h="125">
                <a:moveTo>
                  <a:pt x="669" y="0"/>
                </a:moveTo>
                <a:cubicBezTo>
                  <a:pt x="486" y="0"/>
                  <a:pt x="0" y="66"/>
                  <a:pt x="0" y="66"/>
                </a:cubicBezTo>
                <a:cubicBezTo>
                  <a:pt x="213" y="125"/>
                  <a:pt x="213" y="125"/>
                  <a:pt x="213" y="125"/>
                </a:cubicBezTo>
                <a:cubicBezTo>
                  <a:pt x="267" y="125"/>
                  <a:pt x="871" y="118"/>
                  <a:pt x="887" y="92"/>
                </a:cubicBezTo>
                <a:cubicBezTo>
                  <a:pt x="903" y="66"/>
                  <a:pt x="851" y="9"/>
                  <a:pt x="695" y="1"/>
                </a:cubicBezTo>
                <a:cubicBezTo>
                  <a:pt x="687" y="0"/>
                  <a:pt x="678" y="0"/>
                  <a:pt x="669" y="0"/>
                </a:cubicBezTo>
              </a:path>
            </a:pathLst>
          </a:custGeom>
          <a:gradFill>
            <a:gsLst>
              <a:gs pos="100000">
                <a:schemeClr val="bg1">
                  <a:lumMod val="50000"/>
                </a:schemeClr>
              </a:gs>
              <a:gs pos="0">
                <a:srgbClr val="F1F1F1">
                  <a:alpha val="60000"/>
                </a:srgbClr>
              </a:gs>
            </a:gsLst>
            <a:lin ang="2700000" scaled="1"/>
          </a:gra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grpSp>
        <p:nvGrpSpPr>
          <p:cNvPr id="6" name="Group 372">
            <a:extLst>
              <a:ext uri="{FF2B5EF4-FFF2-40B4-BE49-F238E27FC236}">
                <a16:creationId xmlns:a16="http://schemas.microsoft.com/office/drawing/2014/main" id="{8E3F059C-B308-FED5-AE88-A63A7F8AA9C0}"/>
              </a:ext>
            </a:extLst>
          </p:cNvPr>
          <p:cNvGrpSpPr>
            <a:grpSpLocks noChangeAspect="1"/>
          </p:cNvGrpSpPr>
          <p:nvPr/>
        </p:nvGrpSpPr>
        <p:grpSpPr bwMode="auto">
          <a:xfrm flipH="1">
            <a:off x="6731000" y="215245"/>
            <a:ext cx="5464515" cy="6117844"/>
            <a:chOff x="2292" y="885"/>
            <a:chExt cx="2264" cy="2317"/>
          </a:xfrm>
          <a:gradFill>
            <a:gsLst>
              <a:gs pos="0">
                <a:schemeClr val="accent1">
                  <a:lumMod val="50000"/>
                </a:schemeClr>
              </a:gs>
              <a:gs pos="100000">
                <a:srgbClr val="4A639A"/>
              </a:gs>
            </a:gsLst>
            <a:lin ang="2700000" scaled="1"/>
          </a:gradFill>
          <a:effectLst/>
        </p:grpSpPr>
        <p:sp>
          <p:nvSpPr>
            <p:cNvPr id="15" name="Freeform 373">
              <a:extLst>
                <a:ext uri="{FF2B5EF4-FFF2-40B4-BE49-F238E27FC236}">
                  <a16:creationId xmlns:a16="http://schemas.microsoft.com/office/drawing/2014/main" id="{4B6FAAC7-163C-5089-FE8D-289CE6069BD7}"/>
                </a:ext>
              </a:extLst>
            </p:cNvPr>
            <p:cNvSpPr>
              <a:spLocks/>
            </p:cNvSpPr>
            <p:nvPr/>
          </p:nvSpPr>
          <p:spPr bwMode="auto">
            <a:xfrm>
              <a:off x="4545" y="2872"/>
              <a:ext cx="0" cy="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2"/>
                    <a:pt x="0" y="1"/>
                    <a:pt x="0" y="0"/>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cs typeface="+mn-ea"/>
                <a:sym typeface="+mn-lt"/>
              </a:endParaRPr>
            </a:p>
          </p:txBody>
        </p:sp>
        <p:sp>
          <p:nvSpPr>
            <p:cNvPr id="16" name="Freeform 374">
              <a:extLst>
                <a:ext uri="{FF2B5EF4-FFF2-40B4-BE49-F238E27FC236}">
                  <a16:creationId xmlns:a16="http://schemas.microsoft.com/office/drawing/2014/main" id="{C1B814F7-B801-375E-67C6-EAE6E5191C95}"/>
                </a:ext>
              </a:extLst>
            </p:cNvPr>
            <p:cNvSpPr>
              <a:spLocks/>
            </p:cNvSpPr>
            <p:nvPr/>
          </p:nvSpPr>
          <p:spPr bwMode="auto">
            <a:xfrm>
              <a:off x="2292" y="885"/>
              <a:ext cx="2264" cy="2317"/>
            </a:xfrm>
            <a:custGeom>
              <a:avLst/>
              <a:gdLst>
                <a:gd name="T0" fmla="*/ 883 w 956"/>
                <a:gd name="T1" fmla="*/ 449 h 978"/>
                <a:gd name="T2" fmla="*/ 883 w 956"/>
                <a:gd name="T3" fmla="*/ 449 h 978"/>
                <a:gd name="T4" fmla="*/ 877 w 956"/>
                <a:gd name="T5" fmla="*/ 448 h 978"/>
                <a:gd name="T6" fmla="*/ 865 w 956"/>
                <a:gd name="T7" fmla="*/ 446 h 978"/>
                <a:gd name="T8" fmla="*/ 865 w 956"/>
                <a:gd name="T9" fmla="*/ 446 h 978"/>
                <a:gd name="T10" fmla="*/ 762 w 956"/>
                <a:gd name="T11" fmla="*/ 434 h 978"/>
                <a:gd name="T12" fmla="*/ 762 w 956"/>
                <a:gd name="T13" fmla="*/ 346 h 978"/>
                <a:gd name="T14" fmla="*/ 641 w 956"/>
                <a:gd name="T15" fmla="*/ 337 h 978"/>
                <a:gd name="T16" fmla="*/ 641 w 956"/>
                <a:gd name="T17" fmla="*/ 249 h 978"/>
                <a:gd name="T18" fmla="*/ 519 w 956"/>
                <a:gd name="T19" fmla="*/ 246 h 978"/>
                <a:gd name="T20" fmla="*/ 519 w 956"/>
                <a:gd name="T21" fmla="*/ 159 h 978"/>
                <a:gd name="T22" fmla="*/ 397 w 956"/>
                <a:gd name="T23" fmla="*/ 159 h 978"/>
                <a:gd name="T24" fmla="*/ 397 w 956"/>
                <a:gd name="T25" fmla="*/ 76 h 978"/>
                <a:gd name="T26" fmla="*/ 275 w 956"/>
                <a:gd name="T27" fmla="*/ 76 h 978"/>
                <a:gd name="T28" fmla="*/ 275 w 956"/>
                <a:gd name="T29" fmla="*/ 0 h 978"/>
                <a:gd name="T30" fmla="*/ 3 w 956"/>
                <a:gd name="T31" fmla="*/ 0 h 978"/>
                <a:gd name="T32" fmla="*/ 0 w 956"/>
                <a:gd name="T33" fmla="*/ 3 h 978"/>
                <a:gd name="T34" fmla="*/ 0 w 956"/>
                <a:gd name="T35" fmla="*/ 962 h 978"/>
                <a:gd name="T36" fmla="*/ 884 w 956"/>
                <a:gd name="T37" fmla="*/ 978 h 978"/>
                <a:gd name="T38" fmla="*/ 883 w 956"/>
                <a:gd name="T39" fmla="*/ 809 h 978"/>
                <a:gd name="T40" fmla="*/ 951 w 956"/>
                <a:gd name="T41" fmla="*/ 839 h 978"/>
                <a:gd name="T42" fmla="*/ 951 w 956"/>
                <a:gd name="T43" fmla="*/ 481 h 978"/>
                <a:gd name="T44" fmla="*/ 883 w 956"/>
                <a:gd name="T45" fmla="*/ 449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6" h="978">
                  <a:moveTo>
                    <a:pt x="883" y="449"/>
                  </a:moveTo>
                  <a:cubicBezTo>
                    <a:pt x="883" y="449"/>
                    <a:pt x="883" y="449"/>
                    <a:pt x="883" y="449"/>
                  </a:cubicBezTo>
                  <a:cubicBezTo>
                    <a:pt x="881" y="449"/>
                    <a:pt x="879" y="448"/>
                    <a:pt x="877" y="448"/>
                  </a:cubicBezTo>
                  <a:cubicBezTo>
                    <a:pt x="874" y="447"/>
                    <a:pt x="869" y="447"/>
                    <a:pt x="865" y="446"/>
                  </a:cubicBezTo>
                  <a:cubicBezTo>
                    <a:pt x="865" y="446"/>
                    <a:pt x="865" y="446"/>
                    <a:pt x="865" y="446"/>
                  </a:cubicBezTo>
                  <a:cubicBezTo>
                    <a:pt x="831" y="441"/>
                    <a:pt x="797" y="437"/>
                    <a:pt x="762" y="434"/>
                  </a:cubicBezTo>
                  <a:cubicBezTo>
                    <a:pt x="762" y="404"/>
                    <a:pt x="762" y="375"/>
                    <a:pt x="762" y="346"/>
                  </a:cubicBezTo>
                  <a:cubicBezTo>
                    <a:pt x="722" y="342"/>
                    <a:pt x="681" y="339"/>
                    <a:pt x="641" y="337"/>
                  </a:cubicBezTo>
                  <a:cubicBezTo>
                    <a:pt x="641" y="308"/>
                    <a:pt x="641" y="278"/>
                    <a:pt x="641" y="249"/>
                  </a:cubicBezTo>
                  <a:cubicBezTo>
                    <a:pt x="600" y="247"/>
                    <a:pt x="559" y="246"/>
                    <a:pt x="519" y="246"/>
                  </a:cubicBezTo>
                  <a:cubicBezTo>
                    <a:pt x="519" y="216"/>
                    <a:pt x="519" y="188"/>
                    <a:pt x="519" y="159"/>
                  </a:cubicBezTo>
                  <a:cubicBezTo>
                    <a:pt x="397" y="159"/>
                    <a:pt x="397" y="159"/>
                    <a:pt x="397" y="159"/>
                  </a:cubicBezTo>
                  <a:cubicBezTo>
                    <a:pt x="397" y="129"/>
                    <a:pt x="397" y="105"/>
                    <a:pt x="397" y="76"/>
                  </a:cubicBezTo>
                  <a:cubicBezTo>
                    <a:pt x="275" y="76"/>
                    <a:pt x="275" y="76"/>
                    <a:pt x="275" y="76"/>
                  </a:cubicBezTo>
                  <a:cubicBezTo>
                    <a:pt x="275" y="47"/>
                    <a:pt x="275" y="30"/>
                    <a:pt x="275" y="0"/>
                  </a:cubicBezTo>
                  <a:cubicBezTo>
                    <a:pt x="3" y="0"/>
                    <a:pt x="3" y="0"/>
                    <a:pt x="3" y="0"/>
                  </a:cubicBezTo>
                  <a:cubicBezTo>
                    <a:pt x="0" y="3"/>
                    <a:pt x="0" y="3"/>
                    <a:pt x="0" y="3"/>
                  </a:cubicBezTo>
                  <a:cubicBezTo>
                    <a:pt x="0" y="3"/>
                    <a:pt x="0" y="640"/>
                    <a:pt x="0" y="962"/>
                  </a:cubicBezTo>
                  <a:cubicBezTo>
                    <a:pt x="190" y="962"/>
                    <a:pt x="576" y="933"/>
                    <a:pt x="884" y="978"/>
                  </a:cubicBezTo>
                  <a:cubicBezTo>
                    <a:pt x="884" y="921"/>
                    <a:pt x="884" y="865"/>
                    <a:pt x="883" y="809"/>
                  </a:cubicBezTo>
                  <a:cubicBezTo>
                    <a:pt x="943" y="819"/>
                    <a:pt x="950" y="834"/>
                    <a:pt x="951" y="839"/>
                  </a:cubicBezTo>
                  <a:cubicBezTo>
                    <a:pt x="951" y="481"/>
                    <a:pt x="951" y="481"/>
                    <a:pt x="951" y="481"/>
                  </a:cubicBezTo>
                  <a:cubicBezTo>
                    <a:pt x="951" y="481"/>
                    <a:pt x="956" y="461"/>
                    <a:pt x="883" y="449"/>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cs typeface="+mn-ea"/>
                <a:sym typeface="+mn-lt"/>
              </a:endParaRPr>
            </a:p>
          </p:txBody>
        </p:sp>
      </p:grpSp>
      <p:sp>
        <p:nvSpPr>
          <p:cNvPr id="9" name="Freeform 369">
            <a:extLst>
              <a:ext uri="{FF2B5EF4-FFF2-40B4-BE49-F238E27FC236}">
                <a16:creationId xmlns:a16="http://schemas.microsoft.com/office/drawing/2014/main" id="{52385BC7-CAAD-A442-E129-964C3E0669E1}"/>
              </a:ext>
            </a:extLst>
          </p:cNvPr>
          <p:cNvSpPr>
            <a:spLocks/>
          </p:cNvSpPr>
          <p:nvPr/>
        </p:nvSpPr>
        <p:spPr bwMode="auto">
          <a:xfrm flipH="1">
            <a:off x="6747895" y="3230067"/>
            <a:ext cx="4161139" cy="3627933"/>
          </a:xfrm>
          <a:custGeom>
            <a:avLst/>
            <a:gdLst>
              <a:gd name="T0" fmla="*/ 589 w 727"/>
              <a:gd name="T1" fmla="*/ 117 h 579"/>
              <a:gd name="T2" fmla="*/ 589 w 727"/>
              <a:gd name="T3" fmla="*/ 26 h 579"/>
              <a:gd name="T4" fmla="*/ 725 w 727"/>
              <a:gd name="T5" fmla="*/ 0 h 579"/>
              <a:gd name="T6" fmla="*/ 727 w 727"/>
              <a:gd name="T7" fmla="*/ 514 h 579"/>
              <a:gd name="T8" fmla="*/ 0 w 727"/>
              <a:gd name="T9" fmla="*/ 539 h 579"/>
              <a:gd name="T10" fmla="*/ 0 w 727"/>
              <a:gd name="T11" fmla="*/ 451 h 579"/>
              <a:gd name="T12" fmla="*/ 117 w 727"/>
              <a:gd name="T13" fmla="*/ 464 h 579"/>
              <a:gd name="T14" fmla="*/ 117 w 727"/>
              <a:gd name="T15" fmla="*/ 376 h 579"/>
              <a:gd name="T16" fmla="*/ 235 w 727"/>
              <a:gd name="T17" fmla="*/ 384 h 579"/>
              <a:gd name="T18" fmla="*/ 235 w 727"/>
              <a:gd name="T19" fmla="*/ 296 h 579"/>
              <a:gd name="T20" fmla="*/ 353 w 727"/>
              <a:gd name="T21" fmla="*/ 299 h 579"/>
              <a:gd name="T22" fmla="*/ 353 w 727"/>
              <a:gd name="T23" fmla="*/ 211 h 579"/>
              <a:gd name="T24" fmla="*/ 471 w 727"/>
              <a:gd name="T25" fmla="*/ 209 h 579"/>
              <a:gd name="T26" fmla="*/ 471 w 727"/>
              <a:gd name="T27" fmla="*/ 127 h 579"/>
              <a:gd name="T28" fmla="*/ 589 w 727"/>
              <a:gd name="T29" fmla="*/ 117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7" h="579">
                <a:moveTo>
                  <a:pt x="589" y="117"/>
                </a:moveTo>
                <a:cubicBezTo>
                  <a:pt x="589" y="88"/>
                  <a:pt x="589" y="55"/>
                  <a:pt x="589" y="26"/>
                </a:cubicBezTo>
                <a:cubicBezTo>
                  <a:pt x="589" y="26"/>
                  <a:pt x="694" y="28"/>
                  <a:pt x="725" y="0"/>
                </a:cubicBezTo>
                <a:cubicBezTo>
                  <a:pt x="727" y="514"/>
                  <a:pt x="727" y="514"/>
                  <a:pt x="727" y="514"/>
                </a:cubicBezTo>
                <a:cubicBezTo>
                  <a:pt x="674" y="579"/>
                  <a:pt x="240" y="571"/>
                  <a:pt x="0" y="539"/>
                </a:cubicBezTo>
                <a:cubicBezTo>
                  <a:pt x="0" y="510"/>
                  <a:pt x="0" y="481"/>
                  <a:pt x="0" y="451"/>
                </a:cubicBezTo>
                <a:cubicBezTo>
                  <a:pt x="39" y="456"/>
                  <a:pt x="78" y="461"/>
                  <a:pt x="117" y="464"/>
                </a:cubicBezTo>
                <a:cubicBezTo>
                  <a:pt x="117" y="435"/>
                  <a:pt x="117" y="405"/>
                  <a:pt x="117" y="376"/>
                </a:cubicBezTo>
                <a:cubicBezTo>
                  <a:pt x="156" y="380"/>
                  <a:pt x="196" y="382"/>
                  <a:pt x="235" y="384"/>
                </a:cubicBezTo>
                <a:cubicBezTo>
                  <a:pt x="235" y="355"/>
                  <a:pt x="235" y="325"/>
                  <a:pt x="235" y="296"/>
                </a:cubicBezTo>
                <a:cubicBezTo>
                  <a:pt x="274" y="298"/>
                  <a:pt x="314" y="299"/>
                  <a:pt x="353" y="299"/>
                </a:cubicBezTo>
                <a:cubicBezTo>
                  <a:pt x="353" y="270"/>
                  <a:pt x="353" y="240"/>
                  <a:pt x="353" y="211"/>
                </a:cubicBezTo>
                <a:cubicBezTo>
                  <a:pt x="392" y="211"/>
                  <a:pt x="432" y="210"/>
                  <a:pt x="471" y="209"/>
                </a:cubicBezTo>
                <a:cubicBezTo>
                  <a:pt x="471" y="179"/>
                  <a:pt x="471" y="156"/>
                  <a:pt x="471" y="127"/>
                </a:cubicBezTo>
                <a:cubicBezTo>
                  <a:pt x="471" y="127"/>
                  <a:pt x="565" y="123"/>
                  <a:pt x="589" y="117"/>
                </a:cubicBezTo>
              </a:path>
            </a:pathLst>
          </a:custGeom>
          <a:solidFill>
            <a:schemeClr val="tx1">
              <a:lumMod val="75000"/>
              <a:lumOff val="25000"/>
            </a:schemeClr>
          </a:solidFill>
          <a:ln>
            <a:noFill/>
          </a:ln>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0" name="Freeform 378">
            <a:extLst>
              <a:ext uri="{FF2B5EF4-FFF2-40B4-BE49-F238E27FC236}">
                <a16:creationId xmlns:a16="http://schemas.microsoft.com/office/drawing/2014/main" id="{0D9712AF-0A8C-0967-4BF0-DA49A34BB29B}"/>
              </a:ext>
            </a:extLst>
          </p:cNvPr>
          <p:cNvSpPr>
            <a:spLocks/>
          </p:cNvSpPr>
          <p:nvPr/>
        </p:nvSpPr>
        <p:spPr bwMode="auto">
          <a:xfrm flipH="1">
            <a:off x="7829539" y="190500"/>
            <a:ext cx="4361473" cy="2746033"/>
          </a:xfrm>
          <a:custGeom>
            <a:avLst/>
            <a:gdLst>
              <a:gd name="T0" fmla="*/ 3 w 762"/>
              <a:gd name="T1" fmla="*/ 0 h 437"/>
              <a:gd name="T2" fmla="*/ 275 w 762"/>
              <a:gd name="T3" fmla="*/ 0 h 437"/>
              <a:gd name="T4" fmla="*/ 275 w 762"/>
              <a:gd name="T5" fmla="*/ 76 h 437"/>
              <a:gd name="T6" fmla="*/ 397 w 762"/>
              <a:gd name="T7" fmla="*/ 76 h 437"/>
              <a:gd name="T8" fmla="*/ 397 w 762"/>
              <a:gd name="T9" fmla="*/ 159 h 437"/>
              <a:gd name="T10" fmla="*/ 519 w 762"/>
              <a:gd name="T11" fmla="*/ 159 h 437"/>
              <a:gd name="T12" fmla="*/ 519 w 762"/>
              <a:gd name="T13" fmla="*/ 246 h 437"/>
              <a:gd name="T14" fmla="*/ 641 w 762"/>
              <a:gd name="T15" fmla="*/ 249 h 437"/>
              <a:gd name="T16" fmla="*/ 641 w 762"/>
              <a:gd name="T17" fmla="*/ 337 h 437"/>
              <a:gd name="T18" fmla="*/ 762 w 762"/>
              <a:gd name="T19" fmla="*/ 346 h 437"/>
              <a:gd name="T20" fmla="*/ 762 w 762"/>
              <a:gd name="T21" fmla="*/ 434 h 437"/>
              <a:gd name="T22" fmla="*/ 759 w 762"/>
              <a:gd name="T23" fmla="*/ 437 h 437"/>
              <a:gd name="T24" fmla="*/ 759 w 762"/>
              <a:gd name="T25" fmla="*/ 349 h 437"/>
              <a:gd name="T26" fmla="*/ 637 w 762"/>
              <a:gd name="T27" fmla="*/ 340 h 437"/>
              <a:gd name="T28" fmla="*/ 637 w 762"/>
              <a:gd name="T29" fmla="*/ 252 h 437"/>
              <a:gd name="T30" fmla="*/ 515 w 762"/>
              <a:gd name="T31" fmla="*/ 248 h 437"/>
              <a:gd name="T32" fmla="*/ 515 w 762"/>
              <a:gd name="T33" fmla="*/ 162 h 437"/>
              <a:gd name="T34" fmla="*/ 394 w 762"/>
              <a:gd name="T35" fmla="*/ 162 h 437"/>
              <a:gd name="T36" fmla="*/ 394 w 762"/>
              <a:gd name="T37" fmla="*/ 79 h 437"/>
              <a:gd name="T38" fmla="*/ 272 w 762"/>
              <a:gd name="T39" fmla="*/ 79 h 437"/>
              <a:gd name="T40" fmla="*/ 272 w 762"/>
              <a:gd name="T41" fmla="*/ 3 h 437"/>
              <a:gd name="T42" fmla="*/ 0 w 762"/>
              <a:gd name="T43" fmla="*/ 3 h 437"/>
              <a:gd name="T44" fmla="*/ 3 w 762"/>
              <a:gd name="T45"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2" h="437">
                <a:moveTo>
                  <a:pt x="3" y="0"/>
                </a:moveTo>
                <a:cubicBezTo>
                  <a:pt x="275" y="0"/>
                  <a:pt x="275" y="0"/>
                  <a:pt x="275" y="0"/>
                </a:cubicBezTo>
                <a:cubicBezTo>
                  <a:pt x="275" y="30"/>
                  <a:pt x="275" y="47"/>
                  <a:pt x="275" y="76"/>
                </a:cubicBezTo>
                <a:cubicBezTo>
                  <a:pt x="397" y="76"/>
                  <a:pt x="397" y="76"/>
                  <a:pt x="397" y="76"/>
                </a:cubicBezTo>
                <a:cubicBezTo>
                  <a:pt x="397" y="105"/>
                  <a:pt x="397" y="129"/>
                  <a:pt x="397" y="159"/>
                </a:cubicBezTo>
                <a:cubicBezTo>
                  <a:pt x="519" y="159"/>
                  <a:pt x="519" y="159"/>
                  <a:pt x="519" y="159"/>
                </a:cubicBezTo>
                <a:cubicBezTo>
                  <a:pt x="519" y="188"/>
                  <a:pt x="519" y="216"/>
                  <a:pt x="519" y="246"/>
                </a:cubicBezTo>
                <a:cubicBezTo>
                  <a:pt x="559" y="246"/>
                  <a:pt x="600" y="247"/>
                  <a:pt x="641" y="249"/>
                </a:cubicBezTo>
                <a:cubicBezTo>
                  <a:pt x="641" y="278"/>
                  <a:pt x="641" y="308"/>
                  <a:pt x="641" y="337"/>
                </a:cubicBezTo>
                <a:cubicBezTo>
                  <a:pt x="681" y="339"/>
                  <a:pt x="722" y="342"/>
                  <a:pt x="762" y="346"/>
                </a:cubicBezTo>
                <a:cubicBezTo>
                  <a:pt x="762" y="375"/>
                  <a:pt x="762" y="404"/>
                  <a:pt x="762" y="434"/>
                </a:cubicBezTo>
                <a:cubicBezTo>
                  <a:pt x="759" y="437"/>
                  <a:pt x="759" y="437"/>
                  <a:pt x="759" y="437"/>
                </a:cubicBezTo>
                <a:cubicBezTo>
                  <a:pt x="759" y="407"/>
                  <a:pt x="759" y="378"/>
                  <a:pt x="759" y="349"/>
                </a:cubicBezTo>
                <a:cubicBezTo>
                  <a:pt x="719" y="345"/>
                  <a:pt x="678" y="342"/>
                  <a:pt x="637" y="340"/>
                </a:cubicBezTo>
                <a:cubicBezTo>
                  <a:pt x="637" y="310"/>
                  <a:pt x="637" y="281"/>
                  <a:pt x="637" y="252"/>
                </a:cubicBezTo>
                <a:cubicBezTo>
                  <a:pt x="597" y="250"/>
                  <a:pt x="556" y="249"/>
                  <a:pt x="515" y="248"/>
                </a:cubicBezTo>
                <a:cubicBezTo>
                  <a:pt x="515" y="219"/>
                  <a:pt x="515" y="191"/>
                  <a:pt x="515" y="162"/>
                </a:cubicBezTo>
                <a:cubicBezTo>
                  <a:pt x="394" y="162"/>
                  <a:pt x="394" y="162"/>
                  <a:pt x="394" y="162"/>
                </a:cubicBezTo>
                <a:cubicBezTo>
                  <a:pt x="394" y="132"/>
                  <a:pt x="394" y="108"/>
                  <a:pt x="394" y="79"/>
                </a:cubicBezTo>
                <a:cubicBezTo>
                  <a:pt x="272" y="79"/>
                  <a:pt x="272" y="79"/>
                  <a:pt x="272" y="79"/>
                </a:cubicBezTo>
                <a:cubicBezTo>
                  <a:pt x="272" y="49"/>
                  <a:pt x="272" y="32"/>
                  <a:pt x="272" y="3"/>
                </a:cubicBezTo>
                <a:cubicBezTo>
                  <a:pt x="0" y="3"/>
                  <a:pt x="0" y="3"/>
                  <a:pt x="0" y="3"/>
                </a:cubicBezTo>
                <a:lnTo>
                  <a:pt x="3" y="0"/>
                </a:lnTo>
                <a:close/>
              </a:path>
            </a:pathLst>
          </a:custGeom>
          <a:solidFill>
            <a:schemeClr val="bg1"/>
          </a:solidFill>
          <a:ln>
            <a:noFill/>
          </a:ln>
          <a:effectLst>
            <a:outerShdw blurRad="38100" dist="25400" dir="8100000" algn="tr" rotWithShape="0">
              <a:srgbClr val="015A63">
                <a:alpha val="40000"/>
              </a:srgbClr>
            </a:outerShdw>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1" name="Freeform 382">
            <a:extLst>
              <a:ext uri="{FF2B5EF4-FFF2-40B4-BE49-F238E27FC236}">
                <a16:creationId xmlns:a16="http://schemas.microsoft.com/office/drawing/2014/main" id="{D081201C-D9BA-85C2-A2F9-765E479FB49E}"/>
              </a:ext>
            </a:extLst>
          </p:cNvPr>
          <p:cNvSpPr>
            <a:spLocks/>
          </p:cNvSpPr>
          <p:nvPr/>
        </p:nvSpPr>
        <p:spPr bwMode="auto">
          <a:xfrm flipH="1">
            <a:off x="7525416" y="3367404"/>
            <a:ext cx="3374288" cy="2780358"/>
          </a:xfrm>
          <a:custGeom>
            <a:avLst/>
            <a:gdLst>
              <a:gd name="T0" fmla="*/ 589 w 589"/>
              <a:gd name="T1" fmla="*/ 96 h 443"/>
              <a:gd name="T2" fmla="*/ 589 w 589"/>
              <a:gd name="T3" fmla="*/ 4 h 443"/>
              <a:gd name="T4" fmla="*/ 583 w 589"/>
              <a:gd name="T5" fmla="*/ 0 h 443"/>
              <a:gd name="T6" fmla="*/ 584 w 589"/>
              <a:gd name="T7" fmla="*/ 92 h 443"/>
              <a:gd name="T8" fmla="*/ 466 w 589"/>
              <a:gd name="T9" fmla="*/ 101 h 443"/>
              <a:gd name="T10" fmla="*/ 466 w 589"/>
              <a:gd name="T11" fmla="*/ 183 h 443"/>
              <a:gd name="T12" fmla="*/ 348 w 589"/>
              <a:gd name="T13" fmla="*/ 185 h 443"/>
              <a:gd name="T14" fmla="*/ 348 w 589"/>
              <a:gd name="T15" fmla="*/ 273 h 443"/>
              <a:gd name="T16" fmla="*/ 232 w 589"/>
              <a:gd name="T17" fmla="*/ 271 h 443"/>
              <a:gd name="T18" fmla="*/ 232 w 589"/>
              <a:gd name="T19" fmla="*/ 359 h 443"/>
              <a:gd name="T20" fmla="*/ 120 w 589"/>
              <a:gd name="T21" fmla="*/ 351 h 443"/>
              <a:gd name="T22" fmla="*/ 117 w 589"/>
              <a:gd name="T23" fmla="*/ 355 h 443"/>
              <a:gd name="T24" fmla="*/ 117 w 589"/>
              <a:gd name="T25" fmla="*/ 439 h 443"/>
              <a:gd name="T26" fmla="*/ 3 w 589"/>
              <a:gd name="T27" fmla="*/ 427 h 443"/>
              <a:gd name="T28" fmla="*/ 0 w 589"/>
              <a:gd name="T29" fmla="*/ 430 h 443"/>
              <a:gd name="T30" fmla="*/ 118 w 589"/>
              <a:gd name="T31" fmla="*/ 443 h 443"/>
              <a:gd name="T32" fmla="*/ 118 w 589"/>
              <a:gd name="T33" fmla="*/ 355 h 443"/>
              <a:gd name="T34" fmla="*/ 235 w 589"/>
              <a:gd name="T35" fmla="*/ 363 h 443"/>
              <a:gd name="T36" fmla="*/ 235 w 589"/>
              <a:gd name="T37" fmla="*/ 275 h 443"/>
              <a:gd name="T38" fmla="*/ 353 w 589"/>
              <a:gd name="T39" fmla="*/ 278 h 443"/>
              <a:gd name="T40" fmla="*/ 353 w 589"/>
              <a:gd name="T41" fmla="*/ 190 h 443"/>
              <a:gd name="T42" fmla="*/ 471 w 589"/>
              <a:gd name="T43" fmla="*/ 188 h 443"/>
              <a:gd name="T44" fmla="*/ 471 w 589"/>
              <a:gd name="T45" fmla="*/ 105 h 443"/>
              <a:gd name="T46" fmla="*/ 589 w 589"/>
              <a:gd name="T47" fmla="*/ 9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9" h="443">
                <a:moveTo>
                  <a:pt x="589" y="96"/>
                </a:moveTo>
                <a:cubicBezTo>
                  <a:pt x="589" y="67"/>
                  <a:pt x="589" y="34"/>
                  <a:pt x="589" y="4"/>
                </a:cubicBezTo>
                <a:cubicBezTo>
                  <a:pt x="583" y="0"/>
                  <a:pt x="583" y="0"/>
                  <a:pt x="583" y="0"/>
                </a:cubicBezTo>
                <a:cubicBezTo>
                  <a:pt x="584" y="92"/>
                  <a:pt x="584" y="92"/>
                  <a:pt x="584" y="92"/>
                </a:cubicBezTo>
                <a:cubicBezTo>
                  <a:pt x="560" y="97"/>
                  <a:pt x="466" y="101"/>
                  <a:pt x="466" y="101"/>
                </a:cubicBezTo>
                <a:cubicBezTo>
                  <a:pt x="466" y="131"/>
                  <a:pt x="466" y="154"/>
                  <a:pt x="466" y="183"/>
                </a:cubicBezTo>
                <a:cubicBezTo>
                  <a:pt x="427" y="185"/>
                  <a:pt x="387" y="186"/>
                  <a:pt x="348" y="185"/>
                </a:cubicBezTo>
                <a:cubicBezTo>
                  <a:pt x="348" y="215"/>
                  <a:pt x="348" y="244"/>
                  <a:pt x="348" y="273"/>
                </a:cubicBezTo>
                <a:cubicBezTo>
                  <a:pt x="309" y="273"/>
                  <a:pt x="272" y="272"/>
                  <a:pt x="232" y="271"/>
                </a:cubicBezTo>
                <a:cubicBezTo>
                  <a:pt x="232" y="300"/>
                  <a:pt x="232" y="329"/>
                  <a:pt x="232" y="359"/>
                </a:cubicBezTo>
                <a:cubicBezTo>
                  <a:pt x="193" y="357"/>
                  <a:pt x="120" y="351"/>
                  <a:pt x="120" y="351"/>
                </a:cubicBezTo>
                <a:cubicBezTo>
                  <a:pt x="117" y="355"/>
                  <a:pt x="117" y="355"/>
                  <a:pt x="117" y="355"/>
                </a:cubicBezTo>
                <a:cubicBezTo>
                  <a:pt x="117" y="355"/>
                  <a:pt x="117" y="411"/>
                  <a:pt x="117" y="439"/>
                </a:cubicBezTo>
                <a:cubicBezTo>
                  <a:pt x="78" y="436"/>
                  <a:pt x="42" y="432"/>
                  <a:pt x="3" y="427"/>
                </a:cubicBezTo>
                <a:cubicBezTo>
                  <a:pt x="0" y="430"/>
                  <a:pt x="0" y="430"/>
                  <a:pt x="0" y="430"/>
                </a:cubicBezTo>
                <a:cubicBezTo>
                  <a:pt x="39" y="435"/>
                  <a:pt x="78" y="439"/>
                  <a:pt x="118" y="443"/>
                </a:cubicBezTo>
                <a:cubicBezTo>
                  <a:pt x="118" y="414"/>
                  <a:pt x="118" y="384"/>
                  <a:pt x="118" y="355"/>
                </a:cubicBezTo>
                <a:cubicBezTo>
                  <a:pt x="157" y="358"/>
                  <a:pt x="196" y="361"/>
                  <a:pt x="235" y="363"/>
                </a:cubicBezTo>
                <a:cubicBezTo>
                  <a:pt x="235" y="333"/>
                  <a:pt x="235" y="304"/>
                  <a:pt x="235" y="275"/>
                </a:cubicBezTo>
                <a:cubicBezTo>
                  <a:pt x="275" y="277"/>
                  <a:pt x="314" y="278"/>
                  <a:pt x="353" y="278"/>
                </a:cubicBezTo>
                <a:cubicBezTo>
                  <a:pt x="353" y="248"/>
                  <a:pt x="353" y="219"/>
                  <a:pt x="353" y="190"/>
                </a:cubicBezTo>
                <a:cubicBezTo>
                  <a:pt x="393" y="190"/>
                  <a:pt x="432" y="189"/>
                  <a:pt x="471" y="188"/>
                </a:cubicBezTo>
                <a:cubicBezTo>
                  <a:pt x="471" y="158"/>
                  <a:pt x="471" y="135"/>
                  <a:pt x="471" y="105"/>
                </a:cubicBezTo>
                <a:cubicBezTo>
                  <a:pt x="471" y="105"/>
                  <a:pt x="566" y="101"/>
                  <a:pt x="589" y="96"/>
                </a:cubicBezTo>
              </a:path>
            </a:pathLst>
          </a:custGeom>
          <a:solidFill>
            <a:schemeClr val="bg1"/>
          </a:solidFill>
          <a:ln>
            <a:noFill/>
          </a:ln>
          <a:effectLst>
            <a:outerShdw blurRad="38100" dist="12700" dir="2700000" algn="tl" rotWithShape="0">
              <a:srgbClr val="0192A1"/>
            </a:outerShdw>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2" name="Freeform 386">
            <a:extLst>
              <a:ext uri="{FF2B5EF4-FFF2-40B4-BE49-F238E27FC236}">
                <a16:creationId xmlns:a16="http://schemas.microsoft.com/office/drawing/2014/main" id="{5516EA62-73A8-45EB-295E-86013F7613E0}"/>
              </a:ext>
            </a:extLst>
          </p:cNvPr>
          <p:cNvSpPr>
            <a:spLocks/>
          </p:cNvSpPr>
          <p:nvPr/>
        </p:nvSpPr>
        <p:spPr bwMode="auto">
          <a:xfrm flipH="1">
            <a:off x="6742280" y="2920088"/>
            <a:ext cx="1112693" cy="488478"/>
          </a:xfrm>
          <a:custGeom>
            <a:avLst/>
            <a:gdLst>
              <a:gd name="T0" fmla="*/ 3 w 192"/>
              <a:gd name="T1" fmla="*/ 0 h 75"/>
              <a:gd name="T2" fmla="*/ 136 w 192"/>
              <a:gd name="T3" fmla="*/ 16 h 75"/>
              <a:gd name="T4" fmla="*/ 192 w 192"/>
              <a:gd name="T5" fmla="*/ 47 h 75"/>
              <a:gd name="T6" fmla="*/ 136 w 192"/>
              <a:gd name="T7" fmla="*/ 68 h 75"/>
              <a:gd name="T8" fmla="*/ 56 w 192"/>
              <a:gd name="T9" fmla="*/ 73 h 75"/>
              <a:gd name="T10" fmla="*/ 50 w 192"/>
              <a:gd name="T11" fmla="*/ 68 h 75"/>
              <a:gd name="T12" fmla="*/ 65 w 192"/>
              <a:gd name="T13" fmla="*/ 69 h 75"/>
              <a:gd name="T14" fmla="*/ 136 w 192"/>
              <a:gd name="T15" fmla="*/ 64 h 75"/>
              <a:gd name="T16" fmla="*/ 186 w 192"/>
              <a:gd name="T17" fmla="*/ 47 h 75"/>
              <a:gd name="T18" fmla="*/ 136 w 192"/>
              <a:gd name="T19" fmla="*/ 21 h 75"/>
              <a:gd name="T20" fmla="*/ 0 w 192"/>
              <a:gd name="T21" fmla="*/ 3 h 75"/>
              <a:gd name="T22" fmla="*/ 3 w 192"/>
              <a:gd name="T2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75">
                <a:moveTo>
                  <a:pt x="3" y="0"/>
                </a:moveTo>
                <a:cubicBezTo>
                  <a:pt x="3" y="0"/>
                  <a:pt x="96" y="9"/>
                  <a:pt x="136" y="16"/>
                </a:cubicBezTo>
                <a:cubicBezTo>
                  <a:pt x="177" y="24"/>
                  <a:pt x="192" y="38"/>
                  <a:pt x="192" y="47"/>
                </a:cubicBezTo>
                <a:cubicBezTo>
                  <a:pt x="192" y="47"/>
                  <a:pt x="181" y="62"/>
                  <a:pt x="136" y="68"/>
                </a:cubicBezTo>
                <a:cubicBezTo>
                  <a:pt x="136" y="68"/>
                  <a:pt x="83" y="75"/>
                  <a:pt x="56" y="73"/>
                </a:cubicBezTo>
                <a:cubicBezTo>
                  <a:pt x="50" y="68"/>
                  <a:pt x="50" y="68"/>
                  <a:pt x="50" y="68"/>
                </a:cubicBezTo>
                <a:cubicBezTo>
                  <a:pt x="52" y="69"/>
                  <a:pt x="61" y="69"/>
                  <a:pt x="65" y="69"/>
                </a:cubicBezTo>
                <a:cubicBezTo>
                  <a:pt x="92" y="69"/>
                  <a:pt x="135" y="64"/>
                  <a:pt x="136" y="64"/>
                </a:cubicBezTo>
                <a:cubicBezTo>
                  <a:pt x="171" y="59"/>
                  <a:pt x="184" y="49"/>
                  <a:pt x="186" y="47"/>
                </a:cubicBezTo>
                <a:cubicBezTo>
                  <a:pt x="186" y="41"/>
                  <a:pt x="172" y="28"/>
                  <a:pt x="136" y="21"/>
                </a:cubicBezTo>
                <a:cubicBezTo>
                  <a:pt x="96" y="13"/>
                  <a:pt x="1" y="3"/>
                  <a:pt x="0" y="3"/>
                </a:cubicBezTo>
                <a:lnTo>
                  <a:pt x="3" y="0"/>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3" name="Freeform 398">
            <a:extLst>
              <a:ext uri="{FF2B5EF4-FFF2-40B4-BE49-F238E27FC236}">
                <a16:creationId xmlns:a16="http://schemas.microsoft.com/office/drawing/2014/main" id="{C5A9E72A-7C23-395A-A6E8-3485CF5935FA}"/>
              </a:ext>
            </a:extLst>
          </p:cNvPr>
          <p:cNvSpPr>
            <a:spLocks/>
          </p:cNvSpPr>
          <p:nvPr/>
        </p:nvSpPr>
        <p:spPr bwMode="auto">
          <a:xfrm flipH="1">
            <a:off x="10363015" y="3223369"/>
            <a:ext cx="1358887" cy="3385011"/>
          </a:xfrm>
          <a:custGeom>
            <a:avLst/>
            <a:gdLst>
              <a:gd name="T0" fmla="*/ 209 w 236"/>
              <a:gd name="T1" fmla="*/ 439 h 540"/>
              <a:gd name="T2" fmla="*/ 224 w 236"/>
              <a:gd name="T3" fmla="*/ 304 h 540"/>
              <a:gd name="T4" fmla="*/ 151 w 236"/>
              <a:gd name="T5" fmla="*/ 250 h 540"/>
              <a:gd name="T6" fmla="*/ 189 w 236"/>
              <a:gd name="T7" fmla="*/ 240 h 540"/>
              <a:gd name="T8" fmla="*/ 191 w 236"/>
              <a:gd name="T9" fmla="*/ 237 h 540"/>
              <a:gd name="T10" fmla="*/ 217 w 236"/>
              <a:gd name="T11" fmla="*/ 247 h 540"/>
              <a:gd name="T12" fmla="*/ 227 w 236"/>
              <a:gd name="T13" fmla="*/ 237 h 540"/>
              <a:gd name="T14" fmla="*/ 228 w 236"/>
              <a:gd name="T15" fmla="*/ 222 h 540"/>
              <a:gd name="T16" fmla="*/ 218 w 236"/>
              <a:gd name="T17" fmla="*/ 217 h 540"/>
              <a:gd name="T18" fmla="*/ 198 w 236"/>
              <a:gd name="T19" fmla="*/ 219 h 540"/>
              <a:gd name="T20" fmla="*/ 142 w 236"/>
              <a:gd name="T21" fmla="*/ 195 h 540"/>
              <a:gd name="T22" fmla="*/ 126 w 236"/>
              <a:gd name="T23" fmla="*/ 135 h 540"/>
              <a:gd name="T24" fmla="*/ 117 w 236"/>
              <a:gd name="T25" fmla="*/ 97 h 540"/>
              <a:gd name="T26" fmla="*/ 109 w 236"/>
              <a:gd name="T27" fmla="*/ 78 h 540"/>
              <a:gd name="T28" fmla="*/ 119 w 236"/>
              <a:gd name="T29" fmla="*/ 79 h 540"/>
              <a:gd name="T30" fmla="*/ 121 w 236"/>
              <a:gd name="T31" fmla="*/ 70 h 540"/>
              <a:gd name="T32" fmla="*/ 123 w 236"/>
              <a:gd name="T33" fmla="*/ 60 h 540"/>
              <a:gd name="T34" fmla="*/ 121 w 236"/>
              <a:gd name="T35" fmla="*/ 51 h 540"/>
              <a:gd name="T36" fmla="*/ 125 w 236"/>
              <a:gd name="T37" fmla="*/ 43 h 540"/>
              <a:gd name="T38" fmla="*/ 122 w 236"/>
              <a:gd name="T39" fmla="*/ 32 h 540"/>
              <a:gd name="T40" fmla="*/ 116 w 236"/>
              <a:gd name="T41" fmla="*/ 21 h 540"/>
              <a:gd name="T42" fmla="*/ 81 w 236"/>
              <a:gd name="T43" fmla="*/ 6 h 540"/>
              <a:gd name="T44" fmla="*/ 67 w 236"/>
              <a:gd name="T45" fmla="*/ 68 h 540"/>
              <a:gd name="T46" fmla="*/ 70 w 236"/>
              <a:gd name="T47" fmla="*/ 72 h 540"/>
              <a:gd name="T48" fmla="*/ 70 w 236"/>
              <a:gd name="T49" fmla="*/ 82 h 540"/>
              <a:gd name="T50" fmla="*/ 41 w 236"/>
              <a:gd name="T51" fmla="*/ 139 h 540"/>
              <a:gd name="T52" fmla="*/ 35 w 236"/>
              <a:gd name="T53" fmla="*/ 266 h 540"/>
              <a:gd name="T54" fmla="*/ 38 w 236"/>
              <a:gd name="T55" fmla="*/ 285 h 540"/>
              <a:gd name="T56" fmla="*/ 59 w 236"/>
              <a:gd name="T57" fmla="*/ 313 h 540"/>
              <a:gd name="T58" fmla="*/ 1 w 236"/>
              <a:gd name="T59" fmla="*/ 323 h 540"/>
              <a:gd name="T60" fmla="*/ 8 w 236"/>
              <a:gd name="T61" fmla="*/ 426 h 540"/>
              <a:gd name="T62" fmla="*/ 25 w 236"/>
              <a:gd name="T63" fmla="*/ 430 h 540"/>
              <a:gd name="T64" fmla="*/ 41 w 236"/>
              <a:gd name="T65" fmla="*/ 427 h 540"/>
              <a:gd name="T66" fmla="*/ 14 w 236"/>
              <a:gd name="T67" fmla="*/ 498 h 540"/>
              <a:gd name="T68" fmla="*/ 19 w 236"/>
              <a:gd name="T69" fmla="*/ 522 h 540"/>
              <a:gd name="T70" fmla="*/ 26 w 236"/>
              <a:gd name="T71" fmla="*/ 526 h 540"/>
              <a:gd name="T72" fmla="*/ 84 w 236"/>
              <a:gd name="T73" fmla="*/ 538 h 540"/>
              <a:gd name="T74" fmla="*/ 48 w 236"/>
              <a:gd name="T75" fmla="*/ 505 h 540"/>
              <a:gd name="T76" fmla="*/ 122 w 236"/>
              <a:gd name="T77" fmla="*/ 427 h 540"/>
              <a:gd name="T78" fmla="*/ 140 w 236"/>
              <a:gd name="T79" fmla="*/ 430 h 540"/>
              <a:gd name="T80" fmla="*/ 150 w 236"/>
              <a:gd name="T81" fmla="*/ 427 h 540"/>
              <a:gd name="T82" fmla="*/ 110 w 236"/>
              <a:gd name="T83" fmla="*/ 324 h 540"/>
              <a:gd name="T84" fmla="*/ 172 w 236"/>
              <a:gd name="T85" fmla="*/ 320 h 540"/>
              <a:gd name="T86" fmla="*/ 164 w 236"/>
              <a:gd name="T87" fmla="*/ 435 h 540"/>
              <a:gd name="T88" fmla="*/ 164 w 236"/>
              <a:gd name="T89" fmla="*/ 457 h 540"/>
              <a:gd name="T90" fmla="*/ 183 w 236"/>
              <a:gd name="T91" fmla="*/ 453 h 540"/>
              <a:gd name="T92" fmla="*/ 235 w 236"/>
              <a:gd name="T93" fmla="*/ 457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6" h="540">
                <a:moveTo>
                  <a:pt x="234" y="454"/>
                </a:moveTo>
                <a:cubicBezTo>
                  <a:pt x="224" y="446"/>
                  <a:pt x="221" y="444"/>
                  <a:pt x="209" y="439"/>
                </a:cubicBezTo>
                <a:cubicBezTo>
                  <a:pt x="196" y="433"/>
                  <a:pt x="202" y="419"/>
                  <a:pt x="202" y="419"/>
                </a:cubicBezTo>
                <a:cubicBezTo>
                  <a:pt x="224" y="304"/>
                  <a:pt x="224" y="304"/>
                  <a:pt x="224" y="304"/>
                </a:cubicBezTo>
                <a:cubicBezTo>
                  <a:pt x="227" y="284"/>
                  <a:pt x="215" y="277"/>
                  <a:pt x="215" y="277"/>
                </a:cubicBezTo>
                <a:cubicBezTo>
                  <a:pt x="209" y="272"/>
                  <a:pt x="151" y="250"/>
                  <a:pt x="151" y="250"/>
                </a:cubicBezTo>
                <a:cubicBezTo>
                  <a:pt x="151" y="250"/>
                  <a:pt x="149" y="240"/>
                  <a:pt x="147" y="228"/>
                </a:cubicBezTo>
                <a:cubicBezTo>
                  <a:pt x="189" y="240"/>
                  <a:pt x="189" y="240"/>
                  <a:pt x="189" y="240"/>
                </a:cubicBezTo>
                <a:cubicBezTo>
                  <a:pt x="190" y="237"/>
                  <a:pt x="190" y="237"/>
                  <a:pt x="190" y="237"/>
                </a:cubicBezTo>
                <a:cubicBezTo>
                  <a:pt x="191" y="237"/>
                  <a:pt x="191" y="237"/>
                  <a:pt x="191" y="237"/>
                </a:cubicBezTo>
                <a:cubicBezTo>
                  <a:pt x="194" y="239"/>
                  <a:pt x="197" y="242"/>
                  <a:pt x="200" y="245"/>
                </a:cubicBezTo>
                <a:cubicBezTo>
                  <a:pt x="203" y="249"/>
                  <a:pt x="214" y="247"/>
                  <a:pt x="217" y="247"/>
                </a:cubicBezTo>
                <a:cubicBezTo>
                  <a:pt x="221" y="246"/>
                  <a:pt x="222" y="246"/>
                  <a:pt x="222" y="244"/>
                </a:cubicBezTo>
                <a:cubicBezTo>
                  <a:pt x="223" y="241"/>
                  <a:pt x="227" y="239"/>
                  <a:pt x="227" y="237"/>
                </a:cubicBezTo>
                <a:cubicBezTo>
                  <a:pt x="227" y="235"/>
                  <a:pt x="229" y="231"/>
                  <a:pt x="229" y="229"/>
                </a:cubicBezTo>
                <a:cubicBezTo>
                  <a:pt x="230" y="227"/>
                  <a:pt x="230" y="224"/>
                  <a:pt x="228" y="222"/>
                </a:cubicBezTo>
                <a:cubicBezTo>
                  <a:pt x="226" y="220"/>
                  <a:pt x="219" y="220"/>
                  <a:pt x="219" y="220"/>
                </a:cubicBezTo>
                <a:cubicBezTo>
                  <a:pt x="219" y="220"/>
                  <a:pt x="219" y="220"/>
                  <a:pt x="218" y="217"/>
                </a:cubicBezTo>
                <a:cubicBezTo>
                  <a:pt x="218" y="214"/>
                  <a:pt x="214" y="216"/>
                  <a:pt x="208" y="216"/>
                </a:cubicBezTo>
                <a:cubicBezTo>
                  <a:pt x="203" y="217"/>
                  <a:pt x="199" y="219"/>
                  <a:pt x="198" y="219"/>
                </a:cubicBezTo>
                <a:cubicBezTo>
                  <a:pt x="199" y="216"/>
                  <a:pt x="199" y="216"/>
                  <a:pt x="199" y="216"/>
                </a:cubicBezTo>
                <a:cubicBezTo>
                  <a:pt x="142" y="195"/>
                  <a:pt x="142" y="195"/>
                  <a:pt x="142" y="195"/>
                </a:cubicBezTo>
                <a:cubicBezTo>
                  <a:pt x="142" y="190"/>
                  <a:pt x="141" y="186"/>
                  <a:pt x="141" y="183"/>
                </a:cubicBezTo>
                <a:cubicBezTo>
                  <a:pt x="140" y="168"/>
                  <a:pt x="131" y="143"/>
                  <a:pt x="126" y="135"/>
                </a:cubicBezTo>
                <a:cubicBezTo>
                  <a:pt x="121" y="127"/>
                  <a:pt x="116" y="114"/>
                  <a:pt x="116" y="114"/>
                </a:cubicBezTo>
                <a:cubicBezTo>
                  <a:pt x="116" y="114"/>
                  <a:pt x="118" y="103"/>
                  <a:pt x="117" y="97"/>
                </a:cubicBezTo>
                <a:cubicBezTo>
                  <a:pt x="116" y="91"/>
                  <a:pt x="107" y="88"/>
                  <a:pt x="107" y="88"/>
                </a:cubicBezTo>
                <a:cubicBezTo>
                  <a:pt x="109" y="78"/>
                  <a:pt x="109" y="78"/>
                  <a:pt x="109" y="78"/>
                </a:cubicBezTo>
                <a:cubicBezTo>
                  <a:pt x="111" y="79"/>
                  <a:pt x="112" y="80"/>
                  <a:pt x="114" y="80"/>
                </a:cubicBezTo>
                <a:cubicBezTo>
                  <a:pt x="117" y="80"/>
                  <a:pt x="117" y="80"/>
                  <a:pt x="119" y="79"/>
                </a:cubicBezTo>
                <a:cubicBezTo>
                  <a:pt x="120" y="78"/>
                  <a:pt x="122" y="78"/>
                  <a:pt x="121" y="76"/>
                </a:cubicBezTo>
                <a:cubicBezTo>
                  <a:pt x="121" y="73"/>
                  <a:pt x="122" y="72"/>
                  <a:pt x="121" y="70"/>
                </a:cubicBezTo>
                <a:cubicBezTo>
                  <a:pt x="121" y="69"/>
                  <a:pt x="122" y="67"/>
                  <a:pt x="123" y="65"/>
                </a:cubicBezTo>
                <a:cubicBezTo>
                  <a:pt x="123" y="62"/>
                  <a:pt x="123" y="60"/>
                  <a:pt x="123" y="60"/>
                </a:cubicBezTo>
                <a:cubicBezTo>
                  <a:pt x="123" y="60"/>
                  <a:pt x="123" y="58"/>
                  <a:pt x="122" y="57"/>
                </a:cubicBezTo>
                <a:cubicBezTo>
                  <a:pt x="122" y="56"/>
                  <a:pt x="121" y="51"/>
                  <a:pt x="121" y="51"/>
                </a:cubicBezTo>
                <a:cubicBezTo>
                  <a:pt x="121" y="51"/>
                  <a:pt x="123" y="50"/>
                  <a:pt x="125" y="47"/>
                </a:cubicBezTo>
                <a:cubicBezTo>
                  <a:pt x="127" y="45"/>
                  <a:pt x="125" y="43"/>
                  <a:pt x="125" y="43"/>
                </a:cubicBezTo>
                <a:cubicBezTo>
                  <a:pt x="123" y="43"/>
                  <a:pt x="120" y="39"/>
                  <a:pt x="120" y="39"/>
                </a:cubicBezTo>
                <a:cubicBezTo>
                  <a:pt x="120" y="39"/>
                  <a:pt x="122" y="34"/>
                  <a:pt x="122" y="32"/>
                </a:cubicBezTo>
                <a:cubicBezTo>
                  <a:pt x="122" y="30"/>
                  <a:pt x="120" y="29"/>
                  <a:pt x="119" y="29"/>
                </a:cubicBezTo>
                <a:cubicBezTo>
                  <a:pt x="119" y="28"/>
                  <a:pt x="117" y="25"/>
                  <a:pt x="116" y="21"/>
                </a:cubicBezTo>
                <a:cubicBezTo>
                  <a:pt x="115" y="17"/>
                  <a:pt x="108" y="13"/>
                  <a:pt x="108" y="13"/>
                </a:cubicBezTo>
                <a:cubicBezTo>
                  <a:pt x="111" y="6"/>
                  <a:pt x="107" y="0"/>
                  <a:pt x="81" y="6"/>
                </a:cubicBezTo>
                <a:cubicBezTo>
                  <a:pt x="55" y="13"/>
                  <a:pt x="54" y="31"/>
                  <a:pt x="57" y="43"/>
                </a:cubicBezTo>
                <a:cubicBezTo>
                  <a:pt x="59" y="55"/>
                  <a:pt x="66" y="66"/>
                  <a:pt x="67" y="68"/>
                </a:cubicBezTo>
                <a:cubicBezTo>
                  <a:pt x="68" y="70"/>
                  <a:pt x="68" y="75"/>
                  <a:pt x="68" y="75"/>
                </a:cubicBezTo>
                <a:cubicBezTo>
                  <a:pt x="68" y="75"/>
                  <a:pt x="69" y="71"/>
                  <a:pt x="70" y="72"/>
                </a:cubicBezTo>
                <a:cubicBezTo>
                  <a:pt x="70" y="73"/>
                  <a:pt x="70" y="75"/>
                  <a:pt x="70" y="78"/>
                </a:cubicBezTo>
                <a:cubicBezTo>
                  <a:pt x="70" y="79"/>
                  <a:pt x="70" y="80"/>
                  <a:pt x="70" y="82"/>
                </a:cubicBezTo>
                <a:cubicBezTo>
                  <a:pt x="65" y="92"/>
                  <a:pt x="54" y="108"/>
                  <a:pt x="49" y="119"/>
                </a:cubicBezTo>
                <a:cubicBezTo>
                  <a:pt x="48" y="120"/>
                  <a:pt x="44" y="131"/>
                  <a:pt x="41" y="139"/>
                </a:cubicBezTo>
                <a:cubicBezTo>
                  <a:pt x="20" y="176"/>
                  <a:pt x="20" y="176"/>
                  <a:pt x="20" y="176"/>
                </a:cubicBezTo>
                <a:cubicBezTo>
                  <a:pt x="35" y="266"/>
                  <a:pt x="35" y="266"/>
                  <a:pt x="35" y="266"/>
                </a:cubicBezTo>
                <a:cubicBezTo>
                  <a:pt x="41" y="266"/>
                  <a:pt x="41" y="266"/>
                  <a:pt x="41" y="266"/>
                </a:cubicBezTo>
                <a:cubicBezTo>
                  <a:pt x="39" y="276"/>
                  <a:pt x="38" y="285"/>
                  <a:pt x="38" y="285"/>
                </a:cubicBezTo>
                <a:cubicBezTo>
                  <a:pt x="59" y="293"/>
                  <a:pt x="59" y="293"/>
                  <a:pt x="59" y="293"/>
                </a:cubicBezTo>
                <a:cubicBezTo>
                  <a:pt x="59" y="313"/>
                  <a:pt x="59" y="313"/>
                  <a:pt x="59" y="313"/>
                </a:cubicBezTo>
                <a:cubicBezTo>
                  <a:pt x="57" y="316"/>
                  <a:pt x="56" y="319"/>
                  <a:pt x="56" y="324"/>
                </a:cubicBezTo>
                <a:cubicBezTo>
                  <a:pt x="1" y="323"/>
                  <a:pt x="1" y="323"/>
                  <a:pt x="1" y="323"/>
                </a:cubicBezTo>
                <a:cubicBezTo>
                  <a:pt x="0" y="426"/>
                  <a:pt x="0" y="426"/>
                  <a:pt x="0" y="426"/>
                </a:cubicBezTo>
                <a:cubicBezTo>
                  <a:pt x="8" y="426"/>
                  <a:pt x="8" y="426"/>
                  <a:pt x="8" y="426"/>
                </a:cubicBezTo>
                <a:cubicBezTo>
                  <a:pt x="8" y="430"/>
                  <a:pt x="8" y="430"/>
                  <a:pt x="8" y="430"/>
                </a:cubicBezTo>
                <a:cubicBezTo>
                  <a:pt x="25" y="430"/>
                  <a:pt x="25" y="430"/>
                  <a:pt x="25" y="430"/>
                </a:cubicBezTo>
                <a:cubicBezTo>
                  <a:pt x="25" y="426"/>
                  <a:pt x="25" y="426"/>
                  <a:pt x="25" y="426"/>
                </a:cubicBezTo>
                <a:cubicBezTo>
                  <a:pt x="41" y="427"/>
                  <a:pt x="41" y="427"/>
                  <a:pt x="41" y="427"/>
                </a:cubicBezTo>
                <a:cubicBezTo>
                  <a:pt x="14" y="494"/>
                  <a:pt x="14" y="494"/>
                  <a:pt x="14" y="494"/>
                </a:cubicBezTo>
                <a:cubicBezTo>
                  <a:pt x="14" y="498"/>
                  <a:pt x="14" y="498"/>
                  <a:pt x="14" y="498"/>
                </a:cubicBezTo>
                <a:cubicBezTo>
                  <a:pt x="16" y="499"/>
                  <a:pt x="6" y="511"/>
                  <a:pt x="8" y="513"/>
                </a:cubicBezTo>
                <a:cubicBezTo>
                  <a:pt x="10" y="516"/>
                  <a:pt x="14" y="519"/>
                  <a:pt x="19" y="522"/>
                </a:cubicBezTo>
                <a:cubicBezTo>
                  <a:pt x="20" y="523"/>
                  <a:pt x="23" y="521"/>
                  <a:pt x="24" y="521"/>
                </a:cubicBezTo>
                <a:cubicBezTo>
                  <a:pt x="26" y="522"/>
                  <a:pt x="25" y="526"/>
                  <a:pt x="26" y="526"/>
                </a:cubicBezTo>
                <a:cubicBezTo>
                  <a:pt x="35" y="531"/>
                  <a:pt x="44" y="536"/>
                  <a:pt x="49" y="537"/>
                </a:cubicBezTo>
                <a:cubicBezTo>
                  <a:pt x="59" y="539"/>
                  <a:pt x="77" y="540"/>
                  <a:pt x="84" y="538"/>
                </a:cubicBezTo>
                <a:cubicBezTo>
                  <a:pt x="92" y="535"/>
                  <a:pt x="73" y="526"/>
                  <a:pt x="66" y="522"/>
                </a:cubicBezTo>
                <a:cubicBezTo>
                  <a:pt x="58" y="519"/>
                  <a:pt x="48" y="505"/>
                  <a:pt x="48" y="505"/>
                </a:cubicBezTo>
                <a:cubicBezTo>
                  <a:pt x="48" y="505"/>
                  <a:pt x="71" y="457"/>
                  <a:pt x="86" y="427"/>
                </a:cubicBezTo>
                <a:cubicBezTo>
                  <a:pt x="122" y="427"/>
                  <a:pt x="122" y="427"/>
                  <a:pt x="122" y="427"/>
                </a:cubicBezTo>
                <a:cubicBezTo>
                  <a:pt x="122" y="430"/>
                  <a:pt x="122" y="430"/>
                  <a:pt x="122" y="430"/>
                </a:cubicBezTo>
                <a:cubicBezTo>
                  <a:pt x="140" y="430"/>
                  <a:pt x="140" y="430"/>
                  <a:pt x="140" y="430"/>
                </a:cubicBezTo>
                <a:cubicBezTo>
                  <a:pt x="140" y="427"/>
                  <a:pt x="140" y="427"/>
                  <a:pt x="140" y="427"/>
                </a:cubicBezTo>
                <a:cubicBezTo>
                  <a:pt x="150" y="427"/>
                  <a:pt x="150" y="427"/>
                  <a:pt x="150" y="427"/>
                </a:cubicBezTo>
                <a:cubicBezTo>
                  <a:pt x="150" y="324"/>
                  <a:pt x="150" y="324"/>
                  <a:pt x="150" y="324"/>
                </a:cubicBezTo>
                <a:cubicBezTo>
                  <a:pt x="110" y="324"/>
                  <a:pt x="110" y="324"/>
                  <a:pt x="110" y="324"/>
                </a:cubicBezTo>
                <a:cubicBezTo>
                  <a:pt x="112" y="311"/>
                  <a:pt x="113" y="301"/>
                  <a:pt x="113" y="301"/>
                </a:cubicBezTo>
                <a:cubicBezTo>
                  <a:pt x="172" y="320"/>
                  <a:pt x="172" y="320"/>
                  <a:pt x="172" y="320"/>
                </a:cubicBezTo>
                <a:cubicBezTo>
                  <a:pt x="179" y="323"/>
                  <a:pt x="177" y="326"/>
                  <a:pt x="177" y="326"/>
                </a:cubicBezTo>
                <a:cubicBezTo>
                  <a:pt x="176" y="331"/>
                  <a:pt x="164" y="435"/>
                  <a:pt x="164" y="435"/>
                </a:cubicBezTo>
                <a:cubicBezTo>
                  <a:pt x="166" y="437"/>
                  <a:pt x="166" y="437"/>
                  <a:pt x="166" y="437"/>
                </a:cubicBezTo>
                <a:cubicBezTo>
                  <a:pt x="161" y="443"/>
                  <a:pt x="164" y="457"/>
                  <a:pt x="164" y="457"/>
                </a:cubicBezTo>
                <a:cubicBezTo>
                  <a:pt x="179" y="457"/>
                  <a:pt x="179" y="457"/>
                  <a:pt x="179" y="457"/>
                </a:cubicBezTo>
                <a:cubicBezTo>
                  <a:pt x="180" y="456"/>
                  <a:pt x="183" y="453"/>
                  <a:pt x="183" y="453"/>
                </a:cubicBezTo>
                <a:cubicBezTo>
                  <a:pt x="186" y="456"/>
                  <a:pt x="190" y="457"/>
                  <a:pt x="190" y="457"/>
                </a:cubicBezTo>
                <a:cubicBezTo>
                  <a:pt x="195" y="458"/>
                  <a:pt x="235" y="458"/>
                  <a:pt x="235" y="457"/>
                </a:cubicBezTo>
                <a:cubicBezTo>
                  <a:pt x="236" y="456"/>
                  <a:pt x="234" y="454"/>
                  <a:pt x="234" y="45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8" name="矩形: 圆顶角 7">
            <a:extLst>
              <a:ext uri="{FF2B5EF4-FFF2-40B4-BE49-F238E27FC236}">
                <a16:creationId xmlns:a16="http://schemas.microsoft.com/office/drawing/2014/main" id="{AE4D2327-A545-F917-2874-A6EEB4104FE1}"/>
              </a:ext>
            </a:extLst>
          </p:cNvPr>
          <p:cNvSpPr/>
          <p:nvPr/>
        </p:nvSpPr>
        <p:spPr>
          <a:xfrm rot="5400000">
            <a:off x="886720" y="524259"/>
            <a:ext cx="4371142" cy="6144583"/>
          </a:xfrm>
          <a:prstGeom prst="round2SameRect">
            <a:avLst/>
          </a:prstGeom>
          <a:solidFill>
            <a:schemeClr val="bg1"/>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0" name="矩形 11">
            <a:extLst>
              <a:ext uri="{FF2B5EF4-FFF2-40B4-BE49-F238E27FC236}">
                <a16:creationId xmlns:a16="http://schemas.microsoft.com/office/drawing/2014/main" id="{76BE61C2-5F10-EFA8-A62C-6DE421E30AA5}"/>
              </a:ext>
            </a:extLst>
          </p:cNvPr>
          <p:cNvSpPr/>
          <p:nvPr/>
        </p:nvSpPr>
        <p:spPr>
          <a:xfrm>
            <a:off x="203520" y="2380324"/>
            <a:ext cx="690748" cy="45814"/>
          </a:xfrm>
          <a:prstGeom prst="rect">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21" name="文本框 12">
            <a:extLst>
              <a:ext uri="{FF2B5EF4-FFF2-40B4-BE49-F238E27FC236}">
                <a16:creationId xmlns:a16="http://schemas.microsoft.com/office/drawing/2014/main" id="{549D2570-9ECC-2F41-53DF-673EA7A89F62}"/>
              </a:ext>
            </a:extLst>
          </p:cNvPr>
          <p:cNvSpPr txBox="1"/>
          <p:nvPr/>
        </p:nvSpPr>
        <p:spPr>
          <a:xfrm>
            <a:off x="138039" y="2557650"/>
            <a:ext cx="5651423" cy="3139321"/>
          </a:xfrm>
          <a:prstGeom prst="rect">
            <a:avLst/>
          </a:prstGeom>
          <a:noFill/>
        </p:spPr>
        <p:txBody>
          <a:bodyPr wrap="square" rtlCol="0">
            <a:spAutoFit/>
          </a:bodyPr>
          <a:lstStyle/>
          <a:p>
            <a:r>
              <a:rPr lang="pt-BR" altLang="zh-CN" b="1" dirty="0">
                <a:solidFill>
                  <a:prstClr val="black">
                    <a:lumMod val="75000"/>
                    <a:lumOff val="25000"/>
                  </a:prstClr>
                </a:solidFill>
                <a:cs typeface="+mn-ea"/>
                <a:sym typeface="+mn-lt"/>
              </a:rPr>
              <a:t>Documentação obrigatória</a:t>
            </a:r>
          </a:p>
          <a:p>
            <a:endParaRPr lang="pt-BR" altLang="zh-CN" dirty="0">
              <a:solidFill>
                <a:prstClr val="black">
                  <a:lumMod val="75000"/>
                  <a:lumOff val="25000"/>
                </a:prstClr>
              </a:solidFill>
              <a:cs typeface="+mn-ea"/>
              <a:sym typeface="+mn-lt"/>
            </a:endParaRPr>
          </a:p>
          <a:p>
            <a:r>
              <a:rPr lang="pt-BR" altLang="zh-CN" dirty="0">
                <a:solidFill>
                  <a:prstClr val="black">
                    <a:lumMod val="75000"/>
                    <a:lumOff val="25000"/>
                  </a:prstClr>
                </a:solidFill>
                <a:cs typeface="+mn-ea"/>
                <a:sym typeface="+mn-lt"/>
              </a:rPr>
              <a:t>A NR-19 determina que as empresas que lidam com explosivos devem possuir uma série de documentos obrigatórios. Isso inclui licenças, autorizações, certificados, registros de fabricação, laudos técnicos, planos de segurança, entre outros documentos específicos que podem ser exigidos pelas autoridades competentes. Essa documentação deve estar atualizada e disponível para fins de fiscalização.</a:t>
            </a:r>
            <a:endParaRPr lang="zh-CN" altLang="en-US" dirty="0">
              <a:solidFill>
                <a:prstClr val="black">
                  <a:lumMod val="75000"/>
                  <a:lumOff val="25000"/>
                </a:prstClr>
              </a:solidFill>
              <a:cs typeface="+mn-ea"/>
              <a:sym typeface="+mn-lt"/>
            </a:endParaRPr>
          </a:p>
        </p:txBody>
      </p:sp>
      <p:sp>
        <p:nvSpPr>
          <p:cNvPr id="22" name="文本框 10">
            <a:extLst>
              <a:ext uri="{FF2B5EF4-FFF2-40B4-BE49-F238E27FC236}">
                <a16:creationId xmlns:a16="http://schemas.microsoft.com/office/drawing/2014/main" id="{142E4683-8548-1F12-427B-849CF0DC9AE2}"/>
              </a:ext>
            </a:extLst>
          </p:cNvPr>
          <p:cNvSpPr txBox="1"/>
          <p:nvPr/>
        </p:nvSpPr>
        <p:spPr>
          <a:xfrm>
            <a:off x="140020" y="1665321"/>
            <a:ext cx="2962068" cy="646331"/>
          </a:xfrm>
          <a:prstGeom prst="rect">
            <a:avLst/>
          </a:prstGeom>
          <a:noFill/>
        </p:spPr>
        <p:txBody>
          <a:bodyPr wrap="square" rtlCol="0">
            <a:spAutoFit/>
          </a:bodyPr>
          <a:lstStyle/>
          <a:p>
            <a:r>
              <a:rPr lang="en-US" altLang="zh-CN" sz="3600" b="1" dirty="0">
                <a:solidFill>
                  <a:srgbClr val="E60B2F"/>
                </a:solidFill>
                <a:cs typeface="+mn-ea"/>
                <a:sym typeface="+mn-lt"/>
              </a:rPr>
              <a:t>01</a:t>
            </a:r>
            <a:endParaRPr lang="zh-CN" altLang="en-US" sz="3600" b="1" dirty="0">
              <a:solidFill>
                <a:srgbClr val="E60B2F"/>
              </a:solidFill>
              <a:cs typeface="+mn-ea"/>
              <a:sym typeface="+mn-lt"/>
            </a:endParaRPr>
          </a:p>
        </p:txBody>
      </p:sp>
      <p:pic>
        <p:nvPicPr>
          <p:cNvPr id="3" name="Imagem 2">
            <a:extLst>
              <a:ext uri="{FF2B5EF4-FFF2-40B4-BE49-F238E27FC236}">
                <a16:creationId xmlns:a16="http://schemas.microsoft.com/office/drawing/2014/main" id="{C72FB434-3F95-1591-435F-1114FC569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6837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Pentagon 10">
            <a:extLst>
              <a:ext uri="{FF2B5EF4-FFF2-40B4-BE49-F238E27FC236}">
                <a16:creationId xmlns:a16="http://schemas.microsoft.com/office/drawing/2014/main" id="{C9F403CE-BB37-85E9-EC6A-738DFAAF4B22}"/>
              </a:ext>
            </a:extLst>
          </p:cNvPr>
          <p:cNvSpPr/>
          <p:nvPr/>
        </p:nvSpPr>
        <p:spPr>
          <a:xfrm>
            <a:off x="-3" y="2466501"/>
            <a:ext cx="2324101" cy="1508125"/>
          </a:xfrm>
          <a:prstGeom prst="homePlate">
            <a:avLst>
              <a:gd name="adj" fmla="val 41472"/>
            </a:avLst>
          </a:prstGeom>
          <a:solidFill>
            <a:srgbClr val="C00000"/>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a:ln>
                <a:noFill/>
              </a:ln>
              <a:solidFill>
                <a:prstClr val="white"/>
              </a:solidFill>
              <a:effectLst/>
              <a:uLnTx/>
              <a:uFillTx/>
              <a:cs typeface="+mn-ea"/>
              <a:sym typeface="+mn-lt"/>
            </a:endParaRPr>
          </a:p>
        </p:txBody>
      </p:sp>
      <p:sp>
        <p:nvSpPr>
          <p:cNvPr id="13" name="Arrow: Pentagon 11">
            <a:extLst>
              <a:ext uri="{FF2B5EF4-FFF2-40B4-BE49-F238E27FC236}">
                <a16:creationId xmlns:a16="http://schemas.microsoft.com/office/drawing/2014/main" id="{F45CF7EE-1C06-EBC2-298D-75AED2B17B25}"/>
              </a:ext>
            </a:extLst>
          </p:cNvPr>
          <p:cNvSpPr/>
          <p:nvPr/>
        </p:nvSpPr>
        <p:spPr>
          <a:xfrm>
            <a:off x="967609" y="2839564"/>
            <a:ext cx="764783" cy="762000"/>
          </a:xfrm>
          <a:prstGeom prst="homePlate">
            <a:avLst>
              <a:gd name="adj" fmla="val 41472"/>
            </a:avLst>
          </a:prstGeom>
          <a:solidFill>
            <a:sysClr val="window" lastClr="FFFFFF"/>
          </a:solidFill>
          <a:ln w="12700" cap="flat" cmpd="sng" algn="ctr">
            <a:noFill/>
            <a:prstDash val="solid"/>
            <a:miter lim="800000"/>
          </a:ln>
          <a:effectLst>
            <a:outerShdw blurRad="228600" dist="165100" dir="2700000" sx="90000" sy="90000" algn="t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a:ln>
                <a:noFill/>
              </a:ln>
              <a:solidFill>
                <a:prstClr val="white"/>
              </a:solidFill>
              <a:effectLst/>
              <a:uLnTx/>
              <a:uFillTx/>
              <a:cs typeface="+mn-ea"/>
              <a:sym typeface="+mn-lt"/>
            </a:endParaRPr>
          </a:p>
        </p:txBody>
      </p:sp>
      <p:grpSp>
        <p:nvGrpSpPr>
          <p:cNvPr id="14" name="Group 13">
            <a:extLst>
              <a:ext uri="{FF2B5EF4-FFF2-40B4-BE49-F238E27FC236}">
                <a16:creationId xmlns:a16="http://schemas.microsoft.com/office/drawing/2014/main" id="{D7E0E4C3-B189-7619-969B-07C8FC617F83}"/>
              </a:ext>
            </a:extLst>
          </p:cNvPr>
          <p:cNvGrpSpPr/>
          <p:nvPr/>
        </p:nvGrpSpPr>
        <p:grpSpPr>
          <a:xfrm>
            <a:off x="1160835" y="3075208"/>
            <a:ext cx="199926" cy="290711"/>
            <a:chOff x="10146507" y="3505994"/>
            <a:chExt cx="319881" cy="465138"/>
          </a:xfrm>
          <a:solidFill>
            <a:sysClr val="windowText" lastClr="000000">
              <a:lumMod val="75000"/>
              <a:lumOff val="25000"/>
            </a:sysClr>
          </a:solidFill>
        </p:grpSpPr>
        <p:sp>
          <p:nvSpPr>
            <p:cNvPr id="17" name="AutoShape 30">
              <a:extLst>
                <a:ext uri="{FF2B5EF4-FFF2-40B4-BE49-F238E27FC236}">
                  <a16:creationId xmlns:a16="http://schemas.microsoft.com/office/drawing/2014/main" id="{2AE449B0-719E-77DB-E2BE-CA6B0502209F}"/>
                </a:ext>
              </a:extLst>
            </p:cNvPr>
            <p:cNvSpPr>
              <a:spLocks/>
            </p:cNvSpPr>
            <p:nvPr/>
          </p:nvSpPr>
          <p:spPr bwMode="auto">
            <a:xfrm>
              <a:off x="10146507" y="3505994"/>
              <a:ext cx="319881" cy="465138"/>
            </a:xfrm>
            <a:custGeom>
              <a:avLst/>
              <a:gdLst>
                <a:gd name="T0" fmla="*/ 10383 w 20767"/>
                <a:gd name="T1" fmla="*/ 10800 h 21600"/>
                <a:gd name="T2" fmla="*/ 10383 w 20767"/>
                <a:gd name="T3" fmla="*/ 10800 h 21600"/>
                <a:gd name="T4" fmla="*/ 10383 w 20767"/>
                <a:gd name="T5" fmla="*/ 10800 h 21600"/>
                <a:gd name="T6" fmla="*/ 10383 w 20767"/>
                <a:gd name="T7" fmla="*/ 10800 h 21600"/>
              </a:gdLst>
              <a:ahLst/>
              <a:cxnLst>
                <a:cxn ang="0">
                  <a:pos x="T0" y="T1"/>
                </a:cxn>
                <a:cxn ang="0">
                  <a:pos x="T2" y="T3"/>
                </a:cxn>
                <a:cxn ang="0">
                  <a:pos x="T4" y="T5"/>
                </a:cxn>
                <a:cxn ang="0">
                  <a:pos x="T6" y="T7"/>
                </a:cxn>
              </a:cxnLst>
              <a:rect l="0" t="0" r="r" b="b"/>
              <a:pathLst>
                <a:path w="20767" h="21600">
                  <a:moveTo>
                    <a:pt x="18566" y="16551"/>
                  </a:moveTo>
                  <a:cubicBezTo>
                    <a:pt x="17960" y="18284"/>
                    <a:pt x="17274" y="20249"/>
                    <a:pt x="9436" y="20249"/>
                  </a:cubicBezTo>
                  <a:cubicBezTo>
                    <a:pt x="4711" y="20249"/>
                    <a:pt x="1888" y="17809"/>
                    <a:pt x="1888" y="15451"/>
                  </a:cubicBezTo>
                  <a:cubicBezTo>
                    <a:pt x="1888" y="13645"/>
                    <a:pt x="2349" y="12161"/>
                    <a:pt x="2835" y="10591"/>
                  </a:cubicBezTo>
                  <a:cubicBezTo>
                    <a:pt x="3454" y="8600"/>
                    <a:pt x="4088" y="6563"/>
                    <a:pt x="3813" y="3868"/>
                  </a:cubicBezTo>
                  <a:cubicBezTo>
                    <a:pt x="6723" y="6750"/>
                    <a:pt x="7759" y="10567"/>
                    <a:pt x="7759" y="10567"/>
                  </a:cubicBezTo>
                  <a:cubicBezTo>
                    <a:pt x="7759" y="10567"/>
                    <a:pt x="10468" y="7846"/>
                    <a:pt x="11196" y="6582"/>
                  </a:cubicBezTo>
                  <a:cubicBezTo>
                    <a:pt x="11755" y="7395"/>
                    <a:pt x="12267" y="10124"/>
                    <a:pt x="12267" y="12825"/>
                  </a:cubicBezTo>
                  <a:cubicBezTo>
                    <a:pt x="12267" y="12825"/>
                    <a:pt x="14773" y="11347"/>
                    <a:pt x="16653" y="9127"/>
                  </a:cubicBezTo>
                  <a:cubicBezTo>
                    <a:pt x="18632" y="11666"/>
                    <a:pt x="19346" y="14320"/>
                    <a:pt x="18566" y="16551"/>
                  </a:cubicBezTo>
                  <a:moveTo>
                    <a:pt x="16041" y="6075"/>
                  </a:moveTo>
                  <a:cubicBezTo>
                    <a:pt x="15982" y="7879"/>
                    <a:pt x="14088" y="9404"/>
                    <a:pt x="14088" y="9404"/>
                  </a:cubicBezTo>
                  <a:cubicBezTo>
                    <a:pt x="14088" y="6046"/>
                    <a:pt x="10380" y="3375"/>
                    <a:pt x="10380" y="3375"/>
                  </a:cubicBezTo>
                  <a:cubicBezTo>
                    <a:pt x="10380" y="3375"/>
                    <a:pt x="10330" y="5373"/>
                    <a:pt x="8452" y="7389"/>
                  </a:cubicBezTo>
                  <a:cubicBezTo>
                    <a:pt x="6574" y="2686"/>
                    <a:pt x="938" y="0"/>
                    <a:pt x="938" y="0"/>
                  </a:cubicBezTo>
                  <a:cubicBezTo>
                    <a:pt x="3756" y="7389"/>
                    <a:pt x="0" y="10076"/>
                    <a:pt x="0" y="15451"/>
                  </a:cubicBezTo>
                  <a:cubicBezTo>
                    <a:pt x="0" y="18604"/>
                    <a:pt x="3730" y="21599"/>
                    <a:pt x="9436" y="21599"/>
                  </a:cubicBezTo>
                  <a:cubicBezTo>
                    <a:pt x="17888" y="21599"/>
                    <a:pt x="19523" y="19379"/>
                    <a:pt x="20396" y="16878"/>
                  </a:cubicBezTo>
                  <a:cubicBezTo>
                    <a:pt x="21599" y="13436"/>
                    <a:pt x="19797" y="9432"/>
                    <a:pt x="16041" y="607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solidFill>
                  <a:srgbClr val="FFFFFF"/>
                </a:solidFill>
                <a:effectLst>
                  <a:outerShdw blurRad="38100" dist="38100" dir="2700000" algn="tl">
                    <a:srgbClr val="000000"/>
                  </a:outerShdw>
                </a:effectLst>
                <a:uLnTx/>
                <a:uFillTx/>
                <a:cs typeface="+mn-ea"/>
                <a:sym typeface="+mn-lt"/>
              </a:endParaRPr>
            </a:p>
          </p:txBody>
        </p:sp>
        <p:sp>
          <p:nvSpPr>
            <p:cNvPr id="18" name="AutoShape 31">
              <a:extLst>
                <a:ext uri="{FF2B5EF4-FFF2-40B4-BE49-F238E27FC236}">
                  <a16:creationId xmlns:a16="http://schemas.microsoft.com/office/drawing/2014/main" id="{F00B5C78-587A-12B0-DDE4-15A452534B05}"/>
                </a:ext>
              </a:extLst>
            </p:cNvPr>
            <p:cNvSpPr>
              <a:spLocks/>
            </p:cNvSpPr>
            <p:nvPr/>
          </p:nvSpPr>
          <p:spPr bwMode="auto">
            <a:xfrm>
              <a:off x="10205244" y="3709194"/>
              <a:ext cx="205580" cy="166688"/>
            </a:xfrm>
            <a:custGeom>
              <a:avLst/>
              <a:gdLst>
                <a:gd name="T0" fmla="*/ 10641 w 21282"/>
                <a:gd name="T1" fmla="*/ 10800 h 21600"/>
                <a:gd name="T2" fmla="*/ 10641 w 21282"/>
                <a:gd name="T3" fmla="*/ 10800 h 21600"/>
                <a:gd name="T4" fmla="*/ 10641 w 21282"/>
                <a:gd name="T5" fmla="*/ 10800 h 21600"/>
                <a:gd name="T6" fmla="*/ 10641 w 21282"/>
                <a:gd name="T7" fmla="*/ 10800 h 21600"/>
              </a:gdLst>
              <a:ahLst/>
              <a:cxnLst>
                <a:cxn ang="0">
                  <a:pos x="T0" y="T1"/>
                </a:cxn>
                <a:cxn ang="0">
                  <a:pos x="T2" y="T3"/>
                </a:cxn>
                <a:cxn ang="0">
                  <a:pos x="T4" y="T5"/>
                </a:cxn>
                <a:cxn ang="0">
                  <a:pos x="T6" y="T7"/>
                </a:cxn>
              </a:cxnLst>
              <a:rect l="0" t="0" r="r" b="b"/>
              <a:pathLst>
                <a:path w="21282" h="21600">
                  <a:moveTo>
                    <a:pt x="20698" y="5891"/>
                  </a:moveTo>
                  <a:lnTo>
                    <a:pt x="19424" y="7749"/>
                  </a:lnTo>
                  <a:cubicBezTo>
                    <a:pt x="17846" y="10064"/>
                    <a:pt x="16352" y="12259"/>
                    <a:pt x="12365" y="14784"/>
                  </a:cubicBezTo>
                  <a:cubicBezTo>
                    <a:pt x="11794" y="12631"/>
                    <a:pt x="11275" y="10259"/>
                    <a:pt x="11275" y="6631"/>
                  </a:cubicBezTo>
                  <a:lnTo>
                    <a:pt x="11275" y="3408"/>
                  </a:lnTo>
                  <a:lnTo>
                    <a:pt x="9000" y="7893"/>
                  </a:lnTo>
                  <a:cubicBezTo>
                    <a:pt x="8233" y="9421"/>
                    <a:pt x="7598" y="10690"/>
                    <a:pt x="6649" y="12373"/>
                  </a:cubicBezTo>
                  <a:cubicBezTo>
                    <a:pt x="5211" y="8296"/>
                    <a:pt x="4195" y="5281"/>
                    <a:pt x="3422" y="2545"/>
                  </a:cubicBezTo>
                  <a:lnTo>
                    <a:pt x="2705" y="0"/>
                  </a:lnTo>
                  <a:lnTo>
                    <a:pt x="1926" y="2847"/>
                  </a:lnTo>
                  <a:cubicBezTo>
                    <a:pt x="936" y="6469"/>
                    <a:pt x="0" y="9891"/>
                    <a:pt x="0" y="18771"/>
                  </a:cubicBezTo>
                  <a:cubicBezTo>
                    <a:pt x="0" y="19292"/>
                    <a:pt x="333" y="19714"/>
                    <a:pt x="749" y="19714"/>
                  </a:cubicBezTo>
                  <a:cubicBezTo>
                    <a:pt x="1162" y="19714"/>
                    <a:pt x="1499" y="19292"/>
                    <a:pt x="1499" y="18771"/>
                  </a:cubicBezTo>
                  <a:cubicBezTo>
                    <a:pt x="1499" y="11964"/>
                    <a:pt x="2037" y="8594"/>
                    <a:pt x="2758" y="5681"/>
                  </a:cubicBezTo>
                  <a:cubicBezTo>
                    <a:pt x="3537" y="8174"/>
                    <a:pt x="4520" y="11009"/>
                    <a:pt x="5812" y="14638"/>
                  </a:cubicBezTo>
                  <a:lnTo>
                    <a:pt x="6339" y="16117"/>
                  </a:lnTo>
                  <a:lnTo>
                    <a:pt x="7100" y="14811"/>
                  </a:lnTo>
                  <a:cubicBezTo>
                    <a:pt x="8344" y="12681"/>
                    <a:pt x="9085" y="11248"/>
                    <a:pt x="9896" y="9638"/>
                  </a:cubicBezTo>
                  <a:cubicBezTo>
                    <a:pt x="10133" y="12428"/>
                    <a:pt x="10681" y="14428"/>
                    <a:pt x="11223" y="16408"/>
                  </a:cubicBezTo>
                  <a:lnTo>
                    <a:pt x="11495" y="17404"/>
                  </a:lnTo>
                  <a:lnTo>
                    <a:pt x="12253" y="16953"/>
                  </a:lnTo>
                  <a:cubicBezTo>
                    <a:pt x="16306" y="14531"/>
                    <a:pt x="18203" y="12327"/>
                    <a:pt x="19708" y="10211"/>
                  </a:cubicBezTo>
                  <a:cubicBezTo>
                    <a:pt x="19942" y="13727"/>
                    <a:pt x="19573" y="17574"/>
                    <a:pt x="18698" y="20305"/>
                  </a:cubicBezTo>
                  <a:cubicBezTo>
                    <a:pt x="18543" y="20787"/>
                    <a:pt x="18730" y="21336"/>
                    <a:pt x="19114" y="21531"/>
                  </a:cubicBezTo>
                  <a:cubicBezTo>
                    <a:pt x="19204" y="21577"/>
                    <a:pt x="19301" y="21599"/>
                    <a:pt x="19395" y="21599"/>
                  </a:cubicBezTo>
                  <a:cubicBezTo>
                    <a:pt x="19690" y="21599"/>
                    <a:pt x="19972" y="21377"/>
                    <a:pt x="20089" y="21008"/>
                  </a:cubicBezTo>
                  <a:cubicBezTo>
                    <a:pt x="21251" y="17380"/>
                    <a:pt x="21600" y="12213"/>
                    <a:pt x="20976" y="7841"/>
                  </a:cubicBezTo>
                  <a:cubicBezTo>
                    <a:pt x="20976" y="7841"/>
                    <a:pt x="20698" y="5891"/>
                    <a:pt x="20698" y="5891"/>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solidFill>
                  <a:srgbClr val="FFFFFF"/>
                </a:solidFill>
                <a:effectLst>
                  <a:outerShdw blurRad="38100" dist="38100" dir="2700000" algn="tl">
                    <a:srgbClr val="000000"/>
                  </a:outerShdw>
                </a:effectLst>
                <a:uLnTx/>
                <a:uFillTx/>
                <a:cs typeface="+mn-ea"/>
                <a:sym typeface="+mn-lt"/>
              </a:endParaRPr>
            </a:p>
          </p:txBody>
        </p:sp>
      </p:grpSp>
      <p:sp>
        <p:nvSpPr>
          <p:cNvPr id="19" name="Rectangle 23" descr="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
            <a:extLst>
              <a:ext uri="{FF2B5EF4-FFF2-40B4-BE49-F238E27FC236}">
                <a16:creationId xmlns:a16="http://schemas.microsoft.com/office/drawing/2014/main" id="{4E210D6D-EDED-7CB3-FC40-6596E8B7E82E}"/>
              </a:ext>
            </a:extLst>
          </p:cNvPr>
          <p:cNvSpPr/>
          <p:nvPr/>
        </p:nvSpPr>
        <p:spPr>
          <a:xfrm>
            <a:off x="3033115" y="1365102"/>
            <a:ext cx="8396885" cy="3674211"/>
          </a:xfrm>
          <a:prstGeom prst="rect">
            <a:avLst/>
          </a:prstGeom>
        </p:spPr>
        <p:txBody>
          <a:bodyPr wrap="square">
            <a:spAutoFit/>
          </a:bodyPr>
          <a:lstStyle/>
          <a:p>
            <a:pPr>
              <a:lnSpc>
                <a:spcPct val="200000"/>
              </a:lnSpc>
            </a:pPr>
            <a:r>
              <a:rPr lang="pt-BR" altLang="zh-CN" sz="2400" dirty="0">
                <a:cs typeface="+mn-ea"/>
                <a:sym typeface="+mn-lt"/>
              </a:rPr>
              <a:t>Desde as disposições gerais até as medidas de prevenção de riscos de incêndio e explosão, exploraremos os requisitos, as boas práticas e as orientações necessárias para um ambiente de trabalho seguro e em conformidade com a legislação vigente. </a:t>
            </a:r>
            <a:endParaRPr lang="zh-CN" altLang="en-US" sz="2400" dirty="0">
              <a:solidFill>
                <a:srgbClr val="C00000"/>
              </a:solidFill>
              <a:cs typeface="+mn-ea"/>
              <a:sym typeface="+mn-lt"/>
            </a:endParaRPr>
          </a:p>
        </p:txBody>
      </p:sp>
      <p:pic>
        <p:nvPicPr>
          <p:cNvPr id="3" name="Imagem 2">
            <a:extLst>
              <a:ext uri="{FF2B5EF4-FFF2-40B4-BE49-F238E27FC236}">
                <a16:creationId xmlns:a16="http://schemas.microsoft.com/office/drawing/2014/main" id="{36385ABA-D89B-323E-BE55-D356B9DDC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85339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94">
            <a:extLst>
              <a:ext uri="{FF2B5EF4-FFF2-40B4-BE49-F238E27FC236}">
                <a16:creationId xmlns:a16="http://schemas.microsoft.com/office/drawing/2014/main" id="{0A8E1ADE-2450-D13E-27E7-8CD5B377CADD}"/>
              </a:ext>
            </a:extLst>
          </p:cNvPr>
          <p:cNvSpPr>
            <a:spLocks/>
          </p:cNvSpPr>
          <p:nvPr/>
        </p:nvSpPr>
        <p:spPr bwMode="auto">
          <a:xfrm flipH="1">
            <a:off x="7023400" y="5810974"/>
            <a:ext cx="5162808" cy="797406"/>
          </a:xfrm>
          <a:custGeom>
            <a:avLst/>
            <a:gdLst>
              <a:gd name="T0" fmla="*/ 669 w 903"/>
              <a:gd name="T1" fmla="*/ 0 h 125"/>
              <a:gd name="T2" fmla="*/ 0 w 903"/>
              <a:gd name="T3" fmla="*/ 65 h 125"/>
              <a:gd name="T4" fmla="*/ 213 w 903"/>
              <a:gd name="T5" fmla="*/ 125 h 125"/>
              <a:gd name="T6" fmla="*/ 887 w 903"/>
              <a:gd name="T7" fmla="*/ 91 h 125"/>
              <a:gd name="T8" fmla="*/ 695 w 903"/>
              <a:gd name="T9" fmla="*/ 0 h 125"/>
              <a:gd name="T10" fmla="*/ 669 w 903"/>
              <a:gd name="T11" fmla="*/ 0 h 125"/>
            </a:gdLst>
            <a:ahLst/>
            <a:cxnLst>
              <a:cxn ang="0">
                <a:pos x="T0" y="T1"/>
              </a:cxn>
              <a:cxn ang="0">
                <a:pos x="T2" y="T3"/>
              </a:cxn>
              <a:cxn ang="0">
                <a:pos x="T4" y="T5"/>
              </a:cxn>
              <a:cxn ang="0">
                <a:pos x="T6" y="T7"/>
              </a:cxn>
              <a:cxn ang="0">
                <a:pos x="T8" y="T9"/>
              </a:cxn>
              <a:cxn ang="0">
                <a:pos x="T10" y="T11"/>
              </a:cxn>
            </a:cxnLst>
            <a:rect l="0" t="0" r="r" b="b"/>
            <a:pathLst>
              <a:path w="903" h="125">
                <a:moveTo>
                  <a:pt x="669" y="0"/>
                </a:moveTo>
                <a:cubicBezTo>
                  <a:pt x="486" y="0"/>
                  <a:pt x="0" y="65"/>
                  <a:pt x="0" y="65"/>
                </a:cubicBezTo>
                <a:cubicBezTo>
                  <a:pt x="213" y="125"/>
                  <a:pt x="213" y="125"/>
                  <a:pt x="213" y="125"/>
                </a:cubicBezTo>
                <a:cubicBezTo>
                  <a:pt x="267" y="125"/>
                  <a:pt x="872" y="117"/>
                  <a:pt x="887" y="91"/>
                </a:cubicBezTo>
                <a:cubicBezTo>
                  <a:pt x="903" y="65"/>
                  <a:pt x="851" y="8"/>
                  <a:pt x="695" y="0"/>
                </a:cubicBezTo>
                <a:cubicBezTo>
                  <a:pt x="687" y="0"/>
                  <a:pt x="678" y="0"/>
                  <a:pt x="669" y="0"/>
                </a:cubicBezTo>
              </a:path>
            </a:pathLst>
          </a:custGeom>
          <a:gradFill>
            <a:gsLst>
              <a:gs pos="100000">
                <a:schemeClr val="tx1">
                  <a:lumMod val="50000"/>
                  <a:lumOff val="50000"/>
                </a:schemeClr>
              </a:gs>
              <a:gs pos="0">
                <a:srgbClr val="F1F1F1">
                  <a:alpha val="60000"/>
                </a:srgbClr>
              </a:gs>
            </a:gsLst>
            <a:lin ang="2700000" scaled="1"/>
          </a:gra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5" name="Freeform 390">
            <a:extLst>
              <a:ext uri="{FF2B5EF4-FFF2-40B4-BE49-F238E27FC236}">
                <a16:creationId xmlns:a16="http://schemas.microsoft.com/office/drawing/2014/main" id="{C0732503-FF19-E92B-6A12-DB1438D72D1C}"/>
              </a:ext>
            </a:extLst>
          </p:cNvPr>
          <p:cNvSpPr>
            <a:spLocks/>
          </p:cNvSpPr>
          <p:nvPr/>
        </p:nvSpPr>
        <p:spPr bwMode="auto">
          <a:xfrm flipH="1">
            <a:off x="8286492" y="5442495"/>
            <a:ext cx="5162808" cy="797406"/>
          </a:xfrm>
          <a:custGeom>
            <a:avLst/>
            <a:gdLst>
              <a:gd name="T0" fmla="*/ 669 w 903"/>
              <a:gd name="T1" fmla="*/ 0 h 125"/>
              <a:gd name="T2" fmla="*/ 0 w 903"/>
              <a:gd name="T3" fmla="*/ 66 h 125"/>
              <a:gd name="T4" fmla="*/ 213 w 903"/>
              <a:gd name="T5" fmla="*/ 125 h 125"/>
              <a:gd name="T6" fmla="*/ 887 w 903"/>
              <a:gd name="T7" fmla="*/ 92 h 125"/>
              <a:gd name="T8" fmla="*/ 695 w 903"/>
              <a:gd name="T9" fmla="*/ 1 h 125"/>
              <a:gd name="T10" fmla="*/ 669 w 903"/>
              <a:gd name="T11" fmla="*/ 0 h 125"/>
            </a:gdLst>
            <a:ahLst/>
            <a:cxnLst>
              <a:cxn ang="0">
                <a:pos x="T0" y="T1"/>
              </a:cxn>
              <a:cxn ang="0">
                <a:pos x="T2" y="T3"/>
              </a:cxn>
              <a:cxn ang="0">
                <a:pos x="T4" y="T5"/>
              </a:cxn>
              <a:cxn ang="0">
                <a:pos x="T6" y="T7"/>
              </a:cxn>
              <a:cxn ang="0">
                <a:pos x="T8" y="T9"/>
              </a:cxn>
              <a:cxn ang="0">
                <a:pos x="T10" y="T11"/>
              </a:cxn>
            </a:cxnLst>
            <a:rect l="0" t="0" r="r" b="b"/>
            <a:pathLst>
              <a:path w="903" h="125">
                <a:moveTo>
                  <a:pt x="669" y="0"/>
                </a:moveTo>
                <a:cubicBezTo>
                  <a:pt x="486" y="0"/>
                  <a:pt x="0" y="66"/>
                  <a:pt x="0" y="66"/>
                </a:cubicBezTo>
                <a:cubicBezTo>
                  <a:pt x="213" y="125"/>
                  <a:pt x="213" y="125"/>
                  <a:pt x="213" y="125"/>
                </a:cubicBezTo>
                <a:cubicBezTo>
                  <a:pt x="267" y="125"/>
                  <a:pt x="871" y="118"/>
                  <a:pt x="887" y="92"/>
                </a:cubicBezTo>
                <a:cubicBezTo>
                  <a:pt x="903" y="66"/>
                  <a:pt x="851" y="9"/>
                  <a:pt x="695" y="1"/>
                </a:cubicBezTo>
                <a:cubicBezTo>
                  <a:pt x="687" y="0"/>
                  <a:pt x="678" y="0"/>
                  <a:pt x="669" y="0"/>
                </a:cubicBezTo>
              </a:path>
            </a:pathLst>
          </a:custGeom>
          <a:gradFill>
            <a:gsLst>
              <a:gs pos="100000">
                <a:schemeClr val="bg1">
                  <a:lumMod val="50000"/>
                </a:schemeClr>
              </a:gs>
              <a:gs pos="0">
                <a:srgbClr val="F1F1F1">
                  <a:alpha val="60000"/>
                </a:srgbClr>
              </a:gs>
            </a:gsLst>
            <a:lin ang="2700000" scaled="1"/>
          </a:gra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grpSp>
        <p:nvGrpSpPr>
          <p:cNvPr id="6" name="Group 372">
            <a:extLst>
              <a:ext uri="{FF2B5EF4-FFF2-40B4-BE49-F238E27FC236}">
                <a16:creationId xmlns:a16="http://schemas.microsoft.com/office/drawing/2014/main" id="{8E3F059C-B308-FED5-AE88-A63A7F8AA9C0}"/>
              </a:ext>
            </a:extLst>
          </p:cNvPr>
          <p:cNvGrpSpPr>
            <a:grpSpLocks noChangeAspect="1"/>
          </p:cNvGrpSpPr>
          <p:nvPr/>
        </p:nvGrpSpPr>
        <p:grpSpPr bwMode="auto">
          <a:xfrm flipH="1">
            <a:off x="6731000" y="215245"/>
            <a:ext cx="5464515" cy="6117844"/>
            <a:chOff x="2292" y="885"/>
            <a:chExt cx="2264" cy="2317"/>
          </a:xfrm>
          <a:gradFill>
            <a:gsLst>
              <a:gs pos="0">
                <a:schemeClr val="accent1">
                  <a:lumMod val="50000"/>
                </a:schemeClr>
              </a:gs>
              <a:gs pos="100000">
                <a:srgbClr val="4A639A"/>
              </a:gs>
            </a:gsLst>
            <a:lin ang="2700000" scaled="1"/>
          </a:gradFill>
          <a:effectLst/>
        </p:grpSpPr>
        <p:sp>
          <p:nvSpPr>
            <p:cNvPr id="15" name="Freeform 373">
              <a:extLst>
                <a:ext uri="{FF2B5EF4-FFF2-40B4-BE49-F238E27FC236}">
                  <a16:creationId xmlns:a16="http://schemas.microsoft.com/office/drawing/2014/main" id="{4B6FAAC7-163C-5089-FE8D-289CE6069BD7}"/>
                </a:ext>
              </a:extLst>
            </p:cNvPr>
            <p:cNvSpPr>
              <a:spLocks/>
            </p:cNvSpPr>
            <p:nvPr/>
          </p:nvSpPr>
          <p:spPr bwMode="auto">
            <a:xfrm>
              <a:off x="4545" y="2872"/>
              <a:ext cx="0" cy="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2"/>
                    <a:pt x="0" y="1"/>
                    <a:pt x="0" y="0"/>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cs typeface="+mn-ea"/>
                <a:sym typeface="+mn-lt"/>
              </a:endParaRPr>
            </a:p>
          </p:txBody>
        </p:sp>
        <p:sp>
          <p:nvSpPr>
            <p:cNvPr id="16" name="Freeform 374">
              <a:extLst>
                <a:ext uri="{FF2B5EF4-FFF2-40B4-BE49-F238E27FC236}">
                  <a16:creationId xmlns:a16="http://schemas.microsoft.com/office/drawing/2014/main" id="{C1B814F7-B801-375E-67C6-EAE6E5191C95}"/>
                </a:ext>
              </a:extLst>
            </p:cNvPr>
            <p:cNvSpPr>
              <a:spLocks/>
            </p:cNvSpPr>
            <p:nvPr/>
          </p:nvSpPr>
          <p:spPr bwMode="auto">
            <a:xfrm>
              <a:off x="2292" y="885"/>
              <a:ext cx="2264" cy="2317"/>
            </a:xfrm>
            <a:custGeom>
              <a:avLst/>
              <a:gdLst>
                <a:gd name="T0" fmla="*/ 883 w 956"/>
                <a:gd name="T1" fmla="*/ 449 h 978"/>
                <a:gd name="T2" fmla="*/ 883 w 956"/>
                <a:gd name="T3" fmla="*/ 449 h 978"/>
                <a:gd name="T4" fmla="*/ 877 w 956"/>
                <a:gd name="T5" fmla="*/ 448 h 978"/>
                <a:gd name="T6" fmla="*/ 865 w 956"/>
                <a:gd name="T7" fmla="*/ 446 h 978"/>
                <a:gd name="T8" fmla="*/ 865 w 956"/>
                <a:gd name="T9" fmla="*/ 446 h 978"/>
                <a:gd name="T10" fmla="*/ 762 w 956"/>
                <a:gd name="T11" fmla="*/ 434 h 978"/>
                <a:gd name="T12" fmla="*/ 762 w 956"/>
                <a:gd name="T13" fmla="*/ 346 h 978"/>
                <a:gd name="T14" fmla="*/ 641 w 956"/>
                <a:gd name="T15" fmla="*/ 337 h 978"/>
                <a:gd name="T16" fmla="*/ 641 w 956"/>
                <a:gd name="T17" fmla="*/ 249 h 978"/>
                <a:gd name="T18" fmla="*/ 519 w 956"/>
                <a:gd name="T19" fmla="*/ 246 h 978"/>
                <a:gd name="T20" fmla="*/ 519 w 956"/>
                <a:gd name="T21" fmla="*/ 159 h 978"/>
                <a:gd name="T22" fmla="*/ 397 w 956"/>
                <a:gd name="T23" fmla="*/ 159 h 978"/>
                <a:gd name="T24" fmla="*/ 397 w 956"/>
                <a:gd name="T25" fmla="*/ 76 h 978"/>
                <a:gd name="T26" fmla="*/ 275 w 956"/>
                <a:gd name="T27" fmla="*/ 76 h 978"/>
                <a:gd name="T28" fmla="*/ 275 w 956"/>
                <a:gd name="T29" fmla="*/ 0 h 978"/>
                <a:gd name="T30" fmla="*/ 3 w 956"/>
                <a:gd name="T31" fmla="*/ 0 h 978"/>
                <a:gd name="T32" fmla="*/ 0 w 956"/>
                <a:gd name="T33" fmla="*/ 3 h 978"/>
                <a:gd name="T34" fmla="*/ 0 w 956"/>
                <a:gd name="T35" fmla="*/ 962 h 978"/>
                <a:gd name="T36" fmla="*/ 884 w 956"/>
                <a:gd name="T37" fmla="*/ 978 h 978"/>
                <a:gd name="T38" fmla="*/ 883 w 956"/>
                <a:gd name="T39" fmla="*/ 809 h 978"/>
                <a:gd name="T40" fmla="*/ 951 w 956"/>
                <a:gd name="T41" fmla="*/ 839 h 978"/>
                <a:gd name="T42" fmla="*/ 951 w 956"/>
                <a:gd name="T43" fmla="*/ 481 h 978"/>
                <a:gd name="T44" fmla="*/ 883 w 956"/>
                <a:gd name="T45" fmla="*/ 449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6" h="978">
                  <a:moveTo>
                    <a:pt x="883" y="449"/>
                  </a:moveTo>
                  <a:cubicBezTo>
                    <a:pt x="883" y="449"/>
                    <a:pt x="883" y="449"/>
                    <a:pt x="883" y="449"/>
                  </a:cubicBezTo>
                  <a:cubicBezTo>
                    <a:pt x="881" y="449"/>
                    <a:pt x="879" y="448"/>
                    <a:pt x="877" y="448"/>
                  </a:cubicBezTo>
                  <a:cubicBezTo>
                    <a:pt x="874" y="447"/>
                    <a:pt x="869" y="447"/>
                    <a:pt x="865" y="446"/>
                  </a:cubicBezTo>
                  <a:cubicBezTo>
                    <a:pt x="865" y="446"/>
                    <a:pt x="865" y="446"/>
                    <a:pt x="865" y="446"/>
                  </a:cubicBezTo>
                  <a:cubicBezTo>
                    <a:pt x="831" y="441"/>
                    <a:pt x="797" y="437"/>
                    <a:pt x="762" y="434"/>
                  </a:cubicBezTo>
                  <a:cubicBezTo>
                    <a:pt x="762" y="404"/>
                    <a:pt x="762" y="375"/>
                    <a:pt x="762" y="346"/>
                  </a:cubicBezTo>
                  <a:cubicBezTo>
                    <a:pt x="722" y="342"/>
                    <a:pt x="681" y="339"/>
                    <a:pt x="641" y="337"/>
                  </a:cubicBezTo>
                  <a:cubicBezTo>
                    <a:pt x="641" y="308"/>
                    <a:pt x="641" y="278"/>
                    <a:pt x="641" y="249"/>
                  </a:cubicBezTo>
                  <a:cubicBezTo>
                    <a:pt x="600" y="247"/>
                    <a:pt x="559" y="246"/>
                    <a:pt x="519" y="246"/>
                  </a:cubicBezTo>
                  <a:cubicBezTo>
                    <a:pt x="519" y="216"/>
                    <a:pt x="519" y="188"/>
                    <a:pt x="519" y="159"/>
                  </a:cubicBezTo>
                  <a:cubicBezTo>
                    <a:pt x="397" y="159"/>
                    <a:pt x="397" y="159"/>
                    <a:pt x="397" y="159"/>
                  </a:cubicBezTo>
                  <a:cubicBezTo>
                    <a:pt x="397" y="129"/>
                    <a:pt x="397" y="105"/>
                    <a:pt x="397" y="76"/>
                  </a:cubicBezTo>
                  <a:cubicBezTo>
                    <a:pt x="275" y="76"/>
                    <a:pt x="275" y="76"/>
                    <a:pt x="275" y="76"/>
                  </a:cubicBezTo>
                  <a:cubicBezTo>
                    <a:pt x="275" y="47"/>
                    <a:pt x="275" y="30"/>
                    <a:pt x="275" y="0"/>
                  </a:cubicBezTo>
                  <a:cubicBezTo>
                    <a:pt x="3" y="0"/>
                    <a:pt x="3" y="0"/>
                    <a:pt x="3" y="0"/>
                  </a:cubicBezTo>
                  <a:cubicBezTo>
                    <a:pt x="0" y="3"/>
                    <a:pt x="0" y="3"/>
                    <a:pt x="0" y="3"/>
                  </a:cubicBezTo>
                  <a:cubicBezTo>
                    <a:pt x="0" y="3"/>
                    <a:pt x="0" y="640"/>
                    <a:pt x="0" y="962"/>
                  </a:cubicBezTo>
                  <a:cubicBezTo>
                    <a:pt x="190" y="962"/>
                    <a:pt x="576" y="933"/>
                    <a:pt x="884" y="978"/>
                  </a:cubicBezTo>
                  <a:cubicBezTo>
                    <a:pt x="884" y="921"/>
                    <a:pt x="884" y="865"/>
                    <a:pt x="883" y="809"/>
                  </a:cubicBezTo>
                  <a:cubicBezTo>
                    <a:pt x="943" y="819"/>
                    <a:pt x="950" y="834"/>
                    <a:pt x="951" y="839"/>
                  </a:cubicBezTo>
                  <a:cubicBezTo>
                    <a:pt x="951" y="481"/>
                    <a:pt x="951" y="481"/>
                    <a:pt x="951" y="481"/>
                  </a:cubicBezTo>
                  <a:cubicBezTo>
                    <a:pt x="951" y="481"/>
                    <a:pt x="956" y="461"/>
                    <a:pt x="883" y="449"/>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cs typeface="+mn-ea"/>
                <a:sym typeface="+mn-lt"/>
              </a:endParaRPr>
            </a:p>
          </p:txBody>
        </p:sp>
      </p:grpSp>
      <p:sp>
        <p:nvSpPr>
          <p:cNvPr id="9" name="Freeform 369">
            <a:extLst>
              <a:ext uri="{FF2B5EF4-FFF2-40B4-BE49-F238E27FC236}">
                <a16:creationId xmlns:a16="http://schemas.microsoft.com/office/drawing/2014/main" id="{52385BC7-CAAD-A442-E129-964C3E0669E1}"/>
              </a:ext>
            </a:extLst>
          </p:cNvPr>
          <p:cNvSpPr>
            <a:spLocks/>
          </p:cNvSpPr>
          <p:nvPr/>
        </p:nvSpPr>
        <p:spPr bwMode="auto">
          <a:xfrm flipH="1">
            <a:off x="6747895" y="3230067"/>
            <a:ext cx="4161139" cy="3627933"/>
          </a:xfrm>
          <a:custGeom>
            <a:avLst/>
            <a:gdLst>
              <a:gd name="T0" fmla="*/ 589 w 727"/>
              <a:gd name="T1" fmla="*/ 117 h 579"/>
              <a:gd name="T2" fmla="*/ 589 w 727"/>
              <a:gd name="T3" fmla="*/ 26 h 579"/>
              <a:gd name="T4" fmla="*/ 725 w 727"/>
              <a:gd name="T5" fmla="*/ 0 h 579"/>
              <a:gd name="T6" fmla="*/ 727 w 727"/>
              <a:gd name="T7" fmla="*/ 514 h 579"/>
              <a:gd name="T8" fmla="*/ 0 w 727"/>
              <a:gd name="T9" fmla="*/ 539 h 579"/>
              <a:gd name="T10" fmla="*/ 0 w 727"/>
              <a:gd name="T11" fmla="*/ 451 h 579"/>
              <a:gd name="T12" fmla="*/ 117 w 727"/>
              <a:gd name="T13" fmla="*/ 464 h 579"/>
              <a:gd name="T14" fmla="*/ 117 w 727"/>
              <a:gd name="T15" fmla="*/ 376 h 579"/>
              <a:gd name="T16" fmla="*/ 235 w 727"/>
              <a:gd name="T17" fmla="*/ 384 h 579"/>
              <a:gd name="T18" fmla="*/ 235 w 727"/>
              <a:gd name="T19" fmla="*/ 296 h 579"/>
              <a:gd name="T20" fmla="*/ 353 w 727"/>
              <a:gd name="T21" fmla="*/ 299 h 579"/>
              <a:gd name="T22" fmla="*/ 353 w 727"/>
              <a:gd name="T23" fmla="*/ 211 h 579"/>
              <a:gd name="T24" fmla="*/ 471 w 727"/>
              <a:gd name="T25" fmla="*/ 209 h 579"/>
              <a:gd name="T26" fmla="*/ 471 w 727"/>
              <a:gd name="T27" fmla="*/ 127 h 579"/>
              <a:gd name="T28" fmla="*/ 589 w 727"/>
              <a:gd name="T29" fmla="*/ 117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7" h="579">
                <a:moveTo>
                  <a:pt x="589" y="117"/>
                </a:moveTo>
                <a:cubicBezTo>
                  <a:pt x="589" y="88"/>
                  <a:pt x="589" y="55"/>
                  <a:pt x="589" y="26"/>
                </a:cubicBezTo>
                <a:cubicBezTo>
                  <a:pt x="589" y="26"/>
                  <a:pt x="694" y="28"/>
                  <a:pt x="725" y="0"/>
                </a:cubicBezTo>
                <a:cubicBezTo>
                  <a:pt x="727" y="514"/>
                  <a:pt x="727" y="514"/>
                  <a:pt x="727" y="514"/>
                </a:cubicBezTo>
                <a:cubicBezTo>
                  <a:pt x="674" y="579"/>
                  <a:pt x="240" y="571"/>
                  <a:pt x="0" y="539"/>
                </a:cubicBezTo>
                <a:cubicBezTo>
                  <a:pt x="0" y="510"/>
                  <a:pt x="0" y="481"/>
                  <a:pt x="0" y="451"/>
                </a:cubicBezTo>
                <a:cubicBezTo>
                  <a:pt x="39" y="456"/>
                  <a:pt x="78" y="461"/>
                  <a:pt x="117" y="464"/>
                </a:cubicBezTo>
                <a:cubicBezTo>
                  <a:pt x="117" y="435"/>
                  <a:pt x="117" y="405"/>
                  <a:pt x="117" y="376"/>
                </a:cubicBezTo>
                <a:cubicBezTo>
                  <a:pt x="156" y="380"/>
                  <a:pt x="196" y="382"/>
                  <a:pt x="235" y="384"/>
                </a:cubicBezTo>
                <a:cubicBezTo>
                  <a:pt x="235" y="355"/>
                  <a:pt x="235" y="325"/>
                  <a:pt x="235" y="296"/>
                </a:cubicBezTo>
                <a:cubicBezTo>
                  <a:pt x="274" y="298"/>
                  <a:pt x="314" y="299"/>
                  <a:pt x="353" y="299"/>
                </a:cubicBezTo>
                <a:cubicBezTo>
                  <a:pt x="353" y="270"/>
                  <a:pt x="353" y="240"/>
                  <a:pt x="353" y="211"/>
                </a:cubicBezTo>
                <a:cubicBezTo>
                  <a:pt x="392" y="211"/>
                  <a:pt x="432" y="210"/>
                  <a:pt x="471" y="209"/>
                </a:cubicBezTo>
                <a:cubicBezTo>
                  <a:pt x="471" y="179"/>
                  <a:pt x="471" y="156"/>
                  <a:pt x="471" y="127"/>
                </a:cubicBezTo>
                <a:cubicBezTo>
                  <a:pt x="471" y="127"/>
                  <a:pt x="565" y="123"/>
                  <a:pt x="589" y="117"/>
                </a:cubicBezTo>
              </a:path>
            </a:pathLst>
          </a:custGeom>
          <a:solidFill>
            <a:schemeClr val="tx1">
              <a:lumMod val="75000"/>
              <a:lumOff val="25000"/>
            </a:schemeClr>
          </a:solidFill>
          <a:ln>
            <a:noFill/>
          </a:ln>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0" name="Freeform 378">
            <a:extLst>
              <a:ext uri="{FF2B5EF4-FFF2-40B4-BE49-F238E27FC236}">
                <a16:creationId xmlns:a16="http://schemas.microsoft.com/office/drawing/2014/main" id="{0D9712AF-0A8C-0967-4BF0-DA49A34BB29B}"/>
              </a:ext>
            </a:extLst>
          </p:cNvPr>
          <p:cNvSpPr>
            <a:spLocks/>
          </p:cNvSpPr>
          <p:nvPr/>
        </p:nvSpPr>
        <p:spPr bwMode="auto">
          <a:xfrm flipH="1">
            <a:off x="7829539" y="190500"/>
            <a:ext cx="4361473" cy="2746033"/>
          </a:xfrm>
          <a:custGeom>
            <a:avLst/>
            <a:gdLst>
              <a:gd name="T0" fmla="*/ 3 w 762"/>
              <a:gd name="T1" fmla="*/ 0 h 437"/>
              <a:gd name="T2" fmla="*/ 275 w 762"/>
              <a:gd name="T3" fmla="*/ 0 h 437"/>
              <a:gd name="T4" fmla="*/ 275 w 762"/>
              <a:gd name="T5" fmla="*/ 76 h 437"/>
              <a:gd name="T6" fmla="*/ 397 w 762"/>
              <a:gd name="T7" fmla="*/ 76 h 437"/>
              <a:gd name="T8" fmla="*/ 397 w 762"/>
              <a:gd name="T9" fmla="*/ 159 h 437"/>
              <a:gd name="T10" fmla="*/ 519 w 762"/>
              <a:gd name="T11" fmla="*/ 159 h 437"/>
              <a:gd name="T12" fmla="*/ 519 w 762"/>
              <a:gd name="T13" fmla="*/ 246 h 437"/>
              <a:gd name="T14" fmla="*/ 641 w 762"/>
              <a:gd name="T15" fmla="*/ 249 h 437"/>
              <a:gd name="T16" fmla="*/ 641 w 762"/>
              <a:gd name="T17" fmla="*/ 337 h 437"/>
              <a:gd name="T18" fmla="*/ 762 w 762"/>
              <a:gd name="T19" fmla="*/ 346 h 437"/>
              <a:gd name="T20" fmla="*/ 762 w 762"/>
              <a:gd name="T21" fmla="*/ 434 h 437"/>
              <a:gd name="T22" fmla="*/ 759 w 762"/>
              <a:gd name="T23" fmla="*/ 437 h 437"/>
              <a:gd name="T24" fmla="*/ 759 w 762"/>
              <a:gd name="T25" fmla="*/ 349 h 437"/>
              <a:gd name="T26" fmla="*/ 637 w 762"/>
              <a:gd name="T27" fmla="*/ 340 h 437"/>
              <a:gd name="T28" fmla="*/ 637 w 762"/>
              <a:gd name="T29" fmla="*/ 252 h 437"/>
              <a:gd name="T30" fmla="*/ 515 w 762"/>
              <a:gd name="T31" fmla="*/ 248 h 437"/>
              <a:gd name="T32" fmla="*/ 515 w 762"/>
              <a:gd name="T33" fmla="*/ 162 h 437"/>
              <a:gd name="T34" fmla="*/ 394 w 762"/>
              <a:gd name="T35" fmla="*/ 162 h 437"/>
              <a:gd name="T36" fmla="*/ 394 w 762"/>
              <a:gd name="T37" fmla="*/ 79 h 437"/>
              <a:gd name="T38" fmla="*/ 272 w 762"/>
              <a:gd name="T39" fmla="*/ 79 h 437"/>
              <a:gd name="T40" fmla="*/ 272 w 762"/>
              <a:gd name="T41" fmla="*/ 3 h 437"/>
              <a:gd name="T42" fmla="*/ 0 w 762"/>
              <a:gd name="T43" fmla="*/ 3 h 437"/>
              <a:gd name="T44" fmla="*/ 3 w 762"/>
              <a:gd name="T45"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2" h="437">
                <a:moveTo>
                  <a:pt x="3" y="0"/>
                </a:moveTo>
                <a:cubicBezTo>
                  <a:pt x="275" y="0"/>
                  <a:pt x="275" y="0"/>
                  <a:pt x="275" y="0"/>
                </a:cubicBezTo>
                <a:cubicBezTo>
                  <a:pt x="275" y="30"/>
                  <a:pt x="275" y="47"/>
                  <a:pt x="275" y="76"/>
                </a:cubicBezTo>
                <a:cubicBezTo>
                  <a:pt x="397" y="76"/>
                  <a:pt x="397" y="76"/>
                  <a:pt x="397" y="76"/>
                </a:cubicBezTo>
                <a:cubicBezTo>
                  <a:pt x="397" y="105"/>
                  <a:pt x="397" y="129"/>
                  <a:pt x="397" y="159"/>
                </a:cubicBezTo>
                <a:cubicBezTo>
                  <a:pt x="519" y="159"/>
                  <a:pt x="519" y="159"/>
                  <a:pt x="519" y="159"/>
                </a:cubicBezTo>
                <a:cubicBezTo>
                  <a:pt x="519" y="188"/>
                  <a:pt x="519" y="216"/>
                  <a:pt x="519" y="246"/>
                </a:cubicBezTo>
                <a:cubicBezTo>
                  <a:pt x="559" y="246"/>
                  <a:pt x="600" y="247"/>
                  <a:pt x="641" y="249"/>
                </a:cubicBezTo>
                <a:cubicBezTo>
                  <a:pt x="641" y="278"/>
                  <a:pt x="641" y="308"/>
                  <a:pt x="641" y="337"/>
                </a:cubicBezTo>
                <a:cubicBezTo>
                  <a:pt x="681" y="339"/>
                  <a:pt x="722" y="342"/>
                  <a:pt x="762" y="346"/>
                </a:cubicBezTo>
                <a:cubicBezTo>
                  <a:pt x="762" y="375"/>
                  <a:pt x="762" y="404"/>
                  <a:pt x="762" y="434"/>
                </a:cubicBezTo>
                <a:cubicBezTo>
                  <a:pt x="759" y="437"/>
                  <a:pt x="759" y="437"/>
                  <a:pt x="759" y="437"/>
                </a:cubicBezTo>
                <a:cubicBezTo>
                  <a:pt x="759" y="407"/>
                  <a:pt x="759" y="378"/>
                  <a:pt x="759" y="349"/>
                </a:cubicBezTo>
                <a:cubicBezTo>
                  <a:pt x="719" y="345"/>
                  <a:pt x="678" y="342"/>
                  <a:pt x="637" y="340"/>
                </a:cubicBezTo>
                <a:cubicBezTo>
                  <a:pt x="637" y="310"/>
                  <a:pt x="637" y="281"/>
                  <a:pt x="637" y="252"/>
                </a:cubicBezTo>
                <a:cubicBezTo>
                  <a:pt x="597" y="250"/>
                  <a:pt x="556" y="249"/>
                  <a:pt x="515" y="248"/>
                </a:cubicBezTo>
                <a:cubicBezTo>
                  <a:pt x="515" y="219"/>
                  <a:pt x="515" y="191"/>
                  <a:pt x="515" y="162"/>
                </a:cubicBezTo>
                <a:cubicBezTo>
                  <a:pt x="394" y="162"/>
                  <a:pt x="394" y="162"/>
                  <a:pt x="394" y="162"/>
                </a:cubicBezTo>
                <a:cubicBezTo>
                  <a:pt x="394" y="132"/>
                  <a:pt x="394" y="108"/>
                  <a:pt x="394" y="79"/>
                </a:cubicBezTo>
                <a:cubicBezTo>
                  <a:pt x="272" y="79"/>
                  <a:pt x="272" y="79"/>
                  <a:pt x="272" y="79"/>
                </a:cubicBezTo>
                <a:cubicBezTo>
                  <a:pt x="272" y="49"/>
                  <a:pt x="272" y="32"/>
                  <a:pt x="272" y="3"/>
                </a:cubicBezTo>
                <a:cubicBezTo>
                  <a:pt x="0" y="3"/>
                  <a:pt x="0" y="3"/>
                  <a:pt x="0" y="3"/>
                </a:cubicBezTo>
                <a:lnTo>
                  <a:pt x="3" y="0"/>
                </a:lnTo>
                <a:close/>
              </a:path>
            </a:pathLst>
          </a:custGeom>
          <a:solidFill>
            <a:schemeClr val="bg1"/>
          </a:solidFill>
          <a:ln>
            <a:noFill/>
          </a:ln>
          <a:effectLst>
            <a:outerShdw blurRad="38100" dist="25400" dir="8100000" algn="tr" rotWithShape="0">
              <a:srgbClr val="015A63">
                <a:alpha val="40000"/>
              </a:srgbClr>
            </a:outerShdw>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1" name="Freeform 382">
            <a:extLst>
              <a:ext uri="{FF2B5EF4-FFF2-40B4-BE49-F238E27FC236}">
                <a16:creationId xmlns:a16="http://schemas.microsoft.com/office/drawing/2014/main" id="{D081201C-D9BA-85C2-A2F9-765E479FB49E}"/>
              </a:ext>
            </a:extLst>
          </p:cNvPr>
          <p:cNvSpPr>
            <a:spLocks/>
          </p:cNvSpPr>
          <p:nvPr/>
        </p:nvSpPr>
        <p:spPr bwMode="auto">
          <a:xfrm flipH="1">
            <a:off x="7525416" y="3367404"/>
            <a:ext cx="3374288" cy="2780358"/>
          </a:xfrm>
          <a:custGeom>
            <a:avLst/>
            <a:gdLst>
              <a:gd name="T0" fmla="*/ 589 w 589"/>
              <a:gd name="T1" fmla="*/ 96 h 443"/>
              <a:gd name="T2" fmla="*/ 589 w 589"/>
              <a:gd name="T3" fmla="*/ 4 h 443"/>
              <a:gd name="T4" fmla="*/ 583 w 589"/>
              <a:gd name="T5" fmla="*/ 0 h 443"/>
              <a:gd name="T6" fmla="*/ 584 w 589"/>
              <a:gd name="T7" fmla="*/ 92 h 443"/>
              <a:gd name="T8" fmla="*/ 466 w 589"/>
              <a:gd name="T9" fmla="*/ 101 h 443"/>
              <a:gd name="T10" fmla="*/ 466 w 589"/>
              <a:gd name="T11" fmla="*/ 183 h 443"/>
              <a:gd name="T12" fmla="*/ 348 w 589"/>
              <a:gd name="T13" fmla="*/ 185 h 443"/>
              <a:gd name="T14" fmla="*/ 348 w 589"/>
              <a:gd name="T15" fmla="*/ 273 h 443"/>
              <a:gd name="T16" fmla="*/ 232 w 589"/>
              <a:gd name="T17" fmla="*/ 271 h 443"/>
              <a:gd name="T18" fmla="*/ 232 w 589"/>
              <a:gd name="T19" fmla="*/ 359 h 443"/>
              <a:gd name="T20" fmla="*/ 120 w 589"/>
              <a:gd name="T21" fmla="*/ 351 h 443"/>
              <a:gd name="T22" fmla="*/ 117 w 589"/>
              <a:gd name="T23" fmla="*/ 355 h 443"/>
              <a:gd name="T24" fmla="*/ 117 w 589"/>
              <a:gd name="T25" fmla="*/ 439 h 443"/>
              <a:gd name="T26" fmla="*/ 3 w 589"/>
              <a:gd name="T27" fmla="*/ 427 h 443"/>
              <a:gd name="T28" fmla="*/ 0 w 589"/>
              <a:gd name="T29" fmla="*/ 430 h 443"/>
              <a:gd name="T30" fmla="*/ 118 w 589"/>
              <a:gd name="T31" fmla="*/ 443 h 443"/>
              <a:gd name="T32" fmla="*/ 118 w 589"/>
              <a:gd name="T33" fmla="*/ 355 h 443"/>
              <a:gd name="T34" fmla="*/ 235 w 589"/>
              <a:gd name="T35" fmla="*/ 363 h 443"/>
              <a:gd name="T36" fmla="*/ 235 w 589"/>
              <a:gd name="T37" fmla="*/ 275 h 443"/>
              <a:gd name="T38" fmla="*/ 353 w 589"/>
              <a:gd name="T39" fmla="*/ 278 h 443"/>
              <a:gd name="T40" fmla="*/ 353 w 589"/>
              <a:gd name="T41" fmla="*/ 190 h 443"/>
              <a:gd name="T42" fmla="*/ 471 w 589"/>
              <a:gd name="T43" fmla="*/ 188 h 443"/>
              <a:gd name="T44" fmla="*/ 471 w 589"/>
              <a:gd name="T45" fmla="*/ 105 h 443"/>
              <a:gd name="T46" fmla="*/ 589 w 589"/>
              <a:gd name="T47" fmla="*/ 9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9" h="443">
                <a:moveTo>
                  <a:pt x="589" y="96"/>
                </a:moveTo>
                <a:cubicBezTo>
                  <a:pt x="589" y="67"/>
                  <a:pt x="589" y="34"/>
                  <a:pt x="589" y="4"/>
                </a:cubicBezTo>
                <a:cubicBezTo>
                  <a:pt x="583" y="0"/>
                  <a:pt x="583" y="0"/>
                  <a:pt x="583" y="0"/>
                </a:cubicBezTo>
                <a:cubicBezTo>
                  <a:pt x="584" y="92"/>
                  <a:pt x="584" y="92"/>
                  <a:pt x="584" y="92"/>
                </a:cubicBezTo>
                <a:cubicBezTo>
                  <a:pt x="560" y="97"/>
                  <a:pt x="466" y="101"/>
                  <a:pt x="466" y="101"/>
                </a:cubicBezTo>
                <a:cubicBezTo>
                  <a:pt x="466" y="131"/>
                  <a:pt x="466" y="154"/>
                  <a:pt x="466" y="183"/>
                </a:cubicBezTo>
                <a:cubicBezTo>
                  <a:pt x="427" y="185"/>
                  <a:pt x="387" y="186"/>
                  <a:pt x="348" y="185"/>
                </a:cubicBezTo>
                <a:cubicBezTo>
                  <a:pt x="348" y="215"/>
                  <a:pt x="348" y="244"/>
                  <a:pt x="348" y="273"/>
                </a:cubicBezTo>
                <a:cubicBezTo>
                  <a:pt x="309" y="273"/>
                  <a:pt x="272" y="272"/>
                  <a:pt x="232" y="271"/>
                </a:cubicBezTo>
                <a:cubicBezTo>
                  <a:pt x="232" y="300"/>
                  <a:pt x="232" y="329"/>
                  <a:pt x="232" y="359"/>
                </a:cubicBezTo>
                <a:cubicBezTo>
                  <a:pt x="193" y="357"/>
                  <a:pt x="120" y="351"/>
                  <a:pt x="120" y="351"/>
                </a:cubicBezTo>
                <a:cubicBezTo>
                  <a:pt x="117" y="355"/>
                  <a:pt x="117" y="355"/>
                  <a:pt x="117" y="355"/>
                </a:cubicBezTo>
                <a:cubicBezTo>
                  <a:pt x="117" y="355"/>
                  <a:pt x="117" y="411"/>
                  <a:pt x="117" y="439"/>
                </a:cubicBezTo>
                <a:cubicBezTo>
                  <a:pt x="78" y="436"/>
                  <a:pt x="42" y="432"/>
                  <a:pt x="3" y="427"/>
                </a:cubicBezTo>
                <a:cubicBezTo>
                  <a:pt x="0" y="430"/>
                  <a:pt x="0" y="430"/>
                  <a:pt x="0" y="430"/>
                </a:cubicBezTo>
                <a:cubicBezTo>
                  <a:pt x="39" y="435"/>
                  <a:pt x="78" y="439"/>
                  <a:pt x="118" y="443"/>
                </a:cubicBezTo>
                <a:cubicBezTo>
                  <a:pt x="118" y="414"/>
                  <a:pt x="118" y="384"/>
                  <a:pt x="118" y="355"/>
                </a:cubicBezTo>
                <a:cubicBezTo>
                  <a:pt x="157" y="358"/>
                  <a:pt x="196" y="361"/>
                  <a:pt x="235" y="363"/>
                </a:cubicBezTo>
                <a:cubicBezTo>
                  <a:pt x="235" y="333"/>
                  <a:pt x="235" y="304"/>
                  <a:pt x="235" y="275"/>
                </a:cubicBezTo>
                <a:cubicBezTo>
                  <a:pt x="275" y="277"/>
                  <a:pt x="314" y="278"/>
                  <a:pt x="353" y="278"/>
                </a:cubicBezTo>
                <a:cubicBezTo>
                  <a:pt x="353" y="248"/>
                  <a:pt x="353" y="219"/>
                  <a:pt x="353" y="190"/>
                </a:cubicBezTo>
                <a:cubicBezTo>
                  <a:pt x="393" y="190"/>
                  <a:pt x="432" y="189"/>
                  <a:pt x="471" y="188"/>
                </a:cubicBezTo>
                <a:cubicBezTo>
                  <a:pt x="471" y="158"/>
                  <a:pt x="471" y="135"/>
                  <a:pt x="471" y="105"/>
                </a:cubicBezTo>
                <a:cubicBezTo>
                  <a:pt x="471" y="105"/>
                  <a:pt x="566" y="101"/>
                  <a:pt x="589" y="96"/>
                </a:cubicBezTo>
              </a:path>
            </a:pathLst>
          </a:custGeom>
          <a:solidFill>
            <a:schemeClr val="bg1"/>
          </a:solidFill>
          <a:ln>
            <a:noFill/>
          </a:ln>
          <a:effectLst>
            <a:outerShdw blurRad="38100" dist="12700" dir="2700000" algn="tl" rotWithShape="0">
              <a:srgbClr val="0192A1"/>
            </a:outerShdw>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2" name="Freeform 386">
            <a:extLst>
              <a:ext uri="{FF2B5EF4-FFF2-40B4-BE49-F238E27FC236}">
                <a16:creationId xmlns:a16="http://schemas.microsoft.com/office/drawing/2014/main" id="{5516EA62-73A8-45EB-295E-86013F7613E0}"/>
              </a:ext>
            </a:extLst>
          </p:cNvPr>
          <p:cNvSpPr>
            <a:spLocks/>
          </p:cNvSpPr>
          <p:nvPr/>
        </p:nvSpPr>
        <p:spPr bwMode="auto">
          <a:xfrm flipH="1">
            <a:off x="6742280" y="2920088"/>
            <a:ext cx="1112693" cy="488478"/>
          </a:xfrm>
          <a:custGeom>
            <a:avLst/>
            <a:gdLst>
              <a:gd name="T0" fmla="*/ 3 w 192"/>
              <a:gd name="T1" fmla="*/ 0 h 75"/>
              <a:gd name="T2" fmla="*/ 136 w 192"/>
              <a:gd name="T3" fmla="*/ 16 h 75"/>
              <a:gd name="T4" fmla="*/ 192 w 192"/>
              <a:gd name="T5" fmla="*/ 47 h 75"/>
              <a:gd name="T6" fmla="*/ 136 w 192"/>
              <a:gd name="T7" fmla="*/ 68 h 75"/>
              <a:gd name="T8" fmla="*/ 56 w 192"/>
              <a:gd name="T9" fmla="*/ 73 h 75"/>
              <a:gd name="T10" fmla="*/ 50 w 192"/>
              <a:gd name="T11" fmla="*/ 68 h 75"/>
              <a:gd name="T12" fmla="*/ 65 w 192"/>
              <a:gd name="T13" fmla="*/ 69 h 75"/>
              <a:gd name="T14" fmla="*/ 136 w 192"/>
              <a:gd name="T15" fmla="*/ 64 h 75"/>
              <a:gd name="T16" fmla="*/ 186 w 192"/>
              <a:gd name="T17" fmla="*/ 47 h 75"/>
              <a:gd name="T18" fmla="*/ 136 w 192"/>
              <a:gd name="T19" fmla="*/ 21 h 75"/>
              <a:gd name="T20" fmla="*/ 0 w 192"/>
              <a:gd name="T21" fmla="*/ 3 h 75"/>
              <a:gd name="T22" fmla="*/ 3 w 192"/>
              <a:gd name="T2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75">
                <a:moveTo>
                  <a:pt x="3" y="0"/>
                </a:moveTo>
                <a:cubicBezTo>
                  <a:pt x="3" y="0"/>
                  <a:pt x="96" y="9"/>
                  <a:pt x="136" y="16"/>
                </a:cubicBezTo>
                <a:cubicBezTo>
                  <a:pt x="177" y="24"/>
                  <a:pt x="192" y="38"/>
                  <a:pt x="192" y="47"/>
                </a:cubicBezTo>
                <a:cubicBezTo>
                  <a:pt x="192" y="47"/>
                  <a:pt x="181" y="62"/>
                  <a:pt x="136" y="68"/>
                </a:cubicBezTo>
                <a:cubicBezTo>
                  <a:pt x="136" y="68"/>
                  <a:pt x="83" y="75"/>
                  <a:pt x="56" y="73"/>
                </a:cubicBezTo>
                <a:cubicBezTo>
                  <a:pt x="50" y="68"/>
                  <a:pt x="50" y="68"/>
                  <a:pt x="50" y="68"/>
                </a:cubicBezTo>
                <a:cubicBezTo>
                  <a:pt x="52" y="69"/>
                  <a:pt x="61" y="69"/>
                  <a:pt x="65" y="69"/>
                </a:cubicBezTo>
                <a:cubicBezTo>
                  <a:pt x="92" y="69"/>
                  <a:pt x="135" y="64"/>
                  <a:pt x="136" y="64"/>
                </a:cubicBezTo>
                <a:cubicBezTo>
                  <a:pt x="171" y="59"/>
                  <a:pt x="184" y="49"/>
                  <a:pt x="186" y="47"/>
                </a:cubicBezTo>
                <a:cubicBezTo>
                  <a:pt x="186" y="41"/>
                  <a:pt x="172" y="28"/>
                  <a:pt x="136" y="21"/>
                </a:cubicBezTo>
                <a:cubicBezTo>
                  <a:pt x="96" y="13"/>
                  <a:pt x="1" y="3"/>
                  <a:pt x="0" y="3"/>
                </a:cubicBezTo>
                <a:lnTo>
                  <a:pt x="3" y="0"/>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3" name="Freeform 398">
            <a:extLst>
              <a:ext uri="{FF2B5EF4-FFF2-40B4-BE49-F238E27FC236}">
                <a16:creationId xmlns:a16="http://schemas.microsoft.com/office/drawing/2014/main" id="{C5A9E72A-7C23-395A-A6E8-3485CF5935FA}"/>
              </a:ext>
            </a:extLst>
          </p:cNvPr>
          <p:cNvSpPr>
            <a:spLocks/>
          </p:cNvSpPr>
          <p:nvPr/>
        </p:nvSpPr>
        <p:spPr bwMode="auto">
          <a:xfrm flipH="1">
            <a:off x="9604804" y="2695415"/>
            <a:ext cx="1358887" cy="3385011"/>
          </a:xfrm>
          <a:custGeom>
            <a:avLst/>
            <a:gdLst>
              <a:gd name="T0" fmla="*/ 209 w 236"/>
              <a:gd name="T1" fmla="*/ 439 h 540"/>
              <a:gd name="T2" fmla="*/ 224 w 236"/>
              <a:gd name="T3" fmla="*/ 304 h 540"/>
              <a:gd name="T4" fmla="*/ 151 w 236"/>
              <a:gd name="T5" fmla="*/ 250 h 540"/>
              <a:gd name="T6" fmla="*/ 189 w 236"/>
              <a:gd name="T7" fmla="*/ 240 h 540"/>
              <a:gd name="T8" fmla="*/ 191 w 236"/>
              <a:gd name="T9" fmla="*/ 237 h 540"/>
              <a:gd name="T10" fmla="*/ 217 w 236"/>
              <a:gd name="T11" fmla="*/ 247 h 540"/>
              <a:gd name="T12" fmla="*/ 227 w 236"/>
              <a:gd name="T13" fmla="*/ 237 h 540"/>
              <a:gd name="T14" fmla="*/ 228 w 236"/>
              <a:gd name="T15" fmla="*/ 222 h 540"/>
              <a:gd name="T16" fmla="*/ 218 w 236"/>
              <a:gd name="T17" fmla="*/ 217 h 540"/>
              <a:gd name="T18" fmla="*/ 198 w 236"/>
              <a:gd name="T19" fmla="*/ 219 h 540"/>
              <a:gd name="T20" fmla="*/ 142 w 236"/>
              <a:gd name="T21" fmla="*/ 195 h 540"/>
              <a:gd name="T22" fmla="*/ 126 w 236"/>
              <a:gd name="T23" fmla="*/ 135 h 540"/>
              <a:gd name="T24" fmla="*/ 117 w 236"/>
              <a:gd name="T25" fmla="*/ 97 h 540"/>
              <a:gd name="T26" fmla="*/ 109 w 236"/>
              <a:gd name="T27" fmla="*/ 78 h 540"/>
              <a:gd name="T28" fmla="*/ 119 w 236"/>
              <a:gd name="T29" fmla="*/ 79 h 540"/>
              <a:gd name="T30" fmla="*/ 121 w 236"/>
              <a:gd name="T31" fmla="*/ 70 h 540"/>
              <a:gd name="T32" fmla="*/ 123 w 236"/>
              <a:gd name="T33" fmla="*/ 60 h 540"/>
              <a:gd name="T34" fmla="*/ 121 w 236"/>
              <a:gd name="T35" fmla="*/ 51 h 540"/>
              <a:gd name="T36" fmla="*/ 125 w 236"/>
              <a:gd name="T37" fmla="*/ 43 h 540"/>
              <a:gd name="T38" fmla="*/ 122 w 236"/>
              <a:gd name="T39" fmla="*/ 32 h 540"/>
              <a:gd name="T40" fmla="*/ 116 w 236"/>
              <a:gd name="T41" fmla="*/ 21 h 540"/>
              <a:gd name="T42" fmla="*/ 81 w 236"/>
              <a:gd name="T43" fmla="*/ 6 h 540"/>
              <a:gd name="T44" fmla="*/ 67 w 236"/>
              <a:gd name="T45" fmla="*/ 68 h 540"/>
              <a:gd name="T46" fmla="*/ 70 w 236"/>
              <a:gd name="T47" fmla="*/ 72 h 540"/>
              <a:gd name="T48" fmla="*/ 70 w 236"/>
              <a:gd name="T49" fmla="*/ 82 h 540"/>
              <a:gd name="T50" fmla="*/ 41 w 236"/>
              <a:gd name="T51" fmla="*/ 139 h 540"/>
              <a:gd name="T52" fmla="*/ 35 w 236"/>
              <a:gd name="T53" fmla="*/ 266 h 540"/>
              <a:gd name="T54" fmla="*/ 38 w 236"/>
              <a:gd name="T55" fmla="*/ 285 h 540"/>
              <a:gd name="T56" fmla="*/ 59 w 236"/>
              <a:gd name="T57" fmla="*/ 313 h 540"/>
              <a:gd name="T58" fmla="*/ 1 w 236"/>
              <a:gd name="T59" fmla="*/ 323 h 540"/>
              <a:gd name="T60" fmla="*/ 8 w 236"/>
              <a:gd name="T61" fmla="*/ 426 h 540"/>
              <a:gd name="T62" fmla="*/ 25 w 236"/>
              <a:gd name="T63" fmla="*/ 430 h 540"/>
              <a:gd name="T64" fmla="*/ 41 w 236"/>
              <a:gd name="T65" fmla="*/ 427 h 540"/>
              <a:gd name="T66" fmla="*/ 14 w 236"/>
              <a:gd name="T67" fmla="*/ 498 h 540"/>
              <a:gd name="T68" fmla="*/ 19 w 236"/>
              <a:gd name="T69" fmla="*/ 522 h 540"/>
              <a:gd name="T70" fmla="*/ 26 w 236"/>
              <a:gd name="T71" fmla="*/ 526 h 540"/>
              <a:gd name="T72" fmla="*/ 84 w 236"/>
              <a:gd name="T73" fmla="*/ 538 h 540"/>
              <a:gd name="T74" fmla="*/ 48 w 236"/>
              <a:gd name="T75" fmla="*/ 505 h 540"/>
              <a:gd name="T76" fmla="*/ 122 w 236"/>
              <a:gd name="T77" fmla="*/ 427 h 540"/>
              <a:gd name="T78" fmla="*/ 140 w 236"/>
              <a:gd name="T79" fmla="*/ 430 h 540"/>
              <a:gd name="T80" fmla="*/ 150 w 236"/>
              <a:gd name="T81" fmla="*/ 427 h 540"/>
              <a:gd name="T82" fmla="*/ 110 w 236"/>
              <a:gd name="T83" fmla="*/ 324 h 540"/>
              <a:gd name="T84" fmla="*/ 172 w 236"/>
              <a:gd name="T85" fmla="*/ 320 h 540"/>
              <a:gd name="T86" fmla="*/ 164 w 236"/>
              <a:gd name="T87" fmla="*/ 435 h 540"/>
              <a:gd name="T88" fmla="*/ 164 w 236"/>
              <a:gd name="T89" fmla="*/ 457 h 540"/>
              <a:gd name="T90" fmla="*/ 183 w 236"/>
              <a:gd name="T91" fmla="*/ 453 h 540"/>
              <a:gd name="T92" fmla="*/ 235 w 236"/>
              <a:gd name="T93" fmla="*/ 457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6" h="540">
                <a:moveTo>
                  <a:pt x="234" y="454"/>
                </a:moveTo>
                <a:cubicBezTo>
                  <a:pt x="224" y="446"/>
                  <a:pt x="221" y="444"/>
                  <a:pt x="209" y="439"/>
                </a:cubicBezTo>
                <a:cubicBezTo>
                  <a:pt x="196" y="433"/>
                  <a:pt x="202" y="419"/>
                  <a:pt x="202" y="419"/>
                </a:cubicBezTo>
                <a:cubicBezTo>
                  <a:pt x="224" y="304"/>
                  <a:pt x="224" y="304"/>
                  <a:pt x="224" y="304"/>
                </a:cubicBezTo>
                <a:cubicBezTo>
                  <a:pt x="227" y="284"/>
                  <a:pt x="215" y="277"/>
                  <a:pt x="215" y="277"/>
                </a:cubicBezTo>
                <a:cubicBezTo>
                  <a:pt x="209" y="272"/>
                  <a:pt x="151" y="250"/>
                  <a:pt x="151" y="250"/>
                </a:cubicBezTo>
                <a:cubicBezTo>
                  <a:pt x="151" y="250"/>
                  <a:pt x="149" y="240"/>
                  <a:pt x="147" y="228"/>
                </a:cubicBezTo>
                <a:cubicBezTo>
                  <a:pt x="189" y="240"/>
                  <a:pt x="189" y="240"/>
                  <a:pt x="189" y="240"/>
                </a:cubicBezTo>
                <a:cubicBezTo>
                  <a:pt x="190" y="237"/>
                  <a:pt x="190" y="237"/>
                  <a:pt x="190" y="237"/>
                </a:cubicBezTo>
                <a:cubicBezTo>
                  <a:pt x="191" y="237"/>
                  <a:pt x="191" y="237"/>
                  <a:pt x="191" y="237"/>
                </a:cubicBezTo>
                <a:cubicBezTo>
                  <a:pt x="194" y="239"/>
                  <a:pt x="197" y="242"/>
                  <a:pt x="200" y="245"/>
                </a:cubicBezTo>
                <a:cubicBezTo>
                  <a:pt x="203" y="249"/>
                  <a:pt x="214" y="247"/>
                  <a:pt x="217" y="247"/>
                </a:cubicBezTo>
                <a:cubicBezTo>
                  <a:pt x="221" y="246"/>
                  <a:pt x="222" y="246"/>
                  <a:pt x="222" y="244"/>
                </a:cubicBezTo>
                <a:cubicBezTo>
                  <a:pt x="223" y="241"/>
                  <a:pt x="227" y="239"/>
                  <a:pt x="227" y="237"/>
                </a:cubicBezTo>
                <a:cubicBezTo>
                  <a:pt x="227" y="235"/>
                  <a:pt x="229" y="231"/>
                  <a:pt x="229" y="229"/>
                </a:cubicBezTo>
                <a:cubicBezTo>
                  <a:pt x="230" y="227"/>
                  <a:pt x="230" y="224"/>
                  <a:pt x="228" y="222"/>
                </a:cubicBezTo>
                <a:cubicBezTo>
                  <a:pt x="226" y="220"/>
                  <a:pt x="219" y="220"/>
                  <a:pt x="219" y="220"/>
                </a:cubicBezTo>
                <a:cubicBezTo>
                  <a:pt x="219" y="220"/>
                  <a:pt x="219" y="220"/>
                  <a:pt x="218" y="217"/>
                </a:cubicBezTo>
                <a:cubicBezTo>
                  <a:pt x="218" y="214"/>
                  <a:pt x="214" y="216"/>
                  <a:pt x="208" y="216"/>
                </a:cubicBezTo>
                <a:cubicBezTo>
                  <a:pt x="203" y="217"/>
                  <a:pt x="199" y="219"/>
                  <a:pt x="198" y="219"/>
                </a:cubicBezTo>
                <a:cubicBezTo>
                  <a:pt x="199" y="216"/>
                  <a:pt x="199" y="216"/>
                  <a:pt x="199" y="216"/>
                </a:cubicBezTo>
                <a:cubicBezTo>
                  <a:pt x="142" y="195"/>
                  <a:pt x="142" y="195"/>
                  <a:pt x="142" y="195"/>
                </a:cubicBezTo>
                <a:cubicBezTo>
                  <a:pt x="142" y="190"/>
                  <a:pt x="141" y="186"/>
                  <a:pt x="141" y="183"/>
                </a:cubicBezTo>
                <a:cubicBezTo>
                  <a:pt x="140" y="168"/>
                  <a:pt x="131" y="143"/>
                  <a:pt x="126" y="135"/>
                </a:cubicBezTo>
                <a:cubicBezTo>
                  <a:pt x="121" y="127"/>
                  <a:pt x="116" y="114"/>
                  <a:pt x="116" y="114"/>
                </a:cubicBezTo>
                <a:cubicBezTo>
                  <a:pt x="116" y="114"/>
                  <a:pt x="118" y="103"/>
                  <a:pt x="117" y="97"/>
                </a:cubicBezTo>
                <a:cubicBezTo>
                  <a:pt x="116" y="91"/>
                  <a:pt x="107" y="88"/>
                  <a:pt x="107" y="88"/>
                </a:cubicBezTo>
                <a:cubicBezTo>
                  <a:pt x="109" y="78"/>
                  <a:pt x="109" y="78"/>
                  <a:pt x="109" y="78"/>
                </a:cubicBezTo>
                <a:cubicBezTo>
                  <a:pt x="111" y="79"/>
                  <a:pt x="112" y="80"/>
                  <a:pt x="114" y="80"/>
                </a:cubicBezTo>
                <a:cubicBezTo>
                  <a:pt x="117" y="80"/>
                  <a:pt x="117" y="80"/>
                  <a:pt x="119" y="79"/>
                </a:cubicBezTo>
                <a:cubicBezTo>
                  <a:pt x="120" y="78"/>
                  <a:pt x="122" y="78"/>
                  <a:pt x="121" y="76"/>
                </a:cubicBezTo>
                <a:cubicBezTo>
                  <a:pt x="121" y="73"/>
                  <a:pt x="122" y="72"/>
                  <a:pt x="121" y="70"/>
                </a:cubicBezTo>
                <a:cubicBezTo>
                  <a:pt x="121" y="69"/>
                  <a:pt x="122" y="67"/>
                  <a:pt x="123" y="65"/>
                </a:cubicBezTo>
                <a:cubicBezTo>
                  <a:pt x="123" y="62"/>
                  <a:pt x="123" y="60"/>
                  <a:pt x="123" y="60"/>
                </a:cubicBezTo>
                <a:cubicBezTo>
                  <a:pt x="123" y="60"/>
                  <a:pt x="123" y="58"/>
                  <a:pt x="122" y="57"/>
                </a:cubicBezTo>
                <a:cubicBezTo>
                  <a:pt x="122" y="56"/>
                  <a:pt x="121" y="51"/>
                  <a:pt x="121" y="51"/>
                </a:cubicBezTo>
                <a:cubicBezTo>
                  <a:pt x="121" y="51"/>
                  <a:pt x="123" y="50"/>
                  <a:pt x="125" y="47"/>
                </a:cubicBezTo>
                <a:cubicBezTo>
                  <a:pt x="127" y="45"/>
                  <a:pt x="125" y="43"/>
                  <a:pt x="125" y="43"/>
                </a:cubicBezTo>
                <a:cubicBezTo>
                  <a:pt x="123" y="43"/>
                  <a:pt x="120" y="39"/>
                  <a:pt x="120" y="39"/>
                </a:cubicBezTo>
                <a:cubicBezTo>
                  <a:pt x="120" y="39"/>
                  <a:pt x="122" y="34"/>
                  <a:pt x="122" y="32"/>
                </a:cubicBezTo>
                <a:cubicBezTo>
                  <a:pt x="122" y="30"/>
                  <a:pt x="120" y="29"/>
                  <a:pt x="119" y="29"/>
                </a:cubicBezTo>
                <a:cubicBezTo>
                  <a:pt x="119" y="28"/>
                  <a:pt x="117" y="25"/>
                  <a:pt x="116" y="21"/>
                </a:cubicBezTo>
                <a:cubicBezTo>
                  <a:pt x="115" y="17"/>
                  <a:pt x="108" y="13"/>
                  <a:pt x="108" y="13"/>
                </a:cubicBezTo>
                <a:cubicBezTo>
                  <a:pt x="111" y="6"/>
                  <a:pt x="107" y="0"/>
                  <a:pt x="81" y="6"/>
                </a:cubicBezTo>
                <a:cubicBezTo>
                  <a:pt x="55" y="13"/>
                  <a:pt x="54" y="31"/>
                  <a:pt x="57" y="43"/>
                </a:cubicBezTo>
                <a:cubicBezTo>
                  <a:pt x="59" y="55"/>
                  <a:pt x="66" y="66"/>
                  <a:pt x="67" y="68"/>
                </a:cubicBezTo>
                <a:cubicBezTo>
                  <a:pt x="68" y="70"/>
                  <a:pt x="68" y="75"/>
                  <a:pt x="68" y="75"/>
                </a:cubicBezTo>
                <a:cubicBezTo>
                  <a:pt x="68" y="75"/>
                  <a:pt x="69" y="71"/>
                  <a:pt x="70" y="72"/>
                </a:cubicBezTo>
                <a:cubicBezTo>
                  <a:pt x="70" y="73"/>
                  <a:pt x="70" y="75"/>
                  <a:pt x="70" y="78"/>
                </a:cubicBezTo>
                <a:cubicBezTo>
                  <a:pt x="70" y="79"/>
                  <a:pt x="70" y="80"/>
                  <a:pt x="70" y="82"/>
                </a:cubicBezTo>
                <a:cubicBezTo>
                  <a:pt x="65" y="92"/>
                  <a:pt x="54" y="108"/>
                  <a:pt x="49" y="119"/>
                </a:cubicBezTo>
                <a:cubicBezTo>
                  <a:pt x="48" y="120"/>
                  <a:pt x="44" y="131"/>
                  <a:pt x="41" y="139"/>
                </a:cubicBezTo>
                <a:cubicBezTo>
                  <a:pt x="20" y="176"/>
                  <a:pt x="20" y="176"/>
                  <a:pt x="20" y="176"/>
                </a:cubicBezTo>
                <a:cubicBezTo>
                  <a:pt x="35" y="266"/>
                  <a:pt x="35" y="266"/>
                  <a:pt x="35" y="266"/>
                </a:cubicBezTo>
                <a:cubicBezTo>
                  <a:pt x="41" y="266"/>
                  <a:pt x="41" y="266"/>
                  <a:pt x="41" y="266"/>
                </a:cubicBezTo>
                <a:cubicBezTo>
                  <a:pt x="39" y="276"/>
                  <a:pt x="38" y="285"/>
                  <a:pt x="38" y="285"/>
                </a:cubicBezTo>
                <a:cubicBezTo>
                  <a:pt x="59" y="293"/>
                  <a:pt x="59" y="293"/>
                  <a:pt x="59" y="293"/>
                </a:cubicBezTo>
                <a:cubicBezTo>
                  <a:pt x="59" y="313"/>
                  <a:pt x="59" y="313"/>
                  <a:pt x="59" y="313"/>
                </a:cubicBezTo>
                <a:cubicBezTo>
                  <a:pt x="57" y="316"/>
                  <a:pt x="56" y="319"/>
                  <a:pt x="56" y="324"/>
                </a:cubicBezTo>
                <a:cubicBezTo>
                  <a:pt x="1" y="323"/>
                  <a:pt x="1" y="323"/>
                  <a:pt x="1" y="323"/>
                </a:cubicBezTo>
                <a:cubicBezTo>
                  <a:pt x="0" y="426"/>
                  <a:pt x="0" y="426"/>
                  <a:pt x="0" y="426"/>
                </a:cubicBezTo>
                <a:cubicBezTo>
                  <a:pt x="8" y="426"/>
                  <a:pt x="8" y="426"/>
                  <a:pt x="8" y="426"/>
                </a:cubicBezTo>
                <a:cubicBezTo>
                  <a:pt x="8" y="430"/>
                  <a:pt x="8" y="430"/>
                  <a:pt x="8" y="430"/>
                </a:cubicBezTo>
                <a:cubicBezTo>
                  <a:pt x="25" y="430"/>
                  <a:pt x="25" y="430"/>
                  <a:pt x="25" y="430"/>
                </a:cubicBezTo>
                <a:cubicBezTo>
                  <a:pt x="25" y="426"/>
                  <a:pt x="25" y="426"/>
                  <a:pt x="25" y="426"/>
                </a:cubicBezTo>
                <a:cubicBezTo>
                  <a:pt x="41" y="427"/>
                  <a:pt x="41" y="427"/>
                  <a:pt x="41" y="427"/>
                </a:cubicBezTo>
                <a:cubicBezTo>
                  <a:pt x="14" y="494"/>
                  <a:pt x="14" y="494"/>
                  <a:pt x="14" y="494"/>
                </a:cubicBezTo>
                <a:cubicBezTo>
                  <a:pt x="14" y="498"/>
                  <a:pt x="14" y="498"/>
                  <a:pt x="14" y="498"/>
                </a:cubicBezTo>
                <a:cubicBezTo>
                  <a:pt x="16" y="499"/>
                  <a:pt x="6" y="511"/>
                  <a:pt x="8" y="513"/>
                </a:cubicBezTo>
                <a:cubicBezTo>
                  <a:pt x="10" y="516"/>
                  <a:pt x="14" y="519"/>
                  <a:pt x="19" y="522"/>
                </a:cubicBezTo>
                <a:cubicBezTo>
                  <a:pt x="20" y="523"/>
                  <a:pt x="23" y="521"/>
                  <a:pt x="24" y="521"/>
                </a:cubicBezTo>
                <a:cubicBezTo>
                  <a:pt x="26" y="522"/>
                  <a:pt x="25" y="526"/>
                  <a:pt x="26" y="526"/>
                </a:cubicBezTo>
                <a:cubicBezTo>
                  <a:pt x="35" y="531"/>
                  <a:pt x="44" y="536"/>
                  <a:pt x="49" y="537"/>
                </a:cubicBezTo>
                <a:cubicBezTo>
                  <a:pt x="59" y="539"/>
                  <a:pt x="77" y="540"/>
                  <a:pt x="84" y="538"/>
                </a:cubicBezTo>
                <a:cubicBezTo>
                  <a:pt x="92" y="535"/>
                  <a:pt x="73" y="526"/>
                  <a:pt x="66" y="522"/>
                </a:cubicBezTo>
                <a:cubicBezTo>
                  <a:pt x="58" y="519"/>
                  <a:pt x="48" y="505"/>
                  <a:pt x="48" y="505"/>
                </a:cubicBezTo>
                <a:cubicBezTo>
                  <a:pt x="48" y="505"/>
                  <a:pt x="71" y="457"/>
                  <a:pt x="86" y="427"/>
                </a:cubicBezTo>
                <a:cubicBezTo>
                  <a:pt x="122" y="427"/>
                  <a:pt x="122" y="427"/>
                  <a:pt x="122" y="427"/>
                </a:cubicBezTo>
                <a:cubicBezTo>
                  <a:pt x="122" y="430"/>
                  <a:pt x="122" y="430"/>
                  <a:pt x="122" y="430"/>
                </a:cubicBezTo>
                <a:cubicBezTo>
                  <a:pt x="140" y="430"/>
                  <a:pt x="140" y="430"/>
                  <a:pt x="140" y="430"/>
                </a:cubicBezTo>
                <a:cubicBezTo>
                  <a:pt x="140" y="427"/>
                  <a:pt x="140" y="427"/>
                  <a:pt x="140" y="427"/>
                </a:cubicBezTo>
                <a:cubicBezTo>
                  <a:pt x="150" y="427"/>
                  <a:pt x="150" y="427"/>
                  <a:pt x="150" y="427"/>
                </a:cubicBezTo>
                <a:cubicBezTo>
                  <a:pt x="150" y="324"/>
                  <a:pt x="150" y="324"/>
                  <a:pt x="150" y="324"/>
                </a:cubicBezTo>
                <a:cubicBezTo>
                  <a:pt x="110" y="324"/>
                  <a:pt x="110" y="324"/>
                  <a:pt x="110" y="324"/>
                </a:cubicBezTo>
                <a:cubicBezTo>
                  <a:pt x="112" y="311"/>
                  <a:pt x="113" y="301"/>
                  <a:pt x="113" y="301"/>
                </a:cubicBezTo>
                <a:cubicBezTo>
                  <a:pt x="172" y="320"/>
                  <a:pt x="172" y="320"/>
                  <a:pt x="172" y="320"/>
                </a:cubicBezTo>
                <a:cubicBezTo>
                  <a:pt x="179" y="323"/>
                  <a:pt x="177" y="326"/>
                  <a:pt x="177" y="326"/>
                </a:cubicBezTo>
                <a:cubicBezTo>
                  <a:pt x="176" y="331"/>
                  <a:pt x="164" y="435"/>
                  <a:pt x="164" y="435"/>
                </a:cubicBezTo>
                <a:cubicBezTo>
                  <a:pt x="166" y="437"/>
                  <a:pt x="166" y="437"/>
                  <a:pt x="166" y="437"/>
                </a:cubicBezTo>
                <a:cubicBezTo>
                  <a:pt x="161" y="443"/>
                  <a:pt x="164" y="457"/>
                  <a:pt x="164" y="457"/>
                </a:cubicBezTo>
                <a:cubicBezTo>
                  <a:pt x="179" y="457"/>
                  <a:pt x="179" y="457"/>
                  <a:pt x="179" y="457"/>
                </a:cubicBezTo>
                <a:cubicBezTo>
                  <a:pt x="180" y="456"/>
                  <a:pt x="183" y="453"/>
                  <a:pt x="183" y="453"/>
                </a:cubicBezTo>
                <a:cubicBezTo>
                  <a:pt x="186" y="456"/>
                  <a:pt x="190" y="457"/>
                  <a:pt x="190" y="457"/>
                </a:cubicBezTo>
                <a:cubicBezTo>
                  <a:pt x="195" y="458"/>
                  <a:pt x="235" y="458"/>
                  <a:pt x="235" y="457"/>
                </a:cubicBezTo>
                <a:cubicBezTo>
                  <a:pt x="236" y="456"/>
                  <a:pt x="234" y="454"/>
                  <a:pt x="234" y="45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8" name="矩形: 圆顶角 7">
            <a:extLst>
              <a:ext uri="{FF2B5EF4-FFF2-40B4-BE49-F238E27FC236}">
                <a16:creationId xmlns:a16="http://schemas.microsoft.com/office/drawing/2014/main" id="{AE4D2327-A545-F917-2874-A6EEB4104FE1}"/>
              </a:ext>
            </a:extLst>
          </p:cNvPr>
          <p:cNvSpPr/>
          <p:nvPr/>
        </p:nvSpPr>
        <p:spPr>
          <a:xfrm rot="5400000">
            <a:off x="886720" y="524259"/>
            <a:ext cx="4371142" cy="6144583"/>
          </a:xfrm>
          <a:prstGeom prst="round2SameRect">
            <a:avLst/>
          </a:prstGeom>
          <a:solidFill>
            <a:schemeClr val="bg1"/>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0" name="矩形 11">
            <a:extLst>
              <a:ext uri="{FF2B5EF4-FFF2-40B4-BE49-F238E27FC236}">
                <a16:creationId xmlns:a16="http://schemas.microsoft.com/office/drawing/2014/main" id="{76BE61C2-5F10-EFA8-A62C-6DE421E30AA5}"/>
              </a:ext>
            </a:extLst>
          </p:cNvPr>
          <p:cNvSpPr/>
          <p:nvPr/>
        </p:nvSpPr>
        <p:spPr>
          <a:xfrm>
            <a:off x="203520" y="2380324"/>
            <a:ext cx="690748" cy="45814"/>
          </a:xfrm>
          <a:prstGeom prst="rect">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21" name="文本框 12">
            <a:extLst>
              <a:ext uri="{FF2B5EF4-FFF2-40B4-BE49-F238E27FC236}">
                <a16:creationId xmlns:a16="http://schemas.microsoft.com/office/drawing/2014/main" id="{549D2570-9ECC-2F41-53DF-673EA7A89F62}"/>
              </a:ext>
            </a:extLst>
          </p:cNvPr>
          <p:cNvSpPr txBox="1"/>
          <p:nvPr/>
        </p:nvSpPr>
        <p:spPr>
          <a:xfrm>
            <a:off x="138039" y="2506850"/>
            <a:ext cx="5957961" cy="3139321"/>
          </a:xfrm>
          <a:prstGeom prst="rect">
            <a:avLst/>
          </a:prstGeom>
          <a:noFill/>
        </p:spPr>
        <p:txBody>
          <a:bodyPr wrap="square" rtlCol="0">
            <a:spAutoFit/>
          </a:bodyPr>
          <a:lstStyle/>
          <a:p>
            <a:r>
              <a:rPr lang="pt-BR" altLang="zh-CN" b="1" dirty="0">
                <a:solidFill>
                  <a:prstClr val="black">
                    <a:lumMod val="75000"/>
                    <a:lumOff val="25000"/>
                  </a:prstClr>
                </a:solidFill>
                <a:cs typeface="+mn-ea"/>
                <a:sym typeface="+mn-lt"/>
              </a:rPr>
              <a:t>Registros de entrada e saída de explosivos</a:t>
            </a:r>
          </a:p>
          <a:p>
            <a:endParaRPr lang="pt-BR" altLang="zh-CN" dirty="0">
              <a:solidFill>
                <a:prstClr val="black">
                  <a:lumMod val="75000"/>
                  <a:lumOff val="25000"/>
                </a:prstClr>
              </a:solidFill>
              <a:cs typeface="+mn-ea"/>
              <a:sym typeface="+mn-lt"/>
            </a:endParaRPr>
          </a:p>
          <a:p>
            <a:r>
              <a:rPr lang="pt-BR" altLang="zh-CN" dirty="0">
                <a:solidFill>
                  <a:prstClr val="black">
                    <a:lumMod val="75000"/>
                    <a:lumOff val="25000"/>
                  </a:prstClr>
                </a:solidFill>
                <a:cs typeface="+mn-ea"/>
                <a:sym typeface="+mn-lt"/>
              </a:rPr>
              <a:t>É necessário manter registros precisos das quantidades de explosivos que entram e saem das instalações. Esses registros devem conter informações detalhadas, como o tipo de explosivo, quantidade, data de entrada e saída, fornecedor ou destinatário, número de série (se aplicável), entre outros dados relevantes. São importantes para monitorar o estoque de explosivos, garantir o controle adequado e prevenir desvios.</a:t>
            </a:r>
            <a:endParaRPr lang="zh-CN" altLang="en-US" dirty="0">
              <a:solidFill>
                <a:prstClr val="black">
                  <a:lumMod val="75000"/>
                  <a:lumOff val="25000"/>
                </a:prstClr>
              </a:solidFill>
              <a:cs typeface="+mn-ea"/>
              <a:sym typeface="+mn-lt"/>
            </a:endParaRPr>
          </a:p>
        </p:txBody>
      </p:sp>
      <p:sp>
        <p:nvSpPr>
          <p:cNvPr id="22" name="文本框 10">
            <a:extLst>
              <a:ext uri="{FF2B5EF4-FFF2-40B4-BE49-F238E27FC236}">
                <a16:creationId xmlns:a16="http://schemas.microsoft.com/office/drawing/2014/main" id="{142E4683-8548-1F12-427B-849CF0DC9AE2}"/>
              </a:ext>
            </a:extLst>
          </p:cNvPr>
          <p:cNvSpPr txBox="1"/>
          <p:nvPr/>
        </p:nvSpPr>
        <p:spPr>
          <a:xfrm>
            <a:off x="140020" y="1665321"/>
            <a:ext cx="2962068" cy="646331"/>
          </a:xfrm>
          <a:prstGeom prst="rect">
            <a:avLst/>
          </a:prstGeom>
          <a:noFill/>
        </p:spPr>
        <p:txBody>
          <a:bodyPr wrap="square" rtlCol="0">
            <a:spAutoFit/>
          </a:bodyPr>
          <a:lstStyle/>
          <a:p>
            <a:r>
              <a:rPr lang="en-US" altLang="zh-CN" sz="3600" b="1" dirty="0">
                <a:solidFill>
                  <a:srgbClr val="E60B2F"/>
                </a:solidFill>
                <a:cs typeface="+mn-ea"/>
                <a:sym typeface="+mn-lt"/>
              </a:rPr>
              <a:t>02</a:t>
            </a:r>
            <a:endParaRPr lang="zh-CN" altLang="en-US" sz="3600" b="1" dirty="0">
              <a:solidFill>
                <a:srgbClr val="E60B2F"/>
              </a:solidFill>
              <a:cs typeface="+mn-ea"/>
              <a:sym typeface="+mn-lt"/>
            </a:endParaRPr>
          </a:p>
        </p:txBody>
      </p:sp>
      <p:pic>
        <p:nvPicPr>
          <p:cNvPr id="3" name="Imagem 2">
            <a:extLst>
              <a:ext uri="{FF2B5EF4-FFF2-40B4-BE49-F238E27FC236}">
                <a16:creationId xmlns:a16="http://schemas.microsoft.com/office/drawing/2014/main" id="{BA1A36FA-4F57-AE7C-2BAE-303B38987E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75141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94">
            <a:extLst>
              <a:ext uri="{FF2B5EF4-FFF2-40B4-BE49-F238E27FC236}">
                <a16:creationId xmlns:a16="http://schemas.microsoft.com/office/drawing/2014/main" id="{0A8E1ADE-2450-D13E-27E7-8CD5B377CADD}"/>
              </a:ext>
            </a:extLst>
          </p:cNvPr>
          <p:cNvSpPr>
            <a:spLocks/>
          </p:cNvSpPr>
          <p:nvPr/>
        </p:nvSpPr>
        <p:spPr bwMode="auto">
          <a:xfrm flipH="1">
            <a:off x="7023400" y="5810974"/>
            <a:ext cx="5162808" cy="797406"/>
          </a:xfrm>
          <a:custGeom>
            <a:avLst/>
            <a:gdLst>
              <a:gd name="T0" fmla="*/ 669 w 903"/>
              <a:gd name="T1" fmla="*/ 0 h 125"/>
              <a:gd name="T2" fmla="*/ 0 w 903"/>
              <a:gd name="T3" fmla="*/ 65 h 125"/>
              <a:gd name="T4" fmla="*/ 213 w 903"/>
              <a:gd name="T5" fmla="*/ 125 h 125"/>
              <a:gd name="T6" fmla="*/ 887 w 903"/>
              <a:gd name="T7" fmla="*/ 91 h 125"/>
              <a:gd name="T8" fmla="*/ 695 w 903"/>
              <a:gd name="T9" fmla="*/ 0 h 125"/>
              <a:gd name="T10" fmla="*/ 669 w 903"/>
              <a:gd name="T11" fmla="*/ 0 h 125"/>
            </a:gdLst>
            <a:ahLst/>
            <a:cxnLst>
              <a:cxn ang="0">
                <a:pos x="T0" y="T1"/>
              </a:cxn>
              <a:cxn ang="0">
                <a:pos x="T2" y="T3"/>
              </a:cxn>
              <a:cxn ang="0">
                <a:pos x="T4" y="T5"/>
              </a:cxn>
              <a:cxn ang="0">
                <a:pos x="T6" y="T7"/>
              </a:cxn>
              <a:cxn ang="0">
                <a:pos x="T8" y="T9"/>
              </a:cxn>
              <a:cxn ang="0">
                <a:pos x="T10" y="T11"/>
              </a:cxn>
            </a:cxnLst>
            <a:rect l="0" t="0" r="r" b="b"/>
            <a:pathLst>
              <a:path w="903" h="125">
                <a:moveTo>
                  <a:pt x="669" y="0"/>
                </a:moveTo>
                <a:cubicBezTo>
                  <a:pt x="486" y="0"/>
                  <a:pt x="0" y="65"/>
                  <a:pt x="0" y="65"/>
                </a:cubicBezTo>
                <a:cubicBezTo>
                  <a:pt x="213" y="125"/>
                  <a:pt x="213" y="125"/>
                  <a:pt x="213" y="125"/>
                </a:cubicBezTo>
                <a:cubicBezTo>
                  <a:pt x="267" y="125"/>
                  <a:pt x="872" y="117"/>
                  <a:pt x="887" y="91"/>
                </a:cubicBezTo>
                <a:cubicBezTo>
                  <a:pt x="903" y="65"/>
                  <a:pt x="851" y="8"/>
                  <a:pt x="695" y="0"/>
                </a:cubicBezTo>
                <a:cubicBezTo>
                  <a:pt x="687" y="0"/>
                  <a:pt x="678" y="0"/>
                  <a:pt x="669" y="0"/>
                </a:cubicBezTo>
              </a:path>
            </a:pathLst>
          </a:custGeom>
          <a:gradFill>
            <a:gsLst>
              <a:gs pos="100000">
                <a:schemeClr val="tx1">
                  <a:lumMod val="50000"/>
                  <a:lumOff val="50000"/>
                </a:schemeClr>
              </a:gs>
              <a:gs pos="0">
                <a:srgbClr val="F1F1F1">
                  <a:alpha val="60000"/>
                </a:srgbClr>
              </a:gs>
            </a:gsLst>
            <a:lin ang="2700000" scaled="1"/>
          </a:gra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5" name="Freeform 390">
            <a:extLst>
              <a:ext uri="{FF2B5EF4-FFF2-40B4-BE49-F238E27FC236}">
                <a16:creationId xmlns:a16="http://schemas.microsoft.com/office/drawing/2014/main" id="{C0732503-FF19-E92B-6A12-DB1438D72D1C}"/>
              </a:ext>
            </a:extLst>
          </p:cNvPr>
          <p:cNvSpPr>
            <a:spLocks/>
          </p:cNvSpPr>
          <p:nvPr/>
        </p:nvSpPr>
        <p:spPr bwMode="auto">
          <a:xfrm flipH="1">
            <a:off x="8286492" y="5442495"/>
            <a:ext cx="5162808" cy="797406"/>
          </a:xfrm>
          <a:custGeom>
            <a:avLst/>
            <a:gdLst>
              <a:gd name="T0" fmla="*/ 669 w 903"/>
              <a:gd name="T1" fmla="*/ 0 h 125"/>
              <a:gd name="T2" fmla="*/ 0 w 903"/>
              <a:gd name="T3" fmla="*/ 66 h 125"/>
              <a:gd name="T4" fmla="*/ 213 w 903"/>
              <a:gd name="T5" fmla="*/ 125 h 125"/>
              <a:gd name="T6" fmla="*/ 887 w 903"/>
              <a:gd name="T7" fmla="*/ 92 h 125"/>
              <a:gd name="T8" fmla="*/ 695 w 903"/>
              <a:gd name="T9" fmla="*/ 1 h 125"/>
              <a:gd name="T10" fmla="*/ 669 w 903"/>
              <a:gd name="T11" fmla="*/ 0 h 125"/>
            </a:gdLst>
            <a:ahLst/>
            <a:cxnLst>
              <a:cxn ang="0">
                <a:pos x="T0" y="T1"/>
              </a:cxn>
              <a:cxn ang="0">
                <a:pos x="T2" y="T3"/>
              </a:cxn>
              <a:cxn ang="0">
                <a:pos x="T4" y="T5"/>
              </a:cxn>
              <a:cxn ang="0">
                <a:pos x="T6" y="T7"/>
              </a:cxn>
              <a:cxn ang="0">
                <a:pos x="T8" y="T9"/>
              </a:cxn>
              <a:cxn ang="0">
                <a:pos x="T10" y="T11"/>
              </a:cxn>
            </a:cxnLst>
            <a:rect l="0" t="0" r="r" b="b"/>
            <a:pathLst>
              <a:path w="903" h="125">
                <a:moveTo>
                  <a:pt x="669" y="0"/>
                </a:moveTo>
                <a:cubicBezTo>
                  <a:pt x="486" y="0"/>
                  <a:pt x="0" y="66"/>
                  <a:pt x="0" y="66"/>
                </a:cubicBezTo>
                <a:cubicBezTo>
                  <a:pt x="213" y="125"/>
                  <a:pt x="213" y="125"/>
                  <a:pt x="213" y="125"/>
                </a:cubicBezTo>
                <a:cubicBezTo>
                  <a:pt x="267" y="125"/>
                  <a:pt x="871" y="118"/>
                  <a:pt x="887" y="92"/>
                </a:cubicBezTo>
                <a:cubicBezTo>
                  <a:pt x="903" y="66"/>
                  <a:pt x="851" y="9"/>
                  <a:pt x="695" y="1"/>
                </a:cubicBezTo>
                <a:cubicBezTo>
                  <a:pt x="687" y="0"/>
                  <a:pt x="678" y="0"/>
                  <a:pt x="669" y="0"/>
                </a:cubicBezTo>
              </a:path>
            </a:pathLst>
          </a:custGeom>
          <a:gradFill>
            <a:gsLst>
              <a:gs pos="100000">
                <a:schemeClr val="bg1">
                  <a:lumMod val="50000"/>
                </a:schemeClr>
              </a:gs>
              <a:gs pos="0">
                <a:srgbClr val="F1F1F1">
                  <a:alpha val="60000"/>
                </a:srgbClr>
              </a:gs>
            </a:gsLst>
            <a:lin ang="2700000" scaled="1"/>
          </a:gra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grpSp>
        <p:nvGrpSpPr>
          <p:cNvPr id="6" name="Group 372">
            <a:extLst>
              <a:ext uri="{FF2B5EF4-FFF2-40B4-BE49-F238E27FC236}">
                <a16:creationId xmlns:a16="http://schemas.microsoft.com/office/drawing/2014/main" id="{8E3F059C-B308-FED5-AE88-A63A7F8AA9C0}"/>
              </a:ext>
            </a:extLst>
          </p:cNvPr>
          <p:cNvGrpSpPr>
            <a:grpSpLocks noChangeAspect="1"/>
          </p:cNvGrpSpPr>
          <p:nvPr/>
        </p:nvGrpSpPr>
        <p:grpSpPr bwMode="auto">
          <a:xfrm flipH="1">
            <a:off x="6731000" y="215245"/>
            <a:ext cx="5464515" cy="6117844"/>
            <a:chOff x="2292" y="885"/>
            <a:chExt cx="2264" cy="2317"/>
          </a:xfrm>
          <a:gradFill>
            <a:gsLst>
              <a:gs pos="0">
                <a:schemeClr val="accent1">
                  <a:lumMod val="50000"/>
                </a:schemeClr>
              </a:gs>
              <a:gs pos="100000">
                <a:srgbClr val="4A639A"/>
              </a:gs>
            </a:gsLst>
            <a:lin ang="2700000" scaled="1"/>
          </a:gradFill>
          <a:effectLst/>
        </p:grpSpPr>
        <p:sp>
          <p:nvSpPr>
            <p:cNvPr id="15" name="Freeform 373">
              <a:extLst>
                <a:ext uri="{FF2B5EF4-FFF2-40B4-BE49-F238E27FC236}">
                  <a16:creationId xmlns:a16="http://schemas.microsoft.com/office/drawing/2014/main" id="{4B6FAAC7-163C-5089-FE8D-289CE6069BD7}"/>
                </a:ext>
              </a:extLst>
            </p:cNvPr>
            <p:cNvSpPr>
              <a:spLocks/>
            </p:cNvSpPr>
            <p:nvPr/>
          </p:nvSpPr>
          <p:spPr bwMode="auto">
            <a:xfrm>
              <a:off x="4545" y="2872"/>
              <a:ext cx="0" cy="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2"/>
                    <a:pt x="0" y="1"/>
                    <a:pt x="0" y="0"/>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cs typeface="+mn-ea"/>
                <a:sym typeface="+mn-lt"/>
              </a:endParaRPr>
            </a:p>
          </p:txBody>
        </p:sp>
        <p:sp>
          <p:nvSpPr>
            <p:cNvPr id="16" name="Freeform 374">
              <a:extLst>
                <a:ext uri="{FF2B5EF4-FFF2-40B4-BE49-F238E27FC236}">
                  <a16:creationId xmlns:a16="http://schemas.microsoft.com/office/drawing/2014/main" id="{C1B814F7-B801-375E-67C6-EAE6E5191C95}"/>
                </a:ext>
              </a:extLst>
            </p:cNvPr>
            <p:cNvSpPr>
              <a:spLocks/>
            </p:cNvSpPr>
            <p:nvPr/>
          </p:nvSpPr>
          <p:spPr bwMode="auto">
            <a:xfrm>
              <a:off x="2292" y="885"/>
              <a:ext cx="2264" cy="2317"/>
            </a:xfrm>
            <a:custGeom>
              <a:avLst/>
              <a:gdLst>
                <a:gd name="T0" fmla="*/ 883 w 956"/>
                <a:gd name="T1" fmla="*/ 449 h 978"/>
                <a:gd name="T2" fmla="*/ 883 w 956"/>
                <a:gd name="T3" fmla="*/ 449 h 978"/>
                <a:gd name="T4" fmla="*/ 877 w 956"/>
                <a:gd name="T5" fmla="*/ 448 h 978"/>
                <a:gd name="T6" fmla="*/ 865 w 956"/>
                <a:gd name="T7" fmla="*/ 446 h 978"/>
                <a:gd name="T8" fmla="*/ 865 w 956"/>
                <a:gd name="T9" fmla="*/ 446 h 978"/>
                <a:gd name="T10" fmla="*/ 762 w 956"/>
                <a:gd name="T11" fmla="*/ 434 h 978"/>
                <a:gd name="T12" fmla="*/ 762 w 956"/>
                <a:gd name="T13" fmla="*/ 346 h 978"/>
                <a:gd name="T14" fmla="*/ 641 w 956"/>
                <a:gd name="T15" fmla="*/ 337 h 978"/>
                <a:gd name="T16" fmla="*/ 641 w 956"/>
                <a:gd name="T17" fmla="*/ 249 h 978"/>
                <a:gd name="T18" fmla="*/ 519 w 956"/>
                <a:gd name="T19" fmla="*/ 246 h 978"/>
                <a:gd name="T20" fmla="*/ 519 w 956"/>
                <a:gd name="T21" fmla="*/ 159 h 978"/>
                <a:gd name="T22" fmla="*/ 397 w 956"/>
                <a:gd name="T23" fmla="*/ 159 h 978"/>
                <a:gd name="T24" fmla="*/ 397 w 956"/>
                <a:gd name="T25" fmla="*/ 76 h 978"/>
                <a:gd name="T26" fmla="*/ 275 w 956"/>
                <a:gd name="T27" fmla="*/ 76 h 978"/>
                <a:gd name="T28" fmla="*/ 275 w 956"/>
                <a:gd name="T29" fmla="*/ 0 h 978"/>
                <a:gd name="T30" fmla="*/ 3 w 956"/>
                <a:gd name="T31" fmla="*/ 0 h 978"/>
                <a:gd name="T32" fmla="*/ 0 w 956"/>
                <a:gd name="T33" fmla="*/ 3 h 978"/>
                <a:gd name="T34" fmla="*/ 0 w 956"/>
                <a:gd name="T35" fmla="*/ 962 h 978"/>
                <a:gd name="T36" fmla="*/ 884 w 956"/>
                <a:gd name="T37" fmla="*/ 978 h 978"/>
                <a:gd name="T38" fmla="*/ 883 w 956"/>
                <a:gd name="T39" fmla="*/ 809 h 978"/>
                <a:gd name="T40" fmla="*/ 951 w 956"/>
                <a:gd name="T41" fmla="*/ 839 h 978"/>
                <a:gd name="T42" fmla="*/ 951 w 956"/>
                <a:gd name="T43" fmla="*/ 481 h 978"/>
                <a:gd name="T44" fmla="*/ 883 w 956"/>
                <a:gd name="T45" fmla="*/ 449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6" h="978">
                  <a:moveTo>
                    <a:pt x="883" y="449"/>
                  </a:moveTo>
                  <a:cubicBezTo>
                    <a:pt x="883" y="449"/>
                    <a:pt x="883" y="449"/>
                    <a:pt x="883" y="449"/>
                  </a:cubicBezTo>
                  <a:cubicBezTo>
                    <a:pt x="881" y="449"/>
                    <a:pt x="879" y="448"/>
                    <a:pt x="877" y="448"/>
                  </a:cubicBezTo>
                  <a:cubicBezTo>
                    <a:pt x="874" y="447"/>
                    <a:pt x="869" y="447"/>
                    <a:pt x="865" y="446"/>
                  </a:cubicBezTo>
                  <a:cubicBezTo>
                    <a:pt x="865" y="446"/>
                    <a:pt x="865" y="446"/>
                    <a:pt x="865" y="446"/>
                  </a:cubicBezTo>
                  <a:cubicBezTo>
                    <a:pt x="831" y="441"/>
                    <a:pt x="797" y="437"/>
                    <a:pt x="762" y="434"/>
                  </a:cubicBezTo>
                  <a:cubicBezTo>
                    <a:pt x="762" y="404"/>
                    <a:pt x="762" y="375"/>
                    <a:pt x="762" y="346"/>
                  </a:cubicBezTo>
                  <a:cubicBezTo>
                    <a:pt x="722" y="342"/>
                    <a:pt x="681" y="339"/>
                    <a:pt x="641" y="337"/>
                  </a:cubicBezTo>
                  <a:cubicBezTo>
                    <a:pt x="641" y="308"/>
                    <a:pt x="641" y="278"/>
                    <a:pt x="641" y="249"/>
                  </a:cubicBezTo>
                  <a:cubicBezTo>
                    <a:pt x="600" y="247"/>
                    <a:pt x="559" y="246"/>
                    <a:pt x="519" y="246"/>
                  </a:cubicBezTo>
                  <a:cubicBezTo>
                    <a:pt x="519" y="216"/>
                    <a:pt x="519" y="188"/>
                    <a:pt x="519" y="159"/>
                  </a:cubicBezTo>
                  <a:cubicBezTo>
                    <a:pt x="397" y="159"/>
                    <a:pt x="397" y="159"/>
                    <a:pt x="397" y="159"/>
                  </a:cubicBezTo>
                  <a:cubicBezTo>
                    <a:pt x="397" y="129"/>
                    <a:pt x="397" y="105"/>
                    <a:pt x="397" y="76"/>
                  </a:cubicBezTo>
                  <a:cubicBezTo>
                    <a:pt x="275" y="76"/>
                    <a:pt x="275" y="76"/>
                    <a:pt x="275" y="76"/>
                  </a:cubicBezTo>
                  <a:cubicBezTo>
                    <a:pt x="275" y="47"/>
                    <a:pt x="275" y="30"/>
                    <a:pt x="275" y="0"/>
                  </a:cubicBezTo>
                  <a:cubicBezTo>
                    <a:pt x="3" y="0"/>
                    <a:pt x="3" y="0"/>
                    <a:pt x="3" y="0"/>
                  </a:cubicBezTo>
                  <a:cubicBezTo>
                    <a:pt x="0" y="3"/>
                    <a:pt x="0" y="3"/>
                    <a:pt x="0" y="3"/>
                  </a:cubicBezTo>
                  <a:cubicBezTo>
                    <a:pt x="0" y="3"/>
                    <a:pt x="0" y="640"/>
                    <a:pt x="0" y="962"/>
                  </a:cubicBezTo>
                  <a:cubicBezTo>
                    <a:pt x="190" y="962"/>
                    <a:pt x="576" y="933"/>
                    <a:pt x="884" y="978"/>
                  </a:cubicBezTo>
                  <a:cubicBezTo>
                    <a:pt x="884" y="921"/>
                    <a:pt x="884" y="865"/>
                    <a:pt x="883" y="809"/>
                  </a:cubicBezTo>
                  <a:cubicBezTo>
                    <a:pt x="943" y="819"/>
                    <a:pt x="950" y="834"/>
                    <a:pt x="951" y="839"/>
                  </a:cubicBezTo>
                  <a:cubicBezTo>
                    <a:pt x="951" y="481"/>
                    <a:pt x="951" y="481"/>
                    <a:pt x="951" y="481"/>
                  </a:cubicBezTo>
                  <a:cubicBezTo>
                    <a:pt x="951" y="481"/>
                    <a:pt x="956" y="461"/>
                    <a:pt x="883" y="449"/>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cs typeface="+mn-ea"/>
                <a:sym typeface="+mn-lt"/>
              </a:endParaRPr>
            </a:p>
          </p:txBody>
        </p:sp>
      </p:grpSp>
      <p:sp>
        <p:nvSpPr>
          <p:cNvPr id="9" name="Freeform 369">
            <a:extLst>
              <a:ext uri="{FF2B5EF4-FFF2-40B4-BE49-F238E27FC236}">
                <a16:creationId xmlns:a16="http://schemas.microsoft.com/office/drawing/2014/main" id="{52385BC7-CAAD-A442-E129-964C3E0669E1}"/>
              </a:ext>
            </a:extLst>
          </p:cNvPr>
          <p:cNvSpPr>
            <a:spLocks/>
          </p:cNvSpPr>
          <p:nvPr/>
        </p:nvSpPr>
        <p:spPr bwMode="auto">
          <a:xfrm flipH="1">
            <a:off x="6747895" y="3230067"/>
            <a:ext cx="4161139" cy="3627933"/>
          </a:xfrm>
          <a:custGeom>
            <a:avLst/>
            <a:gdLst>
              <a:gd name="T0" fmla="*/ 589 w 727"/>
              <a:gd name="T1" fmla="*/ 117 h 579"/>
              <a:gd name="T2" fmla="*/ 589 w 727"/>
              <a:gd name="T3" fmla="*/ 26 h 579"/>
              <a:gd name="T4" fmla="*/ 725 w 727"/>
              <a:gd name="T5" fmla="*/ 0 h 579"/>
              <a:gd name="T6" fmla="*/ 727 w 727"/>
              <a:gd name="T7" fmla="*/ 514 h 579"/>
              <a:gd name="T8" fmla="*/ 0 w 727"/>
              <a:gd name="T9" fmla="*/ 539 h 579"/>
              <a:gd name="T10" fmla="*/ 0 w 727"/>
              <a:gd name="T11" fmla="*/ 451 h 579"/>
              <a:gd name="T12" fmla="*/ 117 w 727"/>
              <a:gd name="T13" fmla="*/ 464 h 579"/>
              <a:gd name="T14" fmla="*/ 117 w 727"/>
              <a:gd name="T15" fmla="*/ 376 h 579"/>
              <a:gd name="T16" fmla="*/ 235 w 727"/>
              <a:gd name="T17" fmla="*/ 384 h 579"/>
              <a:gd name="T18" fmla="*/ 235 w 727"/>
              <a:gd name="T19" fmla="*/ 296 h 579"/>
              <a:gd name="T20" fmla="*/ 353 w 727"/>
              <a:gd name="T21" fmla="*/ 299 h 579"/>
              <a:gd name="T22" fmla="*/ 353 w 727"/>
              <a:gd name="T23" fmla="*/ 211 h 579"/>
              <a:gd name="T24" fmla="*/ 471 w 727"/>
              <a:gd name="T25" fmla="*/ 209 h 579"/>
              <a:gd name="T26" fmla="*/ 471 w 727"/>
              <a:gd name="T27" fmla="*/ 127 h 579"/>
              <a:gd name="T28" fmla="*/ 589 w 727"/>
              <a:gd name="T29" fmla="*/ 117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7" h="579">
                <a:moveTo>
                  <a:pt x="589" y="117"/>
                </a:moveTo>
                <a:cubicBezTo>
                  <a:pt x="589" y="88"/>
                  <a:pt x="589" y="55"/>
                  <a:pt x="589" y="26"/>
                </a:cubicBezTo>
                <a:cubicBezTo>
                  <a:pt x="589" y="26"/>
                  <a:pt x="694" y="28"/>
                  <a:pt x="725" y="0"/>
                </a:cubicBezTo>
                <a:cubicBezTo>
                  <a:pt x="727" y="514"/>
                  <a:pt x="727" y="514"/>
                  <a:pt x="727" y="514"/>
                </a:cubicBezTo>
                <a:cubicBezTo>
                  <a:pt x="674" y="579"/>
                  <a:pt x="240" y="571"/>
                  <a:pt x="0" y="539"/>
                </a:cubicBezTo>
                <a:cubicBezTo>
                  <a:pt x="0" y="510"/>
                  <a:pt x="0" y="481"/>
                  <a:pt x="0" y="451"/>
                </a:cubicBezTo>
                <a:cubicBezTo>
                  <a:pt x="39" y="456"/>
                  <a:pt x="78" y="461"/>
                  <a:pt x="117" y="464"/>
                </a:cubicBezTo>
                <a:cubicBezTo>
                  <a:pt x="117" y="435"/>
                  <a:pt x="117" y="405"/>
                  <a:pt x="117" y="376"/>
                </a:cubicBezTo>
                <a:cubicBezTo>
                  <a:pt x="156" y="380"/>
                  <a:pt x="196" y="382"/>
                  <a:pt x="235" y="384"/>
                </a:cubicBezTo>
                <a:cubicBezTo>
                  <a:pt x="235" y="355"/>
                  <a:pt x="235" y="325"/>
                  <a:pt x="235" y="296"/>
                </a:cubicBezTo>
                <a:cubicBezTo>
                  <a:pt x="274" y="298"/>
                  <a:pt x="314" y="299"/>
                  <a:pt x="353" y="299"/>
                </a:cubicBezTo>
                <a:cubicBezTo>
                  <a:pt x="353" y="270"/>
                  <a:pt x="353" y="240"/>
                  <a:pt x="353" y="211"/>
                </a:cubicBezTo>
                <a:cubicBezTo>
                  <a:pt x="392" y="211"/>
                  <a:pt x="432" y="210"/>
                  <a:pt x="471" y="209"/>
                </a:cubicBezTo>
                <a:cubicBezTo>
                  <a:pt x="471" y="179"/>
                  <a:pt x="471" y="156"/>
                  <a:pt x="471" y="127"/>
                </a:cubicBezTo>
                <a:cubicBezTo>
                  <a:pt x="471" y="127"/>
                  <a:pt x="565" y="123"/>
                  <a:pt x="589" y="117"/>
                </a:cubicBezTo>
              </a:path>
            </a:pathLst>
          </a:custGeom>
          <a:solidFill>
            <a:schemeClr val="tx1">
              <a:lumMod val="75000"/>
              <a:lumOff val="25000"/>
            </a:schemeClr>
          </a:solidFill>
          <a:ln>
            <a:noFill/>
          </a:ln>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0" name="Freeform 378">
            <a:extLst>
              <a:ext uri="{FF2B5EF4-FFF2-40B4-BE49-F238E27FC236}">
                <a16:creationId xmlns:a16="http://schemas.microsoft.com/office/drawing/2014/main" id="{0D9712AF-0A8C-0967-4BF0-DA49A34BB29B}"/>
              </a:ext>
            </a:extLst>
          </p:cNvPr>
          <p:cNvSpPr>
            <a:spLocks/>
          </p:cNvSpPr>
          <p:nvPr/>
        </p:nvSpPr>
        <p:spPr bwMode="auto">
          <a:xfrm flipH="1">
            <a:off x="7829539" y="190500"/>
            <a:ext cx="4361473" cy="2746033"/>
          </a:xfrm>
          <a:custGeom>
            <a:avLst/>
            <a:gdLst>
              <a:gd name="T0" fmla="*/ 3 w 762"/>
              <a:gd name="T1" fmla="*/ 0 h 437"/>
              <a:gd name="T2" fmla="*/ 275 w 762"/>
              <a:gd name="T3" fmla="*/ 0 h 437"/>
              <a:gd name="T4" fmla="*/ 275 w 762"/>
              <a:gd name="T5" fmla="*/ 76 h 437"/>
              <a:gd name="T6" fmla="*/ 397 w 762"/>
              <a:gd name="T7" fmla="*/ 76 h 437"/>
              <a:gd name="T8" fmla="*/ 397 w 762"/>
              <a:gd name="T9" fmla="*/ 159 h 437"/>
              <a:gd name="T10" fmla="*/ 519 w 762"/>
              <a:gd name="T11" fmla="*/ 159 h 437"/>
              <a:gd name="T12" fmla="*/ 519 w 762"/>
              <a:gd name="T13" fmla="*/ 246 h 437"/>
              <a:gd name="T14" fmla="*/ 641 w 762"/>
              <a:gd name="T15" fmla="*/ 249 h 437"/>
              <a:gd name="T16" fmla="*/ 641 w 762"/>
              <a:gd name="T17" fmla="*/ 337 h 437"/>
              <a:gd name="T18" fmla="*/ 762 w 762"/>
              <a:gd name="T19" fmla="*/ 346 h 437"/>
              <a:gd name="T20" fmla="*/ 762 w 762"/>
              <a:gd name="T21" fmla="*/ 434 h 437"/>
              <a:gd name="T22" fmla="*/ 759 w 762"/>
              <a:gd name="T23" fmla="*/ 437 h 437"/>
              <a:gd name="T24" fmla="*/ 759 w 762"/>
              <a:gd name="T25" fmla="*/ 349 h 437"/>
              <a:gd name="T26" fmla="*/ 637 w 762"/>
              <a:gd name="T27" fmla="*/ 340 h 437"/>
              <a:gd name="T28" fmla="*/ 637 w 762"/>
              <a:gd name="T29" fmla="*/ 252 h 437"/>
              <a:gd name="T30" fmla="*/ 515 w 762"/>
              <a:gd name="T31" fmla="*/ 248 h 437"/>
              <a:gd name="T32" fmla="*/ 515 w 762"/>
              <a:gd name="T33" fmla="*/ 162 h 437"/>
              <a:gd name="T34" fmla="*/ 394 w 762"/>
              <a:gd name="T35" fmla="*/ 162 h 437"/>
              <a:gd name="T36" fmla="*/ 394 w 762"/>
              <a:gd name="T37" fmla="*/ 79 h 437"/>
              <a:gd name="T38" fmla="*/ 272 w 762"/>
              <a:gd name="T39" fmla="*/ 79 h 437"/>
              <a:gd name="T40" fmla="*/ 272 w 762"/>
              <a:gd name="T41" fmla="*/ 3 h 437"/>
              <a:gd name="T42" fmla="*/ 0 w 762"/>
              <a:gd name="T43" fmla="*/ 3 h 437"/>
              <a:gd name="T44" fmla="*/ 3 w 762"/>
              <a:gd name="T45"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2" h="437">
                <a:moveTo>
                  <a:pt x="3" y="0"/>
                </a:moveTo>
                <a:cubicBezTo>
                  <a:pt x="275" y="0"/>
                  <a:pt x="275" y="0"/>
                  <a:pt x="275" y="0"/>
                </a:cubicBezTo>
                <a:cubicBezTo>
                  <a:pt x="275" y="30"/>
                  <a:pt x="275" y="47"/>
                  <a:pt x="275" y="76"/>
                </a:cubicBezTo>
                <a:cubicBezTo>
                  <a:pt x="397" y="76"/>
                  <a:pt x="397" y="76"/>
                  <a:pt x="397" y="76"/>
                </a:cubicBezTo>
                <a:cubicBezTo>
                  <a:pt x="397" y="105"/>
                  <a:pt x="397" y="129"/>
                  <a:pt x="397" y="159"/>
                </a:cubicBezTo>
                <a:cubicBezTo>
                  <a:pt x="519" y="159"/>
                  <a:pt x="519" y="159"/>
                  <a:pt x="519" y="159"/>
                </a:cubicBezTo>
                <a:cubicBezTo>
                  <a:pt x="519" y="188"/>
                  <a:pt x="519" y="216"/>
                  <a:pt x="519" y="246"/>
                </a:cubicBezTo>
                <a:cubicBezTo>
                  <a:pt x="559" y="246"/>
                  <a:pt x="600" y="247"/>
                  <a:pt x="641" y="249"/>
                </a:cubicBezTo>
                <a:cubicBezTo>
                  <a:pt x="641" y="278"/>
                  <a:pt x="641" y="308"/>
                  <a:pt x="641" y="337"/>
                </a:cubicBezTo>
                <a:cubicBezTo>
                  <a:pt x="681" y="339"/>
                  <a:pt x="722" y="342"/>
                  <a:pt x="762" y="346"/>
                </a:cubicBezTo>
                <a:cubicBezTo>
                  <a:pt x="762" y="375"/>
                  <a:pt x="762" y="404"/>
                  <a:pt x="762" y="434"/>
                </a:cubicBezTo>
                <a:cubicBezTo>
                  <a:pt x="759" y="437"/>
                  <a:pt x="759" y="437"/>
                  <a:pt x="759" y="437"/>
                </a:cubicBezTo>
                <a:cubicBezTo>
                  <a:pt x="759" y="407"/>
                  <a:pt x="759" y="378"/>
                  <a:pt x="759" y="349"/>
                </a:cubicBezTo>
                <a:cubicBezTo>
                  <a:pt x="719" y="345"/>
                  <a:pt x="678" y="342"/>
                  <a:pt x="637" y="340"/>
                </a:cubicBezTo>
                <a:cubicBezTo>
                  <a:pt x="637" y="310"/>
                  <a:pt x="637" y="281"/>
                  <a:pt x="637" y="252"/>
                </a:cubicBezTo>
                <a:cubicBezTo>
                  <a:pt x="597" y="250"/>
                  <a:pt x="556" y="249"/>
                  <a:pt x="515" y="248"/>
                </a:cubicBezTo>
                <a:cubicBezTo>
                  <a:pt x="515" y="219"/>
                  <a:pt x="515" y="191"/>
                  <a:pt x="515" y="162"/>
                </a:cubicBezTo>
                <a:cubicBezTo>
                  <a:pt x="394" y="162"/>
                  <a:pt x="394" y="162"/>
                  <a:pt x="394" y="162"/>
                </a:cubicBezTo>
                <a:cubicBezTo>
                  <a:pt x="394" y="132"/>
                  <a:pt x="394" y="108"/>
                  <a:pt x="394" y="79"/>
                </a:cubicBezTo>
                <a:cubicBezTo>
                  <a:pt x="272" y="79"/>
                  <a:pt x="272" y="79"/>
                  <a:pt x="272" y="79"/>
                </a:cubicBezTo>
                <a:cubicBezTo>
                  <a:pt x="272" y="49"/>
                  <a:pt x="272" y="32"/>
                  <a:pt x="272" y="3"/>
                </a:cubicBezTo>
                <a:cubicBezTo>
                  <a:pt x="0" y="3"/>
                  <a:pt x="0" y="3"/>
                  <a:pt x="0" y="3"/>
                </a:cubicBezTo>
                <a:lnTo>
                  <a:pt x="3" y="0"/>
                </a:lnTo>
                <a:close/>
              </a:path>
            </a:pathLst>
          </a:custGeom>
          <a:solidFill>
            <a:schemeClr val="bg1"/>
          </a:solidFill>
          <a:ln>
            <a:noFill/>
          </a:ln>
          <a:effectLst>
            <a:outerShdw blurRad="38100" dist="25400" dir="8100000" algn="tr" rotWithShape="0">
              <a:srgbClr val="015A63">
                <a:alpha val="40000"/>
              </a:srgbClr>
            </a:outerShdw>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1" name="Freeform 382">
            <a:extLst>
              <a:ext uri="{FF2B5EF4-FFF2-40B4-BE49-F238E27FC236}">
                <a16:creationId xmlns:a16="http://schemas.microsoft.com/office/drawing/2014/main" id="{D081201C-D9BA-85C2-A2F9-765E479FB49E}"/>
              </a:ext>
            </a:extLst>
          </p:cNvPr>
          <p:cNvSpPr>
            <a:spLocks/>
          </p:cNvSpPr>
          <p:nvPr/>
        </p:nvSpPr>
        <p:spPr bwMode="auto">
          <a:xfrm flipH="1">
            <a:off x="7525416" y="3367404"/>
            <a:ext cx="3374288" cy="2780358"/>
          </a:xfrm>
          <a:custGeom>
            <a:avLst/>
            <a:gdLst>
              <a:gd name="T0" fmla="*/ 589 w 589"/>
              <a:gd name="T1" fmla="*/ 96 h 443"/>
              <a:gd name="T2" fmla="*/ 589 w 589"/>
              <a:gd name="T3" fmla="*/ 4 h 443"/>
              <a:gd name="T4" fmla="*/ 583 w 589"/>
              <a:gd name="T5" fmla="*/ 0 h 443"/>
              <a:gd name="T6" fmla="*/ 584 w 589"/>
              <a:gd name="T7" fmla="*/ 92 h 443"/>
              <a:gd name="T8" fmla="*/ 466 w 589"/>
              <a:gd name="T9" fmla="*/ 101 h 443"/>
              <a:gd name="T10" fmla="*/ 466 w 589"/>
              <a:gd name="T11" fmla="*/ 183 h 443"/>
              <a:gd name="T12" fmla="*/ 348 w 589"/>
              <a:gd name="T13" fmla="*/ 185 h 443"/>
              <a:gd name="T14" fmla="*/ 348 w 589"/>
              <a:gd name="T15" fmla="*/ 273 h 443"/>
              <a:gd name="T16" fmla="*/ 232 w 589"/>
              <a:gd name="T17" fmla="*/ 271 h 443"/>
              <a:gd name="T18" fmla="*/ 232 w 589"/>
              <a:gd name="T19" fmla="*/ 359 h 443"/>
              <a:gd name="T20" fmla="*/ 120 w 589"/>
              <a:gd name="T21" fmla="*/ 351 h 443"/>
              <a:gd name="T22" fmla="*/ 117 w 589"/>
              <a:gd name="T23" fmla="*/ 355 h 443"/>
              <a:gd name="T24" fmla="*/ 117 w 589"/>
              <a:gd name="T25" fmla="*/ 439 h 443"/>
              <a:gd name="T26" fmla="*/ 3 w 589"/>
              <a:gd name="T27" fmla="*/ 427 h 443"/>
              <a:gd name="T28" fmla="*/ 0 w 589"/>
              <a:gd name="T29" fmla="*/ 430 h 443"/>
              <a:gd name="T30" fmla="*/ 118 w 589"/>
              <a:gd name="T31" fmla="*/ 443 h 443"/>
              <a:gd name="T32" fmla="*/ 118 w 589"/>
              <a:gd name="T33" fmla="*/ 355 h 443"/>
              <a:gd name="T34" fmla="*/ 235 w 589"/>
              <a:gd name="T35" fmla="*/ 363 h 443"/>
              <a:gd name="T36" fmla="*/ 235 w 589"/>
              <a:gd name="T37" fmla="*/ 275 h 443"/>
              <a:gd name="T38" fmla="*/ 353 w 589"/>
              <a:gd name="T39" fmla="*/ 278 h 443"/>
              <a:gd name="T40" fmla="*/ 353 w 589"/>
              <a:gd name="T41" fmla="*/ 190 h 443"/>
              <a:gd name="T42" fmla="*/ 471 w 589"/>
              <a:gd name="T43" fmla="*/ 188 h 443"/>
              <a:gd name="T44" fmla="*/ 471 w 589"/>
              <a:gd name="T45" fmla="*/ 105 h 443"/>
              <a:gd name="T46" fmla="*/ 589 w 589"/>
              <a:gd name="T47" fmla="*/ 9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9" h="443">
                <a:moveTo>
                  <a:pt x="589" y="96"/>
                </a:moveTo>
                <a:cubicBezTo>
                  <a:pt x="589" y="67"/>
                  <a:pt x="589" y="34"/>
                  <a:pt x="589" y="4"/>
                </a:cubicBezTo>
                <a:cubicBezTo>
                  <a:pt x="583" y="0"/>
                  <a:pt x="583" y="0"/>
                  <a:pt x="583" y="0"/>
                </a:cubicBezTo>
                <a:cubicBezTo>
                  <a:pt x="584" y="92"/>
                  <a:pt x="584" y="92"/>
                  <a:pt x="584" y="92"/>
                </a:cubicBezTo>
                <a:cubicBezTo>
                  <a:pt x="560" y="97"/>
                  <a:pt x="466" y="101"/>
                  <a:pt x="466" y="101"/>
                </a:cubicBezTo>
                <a:cubicBezTo>
                  <a:pt x="466" y="131"/>
                  <a:pt x="466" y="154"/>
                  <a:pt x="466" y="183"/>
                </a:cubicBezTo>
                <a:cubicBezTo>
                  <a:pt x="427" y="185"/>
                  <a:pt x="387" y="186"/>
                  <a:pt x="348" y="185"/>
                </a:cubicBezTo>
                <a:cubicBezTo>
                  <a:pt x="348" y="215"/>
                  <a:pt x="348" y="244"/>
                  <a:pt x="348" y="273"/>
                </a:cubicBezTo>
                <a:cubicBezTo>
                  <a:pt x="309" y="273"/>
                  <a:pt x="272" y="272"/>
                  <a:pt x="232" y="271"/>
                </a:cubicBezTo>
                <a:cubicBezTo>
                  <a:pt x="232" y="300"/>
                  <a:pt x="232" y="329"/>
                  <a:pt x="232" y="359"/>
                </a:cubicBezTo>
                <a:cubicBezTo>
                  <a:pt x="193" y="357"/>
                  <a:pt x="120" y="351"/>
                  <a:pt x="120" y="351"/>
                </a:cubicBezTo>
                <a:cubicBezTo>
                  <a:pt x="117" y="355"/>
                  <a:pt x="117" y="355"/>
                  <a:pt x="117" y="355"/>
                </a:cubicBezTo>
                <a:cubicBezTo>
                  <a:pt x="117" y="355"/>
                  <a:pt x="117" y="411"/>
                  <a:pt x="117" y="439"/>
                </a:cubicBezTo>
                <a:cubicBezTo>
                  <a:pt x="78" y="436"/>
                  <a:pt x="42" y="432"/>
                  <a:pt x="3" y="427"/>
                </a:cubicBezTo>
                <a:cubicBezTo>
                  <a:pt x="0" y="430"/>
                  <a:pt x="0" y="430"/>
                  <a:pt x="0" y="430"/>
                </a:cubicBezTo>
                <a:cubicBezTo>
                  <a:pt x="39" y="435"/>
                  <a:pt x="78" y="439"/>
                  <a:pt x="118" y="443"/>
                </a:cubicBezTo>
                <a:cubicBezTo>
                  <a:pt x="118" y="414"/>
                  <a:pt x="118" y="384"/>
                  <a:pt x="118" y="355"/>
                </a:cubicBezTo>
                <a:cubicBezTo>
                  <a:pt x="157" y="358"/>
                  <a:pt x="196" y="361"/>
                  <a:pt x="235" y="363"/>
                </a:cubicBezTo>
                <a:cubicBezTo>
                  <a:pt x="235" y="333"/>
                  <a:pt x="235" y="304"/>
                  <a:pt x="235" y="275"/>
                </a:cubicBezTo>
                <a:cubicBezTo>
                  <a:pt x="275" y="277"/>
                  <a:pt x="314" y="278"/>
                  <a:pt x="353" y="278"/>
                </a:cubicBezTo>
                <a:cubicBezTo>
                  <a:pt x="353" y="248"/>
                  <a:pt x="353" y="219"/>
                  <a:pt x="353" y="190"/>
                </a:cubicBezTo>
                <a:cubicBezTo>
                  <a:pt x="393" y="190"/>
                  <a:pt x="432" y="189"/>
                  <a:pt x="471" y="188"/>
                </a:cubicBezTo>
                <a:cubicBezTo>
                  <a:pt x="471" y="158"/>
                  <a:pt x="471" y="135"/>
                  <a:pt x="471" y="105"/>
                </a:cubicBezTo>
                <a:cubicBezTo>
                  <a:pt x="471" y="105"/>
                  <a:pt x="566" y="101"/>
                  <a:pt x="589" y="96"/>
                </a:cubicBezTo>
              </a:path>
            </a:pathLst>
          </a:custGeom>
          <a:solidFill>
            <a:schemeClr val="bg1"/>
          </a:solidFill>
          <a:ln>
            <a:noFill/>
          </a:ln>
          <a:effectLst>
            <a:outerShdw blurRad="38100" dist="12700" dir="2700000" algn="tl" rotWithShape="0">
              <a:srgbClr val="0192A1"/>
            </a:outerShdw>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2" name="Freeform 386">
            <a:extLst>
              <a:ext uri="{FF2B5EF4-FFF2-40B4-BE49-F238E27FC236}">
                <a16:creationId xmlns:a16="http://schemas.microsoft.com/office/drawing/2014/main" id="{5516EA62-73A8-45EB-295E-86013F7613E0}"/>
              </a:ext>
            </a:extLst>
          </p:cNvPr>
          <p:cNvSpPr>
            <a:spLocks/>
          </p:cNvSpPr>
          <p:nvPr/>
        </p:nvSpPr>
        <p:spPr bwMode="auto">
          <a:xfrm flipH="1">
            <a:off x="6742280" y="2920088"/>
            <a:ext cx="1112693" cy="488478"/>
          </a:xfrm>
          <a:custGeom>
            <a:avLst/>
            <a:gdLst>
              <a:gd name="T0" fmla="*/ 3 w 192"/>
              <a:gd name="T1" fmla="*/ 0 h 75"/>
              <a:gd name="T2" fmla="*/ 136 w 192"/>
              <a:gd name="T3" fmla="*/ 16 h 75"/>
              <a:gd name="T4" fmla="*/ 192 w 192"/>
              <a:gd name="T5" fmla="*/ 47 h 75"/>
              <a:gd name="T6" fmla="*/ 136 w 192"/>
              <a:gd name="T7" fmla="*/ 68 h 75"/>
              <a:gd name="T8" fmla="*/ 56 w 192"/>
              <a:gd name="T9" fmla="*/ 73 h 75"/>
              <a:gd name="T10" fmla="*/ 50 w 192"/>
              <a:gd name="T11" fmla="*/ 68 h 75"/>
              <a:gd name="T12" fmla="*/ 65 w 192"/>
              <a:gd name="T13" fmla="*/ 69 h 75"/>
              <a:gd name="T14" fmla="*/ 136 w 192"/>
              <a:gd name="T15" fmla="*/ 64 h 75"/>
              <a:gd name="T16" fmla="*/ 186 w 192"/>
              <a:gd name="T17" fmla="*/ 47 h 75"/>
              <a:gd name="T18" fmla="*/ 136 w 192"/>
              <a:gd name="T19" fmla="*/ 21 h 75"/>
              <a:gd name="T20" fmla="*/ 0 w 192"/>
              <a:gd name="T21" fmla="*/ 3 h 75"/>
              <a:gd name="T22" fmla="*/ 3 w 192"/>
              <a:gd name="T2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75">
                <a:moveTo>
                  <a:pt x="3" y="0"/>
                </a:moveTo>
                <a:cubicBezTo>
                  <a:pt x="3" y="0"/>
                  <a:pt x="96" y="9"/>
                  <a:pt x="136" y="16"/>
                </a:cubicBezTo>
                <a:cubicBezTo>
                  <a:pt x="177" y="24"/>
                  <a:pt x="192" y="38"/>
                  <a:pt x="192" y="47"/>
                </a:cubicBezTo>
                <a:cubicBezTo>
                  <a:pt x="192" y="47"/>
                  <a:pt x="181" y="62"/>
                  <a:pt x="136" y="68"/>
                </a:cubicBezTo>
                <a:cubicBezTo>
                  <a:pt x="136" y="68"/>
                  <a:pt x="83" y="75"/>
                  <a:pt x="56" y="73"/>
                </a:cubicBezTo>
                <a:cubicBezTo>
                  <a:pt x="50" y="68"/>
                  <a:pt x="50" y="68"/>
                  <a:pt x="50" y="68"/>
                </a:cubicBezTo>
                <a:cubicBezTo>
                  <a:pt x="52" y="69"/>
                  <a:pt x="61" y="69"/>
                  <a:pt x="65" y="69"/>
                </a:cubicBezTo>
                <a:cubicBezTo>
                  <a:pt x="92" y="69"/>
                  <a:pt x="135" y="64"/>
                  <a:pt x="136" y="64"/>
                </a:cubicBezTo>
                <a:cubicBezTo>
                  <a:pt x="171" y="59"/>
                  <a:pt x="184" y="49"/>
                  <a:pt x="186" y="47"/>
                </a:cubicBezTo>
                <a:cubicBezTo>
                  <a:pt x="186" y="41"/>
                  <a:pt x="172" y="28"/>
                  <a:pt x="136" y="21"/>
                </a:cubicBezTo>
                <a:cubicBezTo>
                  <a:pt x="96" y="13"/>
                  <a:pt x="1" y="3"/>
                  <a:pt x="0" y="3"/>
                </a:cubicBezTo>
                <a:lnTo>
                  <a:pt x="3" y="0"/>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3" name="Freeform 398">
            <a:extLst>
              <a:ext uri="{FF2B5EF4-FFF2-40B4-BE49-F238E27FC236}">
                <a16:creationId xmlns:a16="http://schemas.microsoft.com/office/drawing/2014/main" id="{C5A9E72A-7C23-395A-A6E8-3485CF5935FA}"/>
              </a:ext>
            </a:extLst>
          </p:cNvPr>
          <p:cNvSpPr>
            <a:spLocks/>
          </p:cNvSpPr>
          <p:nvPr/>
        </p:nvSpPr>
        <p:spPr bwMode="auto">
          <a:xfrm flipH="1">
            <a:off x="8953512" y="2228962"/>
            <a:ext cx="1358887" cy="3385011"/>
          </a:xfrm>
          <a:custGeom>
            <a:avLst/>
            <a:gdLst>
              <a:gd name="T0" fmla="*/ 209 w 236"/>
              <a:gd name="T1" fmla="*/ 439 h 540"/>
              <a:gd name="T2" fmla="*/ 224 w 236"/>
              <a:gd name="T3" fmla="*/ 304 h 540"/>
              <a:gd name="T4" fmla="*/ 151 w 236"/>
              <a:gd name="T5" fmla="*/ 250 h 540"/>
              <a:gd name="T6" fmla="*/ 189 w 236"/>
              <a:gd name="T7" fmla="*/ 240 h 540"/>
              <a:gd name="T8" fmla="*/ 191 w 236"/>
              <a:gd name="T9" fmla="*/ 237 h 540"/>
              <a:gd name="T10" fmla="*/ 217 w 236"/>
              <a:gd name="T11" fmla="*/ 247 h 540"/>
              <a:gd name="T12" fmla="*/ 227 w 236"/>
              <a:gd name="T13" fmla="*/ 237 h 540"/>
              <a:gd name="T14" fmla="*/ 228 w 236"/>
              <a:gd name="T15" fmla="*/ 222 h 540"/>
              <a:gd name="T16" fmla="*/ 218 w 236"/>
              <a:gd name="T17" fmla="*/ 217 h 540"/>
              <a:gd name="T18" fmla="*/ 198 w 236"/>
              <a:gd name="T19" fmla="*/ 219 h 540"/>
              <a:gd name="T20" fmla="*/ 142 w 236"/>
              <a:gd name="T21" fmla="*/ 195 h 540"/>
              <a:gd name="T22" fmla="*/ 126 w 236"/>
              <a:gd name="T23" fmla="*/ 135 h 540"/>
              <a:gd name="T24" fmla="*/ 117 w 236"/>
              <a:gd name="T25" fmla="*/ 97 h 540"/>
              <a:gd name="T26" fmla="*/ 109 w 236"/>
              <a:gd name="T27" fmla="*/ 78 h 540"/>
              <a:gd name="T28" fmla="*/ 119 w 236"/>
              <a:gd name="T29" fmla="*/ 79 h 540"/>
              <a:gd name="T30" fmla="*/ 121 w 236"/>
              <a:gd name="T31" fmla="*/ 70 h 540"/>
              <a:gd name="T32" fmla="*/ 123 w 236"/>
              <a:gd name="T33" fmla="*/ 60 h 540"/>
              <a:gd name="T34" fmla="*/ 121 w 236"/>
              <a:gd name="T35" fmla="*/ 51 h 540"/>
              <a:gd name="T36" fmla="*/ 125 w 236"/>
              <a:gd name="T37" fmla="*/ 43 h 540"/>
              <a:gd name="T38" fmla="*/ 122 w 236"/>
              <a:gd name="T39" fmla="*/ 32 h 540"/>
              <a:gd name="T40" fmla="*/ 116 w 236"/>
              <a:gd name="T41" fmla="*/ 21 h 540"/>
              <a:gd name="T42" fmla="*/ 81 w 236"/>
              <a:gd name="T43" fmla="*/ 6 h 540"/>
              <a:gd name="T44" fmla="*/ 67 w 236"/>
              <a:gd name="T45" fmla="*/ 68 h 540"/>
              <a:gd name="T46" fmla="*/ 70 w 236"/>
              <a:gd name="T47" fmla="*/ 72 h 540"/>
              <a:gd name="T48" fmla="*/ 70 w 236"/>
              <a:gd name="T49" fmla="*/ 82 h 540"/>
              <a:gd name="T50" fmla="*/ 41 w 236"/>
              <a:gd name="T51" fmla="*/ 139 h 540"/>
              <a:gd name="T52" fmla="*/ 35 w 236"/>
              <a:gd name="T53" fmla="*/ 266 h 540"/>
              <a:gd name="T54" fmla="*/ 38 w 236"/>
              <a:gd name="T55" fmla="*/ 285 h 540"/>
              <a:gd name="T56" fmla="*/ 59 w 236"/>
              <a:gd name="T57" fmla="*/ 313 h 540"/>
              <a:gd name="T58" fmla="*/ 1 w 236"/>
              <a:gd name="T59" fmla="*/ 323 h 540"/>
              <a:gd name="T60" fmla="*/ 8 w 236"/>
              <a:gd name="T61" fmla="*/ 426 h 540"/>
              <a:gd name="T62" fmla="*/ 25 w 236"/>
              <a:gd name="T63" fmla="*/ 430 h 540"/>
              <a:gd name="T64" fmla="*/ 41 w 236"/>
              <a:gd name="T65" fmla="*/ 427 h 540"/>
              <a:gd name="T66" fmla="*/ 14 w 236"/>
              <a:gd name="T67" fmla="*/ 498 h 540"/>
              <a:gd name="T68" fmla="*/ 19 w 236"/>
              <a:gd name="T69" fmla="*/ 522 h 540"/>
              <a:gd name="T70" fmla="*/ 26 w 236"/>
              <a:gd name="T71" fmla="*/ 526 h 540"/>
              <a:gd name="T72" fmla="*/ 84 w 236"/>
              <a:gd name="T73" fmla="*/ 538 h 540"/>
              <a:gd name="T74" fmla="*/ 48 w 236"/>
              <a:gd name="T75" fmla="*/ 505 h 540"/>
              <a:gd name="T76" fmla="*/ 122 w 236"/>
              <a:gd name="T77" fmla="*/ 427 h 540"/>
              <a:gd name="T78" fmla="*/ 140 w 236"/>
              <a:gd name="T79" fmla="*/ 430 h 540"/>
              <a:gd name="T80" fmla="*/ 150 w 236"/>
              <a:gd name="T81" fmla="*/ 427 h 540"/>
              <a:gd name="T82" fmla="*/ 110 w 236"/>
              <a:gd name="T83" fmla="*/ 324 h 540"/>
              <a:gd name="T84" fmla="*/ 172 w 236"/>
              <a:gd name="T85" fmla="*/ 320 h 540"/>
              <a:gd name="T86" fmla="*/ 164 w 236"/>
              <a:gd name="T87" fmla="*/ 435 h 540"/>
              <a:gd name="T88" fmla="*/ 164 w 236"/>
              <a:gd name="T89" fmla="*/ 457 h 540"/>
              <a:gd name="T90" fmla="*/ 183 w 236"/>
              <a:gd name="T91" fmla="*/ 453 h 540"/>
              <a:gd name="T92" fmla="*/ 235 w 236"/>
              <a:gd name="T93" fmla="*/ 457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6" h="540">
                <a:moveTo>
                  <a:pt x="234" y="454"/>
                </a:moveTo>
                <a:cubicBezTo>
                  <a:pt x="224" y="446"/>
                  <a:pt x="221" y="444"/>
                  <a:pt x="209" y="439"/>
                </a:cubicBezTo>
                <a:cubicBezTo>
                  <a:pt x="196" y="433"/>
                  <a:pt x="202" y="419"/>
                  <a:pt x="202" y="419"/>
                </a:cubicBezTo>
                <a:cubicBezTo>
                  <a:pt x="224" y="304"/>
                  <a:pt x="224" y="304"/>
                  <a:pt x="224" y="304"/>
                </a:cubicBezTo>
                <a:cubicBezTo>
                  <a:pt x="227" y="284"/>
                  <a:pt x="215" y="277"/>
                  <a:pt x="215" y="277"/>
                </a:cubicBezTo>
                <a:cubicBezTo>
                  <a:pt x="209" y="272"/>
                  <a:pt x="151" y="250"/>
                  <a:pt x="151" y="250"/>
                </a:cubicBezTo>
                <a:cubicBezTo>
                  <a:pt x="151" y="250"/>
                  <a:pt x="149" y="240"/>
                  <a:pt x="147" y="228"/>
                </a:cubicBezTo>
                <a:cubicBezTo>
                  <a:pt x="189" y="240"/>
                  <a:pt x="189" y="240"/>
                  <a:pt x="189" y="240"/>
                </a:cubicBezTo>
                <a:cubicBezTo>
                  <a:pt x="190" y="237"/>
                  <a:pt x="190" y="237"/>
                  <a:pt x="190" y="237"/>
                </a:cubicBezTo>
                <a:cubicBezTo>
                  <a:pt x="191" y="237"/>
                  <a:pt x="191" y="237"/>
                  <a:pt x="191" y="237"/>
                </a:cubicBezTo>
                <a:cubicBezTo>
                  <a:pt x="194" y="239"/>
                  <a:pt x="197" y="242"/>
                  <a:pt x="200" y="245"/>
                </a:cubicBezTo>
                <a:cubicBezTo>
                  <a:pt x="203" y="249"/>
                  <a:pt x="214" y="247"/>
                  <a:pt x="217" y="247"/>
                </a:cubicBezTo>
                <a:cubicBezTo>
                  <a:pt x="221" y="246"/>
                  <a:pt x="222" y="246"/>
                  <a:pt x="222" y="244"/>
                </a:cubicBezTo>
                <a:cubicBezTo>
                  <a:pt x="223" y="241"/>
                  <a:pt x="227" y="239"/>
                  <a:pt x="227" y="237"/>
                </a:cubicBezTo>
                <a:cubicBezTo>
                  <a:pt x="227" y="235"/>
                  <a:pt x="229" y="231"/>
                  <a:pt x="229" y="229"/>
                </a:cubicBezTo>
                <a:cubicBezTo>
                  <a:pt x="230" y="227"/>
                  <a:pt x="230" y="224"/>
                  <a:pt x="228" y="222"/>
                </a:cubicBezTo>
                <a:cubicBezTo>
                  <a:pt x="226" y="220"/>
                  <a:pt x="219" y="220"/>
                  <a:pt x="219" y="220"/>
                </a:cubicBezTo>
                <a:cubicBezTo>
                  <a:pt x="219" y="220"/>
                  <a:pt x="219" y="220"/>
                  <a:pt x="218" y="217"/>
                </a:cubicBezTo>
                <a:cubicBezTo>
                  <a:pt x="218" y="214"/>
                  <a:pt x="214" y="216"/>
                  <a:pt x="208" y="216"/>
                </a:cubicBezTo>
                <a:cubicBezTo>
                  <a:pt x="203" y="217"/>
                  <a:pt x="199" y="219"/>
                  <a:pt x="198" y="219"/>
                </a:cubicBezTo>
                <a:cubicBezTo>
                  <a:pt x="199" y="216"/>
                  <a:pt x="199" y="216"/>
                  <a:pt x="199" y="216"/>
                </a:cubicBezTo>
                <a:cubicBezTo>
                  <a:pt x="142" y="195"/>
                  <a:pt x="142" y="195"/>
                  <a:pt x="142" y="195"/>
                </a:cubicBezTo>
                <a:cubicBezTo>
                  <a:pt x="142" y="190"/>
                  <a:pt x="141" y="186"/>
                  <a:pt x="141" y="183"/>
                </a:cubicBezTo>
                <a:cubicBezTo>
                  <a:pt x="140" y="168"/>
                  <a:pt x="131" y="143"/>
                  <a:pt x="126" y="135"/>
                </a:cubicBezTo>
                <a:cubicBezTo>
                  <a:pt x="121" y="127"/>
                  <a:pt x="116" y="114"/>
                  <a:pt x="116" y="114"/>
                </a:cubicBezTo>
                <a:cubicBezTo>
                  <a:pt x="116" y="114"/>
                  <a:pt x="118" y="103"/>
                  <a:pt x="117" y="97"/>
                </a:cubicBezTo>
                <a:cubicBezTo>
                  <a:pt x="116" y="91"/>
                  <a:pt x="107" y="88"/>
                  <a:pt x="107" y="88"/>
                </a:cubicBezTo>
                <a:cubicBezTo>
                  <a:pt x="109" y="78"/>
                  <a:pt x="109" y="78"/>
                  <a:pt x="109" y="78"/>
                </a:cubicBezTo>
                <a:cubicBezTo>
                  <a:pt x="111" y="79"/>
                  <a:pt x="112" y="80"/>
                  <a:pt x="114" y="80"/>
                </a:cubicBezTo>
                <a:cubicBezTo>
                  <a:pt x="117" y="80"/>
                  <a:pt x="117" y="80"/>
                  <a:pt x="119" y="79"/>
                </a:cubicBezTo>
                <a:cubicBezTo>
                  <a:pt x="120" y="78"/>
                  <a:pt x="122" y="78"/>
                  <a:pt x="121" y="76"/>
                </a:cubicBezTo>
                <a:cubicBezTo>
                  <a:pt x="121" y="73"/>
                  <a:pt x="122" y="72"/>
                  <a:pt x="121" y="70"/>
                </a:cubicBezTo>
                <a:cubicBezTo>
                  <a:pt x="121" y="69"/>
                  <a:pt x="122" y="67"/>
                  <a:pt x="123" y="65"/>
                </a:cubicBezTo>
                <a:cubicBezTo>
                  <a:pt x="123" y="62"/>
                  <a:pt x="123" y="60"/>
                  <a:pt x="123" y="60"/>
                </a:cubicBezTo>
                <a:cubicBezTo>
                  <a:pt x="123" y="60"/>
                  <a:pt x="123" y="58"/>
                  <a:pt x="122" y="57"/>
                </a:cubicBezTo>
                <a:cubicBezTo>
                  <a:pt x="122" y="56"/>
                  <a:pt x="121" y="51"/>
                  <a:pt x="121" y="51"/>
                </a:cubicBezTo>
                <a:cubicBezTo>
                  <a:pt x="121" y="51"/>
                  <a:pt x="123" y="50"/>
                  <a:pt x="125" y="47"/>
                </a:cubicBezTo>
                <a:cubicBezTo>
                  <a:pt x="127" y="45"/>
                  <a:pt x="125" y="43"/>
                  <a:pt x="125" y="43"/>
                </a:cubicBezTo>
                <a:cubicBezTo>
                  <a:pt x="123" y="43"/>
                  <a:pt x="120" y="39"/>
                  <a:pt x="120" y="39"/>
                </a:cubicBezTo>
                <a:cubicBezTo>
                  <a:pt x="120" y="39"/>
                  <a:pt x="122" y="34"/>
                  <a:pt x="122" y="32"/>
                </a:cubicBezTo>
                <a:cubicBezTo>
                  <a:pt x="122" y="30"/>
                  <a:pt x="120" y="29"/>
                  <a:pt x="119" y="29"/>
                </a:cubicBezTo>
                <a:cubicBezTo>
                  <a:pt x="119" y="28"/>
                  <a:pt x="117" y="25"/>
                  <a:pt x="116" y="21"/>
                </a:cubicBezTo>
                <a:cubicBezTo>
                  <a:pt x="115" y="17"/>
                  <a:pt x="108" y="13"/>
                  <a:pt x="108" y="13"/>
                </a:cubicBezTo>
                <a:cubicBezTo>
                  <a:pt x="111" y="6"/>
                  <a:pt x="107" y="0"/>
                  <a:pt x="81" y="6"/>
                </a:cubicBezTo>
                <a:cubicBezTo>
                  <a:pt x="55" y="13"/>
                  <a:pt x="54" y="31"/>
                  <a:pt x="57" y="43"/>
                </a:cubicBezTo>
                <a:cubicBezTo>
                  <a:pt x="59" y="55"/>
                  <a:pt x="66" y="66"/>
                  <a:pt x="67" y="68"/>
                </a:cubicBezTo>
                <a:cubicBezTo>
                  <a:pt x="68" y="70"/>
                  <a:pt x="68" y="75"/>
                  <a:pt x="68" y="75"/>
                </a:cubicBezTo>
                <a:cubicBezTo>
                  <a:pt x="68" y="75"/>
                  <a:pt x="69" y="71"/>
                  <a:pt x="70" y="72"/>
                </a:cubicBezTo>
                <a:cubicBezTo>
                  <a:pt x="70" y="73"/>
                  <a:pt x="70" y="75"/>
                  <a:pt x="70" y="78"/>
                </a:cubicBezTo>
                <a:cubicBezTo>
                  <a:pt x="70" y="79"/>
                  <a:pt x="70" y="80"/>
                  <a:pt x="70" y="82"/>
                </a:cubicBezTo>
                <a:cubicBezTo>
                  <a:pt x="65" y="92"/>
                  <a:pt x="54" y="108"/>
                  <a:pt x="49" y="119"/>
                </a:cubicBezTo>
                <a:cubicBezTo>
                  <a:pt x="48" y="120"/>
                  <a:pt x="44" y="131"/>
                  <a:pt x="41" y="139"/>
                </a:cubicBezTo>
                <a:cubicBezTo>
                  <a:pt x="20" y="176"/>
                  <a:pt x="20" y="176"/>
                  <a:pt x="20" y="176"/>
                </a:cubicBezTo>
                <a:cubicBezTo>
                  <a:pt x="35" y="266"/>
                  <a:pt x="35" y="266"/>
                  <a:pt x="35" y="266"/>
                </a:cubicBezTo>
                <a:cubicBezTo>
                  <a:pt x="41" y="266"/>
                  <a:pt x="41" y="266"/>
                  <a:pt x="41" y="266"/>
                </a:cubicBezTo>
                <a:cubicBezTo>
                  <a:pt x="39" y="276"/>
                  <a:pt x="38" y="285"/>
                  <a:pt x="38" y="285"/>
                </a:cubicBezTo>
                <a:cubicBezTo>
                  <a:pt x="59" y="293"/>
                  <a:pt x="59" y="293"/>
                  <a:pt x="59" y="293"/>
                </a:cubicBezTo>
                <a:cubicBezTo>
                  <a:pt x="59" y="313"/>
                  <a:pt x="59" y="313"/>
                  <a:pt x="59" y="313"/>
                </a:cubicBezTo>
                <a:cubicBezTo>
                  <a:pt x="57" y="316"/>
                  <a:pt x="56" y="319"/>
                  <a:pt x="56" y="324"/>
                </a:cubicBezTo>
                <a:cubicBezTo>
                  <a:pt x="1" y="323"/>
                  <a:pt x="1" y="323"/>
                  <a:pt x="1" y="323"/>
                </a:cubicBezTo>
                <a:cubicBezTo>
                  <a:pt x="0" y="426"/>
                  <a:pt x="0" y="426"/>
                  <a:pt x="0" y="426"/>
                </a:cubicBezTo>
                <a:cubicBezTo>
                  <a:pt x="8" y="426"/>
                  <a:pt x="8" y="426"/>
                  <a:pt x="8" y="426"/>
                </a:cubicBezTo>
                <a:cubicBezTo>
                  <a:pt x="8" y="430"/>
                  <a:pt x="8" y="430"/>
                  <a:pt x="8" y="430"/>
                </a:cubicBezTo>
                <a:cubicBezTo>
                  <a:pt x="25" y="430"/>
                  <a:pt x="25" y="430"/>
                  <a:pt x="25" y="430"/>
                </a:cubicBezTo>
                <a:cubicBezTo>
                  <a:pt x="25" y="426"/>
                  <a:pt x="25" y="426"/>
                  <a:pt x="25" y="426"/>
                </a:cubicBezTo>
                <a:cubicBezTo>
                  <a:pt x="41" y="427"/>
                  <a:pt x="41" y="427"/>
                  <a:pt x="41" y="427"/>
                </a:cubicBezTo>
                <a:cubicBezTo>
                  <a:pt x="14" y="494"/>
                  <a:pt x="14" y="494"/>
                  <a:pt x="14" y="494"/>
                </a:cubicBezTo>
                <a:cubicBezTo>
                  <a:pt x="14" y="498"/>
                  <a:pt x="14" y="498"/>
                  <a:pt x="14" y="498"/>
                </a:cubicBezTo>
                <a:cubicBezTo>
                  <a:pt x="16" y="499"/>
                  <a:pt x="6" y="511"/>
                  <a:pt x="8" y="513"/>
                </a:cubicBezTo>
                <a:cubicBezTo>
                  <a:pt x="10" y="516"/>
                  <a:pt x="14" y="519"/>
                  <a:pt x="19" y="522"/>
                </a:cubicBezTo>
                <a:cubicBezTo>
                  <a:pt x="20" y="523"/>
                  <a:pt x="23" y="521"/>
                  <a:pt x="24" y="521"/>
                </a:cubicBezTo>
                <a:cubicBezTo>
                  <a:pt x="26" y="522"/>
                  <a:pt x="25" y="526"/>
                  <a:pt x="26" y="526"/>
                </a:cubicBezTo>
                <a:cubicBezTo>
                  <a:pt x="35" y="531"/>
                  <a:pt x="44" y="536"/>
                  <a:pt x="49" y="537"/>
                </a:cubicBezTo>
                <a:cubicBezTo>
                  <a:pt x="59" y="539"/>
                  <a:pt x="77" y="540"/>
                  <a:pt x="84" y="538"/>
                </a:cubicBezTo>
                <a:cubicBezTo>
                  <a:pt x="92" y="535"/>
                  <a:pt x="73" y="526"/>
                  <a:pt x="66" y="522"/>
                </a:cubicBezTo>
                <a:cubicBezTo>
                  <a:pt x="58" y="519"/>
                  <a:pt x="48" y="505"/>
                  <a:pt x="48" y="505"/>
                </a:cubicBezTo>
                <a:cubicBezTo>
                  <a:pt x="48" y="505"/>
                  <a:pt x="71" y="457"/>
                  <a:pt x="86" y="427"/>
                </a:cubicBezTo>
                <a:cubicBezTo>
                  <a:pt x="122" y="427"/>
                  <a:pt x="122" y="427"/>
                  <a:pt x="122" y="427"/>
                </a:cubicBezTo>
                <a:cubicBezTo>
                  <a:pt x="122" y="430"/>
                  <a:pt x="122" y="430"/>
                  <a:pt x="122" y="430"/>
                </a:cubicBezTo>
                <a:cubicBezTo>
                  <a:pt x="140" y="430"/>
                  <a:pt x="140" y="430"/>
                  <a:pt x="140" y="430"/>
                </a:cubicBezTo>
                <a:cubicBezTo>
                  <a:pt x="140" y="427"/>
                  <a:pt x="140" y="427"/>
                  <a:pt x="140" y="427"/>
                </a:cubicBezTo>
                <a:cubicBezTo>
                  <a:pt x="150" y="427"/>
                  <a:pt x="150" y="427"/>
                  <a:pt x="150" y="427"/>
                </a:cubicBezTo>
                <a:cubicBezTo>
                  <a:pt x="150" y="324"/>
                  <a:pt x="150" y="324"/>
                  <a:pt x="150" y="324"/>
                </a:cubicBezTo>
                <a:cubicBezTo>
                  <a:pt x="110" y="324"/>
                  <a:pt x="110" y="324"/>
                  <a:pt x="110" y="324"/>
                </a:cubicBezTo>
                <a:cubicBezTo>
                  <a:pt x="112" y="311"/>
                  <a:pt x="113" y="301"/>
                  <a:pt x="113" y="301"/>
                </a:cubicBezTo>
                <a:cubicBezTo>
                  <a:pt x="172" y="320"/>
                  <a:pt x="172" y="320"/>
                  <a:pt x="172" y="320"/>
                </a:cubicBezTo>
                <a:cubicBezTo>
                  <a:pt x="179" y="323"/>
                  <a:pt x="177" y="326"/>
                  <a:pt x="177" y="326"/>
                </a:cubicBezTo>
                <a:cubicBezTo>
                  <a:pt x="176" y="331"/>
                  <a:pt x="164" y="435"/>
                  <a:pt x="164" y="435"/>
                </a:cubicBezTo>
                <a:cubicBezTo>
                  <a:pt x="166" y="437"/>
                  <a:pt x="166" y="437"/>
                  <a:pt x="166" y="437"/>
                </a:cubicBezTo>
                <a:cubicBezTo>
                  <a:pt x="161" y="443"/>
                  <a:pt x="164" y="457"/>
                  <a:pt x="164" y="457"/>
                </a:cubicBezTo>
                <a:cubicBezTo>
                  <a:pt x="179" y="457"/>
                  <a:pt x="179" y="457"/>
                  <a:pt x="179" y="457"/>
                </a:cubicBezTo>
                <a:cubicBezTo>
                  <a:pt x="180" y="456"/>
                  <a:pt x="183" y="453"/>
                  <a:pt x="183" y="453"/>
                </a:cubicBezTo>
                <a:cubicBezTo>
                  <a:pt x="186" y="456"/>
                  <a:pt x="190" y="457"/>
                  <a:pt x="190" y="457"/>
                </a:cubicBezTo>
                <a:cubicBezTo>
                  <a:pt x="195" y="458"/>
                  <a:pt x="235" y="458"/>
                  <a:pt x="235" y="457"/>
                </a:cubicBezTo>
                <a:cubicBezTo>
                  <a:pt x="236" y="456"/>
                  <a:pt x="234" y="454"/>
                  <a:pt x="234" y="45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8" name="矩形: 圆顶角 7">
            <a:extLst>
              <a:ext uri="{FF2B5EF4-FFF2-40B4-BE49-F238E27FC236}">
                <a16:creationId xmlns:a16="http://schemas.microsoft.com/office/drawing/2014/main" id="{AE4D2327-A545-F917-2874-A6EEB4104FE1}"/>
              </a:ext>
            </a:extLst>
          </p:cNvPr>
          <p:cNvSpPr/>
          <p:nvPr/>
        </p:nvSpPr>
        <p:spPr>
          <a:xfrm rot="5400000">
            <a:off x="886720" y="524259"/>
            <a:ext cx="4371142" cy="6144583"/>
          </a:xfrm>
          <a:prstGeom prst="round2SameRect">
            <a:avLst/>
          </a:prstGeom>
          <a:solidFill>
            <a:schemeClr val="bg1"/>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0" name="矩形 11">
            <a:extLst>
              <a:ext uri="{FF2B5EF4-FFF2-40B4-BE49-F238E27FC236}">
                <a16:creationId xmlns:a16="http://schemas.microsoft.com/office/drawing/2014/main" id="{76BE61C2-5F10-EFA8-A62C-6DE421E30AA5}"/>
              </a:ext>
            </a:extLst>
          </p:cNvPr>
          <p:cNvSpPr/>
          <p:nvPr/>
        </p:nvSpPr>
        <p:spPr>
          <a:xfrm>
            <a:off x="203520" y="2380324"/>
            <a:ext cx="690748" cy="45814"/>
          </a:xfrm>
          <a:prstGeom prst="rect">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21" name="文本框 12">
            <a:extLst>
              <a:ext uri="{FF2B5EF4-FFF2-40B4-BE49-F238E27FC236}">
                <a16:creationId xmlns:a16="http://schemas.microsoft.com/office/drawing/2014/main" id="{549D2570-9ECC-2F41-53DF-673EA7A89F62}"/>
              </a:ext>
            </a:extLst>
          </p:cNvPr>
          <p:cNvSpPr txBox="1"/>
          <p:nvPr/>
        </p:nvSpPr>
        <p:spPr>
          <a:xfrm>
            <a:off x="138039" y="2430650"/>
            <a:ext cx="5851646" cy="3416320"/>
          </a:xfrm>
          <a:prstGeom prst="rect">
            <a:avLst/>
          </a:prstGeom>
          <a:noFill/>
        </p:spPr>
        <p:txBody>
          <a:bodyPr wrap="square" rtlCol="0">
            <a:spAutoFit/>
          </a:bodyPr>
          <a:lstStyle/>
          <a:p>
            <a:r>
              <a:rPr lang="pt-BR" altLang="zh-CN" b="1" dirty="0">
                <a:solidFill>
                  <a:prstClr val="black">
                    <a:lumMod val="75000"/>
                    <a:lumOff val="25000"/>
                  </a:prstClr>
                </a:solidFill>
                <a:cs typeface="+mn-ea"/>
                <a:sym typeface="+mn-lt"/>
              </a:rPr>
              <a:t>Registros de inspeções e manutenções</a:t>
            </a:r>
          </a:p>
          <a:p>
            <a:endParaRPr lang="pt-BR" altLang="zh-CN" b="1" dirty="0">
              <a:solidFill>
                <a:prstClr val="black">
                  <a:lumMod val="75000"/>
                  <a:lumOff val="25000"/>
                </a:prstClr>
              </a:solidFill>
              <a:cs typeface="+mn-ea"/>
              <a:sym typeface="+mn-lt"/>
            </a:endParaRPr>
          </a:p>
          <a:p>
            <a:r>
              <a:rPr lang="pt-BR" altLang="zh-CN" dirty="0">
                <a:solidFill>
                  <a:prstClr val="black">
                    <a:lumMod val="75000"/>
                    <a:lumOff val="25000"/>
                  </a:prstClr>
                </a:solidFill>
                <a:cs typeface="+mn-ea"/>
                <a:sym typeface="+mn-lt"/>
              </a:rPr>
              <a:t>A NR-19 exige que sejam realizadas inspeções e manutenções periódicas em equipamentos, instalações e sistemas relacionados aos explosivos. É necessário manter registros detalhados dessas atividades, incluindo datas, descrição das inspeções realizadas, resultados obtidos, ações corretivas adotadas, entre outros dados relevantes. Esses registros comprovam a regularidade das inspeções e manutenções, além de auxiliar na identificação de possíveis falhas ou problemas.</a:t>
            </a:r>
            <a:endParaRPr lang="zh-CN" altLang="en-US" dirty="0">
              <a:solidFill>
                <a:prstClr val="black">
                  <a:lumMod val="75000"/>
                  <a:lumOff val="25000"/>
                </a:prstClr>
              </a:solidFill>
              <a:cs typeface="+mn-ea"/>
              <a:sym typeface="+mn-lt"/>
            </a:endParaRPr>
          </a:p>
        </p:txBody>
      </p:sp>
      <p:sp>
        <p:nvSpPr>
          <p:cNvPr id="22" name="文本框 10">
            <a:extLst>
              <a:ext uri="{FF2B5EF4-FFF2-40B4-BE49-F238E27FC236}">
                <a16:creationId xmlns:a16="http://schemas.microsoft.com/office/drawing/2014/main" id="{142E4683-8548-1F12-427B-849CF0DC9AE2}"/>
              </a:ext>
            </a:extLst>
          </p:cNvPr>
          <p:cNvSpPr txBox="1"/>
          <p:nvPr/>
        </p:nvSpPr>
        <p:spPr>
          <a:xfrm>
            <a:off x="140020" y="1665321"/>
            <a:ext cx="2962068" cy="646331"/>
          </a:xfrm>
          <a:prstGeom prst="rect">
            <a:avLst/>
          </a:prstGeom>
          <a:noFill/>
        </p:spPr>
        <p:txBody>
          <a:bodyPr wrap="square" rtlCol="0">
            <a:spAutoFit/>
          </a:bodyPr>
          <a:lstStyle/>
          <a:p>
            <a:r>
              <a:rPr lang="en-US" altLang="zh-CN" sz="3600" b="1" dirty="0">
                <a:solidFill>
                  <a:srgbClr val="E60B2F"/>
                </a:solidFill>
                <a:cs typeface="+mn-ea"/>
                <a:sym typeface="+mn-lt"/>
              </a:rPr>
              <a:t>03</a:t>
            </a:r>
            <a:endParaRPr lang="zh-CN" altLang="en-US" sz="3600" b="1" dirty="0">
              <a:solidFill>
                <a:srgbClr val="E60B2F"/>
              </a:solidFill>
              <a:cs typeface="+mn-ea"/>
              <a:sym typeface="+mn-lt"/>
            </a:endParaRPr>
          </a:p>
        </p:txBody>
      </p:sp>
      <p:pic>
        <p:nvPicPr>
          <p:cNvPr id="3" name="Imagem 2">
            <a:extLst>
              <a:ext uri="{FF2B5EF4-FFF2-40B4-BE49-F238E27FC236}">
                <a16:creationId xmlns:a16="http://schemas.microsoft.com/office/drawing/2014/main" id="{303FFEBC-7CB9-65F8-C981-189F3F6D7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149553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94">
            <a:extLst>
              <a:ext uri="{FF2B5EF4-FFF2-40B4-BE49-F238E27FC236}">
                <a16:creationId xmlns:a16="http://schemas.microsoft.com/office/drawing/2014/main" id="{0A8E1ADE-2450-D13E-27E7-8CD5B377CADD}"/>
              </a:ext>
            </a:extLst>
          </p:cNvPr>
          <p:cNvSpPr>
            <a:spLocks/>
          </p:cNvSpPr>
          <p:nvPr/>
        </p:nvSpPr>
        <p:spPr bwMode="auto">
          <a:xfrm flipH="1">
            <a:off x="7023400" y="5810974"/>
            <a:ext cx="5162808" cy="797406"/>
          </a:xfrm>
          <a:custGeom>
            <a:avLst/>
            <a:gdLst>
              <a:gd name="T0" fmla="*/ 669 w 903"/>
              <a:gd name="T1" fmla="*/ 0 h 125"/>
              <a:gd name="T2" fmla="*/ 0 w 903"/>
              <a:gd name="T3" fmla="*/ 65 h 125"/>
              <a:gd name="T4" fmla="*/ 213 w 903"/>
              <a:gd name="T5" fmla="*/ 125 h 125"/>
              <a:gd name="T6" fmla="*/ 887 w 903"/>
              <a:gd name="T7" fmla="*/ 91 h 125"/>
              <a:gd name="T8" fmla="*/ 695 w 903"/>
              <a:gd name="T9" fmla="*/ 0 h 125"/>
              <a:gd name="T10" fmla="*/ 669 w 903"/>
              <a:gd name="T11" fmla="*/ 0 h 125"/>
            </a:gdLst>
            <a:ahLst/>
            <a:cxnLst>
              <a:cxn ang="0">
                <a:pos x="T0" y="T1"/>
              </a:cxn>
              <a:cxn ang="0">
                <a:pos x="T2" y="T3"/>
              </a:cxn>
              <a:cxn ang="0">
                <a:pos x="T4" y="T5"/>
              </a:cxn>
              <a:cxn ang="0">
                <a:pos x="T6" y="T7"/>
              </a:cxn>
              <a:cxn ang="0">
                <a:pos x="T8" y="T9"/>
              </a:cxn>
              <a:cxn ang="0">
                <a:pos x="T10" y="T11"/>
              </a:cxn>
            </a:cxnLst>
            <a:rect l="0" t="0" r="r" b="b"/>
            <a:pathLst>
              <a:path w="903" h="125">
                <a:moveTo>
                  <a:pt x="669" y="0"/>
                </a:moveTo>
                <a:cubicBezTo>
                  <a:pt x="486" y="0"/>
                  <a:pt x="0" y="65"/>
                  <a:pt x="0" y="65"/>
                </a:cubicBezTo>
                <a:cubicBezTo>
                  <a:pt x="213" y="125"/>
                  <a:pt x="213" y="125"/>
                  <a:pt x="213" y="125"/>
                </a:cubicBezTo>
                <a:cubicBezTo>
                  <a:pt x="267" y="125"/>
                  <a:pt x="872" y="117"/>
                  <a:pt x="887" y="91"/>
                </a:cubicBezTo>
                <a:cubicBezTo>
                  <a:pt x="903" y="65"/>
                  <a:pt x="851" y="8"/>
                  <a:pt x="695" y="0"/>
                </a:cubicBezTo>
                <a:cubicBezTo>
                  <a:pt x="687" y="0"/>
                  <a:pt x="678" y="0"/>
                  <a:pt x="669" y="0"/>
                </a:cubicBezTo>
              </a:path>
            </a:pathLst>
          </a:custGeom>
          <a:gradFill>
            <a:gsLst>
              <a:gs pos="100000">
                <a:schemeClr val="tx1">
                  <a:lumMod val="50000"/>
                  <a:lumOff val="50000"/>
                </a:schemeClr>
              </a:gs>
              <a:gs pos="0">
                <a:srgbClr val="F1F1F1">
                  <a:alpha val="60000"/>
                </a:srgbClr>
              </a:gs>
            </a:gsLst>
            <a:lin ang="2700000" scaled="1"/>
          </a:gra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5" name="Freeform 390">
            <a:extLst>
              <a:ext uri="{FF2B5EF4-FFF2-40B4-BE49-F238E27FC236}">
                <a16:creationId xmlns:a16="http://schemas.microsoft.com/office/drawing/2014/main" id="{C0732503-FF19-E92B-6A12-DB1438D72D1C}"/>
              </a:ext>
            </a:extLst>
          </p:cNvPr>
          <p:cNvSpPr>
            <a:spLocks/>
          </p:cNvSpPr>
          <p:nvPr/>
        </p:nvSpPr>
        <p:spPr bwMode="auto">
          <a:xfrm flipH="1">
            <a:off x="8286492" y="5442495"/>
            <a:ext cx="5162808" cy="797406"/>
          </a:xfrm>
          <a:custGeom>
            <a:avLst/>
            <a:gdLst>
              <a:gd name="T0" fmla="*/ 669 w 903"/>
              <a:gd name="T1" fmla="*/ 0 h 125"/>
              <a:gd name="T2" fmla="*/ 0 w 903"/>
              <a:gd name="T3" fmla="*/ 66 h 125"/>
              <a:gd name="T4" fmla="*/ 213 w 903"/>
              <a:gd name="T5" fmla="*/ 125 h 125"/>
              <a:gd name="T6" fmla="*/ 887 w 903"/>
              <a:gd name="T7" fmla="*/ 92 h 125"/>
              <a:gd name="T8" fmla="*/ 695 w 903"/>
              <a:gd name="T9" fmla="*/ 1 h 125"/>
              <a:gd name="T10" fmla="*/ 669 w 903"/>
              <a:gd name="T11" fmla="*/ 0 h 125"/>
            </a:gdLst>
            <a:ahLst/>
            <a:cxnLst>
              <a:cxn ang="0">
                <a:pos x="T0" y="T1"/>
              </a:cxn>
              <a:cxn ang="0">
                <a:pos x="T2" y="T3"/>
              </a:cxn>
              <a:cxn ang="0">
                <a:pos x="T4" y="T5"/>
              </a:cxn>
              <a:cxn ang="0">
                <a:pos x="T6" y="T7"/>
              </a:cxn>
              <a:cxn ang="0">
                <a:pos x="T8" y="T9"/>
              </a:cxn>
              <a:cxn ang="0">
                <a:pos x="T10" y="T11"/>
              </a:cxn>
            </a:cxnLst>
            <a:rect l="0" t="0" r="r" b="b"/>
            <a:pathLst>
              <a:path w="903" h="125">
                <a:moveTo>
                  <a:pt x="669" y="0"/>
                </a:moveTo>
                <a:cubicBezTo>
                  <a:pt x="486" y="0"/>
                  <a:pt x="0" y="66"/>
                  <a:pt x="0" y="66"/>
                </a:cubicBezTo>
                <a:cubicBezTo>
                  <a:pt x="213" y="125"/>
                  <a:pt x="213" y="125"/>
                  <a:pt x="213" y="125"/>
                </a:cubicBezTo>
                <a:cubicBezTo>
                  <a:pt x="267" y="125"/>
                  <a:pt x="871" y="118"/>
                  <a:pt x="887" y="92"/>
                </a:cubicBezTo>
                <a:cubicBezTo>
                  <a:pt x="903" y="66"/>
                  <a:pt x="851" y="9"/>
                  <a:pt x="695" y="1"/>
                </a:cubicBezTo>
                <a:cubicBezTo>
                  <a:pt x="687" y="0"/>
                  <a:pt x="678" y="0"/>
                  <a:pt x="669" y="0"/>
                </a:cubicBezTo>
              </a:path>
            </a:pathLst>
          </a:custGeom>
          <a:gradFill>
            <a:gsLst>
              <a:gs pos="100000">
                <a:schemeClr val="bg1">
                  <a:lumMod val="50000"/>
                </a:schemeClr>
              </a:gs>
              <a:gs pos="0">
                <a:srgbClr val="F1F1F1">
                  <a:alpha val="60000"/>
                </a:srgbClr>
              </a:gs>
            </a:gsLst>
            <a:lin ang="2700000" scaled="1"/>
          </a:gra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grpSp>
        <p:nvGrpSpPr>
          <p:cNvPr id="6" name="Group 372">
            <a:extLst>
              <a:ext uri="{FF2B5EF4-FFF2-40B4-BE49-F238E27FC236}">
                <a16:creationId xmlns:a16="http://schemas.microsoft.com/office/drawing/2014/main" id="{8E3F059C-B308-FED5-AE88-A63A7F8AA9C0}"/>
              </a:ext>
            </a:extLst>
          </p:cNvPr>
          <p:cNvGrpSpPr>
            <a:grpSpLocks noChangeAspect="1"/>
          </p:cNvGrpSpPr>
          <p:nvPr/>
        </p:nvGrpSpPr>
        <p:grpSpPr bwMode="auto">
          <a:xfrm flipH="1">
            <a:off x="6731000" y="215245"/>
            <a:ext cx="5464515" cy="6117844"/>
            <a:chOff x="2292" y="885"/>
            <a:chExt cx="2264" cy="2317"/>
          </a:xfrm>
          <a:gradFill>
            <a:gsLst>
              <a:gs pos="0">
                <a:schemeClr val="accent1">
                  <a:lumMod val="50000"/>
                </a:schemeClr>
              </a:gs>
              <a:gs pos="100000">
                <a:srgbClr val="4A639A"/>
              </a:gs>
            </a:gsLst>
            <a:lin ang="2700000" scaled="1"/>
          </a:gradFill>
          <a:effectLst/>
        </p:grpSpPr>
        <p:sp>
          <p:nvSpPr>
            <p:cNvPr id="15" name="Freeform 373">
              <a:extLst>
                <a:ext uri="{FF2B5EF4-FFF2-40B4-BE49-F238E27FC236}">
                  <a16:creationId xmlns:a16="http://schemas.microsoft.com/office/drawing/2014/main" id="{4B6FAAC7-163C-5089-FE8D-289CE6069BD7}"/>
                </a:ext>
              </a:extLst>
            </p:cNvPr>
            <p:cNvSpPr>
              <a:spLocks/>
            </p:cNvSpPr>
            <p:nvPr/>
          </p:nvSpPr>
          <p:spPr bwMode="auto">
            <a:xfrm>
              <a:off x="4545" y="2872"/>
              <a:ext cx="0" cy="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2"/>
                    <a:pt x="0" y="1"/>
                    <a:pt x="0" y="0"/>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cs typeface="+mn-ea"/>
                <a:sym typeface="+mn-lt"/>
              </a:endParaRPr>
            </a:p>
          </p:txBody>
        </p:sp>
        <p:sp>
          <p:nvSpPr>
            <p:cNvPr id="16" name="Freeform 374">
              <a:extLst>
                <a:ext uri="{FF2B5EF4-FFF2-40B4-BE49-F238E27FC236}">
                  <a16:creationId xmlns:a16="http://schemas.microsoft.com/office/drawing/2014/main" id="{C1B814F7-B801-375E-67C6-EAE6E5191C95}"/>
                </a:ext>
              </a:extLst>
            </p:cNvPr>
            <p:cNvSpPr>
              <a:spLocks/>
            </p:cNvSpPr>
            <p:nvPr/>
          </p:nvSpPr>
          <p:spPr bwMode="auto">
            <a:xfrm>
              <a:off x="2292" y="885"/>
              <a:ext cx="2264" cy="2317"/>
            </a:xfrm>
            <a:custGeom>
              <a:avLst/>
              <a:gdLst>
                <a:gd name="T0" fmla="*/ 883 w 956"/>
                <a:gd name="T1" fmla="*/ 449 h 978"/>
                <a:gd name="T2" fmla="*/ 883 w 956"/>
                <a:gd name="T3" fmla="*/ 449 h 978"/>
                <a:gd name="T4" fmla="*/ 877 w 956"/>
                <a:gd name="T5" fmla="*/ 448 h 978"/>
                <a:gd name="T6" fmla="*/ 865 w 956"/>
                <a:gd name="T7" fmla="*/ 446 h 978"/>
                <a:gd name="T8" fmla="*/ 865 w 956"/>
                <a:gd name="T9" fmla="*/ 446 h 978"/>
                <a:gd name="T10" fmla="*/ 762 w 956"/>
                <a:gd name="T11" fmla="*/ 434 h 978"/>
                <a:gd name="T12" fmla="*/ 762 w 956"/>
                <a:gd name="T13" fmla="*/ 346 h 978"/>
                <a:gd name="T14" fmla="*/ 641 w 956"/>
                <a:gd name="T15" fmla="*/ 337 h 978"/>
                <a:gd name="T16" fmla="*/ 641 w 956"/>
                <a:gd name="T17" fmla="*/ 249 h 978"/>
                <a:gd name="T18" fmla="*/ 519 w 956"/>
                <a:gd name="T19" fmla="*/ 246 h 978"/>
                <a:gd name="T20" fmla="*/ 519 w 956"/>
                <a:gd name="T21" fmla="*/ 159 h 978"/>
                <a:gd name="T22" fmla="*/ 397 w 956"/>
                <a:gd name="T23" fmla="*/ 159 h 978"/>
                <a:gd name="T24" fmla="*/ 397 w 956"/>
                <a:gd name="T25" fmla="*/ 76 h 978"/>
                <a:gd name="T26" fmla="*/ 275 w 956"/>
                <a:gd name="T27" fmla="*/ 76 h 978"/>
                <a:gd name="T28" fmla="*/ 275 w 956"/>
                <a:gd name="T29" fmla="*/ 0 h 978"/>
                <a:gd name="T30" fmla="*/ 3 w 956"/>
                <a:gd name="T31" fmla="*/ 0 h 978"/>
                <a:gd name="T32" fmla="*/ 0 w 956"/>
                <a:gd name="T33" fmla="*/ 3 h 978"/>
                <a:gd name="T34" fmla="*/ 0 w 956"/>
                <a:gd name="T35" fmla="*/ 962 h 978"/>
                <a:gd name="T36" fmla="*/ 884 w 956"/>
                <a:gd name="T37" fmla="*/ 978 h 978"/>
                <a:gd name="T38" fmla="*/ 883 w 956"/>
                <a:gd name="T39" fmla="*/ 809 h 978"/>
                <a:gd name="T40" fmla="*/ 951 w 956"/>
                <a:gd name="T41" fmla="*/ 839 h 978"/>
                <a:gd name="T42" fmla="*/ 951 w 956"/>
                <a:gd name="T43" fmla="*/ 481 h 978"/>
                <a:gd name="T44" fmla="*/ 883 w 956"/>
                <a:gd name="T45" fmla="*/ 449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6" h="978">
                  <a:moveTo>
                    <a:pt x="883" y="449"/>
                  </a:moveTo>
                  <a:cubicBezTo>
                    <a:pt x="883" y="449"/>
                    <a:pt x="883" y="449"/>
                    <a:pt x="883" y="449"/>
                  </a:cubicBezTo>
                  <a:cubicBezTo>
                    <a:pt x="881" y="449"/>
                    <a:pt x="879" y="448"/>
                    <a:pt x="877" y="448"/>
                  </a:cubicBezTo>
                  <a:cubicBezTo>
                    <a:pt x="874" y="447"/>
                    <a:pt x="869" y="447"/>
                    <a:pt x="865" y="446"/>
                  </a:cubicBezTo>
                  <a:cubicBezTo>
                    <a:pt x="865" y="446"/>
                    <a:pt x="865" y="446"/>
                    <a:pt x="865" y="446"/>
                  </a:cubicBezTo>
                  <a:cubicBezTo>
                    <a:pt x="831" y="441"/>
                    <a:pt x="797" y="437"/>
                    <a:pt x="762" y="434"/>
                  </a:cubicBezTo>
                  <a:cubicBezTo>
                    <a:pt x="762" y="404"/>
                    <a:pt x="762" y="375"/>
                    <a:pt x="762" y="346"/>
                  </a:cubicBezTo>
                  <a:cubicBezTo>
                    <a:pt x="722" y="342"/>
                    <a:pt x="681" y="339"/>
                    <a:pt x="641" y="337"/>
                  </a:cubicBezTo>
                  <a:cubicBezTo>
                    <a:pt x="641" y="308"/>
                    <a:pt x="641" y="278"/>
                    <a:pt x="641" y="249"/>
                  </a:cubicBezTo>
                  <a:cubicBezTo>
                    <a:pt x="600" y="247"/>
                    <a:pt x="559" y="246"/>
                    <a:pt x="519" y="246"/>
                  </a:cubicBezTo>
                  <a:cubicBezTo>
                    <a:pt x="519" y="216"/>
                    <a:pt x="519" y="188"/>
                    <a:pt x="519" y="159"/>
                  </a:cubicBezTo>
                  <a:cubicBezTo>
                    <a:pt x="397" y="159"/>
                    <a:pt x="397" y="159"/>
                    <a:pt x="397" y="159"/>
                  </a:cubicBezTo>
                  <a:cubicBezTo>
                    <a:pt x="397" y="129"/>
                    <a:pt x="397" y="105"/>
                    <a:pt x="397" y="76"/>
                  </a:cubicBezTo>
                  <a:cubicBezTo>
                    <a:pt x="275" y="76"/>
                    <a:pt x="275" y="76"/>
                    <a:pt x="275" y="76"/>
                  </a:cubicBezTo>
                  <a:cubicBezTo>
                    <a:pt x="275" y="47"/>
                    <a:pt x="275" y="30"/>
                    <a:pt x="275" y="0"/>
                  </a:cubicBezTo>
                  <a:cubicBezTo>
                    <a:pt x="3" y="0"/>
                    <a:pt x="3" y="0"/>
                    <a:pt x="3" y="0"/>
                  </a:cubicBezTo>
                  <a:cubicBezTo>
                    <a:pt x="0" y="3"/>
                    <a:pt x="0" y="3"/>
                    <a:pt x="0" y="3"/>
                  </a:cubicBezTo>
                  <a:cubicBezTo>
                    <a:pt x="0" y="3"/>
                    <a:pt x="0" y="640"/>
                    <a:pt x="0" y="962"/>
                  </a:cubicBezTo>
                  <a:cubicBezTo>
                    <a:pt x="190" y="962"/>
                    <a:pt x="576" y="933"/>
                    <a:pt x="884" y="978"/>
                  </a:cubicBezTo>
                  <a:cubicBezTo>
                    <a:pt x="884" y="921"/>
                    <a:pt x="884" y="865"/>
                    <a:pt x="883" y="809"/>
                  </a:cubicBezTo>
                  <a:cubicBezTo>
                    <a:pt x="943" y="819"/>
                    <a:pt x="950" y="834"/>
                    <a:pt x="951" y="839"/>
                  </a:cubicBezTo>
                  <a:cubicBezTo>
                    <a:pt x="951" y="481"/>
                    <a:pt x="951" y="481"/>
                    <a:pt x="951" y="481"/>
                  </a:cubicBezTo>
                  <a:cubicBezTo>
                    <a:pt x="951" y="481"/>
                    <a:pt x="956" y="461"/>
                    <a:pt x="883" y="449"/>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cs typeface="+mn-ea"/>
                <a:sym typeface="+mn-lt"/>
              </a:endParaRPr>
            </a:p>
          </p:txBody>
        </p:sp>
      </p:grpSp>
      <p:sp>
        <p:nvSpPr>
          <p:cNvPr id="9" name="Freeform 369">
            <a:extLst>
              <a:ext uri="{FF2B5EF4-FFF2-40B4-BE49-F238E27FC236}">
                <a16:creationId xmlns:a16="http://schemas.microsoft.com/office/drawing/2014/main" id="{52385BC7-CAAD-A442-E129-964C3E0669E1}"/>
              </a:ext>
            </a:extLst>
          </p:cNvPr>
          <p:cNvSpPr>
            <a:spLocks/>
          </p:cNvSpPr>
          <p:nvPr/>
        </p:nvSpPr>
        <p:spPr bwMode="auto">
          <a:xfrm flipH="1">
            <a:off x="6747895" y="3230067"/>
            <a:ext cx="4161139" cy="3627933"/>
          </a:xfrm>
          <a:custGeom>
            <a:avLst/>
            <a:gdLst>
              <a:gd name="T0" fmla="*/ 589 w 727"/>
              <a:gd name="T1" fmla="*/ 117 h 579"/>
              <a:gd name="T2" fmla="*/ 589 w 727"/>
              <a:gd name="T3" fmla="*/ 26 h 579"/>
              <a:gd name="T4" fmla="*/ 725 w 727"/>
              <a:gd name="T5" fmla="*/ 0 h 579"/>
              <a:gd name="T6" fmla="*/ 727 w 727"/>
              <a:gd name="T7" fmla="*/ 514 h 579"/>
              <a:gd name="T8" fmla="*/ 0 w 727"/>
              <a:gd name="T9" fmla="*/ 539 h 579"/>
              <a:gd name="T10" fmla="*/ 0 w 727"/>
              <a:gd name="T11" fmla="*/ 451 h 579"/>
              <a:gd name="T12" fmla="*/ 117 w 727"/>
              <a:gd name="T13" fmla="*/ 464 h 579"/>
              <a:gd name="T14" fmla="*/ 117 w 727"/>
              <a:gd name="T15" fmla="*/ 376 h 579"/>
              <a:gd name="T16" fmla="*/ 235 w 727"/>
              <a:gd name="T17" fmla="*/ 384 h 579"/>
              <a:gd name="T18" fmla="*/ 235 w 727"/>
              <a:gd name="T19" fmla="*/ 296 h 579"/>
              <a:gd name="T20" fmla="*/ 353 w 727"/>
              <a:gd name="T21" fmla="*/ 299 h 579"/>
              <a:gd name="T22" fmla="*/ 353 w 727"/>
              <a:gd name="T23" fmla="*/ 211 h 579"/>
              <a:gd name="T24" fmla="*/ 471 w 727"/>
              <a:gd name="T25" fmla="*/ 209 h 579"/>
              <a:gd name="T26" fmla="*/ 471 w 727"/>
              <a:gd name="T27" fmla="*/ 127 h 579"/>
              <a:gd name="T28" fmla="*/ 589 w 727"/>
              <a:gd name="T29" fmla="*/ 117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7" h="579">
                <a:moveTo>
                  <a:pt x="589" y="117"/>
                </a:moveTo>
                <a:cubicBezTo>
                  <a:pt x="589" y="88"/>
                  <a:pt x="589" y="55"/>
                  <a:pt x="589" y="26"/>
                </a:cubicBezTo>
                <a:cubicBezTo>
                  <a:pt x="589" y="26"/>
                  <a:pt x="694" y="28"/>
                  <a:pt x="725" y="0"/>
                </a:cubicBezTo>
                <a:cubicBezTo>
                  <a:pt x="727" y="514"/>
                  <a:pt x="727" y="514"/>
                  <a:pt x="727" y="514"/>
                </a:cubicBezTo>
                <a:cubicBezTo>
                  <a:pt x="674" y="579"/>
                  <a:pt x="240" y="571"/>
                  <a:pt x="0" y="539"/>
                </a:cubicBezTo>
                <a:cubicBezTo>
                  <a:pt x="0" y="510"/>
                  <a:pt x="0" y="481"/>
                  <a:pt x="0" y="451"/>
                </a:cubicBezTo>
                <a:cubicBezTo>
                  <a:pt x="39" y="456"/>
                  <a:pt x="78" y="461"/>
                  <a:pt x="117" y="464"/>
                </a:cubicBezTo>
                <a:cubicBezTo>
                  <a:pt x="117" y="435"/>
                  <a:pt x="117" y="405"/>
                  <a:pt x="117" y="376"/>
                </a:cubicBezTo>
                <a:cubicBezTo>
                  <a:pt x="156" y="380"/>
                  <a:pt x="196" y="382"/>
                  <a:pt x="235" y="384"/>
                </a:cubicBezTo>
                <a:cubicBezTo>
                  <a:pt x="235" y="355"/>
                  <a:pt x="235" y="325"/>
                  <a:pt x="235" y="296"/>
                </a:cubicBezTo>
                <a:cubicBezTo>
                  <a:pt x="274" y="298"/>
                  <a:pt x="314" y="299"/>
                  <a:pt x="353" y="299"/>
                </a:cubicBezTo>
                <a:cubicBezTo>
                  <a:pt x="353" y="270"/>
                  <a:pt x="353" y="240"/>
                  <a:pt x="353" y="211"/>
                </a:cubicBezTo>
                <a:cubicBezTo>
                  <a:pt x="392" y="211"/>
                  <a:pt x="432" y="210"/>
                  <a:pt x="471" y="209"/>
                </a:cubicBezTo>
                <a:cubicBezTo>
                  <a:pt x="471" y="179"/>
                  <a:pt x="471" y="156"/>
                  <a:pt x="471" y="127"/>
                </a:cubicBezTo>
                <a:cubicBezTo>
                  <a:pt x="471" y="127"/>
                  <a:pt x="565" y="123"/>
                  <a:pt x="589" y="117"/>
                </a:cubicBezTo>
              </a:path>
            </a:pathLst>
          </a:custGeom>
          <a:solidFill>
            <a:schemeClr val="tx1">
              <a:lumMod val="75000"/>
              <a:lumOff val="25000"/>
            </a:schemeClr>
          </a:solidFill>
          <a:ln>
            <a:noFill/>
          </a:ln>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0" name="Freeform 378">
            <a:extLst>
              <a:ext uri="{FF2B5EF4-FFF2-40B4-BE49-F238E27FC236}">
                <a16:creationId xmlns:a16="http://schemas.microsoft.com/office/drawing/2014/main" id="{0D9712AF-0A8C-0967-4BF0-DA49A34BB29B}"/>
              </a:ext>
            </a:extLst>
          </p:cNvPr>
          <p:cNvSpPr>
            <a:spLocks/>
          </p:cNvSpPr>
          <p:nvPr/>
        </p:nvSpPr>
        <p:spPr bwMode="auto">
          <a:xfrm flipH="1">
            <a:off x="7829539" y="190500"/>
            <a:ext cx="4361473" cy="2746033"/>
          </a:xfrm>
          <a:custGeom>
            <a:avLst/>
            <a:gdLst>
              <a:gd name="T0" fmla="*/ 3 w 762"/>
              <a:gd name="T1" fmla="*/ 0 h 437"/>
              <a:gd name="T2" fmla="*/ 275 w 762"/>
              <a:gd name="T3" fmla="*/ 0 h 437"/>
              <a:gd name="T4" fmla="*/ 275 w 762"/>
              <a:gd name="T5" fmla="*/ 76 h 437"/>
              <a:gd name="T6" fmla="*/ 397 w 762"/>
              <a:gd name="T7" fmla="*/ 76 h 437"/>
              <a:gd name="T8" fmla="*/ 397 w 762"/>
              <a:gd name="T9" fmla="*/ 159 h 437"/>
              <a:gd name="T10" fmla="*/ 519 w 762"/>
              <a:gd name="T11" fmla="*/ 159 h 437"/>
              <a:gd name="T12" fmla="*/ 519 w 762"/>
              <a:gd name="T13" fmla="*/ 246 h 437"/>
              <a:gd name="T14" fmla="*/ 641 w 762"/>
              <a:gd name="T15" fmla="*/ 249 h 437"/>
              <a:gd name="T16" fmla="*/ 641 w 762"/>
              <a:gd name="T17" fmla="*/ 337 h 437"/>
              <a:gd name="T18" fmla="*/ 762 w 762"/>
              <a:gd name="T19" fmla="*/ 346 h 437"/>
              <a:gd name="T20" fmla="*/ 762 w 762"/>
              <a:gd name="T21" fmla="*/ 434 h 437"/>
              <a:gd name="T22" fmla="*/ 759 w 762"/>
              <a:gd name="T23" fmla="*/ 437 h 437"/>
              <a:gd name="T24" fmla="*/ 759 w 762"/>
              <a:gd name="T25" fmla="*/ 349 h 437"/>
              <a:gd name="T26" fmla="*/ 637 w 762"/>
              <a:gd name="T27" fmla="*/ 340 h 437"/>
              <a:gd name="T28" fmla="*/ 637 w 762"/>
              <a:gd name="T29" fmla="*/ 252 h 437"/>
              <a:gd name="T30" fmla="*/ 515 w 762"/>
              <a:gd name="T31" fmla="*/ 248 h 437"/>
              <a:gd name="T32" fmla="*/ 515 w 762"/>
              <a:gd name="T33" fmla="*/ 162 h 437"/>
              <a:gd name="T34" fmla="*/ 394 w 762"/>
              <a:gd name="T35" fmla="*/ 162 h 437"/>
              <a:gd name="T36" fmla="*/ 394 w 762"/>
              <a:gd name="T37" fmla="*/ 79 h 437"/>
              <a:gd name="T38" fmla="*/ 272 w 762"/>
              <a:gd name="T39" fmla="*/ 79 h 437"/>
              <a:gd name="T40" fmla="*/ 272 w 762"/>
              <a:gd name="T41" fmla="*/ 3 h 437"/>
              <a:gd name="T42" fmla="*/ 0 w 762"/>
              <a:gd name="T43" fmla="*/ 3 h 437"/>
              <a:gd name="T44" fmla="*/ 3 w 762"/>
              <a:gd name="T45"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2" h="437">
                <a:moveTo>
                  <a:pt x="3" y="0"/>
                </a:moveTo>
                <a:cubicBezTo>
                  <a:pt x="275" y="0"/>
                  <a:pt x="275" y="0"/>
                  <a:pt x="275" y="0"/>
                </a:cubicBezTo>
                <a:cubicBezTo>
                  <a:pt x="275" y="30"/>
                  <a:pt x="275" y="47"/>
                  <a:pt x="275" y="76"/>
                </a:cubicBezTo>
                <a:cubicBezTo>
                  <a:pt x="397" y="76"/>
                  <a:pt x="397" y="76"/>
                  <a:pt x="397" y="76"/>
                </a:cubicBezTo>
                <a:cubicBezTo>
                  <a:pt x="397" y="105"/>
                  <a:pt x="397" y="129"/>
                  <a:pt x="397" y="159"/>
                </a:cubicBezTo>
                <a:cubicBezTo>
                  <a:pt x="519" y="159"/>
                  <a:pt x="519" y="159"/>
                  <a:pt x="519" y="159"/>
                </a:cubicBezTo>
                <a:cubicBezTo>
                  <a:pt x="519" y="188"/>
                  <a:pt x="519" y="216"/>
                  <a:pt x="519" y="246"/>
                </a:cubicBezTo>
                <a:cubicBezTo>
                  <a:pt x="559" y="246"/>
                  <a:pt x="600" y="247"/>
                  <a:pt x="641" y="249"/>
                </a:cubicBezTo>
                <a:cubicBezTo>
                  <a:pt x="641" y="278"/>
                  <a:pt x="641" y="308"/>
                  <a:pt x="641" y="337"/>
                </a:cubicBezTo>
                <a:cubicBezTo>
                  <a:pt x="681" y="339"/>
                  <a:pt x="722" y="342"/>
                  <a:pt x="762" y="346"/>
                </a:cubicBezTo>
                <a:cubicBezTo>
                  <a:pt x="762" y="375"/>
                  <a:pt x="762" y="404"/>
                  <a:pt x="762" y="434"/>
                </a:cubicBezTo>
                <a:cubicBezTo>
                  <a:pt x="759" y="437"/>
                  <a:pt x="759" y="437"/>
                  <a:pt x="759" y="437"/>
                </a:cubicBezTo>
                <a:cubicBezTo>
                  <a:pt x="759" y="407"/>
                  <a:pt x="759" y="378"/>
                  <a:pt x="759" y="349"/>
                </a:cubicBezTo>
                <a:cubicBezTo>
                  <a:pt x="719" y="345"/>
                  <a:pt x="678" y="342"/>
                  <a:pt x="637" y="340"/>
                </a:cubicBezTo>
                <a:cubicBezTo>
                  <a:pt x="637" y="310"/>
                  <a:pt x="637" y="281"/>
                  <a:pt x="637" y="252"/>
                </a:cubicBezTo>
                <a:cubicBezTo>
                  <a:pt x="597" y="250"/>
                  <a:pt x="556" y="249"/>
                  <a:pt x="515" y="248"/>
                </a:cubicBezTo>
                <a:cubicBezTo>
                  <a:pt x="515" y="219"/>
                  <a:pt x="515" y="191"/>
                  <a:pt x="515" y="162"/>
                </a:cubicBezTo>
                <a:cubicBezTo>
                  <a:pt x="394" y="162"/>
                  <a:pt x="394" y="162"/>
                  <a:pt x="394" y="162"/>
                </a:cubicBezTo>
                <a:cubicBezTo>
                  <a:pt x="394" y="132"/>
                  <a:pt x="394" y="108"/>
                  <a:pt x="394" y="79"/>
                </a:cubicBezTo>
                <a:cubicBezTo>
                  <a:pt x="272" y="79"/>
                  <a:pt x="272" y="79"/>
                  <a:pt x="272" y="79"/>
                </a:cubicBezTo>
                <a:cubicBezTo>
                  <a:pt x="272" y="49"/>
                  <a:pt x="272" y="32"/>
                  <a:pt x="272" y="3"/>
                </a:cubicBezTo>
                <a:cubicBezTo>
                  <a:pt x="0" y="3"/>
                  <a:pt x="0" y="3"/>
                  <a:pt x="0" y="3"/>
                </a:cubicBezTo>
                <a:lnTo>
                  <a:pt x="3" y="0"/>
                </a:lnTo>
                <a:close/>
              </a:path>
            </a:pathLst>
          </a:custGeom>
          <a:solidFill>
            <a:schemeClr val="bg1"/>
          </a:solidFill>
          <a:ln>
            <a:noFill/>
          </a:ln>
          <a:effectLst>
            <a:outerShdw blurRad="38100" dist="25400" dir="8100000" algn="tr" rotWithShape="0">
              <a:srgbClr val="015A63">
                <a:alpha val="40000"/>
              </a:srgbClr>
            </a:outerShdw>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1" name="Freeform 382">
            <a:extLst>
              <a:ext uri="{FF2B5EF4-FFF2-40B4-BE49-F238E27FC236}">
                <a16:creationId xmlns:a16="http://schemas.microsoft.com/office/drawing/2014/main" id="{D081201C-D9BA-85C2-A2F9-765E479FB49E}"/>
              </a:ext>
            </a:extLst>
          </p:cNvPr>
          <p:cNvSpPr>
            <a:spLocks/>
          </p:cNvSpPr>
          <p:nvPr/>
        </p:nvSpPr>
        <p:spPr bwMode="auto">
          <a:xfrm flipH="1">
            <a:off x="7525416" y="3367404"/>
            <a:ext cx="3374288" cy="2780358"/>
          </a:xfrm>
          <a:custGeom>
            <a:avLst/>
            <a:gdLst>
              <a:gd name="T0" fmla="*/ 589 w 589"/>
              <a:gd name="T1" fmla="*/ 96 h 443"/>
              <a:gd name="T2" fmla="*/ 589 w 589"/>
              <a:gd name="T3" fmla="*/ 4 h 443"/>
              <a:gd name="T4" fmla="*/ 583 w 589"/>
              <a:gd name="T5" fmla="*/ 0 h 443"/>
              <a:gd name="T6" fmla="*/ 584 w 589"/>
              <a:gd name="T7" fmla="*/ 92 h 443"/>
              <a:gd name="T8" fmla="*/ 466 w 589"/>
              <a:gd name="T9" fmla="*/ 101 h 443"/>
              <a:gd name="T10" fmla="*/ 466 w 589"/>
              <a:gd name="T11" fmla="*/ 183 h 443"/>
              <a:gd name="T12" fmla="*/ 348 w 589"/>
              <a:gd name="T13" fmla="*/ 185 h 443"/>
              <a:gd name="T14" fmla="*/ 348 w 589"/>
              <a:gd name="T15" fmla="*/ 273 h 443"/>
              <a:gd name="T16" fmla="*/ 232 w 589"/>
              <a:gd name="T17" fmla="*/ 271 h 443"/>
              <a:gd name="T18" fmla="*/ 232 w 589"/>
              <a:gd name="T19" fmla="*/ 359 h 443"/>
              <a:gd name="T20" fmla="*/ 120 w 589"/>
              <a:gd name="T21" fmla="*/ 351 h 443"/>
              <a:gd name="T22" fmla="*/ 117 w 589"/>
              <a:gd name="T23" fmla="*/ 355 h 443"/>
              <a:gd name="T24" fmla="*/ 117 w 589"/>
              <a:gd name="T25" fmla="*/ 439 h 443"/>
              <a:gd name="T26" fmla="*/ 3 w 589"/>
              <a:gd name="T27" fmla="*/ 427 h 443"/>
              <a:gd name="T28" fmla="*/ 0 w 589"/>
              <a:gd name="T29" fmla="*/ 430 h 443"/>
              <a:gd name="T30" fmla="*/ 118 w 589"/>
              <a:gd name="T31" fmla="*/ 443 h 443"/>
              <a:gd name="T32" fmla="*/ 118 w 589"/>
              <a:gd name="T33" fmla="*/ 355 h 443"/>
              <a:gd name="T34" fmla="*/ 235 w 589"/>
              <a:gd name="T35" fmla="*/ 363 h 443"/>
              <a:gd name="T36" fmla="*/ 235 w 589"/>
              <a:gd name="T37" fmla="*/ 275 h 443"/>
              <a:gd name="T38" fmla="*/ 353 w 589"/>
              <a:gd name="T39" fmla="*/ 278 h 443"/>
              <a:gd name="T40" fmla="*/ 353 w 589"/>
              <a:gd name="T41" fmla="*/ 190 h 443"/>
              <a:gd name="T42" fmla="*/ 471 w 589"/>
              <a:gd name="T43" fmla="*/ 188 h 443"/>
              <a:gd name="T44" fmla="*/ 471 w 589"/>
              <a:gd name="T45" fmla="*/ 105 h 443"/>
              <a:gd name="T46" fmla="*/ 589 w 589"/>
              <a:gd name="T47" fmla="*/ 9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9" h="443">
                <a:moveTo>
                  <a:pt x="589" y="96"/>
                </a:moveTo>
                <a:cubicBezTo>
                  <a:pt x="589" y="67"/>
                  <a:pt x="589" y="34"/>
                  <a:pt x="589" y="4"/>
                </a:cubicBezTo>
                <a:cubicBezTo>
                  <a:pt x="583" y="0"/>
                  <a:pt x="583" y="0"/>
                  <a:pt x="583" y="0"/>
                </a:cubicBezTo>
                <a:cubicBezTo>
                  <a:pt x="584" y="92"/>
                  <a:pt x="584" y="92"/>
                  <a:pt x="584" y="92"/>
                </a:cubicBezTo>
                <a:cubicBezTo>
                  <a:pt x="560" y="97"/>
                  <a:pt x="466" y="101"/>
                  <a:pt x="466" y="101"/>
                </a:cubicBezTo>
                <a:cubicBezTo>
                  <a:pt x="466" y="131"/>
                  <a:pt x="466" y="154"/>
                  <a:pt x="466" y="183"/>
                </a:cubicBezTo>
                <a:cubicBezTo>
                  <a:pt x="427" y="185"/>
                  <a:pt x="387" y="186"/>
                  <a:pt x="348" y="185"/>
                </a:cubicBezTo>
                <a:cubicBezTo>
                  <a:pt x="348" y="215"/>
                  <a:pt x="348" y="244"/>
                  <a:pt x="348" y="273"/>
                </a:cubicBezTo>
                <a:cubicBezTo>
                  <a:pt x="309" y="273"/>
                  <a:pt x="272" y="272"/>
                  <a:pt x="232" y="271"/>
                </a:cubicBezTo>
                <a:cubicBezTo>
                  <a:pt x="232" y="300"/>
                  <a:pt x="232" y="329"/>
                  <a:pt x="232" y="359"/>
                </a:cubicBezTo>
                <a:cubicBezTo>
                  <a:pt x="193" y="357"/>
                  <a:pt x="120" y="351"/>
                  <a:pt x="120" y="351"/>
                </a:cubicBezTo>
                <a:cubicBezTo>
                  <a:pt x="117" y="355"/>
                  <a:pt x="117" y="355"/>
                  <a:pt x="117" y="355"/>
                </a:cubicBezTo>
                <a:cubicBezTo>
                  <a:pt x="117" y="355"/>
                  <a:pt x="117" y="411"/>
                  <a:pt x="117" y="439"/>
                </a:cubicBezTo>
                <a:cubicBezTo>
                  <a:pt x="78" y="436"/>
                  <a:pt x="42" y="432"/>
                  <a:pt x="3" y="427"/>
                </a:cubicBezTo>
                <a:cubicBezTo>
                  <a:pt x="0" y="430"/>
                  <a:pt x="0" y="430"/>
                  <a:pt x="0" y="430"/>
                </a:cubicBezTo>
                <a:cubicBezTo>
                  <a:pt x="39" y="435"/>
                  <a:pt x="78" y="439"/>
                  <a:pt x="118" y="443"/>
                </a:cubicBezTo>
                <a:cubicBezTo>
                  <a:pt x="118" y="414"/>
                  <a:pt x="118" y="384"/>
                  <a:pt x="118" y="355"/>
                </a:cubicBezTo>
                <a:cubicBezTo>
                  <a:pt x="157" y="358"/>
                  <a:pt x="196" y="361"/>
                  <a:pt x="235" y="363"/>
                </a:cubicBezTo>
                <a:cubicBezTo>
                  <a:pt x="235" y="333"/>
                  <a:pt x="235" y="304"/>
                  <a:pt x="235" y="275"/>
                </a:cubicBezTo>
                <a:cubicBezTo>
                  <a:pt x="275" y="277"/>
                  <a:pt x="314" y="278"/>
                  <a:pt x="353" y="278"/>
                </a:cubicBezTo>
                <a:cubicBezTo>
                  <a:pt x="353" y="248"/>
                  <a:pt x="353" y="219"/>
                  <a:pt x="353" y="190"/>
                </a:cubicBezTo>
                <a:cubicBezTo>
                  <a:pt x="393" y="190"/>
                  <a:pt x="432" y="189"/>
                  <a:pt x="471" y="188"/>
                </a:cubicBezTo>
                <a:cubicBezTo>
                  <a:pt x="471" y="158"/>
                  <a:pt x="471" y="135"/>
                  <a:pt x="471" y="105"/>
                </a:cubicBezTo>
                <a:cubicBezTo>
                  <a:pt x="471" y="105"/>
                  <a:pt x="566" y="101"/>
                  <a:pt x="589" y="96"/>
                </a:cubicBezTo>
              </a:path>
            </a:pathLst>
          </a:custGeom>
          <a:solidFill>
            <a:schemeClr val="bg1"/>
          </a:solidFill>
          <a:ln>
            <a:noFill/>
          </a:ln>
          <a:effectLst>
            <a:outerShdw blurRad="38100" dist="12700" dir="2700000" algn="tl" rotWithShape="0">
              <a:srgbClr val="0192A1"/>
            </a:outerShdw>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2" name="Freeform 386">
            <a:extLst>
              <a:ext uri="{FF2B5EF4-FFF2-40B4-BE49-F238E27FC236}">
                <a16:creationId xmlns:a16="http://schemas.microsoft.com/office/drawing/2014/main" id="{5516EA62-73A8-45EB-295E-86013F7613E0}"/>
              </a:ext>
            </a:extLst>
          </p:cNvPr>
          <p:cNvSpPr>
            <a:spLocks/>
          </p:cNvSpPr>
          <p:nvPr/>
        </p:nvSpPr>
        <p:spPr bwMode="auto">
          <a:xfrm flipH="1">
            <a:off x="6742280" y="2920088"/>
            <a:ext cx="1112693" cy="488478"/>
          </a:xfrm>
          <a:custGeom>
            <a:avLst/>
            <a:gdLst>
              <a:gd name="T0" fmla="*/ 3 w 192"/>
              <a:gd name="T1" fmla="*/ 0 h 75"/>
              <a:gd name="T2" fmla="*/ 136 w 192"/>
              <a:gd name="T3" fmla="*/ 16 h 75"/>
              <a:gd name="T4" fmla="*/ 192 w 192"/>
              <a:gd name="T5" fmla="*/ 47 h 75"/>
              <a:gd name="T6" fmla="*/ 136 w 192"/>
              <a:gd name="T7" fmla="*/ 68 h 75"/>
              <a:gd name="T8" fmla="*/ 56 w 192"/>
              <a:gd name="T9" fmla="*/ 73 h 75"/>
              <a:gd name="T10" fmla="*/ 50 w 192"/>
              <a:gd name="T11" fmla="*/ 68 h 75"/>
              <a:gd name="T12" fmla="*/ 65 w 192"/>
              <a:gd name="T13" fmla="*/ 69 h 75"/>
              <a:gd name="T14" fmla="*/ 136 w 192"/>
              <a:gd name="T15" fmla="*/ 64 h 75"/>
              <a:gd name="T16" fmla="*/ 186 w 192"/>
              <a:gd name="T17" fmla="*/ 47 h 75"/>
              <a:gd name="T18" fmla="*/ 136 w 192"/>
              <a:gd name="T19" fmla="*/ 21 h 75"/>
              <a:gd name="T20" fmla="*/ 0 w 192"/>
              <a:gd name="T21" fmla="*/ 3 h 75"/>
              <a:gd name="T22" fmla="*/ 3 w 192"/>
              <a:gd name="T2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75">
                <a:moveTo>
                  <a:pt x="3" y="0"/>
                </a:moveTo>
                <a:cubicBezTo>
                  <a:pt x="3" y="0"/>
                  <a:pt x="96" y="9"/>
                  <a:pt x="136" y="16"/>
                </a:cubicBezTo>
                <a:cubicBezTo>
                  <a:pt x="177" y="24"/>
                  <a:pt x="192" y="38"/>
                  <a:pt x="192" y="47"/>
                </a:cubicBezTo>
                <a:cubicBezTo>
                  <a:pt x="192" y="47"/>
                  <a:pt x="181" y="62"/>
                  <a:pt x="136" y="68"/>
                </a:cubicBezTo>
                <a:cubicBezTo>
                  <a:pt x="136" y="68"/>
                  <a:pt x="83" y="75"/>
                  <a:pt x="56" y="73"/>
                </a:cubicBezTo>
                <a:cubicBezTo>
                  <a:pt x="50" y="68"/>
                  <a:pt x="50" y="68"/>
                  <a:pt x="50" y="68"/>
                </a:cubicBezTo>
                <a:cubicBezTo>
                  <a:pt x="52" y="69"/>
                  <a:pt x="61" y="69"/>
                  <a:pt x="65" y="69"/>
                </a:cubicBezTo>
                <a:cubicBezTo>
                  <a:pt x="92" y="69"/>
                  <a:pt x="135" y="64"/>
                  <a:pt x="136" y="64"/>
                </a:cubicBezTo>
                <a:cubicBezTo>
                  <a:pt x="171" y="59"/>
                  <a:pt x="184" y="49"/>
                  <a:pt x="186" y="47"/>
                </a:cubicBezTo>
                <a:cubicBezTo>
                  <a:pt x="186" y="41"/>
                  <a:pt x="172" y="28"/>
                  <a:pt x="136" y="21"/>
                </a:cubicBezTo>
                <a:cubicBezTo>
                  <a:pt x="96" y="13"/>
                  <a:pt x="1" y="3"/>
                  <a:pt x="0" y="3"/>
                </a:cubicBezTo>
                <a:lnTo>
                  <a:pt x="3" y="0"/>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3" name="Freeform 398">
            <a:extLst>
              <a:ext uri="{FF2B5EF4-FFF2-40B4-BE49-F238E27FC236}">
                <a16:creationId xmlns:a16="http://schemas.microsoft.com/office/drawing/2014/main" id="{C5A9E72A-7C23-395A-A6E8-3485CF5935FA}"/>
              </a:ext>
            </a:extLst>
          </p:cNvPr>
          <p:cNvSpPr>
            <a:spLocks/>
          </p:cNvSpPr>
          <p:nvPr/>
        </p:nvSpPr>
        <p:spPr bwMode="auto">
          <a:xfrm flipH="1">
            <a:off x="8356989" y="1674898"/>
            <a:ext cx="1358887" cy="3385011"/>
          </a:xfrm>
          <a:custGeom>
            <a:avLst/>
            <a:gdLst>
              <a:gd name="T0" fmla="*/ 209 w 236"/>
              <a:gd name="T1" fmla="*/ 439 h 540"/>
              <a:gd name="T2" fmla="*/ 224 w 236"/>
              <a:gd name="T3" fmla="*/ 304 h 540"/>
              <a:gd name="T4" fmla="*/ 151 w 236"/>
              <a:gd name="T5" fmla="*/ 250 h 540"/>
              <a:gd name="T6" fmla="*/ 189 w 236"/>
              <a:gd name="T7" fmla="*/ 240 h 540"/>
              <a:gd name="T8" fmla="*/ 191 w 236"/>
              <a:gd name="T9" fmla="*/ 237 h 540"/>
              <a:gd name="T10" fmla="*/ 217 w 236"/>
              <a:gd name="T11" fmla="*/ 247 h 540"/>
              <a:gd name="T12" fmla="*/ 227 w 236"/>
              <a:gd name="T13" fmla="*/ 237 h 540"/>
              <a:gd name="T14" fmla="*/ 228 w 236"/>
              <a:gd name="T15" fmla="*/ 222 h 540"/>
              <a:gd name="T16" fmla="*/ 218 w 236"/>
              <a:gd name="T17" fmla="*/ 217 h 540"/>
              <a:gd name="T18" fmla="*/ 198 w 236"/>
              <a:gd name="T19" fmla="*/ 219 h 540"/>
              <a:gd name="T20" fmla="*/ 142 w 236"/>
              <a:gd name="T21" fmla="*/ 195 h 540"/>
              <a:gd name="T22" fmla="*/ 126 w 236"/>
              <a:gd name="T23" fmla="*/ 135 h 540"/>
              <a:gd name="T24" fmla="*/ 117 w 236"/>
              <a:gd name="T25" fmla="*/ 97 h 540"/>
              <a:gd name="T26" fmla="*/ 109 w 236"/>
              <a:gd name="T27" fmla="*/ 78 h 540"/>
              <a:gd name="T28" fmla="*/ 119 w 236"/>
              <a:gd name="T29" fmla="*/ 79 h 540"/>
              <a:gd name="T30" fmla="*/ 121 w 236"/>
              <a:gd name="T31" fmla="*/ 70 h 540"/>
              <a:gd name="T32" fmla="*/ 123 w 236"/>
              <a:gd name="T33" fmla="*/ 60 h 540"/>
              <a:gd name="T34" fmla="*/ 121 w 236"/>
              <a:gd name="T35" fmla="*/ 51 h 540"/>
              <a:gd name="T36" fmla="*/ 125 w 236"/>
              <a:gd name="T37" fmla="*/ 43 h 540"/>
              <a:gd name="T38" fmla="*/ 122 w 236"/>
              <a:gd name="T39" fmla="*/ 32 h 540"/>
              <a:gd name="T40" fmla="*/ 116 w 236"/>
              <a:gd name="T41" fmla="*/ 21 h 540"/>
              <a:gd name="T42" fmla="*/ 81 w 236"/>
              <a:gd name="T43" fmla="*/ 6 h 540"/>
              <a:gd name="T44" fmla="*/ 67 w 236"/>
              <a:gd name="T45" fmla="*/ 68 h 540"/>
              <a:gd name="T46" fmla="*/ 70 w 236"/>
              <a:gd name="T47" fmla="*/ 72 h 540"/>
              <a:gd name="T48" fmla="*/ 70 w 236"/>
              <a:gd name="T49" fmla="*/ 82 h 540"/>
              <a:gd name="T50" fmla="*/ 41 w 236"/>
              <a:gd name="T51" fmla="*/ 139 h 540"/>
              <a:gd name="T52" fmla="*/ 35 w 236"/>
              <a:gd name="T53" fmla="*/ 266 h 540"/>
              <a:gd name="T54" fmla="*/ 38 w 236"/>
              <a:gd name="T55" fmla="*/ 285 h 540"/>
              <a:gd name="T56" fmla="*/ 59 w 236"/>
              <a:gd name="T57" fmla="*/ 313 h 540"/>
              <a:gd name="T58" fmla="*/ 1 w 236"/>
              <a:gd name="T59" fmla="*/ 323 h 540"/>
              <a:gd name="T60" fmla="*/ 8 w 236"/>
              <a:gd name="T61" fmla="*/ 426 h 540"/>
              <a:gd name="T62" fmla="*/ 25 w 236"/>
              <a:gd name="T63" fmla="*/ 430 h 540"/>
              <a:gd name="T64" fmla="*/ 41 w 236"/>
              <a:gd name="T65" fmla="*/ 427 h 540"/>
              <a:gd name="T66" fmla="*/ 14 w 236"/>
              <a:gd name="T67" fmla="*/ 498 h 540"/>
              <a:gd name="T68" fmla="*/ 19 w 236"/>
              <a:gd name="T69" fmla="*/ 522 h 540"/>
              <a:gd name="T70" fmla="*/ 26 w 236"/>
              <a:gd name="T71" fmla="*/ 526 h 540"/>
              <a:gd name="T72" fmla="*/ 84 w 236"/>
              <a:gd name="T73" fmla="*/ 538 h 540"/>
              <a:gd name="T74" fmla="*/ 48 w 236"/>
              <a:gd name="T75" fmla="*/ 505 h 540"/>
              <a:gd name="T76" fmla="*/ 122 w 236"/>
              <a:gd name="T77" fmla="*/ 427 h 540"/>
              <a:gd name="T78" fmla="*/ 140 w 236"/>
              <a:gd name="T79" fmla="*/ 430 h 540"/>
              <a:gd name="T80" fmla="*/ 150 w 236"/>
              <a:gd name="T81" fmla="*/ 427 h 540"/>
              <a:gd name="T82" fmla="*/ 110 w 236"/>
              <a:gd name="T83" fmla="*/ 324 h 540"/>
              <a:gd name="T84" fmla="*/ 172 w 236"/>
              <a:gd name="T85" fmla="*/ 320 h 540"/>
              <a:gd name="T86" fmla="*/ 164 w 236"/>
              <a:gd name="T87" fmla="*/ 435 h 540"/>
              <a:gd name="T88" fmla="*/ 164 w 236"/>
              <a:gd name="T89" fmla="*/ 457 h 540"/>
              <a:gd name="T90" fmla="*/ 183 w 236"/>
              <a:gd name="T91" fmla="*/ 453 h 540"/>
              <a:gd name="T92" fmla="*/ 235 w 236"/>
              <a:gd name="T93" fmla="*/ 457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6" h="540">
                <a:moveTo>
                  <a:pt x="234" y="454"/>
                </a:moveTo>
                <a:cubicBezTo>
                  <a:pt x="224" y="446"/>
                  <a:pt x="221" y="444"/>
                  <a:pt x="209" y="439"/>
                </a:cubicBezTo>
                <a:cubicBezTo>
                  <a:pt x="196" y="433"/>
                  <a:pt x="202" y="419"/>
                  <a:pt x="202" y="419"/>
                </a:cubicBezTo>
                <a:cubicBezTo>
                  <a:pt x="224" y="304"/>
                  <a:pt x="224" y="304"/>
                  <a:pt x="224" y="304"/>
                </a:cubicBezTo>
                <a:cubicBezTo>
                  <a:pt x="227" y="284"/>
                  <a:pt x="215" y="277"/>
                  <a:pt x="215" y="277"/>
                </a:cubicBezTo>
                <a:cubicBezTo>
                  <a:pt x="209" y="272"/>
                  <a:pt x="151" y="250"/>
                  <a:pt x="151" y="250"/>
                </a:cubicBezTo>
                <a:cubicBezTo>
                  <a:pt x="151" y="250"/>
                  <a:pt x="149" y="240"/>
                  <a:pt x="147" y="228"/>
                </a:cubicBezTo>
                <a:cubicBezTo>
                  <a:pt x="189" y="240"/>
                  <a:pt x="189" y="240"/>
                  <a:pt x="189" y="240"/>
                </a:cubicBezTo>
                <a:cubicBezTo>
                  <a:pt x="190" y="237"/>
                  <a:pt x="190" y="237"/>
                  <a:pt x="190" y="237"/>
                </a:cubicBezTo>
                <a:cubicBezTo>
                  <a:pt x="191" y="237"/>
                  <a:pt x="191" y="237"/>
                  <a:pt x="191" y="237"/>
                </a:cubicBezTo>
                <a:cubicBezTo>
                  <a:pt x="194" y="239"/>
                  <a:pt x="197" y="242"/>
                  <a:pt x="200" y="245"/>
                </a:cubicBezTo>
                <a:cubicBezTo>
                  <a:pt x="203" y="249"/>
                  <a:pt x="214" y="247"/>
                  <a:pt x="217" y="247"/>
                </a:cubicBezTo>
                <a:cubicBezTo>
                  <a:pt x="221" y="246"/>
                  <a:pt x="222" y="246"/>
                  <a:pt x="222" y="244"/>
                </a:cubicBezTo>
                <a:cubicBezTo>
                  <a:pt x="223" y="241"/>
                  <a:pt x="227" y="239"/>
                  <a:pt x="227" y="237"/>
                </a:cubicBezTo>
                <a:cubicBezTo>
                  <a:pt x="227" y="235"/>
                  <a:pt x="229" y="231"/>
                  <a:pt x="229" y="229"/>
                </a:cubicBezTo>
                <a:cubicBezTo>
                  <a:pt x="230" y="227"/>
                  <a:pt x="230" y="224"/>
                  <a:pt x="228" y="222"/>
                </a:cubicBezTo>
                <a:cubicBezTo>
                  <a:pt x="226" y="220"/>
                  <a:pt x="219" y="220"/>
                  <a:pt x="219" y="220"/>
                </a:cubicBezTo>
                <a:cubicBezTo>
                  <a:pt x="219" y="220"/>
                  <a:pt x="219" y="220"/>
                  <a:pt x="218" y="217"/>
                </a:cubicBezTo>
                <a:cubicBezTo>
                  <a:pt x="218" y="214"/>
                  <a:pt x="214" y="216"/>
                  <a:pt x="208" y="216"/>
                </a:cubicBezTo>
                <a:cubicBezTo>
                  <a:pt x="203" y="217"/>
                  <a:pt x="199" y="219"/>
                  <a:pt x="198" y="219"/>
                </a:cubicBezTo>
                <a:cubicBezTo>
                  <a:pt x="199" y="216"/>
                  <a:pt x="199" y="216"/>
                  <a:pt x="199" y="216"/>
                </a:cubicBezTo>
                <a:cubicBezTo>
                  <a:pt x="142" y="195"/>
                  <a:pt x="142" y="195"/>
                  <a:pt x="142" y="195"/>
                </a:cubicBezTo>
                <a:cubicBezTo>
                  <a:pt x="142" y="190"/>
                  <a:pt x="141" y="186"/>
                  <a:pt x="141" y="183"/>
                </a:cubicBezTo>
                <a:cubicBezTo>
                  <a:pt x="140" y="168"/>
                  <a:pt x="131" y="143"/>
                  <a:pt x="126" y="135"/>
                </a:cubicBezTo>
                <a:cubicBezTo>
                  <a:pt x="121" y="127"/>
                  <a:pt x="116" y="114"/>
                  <a:pt x="116" y="114"/>
                </a:cubicBezTo>
                <a:cubicBezTo>
                  <a:pt x="116" y="114"/>
                  <a:pt x="118" y="103"/>
                  <a:pt x="117" y="97"/>
                </a:cubicBezTo>
                <a:cubicBezTo>
                  <a:pt x="116" y="91"/>
                  <a:pt x="107" y="88"/>
                  <a:pt x="107" y="88"/>
                </a:cubicBezTo>
                <a:cubicBezTo>
                  <a:pt x="109" y="78"/>
                  <a:pt x="109" y="78"/>
                  <a:pt x="109" y="78"/>
                </a:cubicBezTo>
                <a:cubicBezTo>
                  <a:pt x="111" y="79"/>
                  <a:pt x="112" y="80"/>
                  <a:pt x="114" y="80"/>
                </a:cubicBezTo>
                <a:cubicBezTo>
                  <a:pt x="117" y="80"/>
                  <a:pt x="117" y="80"/>
                  <a:pt x="119" y="79"/>
                </a:cubicBezTo>
                <a:cubicBezTo>
                  <a:pt x="120" y="78"/>
                  <a:pt x="122" y="78"/>
                  <a:pt x="121" y="76"/>
                </a:cubicBezTo>
                <a:cubicBezTo>
                  <a:pt x="121" y="73"/>
                  <a:pt x="122" y="72"/>
                  <a:pt x="121" y="70"/>
                </a:cubicBezTo>
                <a:cubicBezTo>
                  <a:pt x="121" y="69"/>
                  <a:pt x="122" y="67"/>
                  <a:pt x="123" y="65"/>
                </a:cubicBezTo>
                <a:cubicBezTo>
                  <a:pt x="123" y="62"/>
                  <a:pt x="123" y="60"/>
                  <a:pt x="123" y="60"/>
                </a:cubicBezTo>
                <a:cubicBezTo>
                  <a:pt x="123" y="60"/>
                  <a:pt x="123" y="58"/>
                  <a:pt x="122" y="57"/>
                </a:cubicBezTo>
                <a:cubicBezTo>
                  <a:pt x="122" y="56"/>
                  <a:pt x="121" y="51"/>
                  <a:pt x="121" y="51"/>
                </a:cubicBezTo>
                <a:cubicBezTo>
                  <a:pt x="121" y="51"/>
                  <a:pt x="123" y="50"/>
                  <a:pt x="125" y="47"/>
                </a:cubicBezTo>
                <a:cubicBezTo>
                  <a:pt x="127" y="45"/>
                  <a:pt x="125" y="43"/>
                  <a:pt x="125" y="43"/>
                </a:cubicBezTo>
                <a:cubicBezTo>
                  <a:pt x="123" y="43"/>
                  <a:pt x="120" y="39"/>
                  <a:pt x="120" y="39"/>
                </a:cubicBezTo>
                <a:cubicBezTo>
                  <a:pt x="120" y="39"/>
                  <a:pt x="122" y="34"/>
                  <a:pt x="122" y="32"/>
                </a:cubicBezTo>
                <a:cubicBezTo>
                  <a:pt x="122" y="30"/>
                  <a:pt x="120" y="29"/>
                  <a:pt x="119" y="29"/>
                </a:cubicBezTo>
                <a:cubicBezTo>
                  <a:pt x="119" y="28"/>
                  <a:pt x="117" y="25"/>
                  <a:pt x="116" y="21"/>
                </a:cubicBezTo>
                <a:cubicBezTo>
                  <a:pt x="115" y="17"/>
                  <a:pt x="108" y="13"/>
                  <a:pt x="108" y="13"/>
                </a:cubicBezTo>
                <a:cubicBezTo>
                  <a:pt x="111" y="6"/>
                  <a:pt x="107" y="0"/>
                  <a:pt x="81" y="6"/>
                </a:cubicBezTo>
                <a:cubicBezTo>
                  <a:pt x="55" y="13"/>
                  <a:pt x="54" y="31"/>
                  <a:pt x="57" y="43"/>
                </a:cubicBezTo>
                <a:cubicBezTo>
                  <a:pt x="59" y="55"/>
                  <a:pt x="66" y="66"/>
                  <a:pt x="67" y="68"/>
                </a:cubicBezTo>
                <a:cubicBezTo>
                  <a:pt x="68" y="70"/>
                  <a:pt x="68" y="75"/>
                  <a:pt x="68" y="75"/>
                </a:cubicBezTo>
                <a:cubicBezTo>
                  <a:pt x="68" y="75"/>
                  <a:pt x="69" y="71"/>
                  <a:pt x="70" y="72"/>
                </a:cubicBezTo>
                <a:cubicBezTo>
                  <a:pt x="70" y="73"/>
                  <a:pt x="70" y="75"/>
                  <a:pt x="70" y="78"/>
                </a:cubicBezTo>
                <a:cubicBezTo>
                  <a:pt x="70" y="79"/>
                  <a:pt x="70" y="80"/>
                  <a:pt x="70" y="82"/>
                </a:cubicBezTo>
                <a:cubicBezTo>
                  <a:pt x="65" y="92"/>
                  <a:pt x="54" y="108"/>
                  <a:pt x="49" y="119"/>
                </a:cubicBezTo>
                <a:cubicBezTo>
                  <a:pt x="48" y="120"/>
                  <a:pt x="44" y="131"/>
                  <a:pt x="41" y="139"/>
                </a:cubicBezTo>
                <a:cubicBezTo>
                  <a:pt x="20" y="176"/>
                  <a:pt x="20" y="176"/>
                  <a:pt x="20" y="176"/>
                </a:cubicBezTo>
                <a:cubicBezTo>
                  <a:pt x="35" y="266"/>
                  <a:pt x="35" y="266"/>
                  <a:pt x="35" y="266"/>
                </a:cubicBezTo>
                <a:cubicBezTo>
                  <a:pt x="41" y="266"/>
                  <a:pt x="41" y="266"/>
                  <a:pt x="41" y="266"/>
                </a:cubicBezTo>
                <a:cubicBezTo>
                  <a:pt x="39" y="276"/>
                  <a:pt x="38" y="285"/>
                  <a:pt x="38" y="285"/>
                </a:cubicBezTo>
                <a:cubicBezTo>
                  <a:pt x="59" y="293"/>
                  <a:pt x="59" y="293"/>
                  <a:pt x="59" y="293"/>
                </a:cubicBezTo>
                <a:cubicBezTo>
                  <a:pt x="59" y="313"/>
                  <a:pt x="59" y="313"/>
                  <a:pt x="59" y="313"/>
                </a:cubicBezTo>
                <a:cubicBezTo>
                  <a:pt x="57" y="316"/>
                  <a:pt x="56" y="319"/>
                  <a:pt x="56" y="324"/>
                </a:cubicBezTo>
                <a:cubicBezTo>
                  <a:pt x="1" y="323"/>
                  <a:pt x="1" y="323"/>
                  <a:pt x="1" y="323"/>
                </a:cubicBezTo>
                <a:cubicBezTo>
                  <a:pt x="0" y="426"/>
                  <a:pt x="0" y="426"/>
                  <a:pt x="0" y="426"/>
                </a:cubicBezTo>
                <a:cubicBezTo>
                  <a:pt x="8" y="426"/>
                  <a:pt x="8" y="426"/>
                  <a:pt x="8" y="426"/>
                </a:cubicBezTo>
                <a:cubicBezTo>
                  <a:pt x="8" y="430"/>
                  <a:pt x="8" y="430"/>
                  <a:pt x="8" y="430"/>
                </a:cubicBezTo>
                <a:cubicBezTo>
                  <a:pt x="25" y="430"/>
                  <a:pt x="25" y="430"/>
                  <a:pt x="25" y="430"/>
                </a:cubicBezTo>
                <a:cubicBezTo>
                  <a:pt x="25" y="426"/>
                  <a:pt x="25" y="426"/>
                  <a:pt x="25" y="426"/>
                </a:cubicBezTo>
                <a:cubicBezTo>
                  <a:pt x="41" y="427"/>
                  <a:pt x="41" y="427"/>
                  <a:pt x="41" y="427"/>
                </a:cubicBezTo>
                <a:cubicBezTo>
                  <a:pt x="14" y="494"/>
                  <a:pt x="14" y="494"/>
                  <a:pt x="14" y="494"/>
                </a:cubicBezTo>
                <a:cubicBezTo>
                  <a:pt x="14" y="498"/>
                  <a:pt x="14" y="498"/>
                  <a:pt x="14" y="498"/>
                </a:cubicBezTo>
                <a:cubicBezTo>
                  <a:pt x="16" y="499"/>
                  <a:pt x="6" y="511"/>
                  <a:pt x="8" y="513"/>
                </a:cubicBezTo>
                <a:cubicBezTo>
                  <a:pt x="10" y="516"/>
                  <a:pt x="14" y="519"/>
                  <a:pt x="19" y="522"/>
                </a:cubicBezTo>
                <a:cubicBezTo>
                  <a:pt x="20" y="523"/>
                  <a:pt x="23" y="521"/>
                  <a:pt x="24" y="521"/>
                </a:cubicBezTo>
                <a:cubicBezTo>
                  <a:pt x="26" y="522"/>
                  <a:pt x="25" y="526"/>
                  <a:pt x="26" y="526"/>
                </a:cubicBezTo>
                <a:cubicBezTo>
                  <a:pt x="35" y="531"/>
                  <a:pt x="44" y="536"/>
                  <a:pt x="49" y="537"/>
                </a:cubicBezTo>
                <a:cubicBezTo>
                  <a:pt x="59" y="539"/>
                  <a:pt x="77" y="540"/>
                  <a:pt x="84" y="538"/>
                </a:cubicBezTo>
                <a:cubicBezTo>
                  <a:pt x="92" y="535"/>
                  <a:pt x="73" y="526"/>
                  <a:pt x="66" y="522"/>
                </a:cubicBezTo>
                <a:cubicBezTo>
                  <a:pt x="58" y="519"/>
                  <a:pt x="48" y="505"/>
                  <a:pt x="48" y="505"/>
                </a:cubicBezTo>
                <a:cubicBezTo>
                  <a:pt x="48" y="505"/>
                  <a:pt x="71" y="457"/>
                  <a:pt x="86" y="427"/>
                </a:cubicBezTo>
                <a:cubicBezTo>
                  <a:pt x="122" y="427"/>
                  <a:pt x="122" y="427"/>
                  <a:pt x="122" y="427"/>
                </a:cubicBezTo>
                <a:cubicBezTo>
                  <a:pt x="122" y="430"/>
                  <a:pt x="122" y="430"/>
                  <a:pt x="122" y="430"/>
                </a:cubicBezTo>
                <a:cubicBezTo>
                  <a:pt x="140" y="430"/>
                  <a:pt x="140" y="430"/>
                  <a:pt x="140" y="430"/>
                </a:cubicBezTo>
                <a:cubicBezTo>
                  <a:pt x="140" y="427"/>
                  <a:pt x="140" y="427"/>
                  <a:pt x="140" y="427"/>
                </a:cubicBezTo>
                <a:cubicBezTo>
                  <a:pt x="150" y="427"/>
                  <a:pt x="150" y="427"/>
                  <a:pt x="150" y="427"/>
                </a:cubicBezTo>
                <a:cubicBezTo>
                  <a:pt x="150" y="324"/>
                  <a:pt x="150" y="324"/>
                  <a:pt x="150" y="324"/>
                </a:cubicBezTo>
                <a:cubicBezTo>
                  <a:pt x="110" y="324"/>
                  <a:pt x="110" y="324"/>
                  <a:pt x="110" y="324"/>
                </a:cubicBezTo>
                <a:cubicBezTo>
                  <a:pt x="112" y="311"/>
                  <a:pt x="113" y="301"/>
                  <a:pt x="113" y="301"/>
                </a:cubicBezTo>
                <a:cubicBezTo>
                  <a:pt x="172" y="320"/>
                  <a:pt x="172" y="320"/>
                  <a:pt x="172" y="320"/>
                </a:cubicBezTo>
                <a:cubicBezTo>
                  <a:pt x="179" y="323"/>
                  <a:pt x="177" y="326"/>
                  <a:pt x="177" y="326"/>
                </a:cubicBezTo>
                <a:cubicBezTo>
                  <a:pt x="176" y="331"/>
                  <a:pt x="164" y="435"/>
                  <a:pt x="164" y="435"/>
                </a:cubicBezTo>
                <a:cubicBezTo>
                  <a:pt x="166" y="437"/>
                  <a:pt x="166" y="437"/>
                  <a:pt x="166" y="437"/>
                </a:cubicBezTo>
                <a:cubicBezTo>
                  <a:pt x="161" y="443"/>
                  <a:pt x="164" y="457"/>
                  <a:pt x="164" y="457"/>
                </a:cubicBezTo>
                <a:cubicBezTo>
                  <a:pt x="179" y="457"/>
                  <a:pt x="179" y="457"/>
                  <a:pt x="179" y="457"/>
                </a:cubicBezTo>
                <a:cubicBezTo>
                  <a:pt x="180" y="456"/>
                  <a:pt x="183" y="453"/>
                  <a:pt x="183" y="453"/>
                </a:cubicBezTo>
                <a:cubicBezTo>
                  <a:pt x="186" y="456"/>
                  <a:pt x="190" y="457"/>
                  <a:pt x="190" y="457"/>
                </a:cubicBezTo>
                <a:cubicBezTo>
                  <a:pt x="195" y="458"/>
                  <a:pt x="235" y="458"/>
                  <a:pt x="235" y="457"/>
                </a:cubicBezTo>
                <a:cubicBezTo>
                  <a:pt x="236" y="456"/>
                  <a:pt x="234" y="454"/>
                  <a:pt x="234" y="45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8" name="矩形: 圆顶角 7">
            <a:extLst>
              <a:ext uri="{FF2B5EF4-FFF2-40B4-BE49-F238E27FC236}">
                <a16:creationId xmlns:a16="http://schemas.microsoft.com/office/drawing/2014/main" id="{AE4D2327-A545-F917-2874-A6EEB4104FE1}"/>
              </a:ext>
            </a:extLst>
          </p:cNvPr>
          <p:cNvSpPr/>
          <p:nvPr/>
        </p:nvSpPr>
        <p:spPr>
          <a:xfrm rot="5400000">
            <a:off x="886720" y="524259"/>
            <a:ext cx="4371142" cy="6144583"/>
          </a:xfrm>
          <a:prstGeom prst="round2SameRect">
            <a:avLst/>
          </a:prstGeom>
          <a:solidFill>
            <a:schemeClr val="bg1"/>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0" name="矩形 11">
            <a:extLst>
              <a:ext uri="{FF2B5EF4-FFF2-40B4-BE49-F238E27FC236}">
                <a16:creationId xmlns:a16="http://schemas.microsoft.com/office/drawing/2014/main" id="{76BE61C2-5F10-EFA8-A62C-6DE421E30AA5}"/>
              </a:ext>
            </a:extLst>
          </p:cNvPr>
          <p:cNvSpPr/>
          <p:nvPr/>
        </p:nvSpPr>
        <p:spPr>
          <a:xfrm>
            <a:off x="203520" y="2380324"/>
            <a:ext cx="690748" cy="45814"/>
          </a:xfrm>
          <a:prstGeom prst="rect">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21" name="文本框 12">
            <a:extLst>
              <a:ext uri="{FF2B5EF4-FFF2-40B4-BE49-F238E27FC236}">
                <a16:creationId xmlns:a16="http://schemas.microsoft.com/office/drawing/2014/main" id="{549D2570-9ECC-2F41-53DF-673EA7A89F62}"/>
              </a:ext>
            </a:extLst>
          </p:cNvPr>
          <p:cNvSpPr txBox="1"/>
          <p:nvPr/>
        </p:nvSpPr>
        <p:spPr>
          <a:xfrm>
            <a:off x="74539" y="2557650"/>
            <a:ext cx="6023439" cy="3139321"/>
          </a:xfrm>
          <a:prstGeom prst="rect">
            <a:avLst/>
          </a:prstGeom>
          <a:noFill/>
        </p:spPr>
        <p:txBody>
          <a:bodyPr wrap="square" rtlCol="0">
            <a:spAutoFit/>
          </a:bodyPr>
          <a:lstStyle/>
          <a:p>
            <a:r>
              <a:rPr lang="pt-BR" altLang="zh-CN" b="1" dirty="0">
                <a:solidFill>
                  <a:prstClr val="black">
                    <a:lumMod val="75000"/>
                    <a:lumOff val="25000"/>
                  </a:prstClr>
                </a:solidFill>
                <a:cs typeface="+mn-ea"/>
                <a:sym typeface="+mn-lt"/>
              </a:rPr>
              <a:t>Registros de acidentes e incidentes</a:t>
            </a:r>
          </a:p>
          <a:p>
            <a:endParaRPr lang="pt-BR" altLang="zh-CN" b="1" dirty="0">
              <a:solidFill>
                <a:prstClr val="black">
                  <a:lumMod val="75000"/>
                  <a:lumOff val="25000"/>
                </a:prstClr>
              </a:solidFill>
              <a:cs typeface="+mn-ea"/>
              <a:sym typeface="+mn-lt"/>
            </a:endParaRPr>
          </a:p>
          <a:p>
            <a:r>
              <a:rPr lang="pt-BR" altLang="zh-CN" dirty="0">
                <a:solidFill>
                  <a:prstClr val="black">
                    <a:lumMod val="75000"/>
                    <a:lumOff val="25000"/>
                  </a:prstClr>
                </a:solidFill>
                <a:cs typeface="+mn-ea"/>
                <a:sym typeface="+mn-lt"/>
              </a:rPr>
              <a:t>É obrigatório registrar todos os acidentes, incidentes e ocorrências relacionados ao uso de explosivos. Esses registros devem conter informações sobre as circunstâncias do evento, danos causados, lesões, medidas tomadas, investigações realizadas e ações corretivas implementadas. O registro adequado desses eventos contribui para a análise de causas, identificação de tendências, implementação de medidas preventivas e melhorias contínuas.</a:t>
            </a:r>
            <a:endParaRPr lang="zh-CN" altLang="en-US" dirty="0">
              <a:solidFill>
                <a:prstClr val="black">
                  <a:lumMod val="75000"/>
                  <a:lumOff val="25000"/>
                </a:prstClr>
              </a:solidFill>
              <a:cs typeface="+mn-ea"/>
              <a:sym typeface="+mn-lt"/>
            </a:endParaRPr>
          </a:p>
        </p:txBody>
      </p:sp>
      <p:sp>
        <p:nvSpPr>
          <p:cNvPr id="22" name="文本框 10">
            <a:extLst>
              <a:ext uri="{FF2B5EF4-FFF2-40B4-BE49-F238E27FC236}">
                <a16:creationId xmlns:a16="http://schemas.microsoft.com/office/drawing/2014/main" id="{142E4683-8548-1F12-427B-849CF0DC9AE2}"/>
              </a:ext>
            </a:extLst>
          </p:cNvPr>
          <p:cNvSpPr txBox="1"/>
          <p:nvPr/>
        </p:nvSpPr>
        <p:spPr>
          <a:xfrm>
            <a:off x="140020" y="1665321"/>
            <a:ext cx="2962068" cy="646331"/>
          </a:xfrm>
          <a:prstGeom prst="rect">
            <a:avLst/>
          </a:prstGeom>
          <a:noFill/>
        </p:spPr>
        <p:txBody>
          <a:bodyPr wrap="square" rtlCol="0">
            <a:spAutoFit/>
          </a:bodyPr>
          <a:lstStyle/>
          <a:p>
            <a:r>
              <a:rPr lang="en-US" altLang="zh-CN" sz="3600" b="1" dirty="0">
                <a:solidFill>
                  <a:srgbClr val="E60B2F"/>
                </a:solidFill>
                <a:cs typeface="+mn-ea"/>
                <a:sym typeface="+mn-lt"/>
              </a:rPr>
              <a:t>04</a:t>
            </a:r>
            <a:endParaRPr lang="zh-CN" altLang="en-US" sz="3600" b="1" dirty="0">
              <a:solidFill>
                <a:srgbClr val="E60B2F"/>
              </a:solidFill>
              <a:cs typeface="+mn-ea"/>
              <a:sym typeface="+mn-lt"/>
            </a:endParaRPr>
          </a:p>
        </p:txBody>
      </p:sp>
      <p:pic>
        <p:nvPicPr>
          <p:cNvPr id="3" name="Imagem 2">
            <a:extLst>
              <a:ext uri="{FF2B5EF4-FFF2-40B4-BE49-F238E27FC236}">
                <a16:creationId xmlns:a16="http://schemas.microsoft.com/office/drawing/2014/main" id="{5F832C74-6554-5C95-E453-57F5211F06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26578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94">
            <a:extLst>
              <a:ext uri="{FF2B5EF4-FFF2-40B4-BE49-F238E27FC236}">
                <a16:creationId xmlns:a16="http://schemas.microsoft.com/office/drawing/2014/main" id="{0A8E1ADE-2450-D13E-27E7-8CD5B377CADD}"/>
              </a:ext>
            </a:extLst>
          </p:cNvPr>
          <p:cNvSpPr>
            <a:spLocks/>
          </p:cNvSpPr>
          <p:nvPr/>
        </p:nvSpPr>
        <p:spPr bwMode="auto">
          <a:xfrm flipH="1">
            <a:off x="7023400" y="5810974"/>
            <a:ext cx="5162808" cy="797406"/>
          </a:xfrm>
          <a:custGeom>
            <a:avLst/>
            <a:gdLst>
              <a:gd name="T0" fmla="*/ 669 w 903"/>
              <a:gd name="T1" fmla="*/ 0 h 125"/>
              <a:gd name="T2" fmla="*/ 0 w 903"/>
              <a:gd name="T3" fmla="*/ 65 h 125"/>
              <a:gd name="T4" fmla="*/ 213 w 903"/>
              <a:gd name="T5" fmla="*/ 125 h 125"/>
              <a:gd name="T6" fmla="*/ 887 w 903"/>
              <a:gd name="T7" fmla="*/ 91 h 125"/>
              <a:gd name="T8" fmla="*/ 695 w 903"/>
              <a:gd name="T9" fmla="*/ 0 h 125"/>
              <a:gd name="T10" fmla="*/ 669 w 903"/>
              <a:gd name="T11" fmla="*/ 0 h 125"/>
            </a:gdLst>
            <a:ahLst/>
            <a:cxnLst>
              <a:cxn ang="0">
                <a:pos x="T0" y="T1"/>
              </a:cxn>
              <a:cxn ang="0">
                <a:pos x="T2" y="T3"/>
              </a:cxn>
              <a:cxn ang="0">
                <a:pos x="T4" y="T5"/>
              </a:cxn>
              <a:cxn ang="0">
                <a:pos x="T6" y="T7"/>
              </a:cxn>
              <a:cxn ang="0">
                <a:pos x="T8" y="T9"/>
              </a:cxn>
              <a:cxn ang="0">
                <a:pos x="T10" y="T11"/>
              </a:cxn>
            </a:cxnLst>
            <a:rect l="0" t="0" r="r" b="b"/>
            <a:pathLst>
              <a:path w="903" h="125">
                <a:moveTo>
                  <a:pt x="669" y="0"/>
                </a:moveTo>
                <a:cubicBezTo>
                  <a:pt x="486" y="0"/>
                  <a:pt x="0" y="65"/>
                  <a:pt x="0" y="65"/>
                </a:cubicBezTo>
                <a:cubicBezTo>
                  <a:pt x="213" y="125"/>
                  <a:pt x="213" y="125"/>
                  <a:pt x="213" y="125"/>
                </a:cubicBezTo>
                <a:cubicBezTo>
                  <a:pt x="267" y="125"/>
                  <a:pt x="872" y="117"/>
                  <a:pt x="887" y="91"/>
                </a:cubicBezTo>
                <a:cubicBezTo>
                  <a:pt x="903" y="65"/>
                  <a:pt x="851" y="8"/>
                  <a:pt x="695" y="0"/>
                </a:cubicBezTo>
                <a:cubicBezTo>
                  <a:pt x="687" y="0"/>
                  <a:pt x="678" y="0"/>
                  <a:pt x="669" y="0"/>
                </a:cubicBezTo>
              </a:path>
            </a:pathLst>
          </a:custGeom>
          <a:gradFill>
            <a:gsLst>
              <a:gs pos="100000">
                <a:schemeClr val="tx1">
                  <a:lumMod val="50000"/>
                  <a:lumOff val="50000"/>
                </a:schemeClr>
              </a:gs>
              <a:gs pos="0">
                <a:srgbClr val="F1F1F1">
                  <a:alpha val="60000"/>
                </a:srgbClr>
              </a:gs>
            </a:gsLst>
            <a:lin ang="2700000" scaled="1"/>
          </a:gra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5" name="Freeform 390">
            <a:extLst>
              <a:ext uri="{FF2B5EF4-FFF2-40B4-BE49-F238E27FC236}">
                <a16:creationId xmlns:a16="http://schemas.microsoft.com/office/drawing/2014/main" id="{C0732503-FF19-E92B-6A12-DB1438D72D1C}"/>
              </a:ext>
            </a:extLst>
          </p:cNvPr>
          <p:cNvSpPr>
            <a:spLocks/>
          </p:cNvSpPr>
          <p:nvPr/>
        </p:nvSpPr>
        <p:spPr bwMode="auto">
          <a:xfrm flipH="1">
            <a:off x="8286492" y="5442495"/>
            <a:ext cx="5162808" cy="797406"/>
          </a:xfrm>
          <a:custGeom>
            <a:avLst/>
            <a:gdLst>
              <a:gd name="T0" fmla="*/ 669 w 903"/>
              <a:gd name="T1" fmla="*/ 0 h 125"/>
              <a:gd name="T2" fmla="*/ 0 w 903"/>
              <a:gd name="T3" fmla="*/ 66 h 125"/>
              <a:gd name="T4" fmla="*/ 213 w 903"/>
              <a:gd name="T5" fmla="*/ 125 h 125"/>
              <a:gd name="T6" fmla="*/ 887 w 903"/>
              <a:gd name="T7" fmla="*/ 92 h 125"/>
              <a:gd name="T8" fmla="*/ 695 w 903"/>
              <a:gd name="T9" fmla="*/ 1 h 125"/>
              <a:gd name="T10" fmla="*/ 669 w 903"/>
              <a:gd name="T11" fmla="*/ 0 h 125"/>
            </a:gdLst>
            <a:ahLst/>
            <a:cxnLst>
              <a:cxn ang="0">
                <a:pos x="T0" y="T1"/>
              </a:cxn>
              <a:cxn ang="0">
                <a:pos x="T2" y="T3"/>
              </a:cxn>
              <a:cxn ang="0">
                <a:pos x="T4" y="T5"/>
              </a:cxn>
              <a:cxn ang="0">
                <a:pos x="T6" y="T7"/>
              </a:cxn>
              <a:cxn ang="0">
                <a:pos x="T8" y="T9"/>
              </a:cxn>
              <a:cxn ang="0">
                <a:pos x="T10" y="T11"/>
              </a:cxn>
            </a:cxnLst>
            <a:rect l="0" t="0" r="r" b="b"/>
            <a:pathLst>
              <a:path w="903" h="125">
                <a:moveTo>
                  <a:pt x="669" y="0"/>
                </a:moveTo>
                <a:cubicBezTo>
                  <a:pt x="486" y="0"/>
                  <a:pt x="0" y="66"/>
                  <a:pt x="0" y="66"/>
                </a:cubicBezTo>
                <a:cubicBezTo>
                  <a:pt x="213" y="125"/>
                  <a:pt x="213" y="125"/>
                  <a:pt x="213" y="125"/>
                </a:cubicBezTo>
                <a:cubicBezTo>
                  <a:pt x="267" y="125"/>
                  <a:pt x="871" y="118"/>
                  <a:pt x="887" y="92"/>
                </a:cubicBezTo>
                <a:cubicBezTo>
                  <a:pt x="903" y="66"/>
                  <a:pt x="851" y="9"/>
                  <a:pt x="695" y="1"/>
                </a:cubicBezTo>
                <a:cubicBezTo>
                  <a:pt x="687" y="0"/>
                  <a:pt x="678" y="0"/>
                  <a:pt x="669" y="0"/>
                </a:cubicBezTo>
              </a:path>
            </a:pathLst>
          </a:custGeom>
          <a:gradFill>
            <a:gsLst>
              <a:gs pos="100000">
                <a:schemeClr val="bg1">
                  <a:lumMod val="50000"/>
                </a:schemeClr>
              </a:gs>
              <a:gs pos="0">
                <a:srgbClr val="F1F1F1">
                  <a:alpha val="60000"/>
                </a:srgbClr>
              </a:gs>
            </a:gsLst>
            <a:lin ang="2700000" scaled="1"/>
          </a:gra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grpSp>
        <p:nvGrpSpPr>
          <p:cNvPr id="6" name="Group 372">
            <a:extLst>
              <a:ext uri="{FF2B5EF4-FFF2-40B4-BE49-F238E27FC236}">
                <a16:creationId xmlns:a16="http://schemas.microsoft.com/office/drawing/2014/main" id="{8E3F059C-B308-FED5-AE88-A63A7F8AA9C0}"/>
              </a:ext>
            </a:extLst>
          </p:cNvPr>
          <p:cNvGrpSpPr>
            <a:grpSpLocks noChangeAspect="1"/>
          </p:cNvGrpSpPr>
          <p:nvPr/>
        </p:nvGrpSpPr>
        <p:grpSpPr bwMode="auto">
          <a:xfrm flipH="1">
            <a:off x="6731000" y="215245"/>
            <a:ext cx="5464515" cy="6117844"/>
            <a:chOff x="2292" y="885"/>
            <a:chExt cx="2264" cy="2317"/>
          </a:xfrm>
          <a:gradFill>
            <a:gsLst>
              <a:gs pos="0">
                <a:schemeClr val="accent1">
                  <a:lumMod val="50000"/>
                </a:schemeClr>
              </a:gs>
              <a:gs pos="100000">
                <a:srgbClr val="4A639A"/>
              </a:gs>
            </a:gsLst>
            <a:lin ang="2700000" scaled="1"/>
          </a:gradFill>
          <a:effectLst/>
        </p:grpSpPr>
        <p:sp>
          <p:nvSpPr>
            <p:cNvPr id="15" name="Freeform 373">
              <a:extLst>
                <a:ext uri="{FF2B5EF4-FFF2-40B4-BE49-F238E27FC236}">
                  <a16:creationId xmlns:a16="http://schemas.microsoft.com/office/drawing/2014/main" id="{4B6FAAC7-163C-5089-FE8D-289CE6069BD7}"/>
                </a:ext>
              </a:extLst>
            </p:cNvPr>
            <p:cNvSpPr>
              <a:spLocks/>
            </p:cNvSpPr>
            <p:nvPr/>
          </p:nvSpPr>
          <p:spPr bwMode="auto">
            <a:xfrm>
              <a:off x="4545" y="2872"/>
              <a:ext cx="0" cy="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2"/>
                    <a:pt x="0" y="1"/>
                    <a:pt x="0" y="0"/>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cs typeface="+mn-ea"/>
                <a:sym typeface="+mn-lt"/>
              </a:endParaRPr>
            </a:p>
          </p:txBody>
        </p:sp>
        <p:sp>
          <p:nvSpPr>
            <p:cNvPr id="16" name="Freeform 374">
              <a:extLst>
                <a:ext uri="{FF2B5EF4-FFF2-40B4-BE49-F238E27FC236}">
                  <a16:creationId xmlns:a16="http://schemas.microsoft.com/office/drawing/2014/main" id="{C1B814F7-B801-375E-67C6-EAE6E5191C95}"/>
                </a:ext>
              </a:extLst>
            </p:cNvPr>
            <p:cNvSpPr>
              <a:spLocks/>
            </p:cNvSpPr>
            <p:nvPr/>
          </p:nvSpPr>
          <p:spPr bwMode="auto">
            <a:xfrm>
              <a:off x="2292" y="885"/>
              <a:ext cx="2264" cy="2317"/>
            </a:xfrm>
            <a:custGeom>
              <a:avLst/>
              <a:gdLst>
                <a:gd name="T0" fmla="*/ 883 w 956"/>
                <a:gd name="T1" fmla="*/ 449 h 978"/>
                <a:gd name="T2" fmla="*/ 883 w 956"/>
                <a:gd name="T3" fmla="*/ 449 h 978"/>
                <a:gd name="T4" fmla="*/ 877 w 956"/>
                <a:gd name="T5" fmla="*/ 448 h 978"/>
                <a:gd name="T6" fmla="*/ 865 w 956"/>
                <a:gd name="T7" fmla="*/ 446 h 978"/>
                <a:gd name="T8" fmla="*/ 865 w 956"/>
                <a:gd name="T9" fmla="*/ 446 h 978"/>
                <a:gd name="T10" fmla="*/ 762 w 956"/>
                <a:gd name="T11" fmla="*/ 434 h 978"/>
                <a:gd name="T12" fmla="*/ 762 w 956"/>
                <a:gd name="T13" fmla="*/ 346 h 978"/>
                <a:gd name="T14" fmla="*/ 641 w 956"/>
                <a:gd name="T15" fmla="*/ 337 h 978"/>
                <a:gd name="T16" fmla="*/ 641 w 956"/>
                <a:gd name="T17" fmla="*/ 249 h 978"/>
                <a:gd name="T18" fmla="*/ 519 w 956"/>
                <a:gd name="T19" fmla="*/ 246 h 978"/>
                <a:gd name="T20" fmla="*/ 519 w 956"/>
                <a:gd name="T21" fmla="*/ 159 h 978"/>
                <a:gd name="T22" fmla="*/ 397 w 956"/>
                <a:gd name="T23" fmla="*/ 159 h 978"/>
                <a:gd name="T24" fmla="*/ 397 w 956"/>
                <a:gd name="T25" fmla="*/ 76 h 978"/>
                <a:gd name="T26" fmla="*/ 275 w 956"/>
                <a:gd name="T27" fmla="*/ 76 h 978"/>
                <a:gd name="T28" fmla="*/ 275 w 956"/>
                <a:gd name="T29" fmla="*/ 0 h 978"/>
                <a:gd name="T30" fmla="*/ 3 w 956"/>
                <a:gd name="T31" fmla="*/ 0 h 978"/>
                <a:gd name="T32" fmla="*/ 0 w 956"/>
                <a:gd name="T33" fmla="*/ 3 h 978"/>
                <a:gd name="T34" fmla="*/ 0 w 956"/>
                <a:gd name="T35" fmla="*/ 962 h 978"/>
                <a:gd name="T36" fmla="*/ 884 w 956"/>
                <a:gd name="T37" fmla="*/ 978 h 978"/>
                <a:gd name="T38" fmla="*/ 883 w 956"/>
                <a:gd name="T39" fmla="*/ 809 h 978"/>
                <a:gd name="T40" fmla="*/ 951 w 956"/>
                <a:gd name="T41" fmla="*/ 839 h 978"/>
                <a:gd name="T42" fmla="*/ 951 w 956"/>
                <a:gd name="T43" fmla="*/ 481 h 978"/>
                <a:gd name="T44" fmla="*/ 883 w 956"/>
                <a:gd name="T45" fmla="*/ 449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6" h="978">
                  <a:moveTo>
                    <a:pt x="883" y="449"/>
                  </a:moveTo>
                  <a:cubicBezTo>
                    <a:pt x="883" y="449"/>
                    <a:pt x="883" y="449"/>
                    <a:pt x="883" y="449"/>
                  </a:cubicBezTo>
                  <a:cubicBezTo>
                    <a:pt x="881" y="449"/>
                    <a:pt x="879" y="448"/>
                    <a:pt x="877" y="448"/>
                  </a:cubicBezTo>
                  <a:cubicBezTo>
                    <a:pt x="874" y="447"/>
                    <a:pt x="869" y="447"/>
                    <a:pt x="865" y="446"/>
                  </a:cubicBezTo>
                  <a:cubicBezTo>
                    <a:pt x="865" y="446"/>
                    <a:pt x="865" y="446"/>
                    <a:pt x="865" y="446"/>
                  </a:cubicBezTo>
                  <a:cubicBezTo>
                    <a:pt x="831" y="441"/>
                    <a:pt x="797" y="437"/>
                    <a:pt x="762" y="434"/>
                  </a:cubicBezTo>
                  <a:cubicBezTo>
                    <a:pt x="762" y="404"/>
                    <a:pt x="762" y="375"/>
                    <a:pt x="762" y="346"/>
                  </a:cubicBezTo>
                  <a:cubicBezTo>
                    <a:pt x="722" y="342"/>
                    <a:pt x="681" y="339"/>
                    <a:pt x="641" y="337"/>
                  </a:cubicBezTo>
                  <a:cubicBezTo>
                    <a:pt x="641" y="308"/>
                    <a:pt x="641" y="278"/>
                    <a:pt x="641" y="249"/>
                  </a:cubicBezTo>
                  <a:cubicBezTo>
                    <a:pt x="600" y="247"/>
                    <a:pt x="559" y="246"/>
                    <a:pt x="519" y="246"/>
                  </a:cubicBezTo>
                  <a:cubicBezTo>
                    <a:pt x="519" y="216"/>
                    <a:pt x="519" y="188"/>
                    <a:pt x="519" y="159"/>
                  </a:cubicBezTo>
                  <a:cubicBezTo>
                    <a:pt x="397" y="159"/>
                    <a:pt x="397" y="159"/>
                    <a:pt x="397" y="159"/>
                  </a:cubicBezTo>
                  <a:cubicBezTo>
                    <a:pt x="397" y="129"/>
                    <a:pt x="397" y="105"/>
                    <a:pt x="397" y="76"/>
                  </a:cubicBezTo>
                  <a:cubicBezTo>
                    <a:pt x="275" y="76"/>
                    <a:pt x="275" y="76"/>
                    <a:pt x="275" y="76"/>
                  </a:cubicBezTo>
                  <a:cubicBezTo>
                    <a:pt x="275" y="47"/>
                    <a:pt x="275" y="30"/>
                    <a:pt x="275" y="0"/>
                  </a:cubicBezTo>
                  <a:cubicBezTo>
                    <a:pt x="3" y="0"/>
                    <a:pt x="3" y="0"/>
                    <a:pt x="3" y="0"/>
                  </a:cubicBezTo>
                  <a:cubicBezTo>
                    <a:pt x="0" y="3"/>
                    <a:pt x="0" y="3"/>
                    <a:pt x="0" y="3"/>
                  </a:cubicBezTo>
                  <a:cubicBezTo>
                    <a:pt x="0" y="3"/>
                    <a:pt x="0" y="640"/>
                    <a:pt x="0" y="962"/>
                  </a:cubicBezTo>
                  <a:cubicBezTo>
                    <a:pt x="190" y="962"/>
                    <a:pt x="576" y="933"/>
                    <a:pt x="884" y="978"/>
                  </a:cubicBezTo>
                  <a:cubicBezTo>
                    <a:pt x="884" y="921"/>
                    <a:pt x="884" y="865"/>
                    <a:pt x="883" y="809"/>
                  </a:cubicBezTo>
                  <a:cubicBezTo>
                    <a:pt x="943" y="819"/>
                    <a:pt x="950" y="834"/>
                    <a:pt x="951" y="839"/>
                  </a:cubicBezTo>
                  <a:cubicBezTo>
                    <a:pt x="951" y="481"/>
                    <a:pt x="951" y="481"/>
                    <a:pt x="951" y="481"/>
                  </a:cubicBezTo>
                  <a:cubicBezTo>
                    <a:pt x="951" y="481"/>
                    <a:pt x="956" y="461"/>
                    <a:pt x="883" y="449"/>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cs typeface="+mn-ea"/>
                <a:sym typeface="+mn-lt"/>
              </a:endParaRPr>
            </a:p>
          </p:txBody>
        </p:sp>
      </p:grpSp>
      <p:sp>
        <p:nvSpPr>
          <p:cNvPr id="9" name="Freeform 369">
            <a:extLst>
              <a:ext uri="{FF2B5EF4-FFF2-40B4-BE49-F238E27FC236}">
                <a16:creationId xmlns:a16="http://schemas.microsoft.com/office/drawing/2014/main" id="{52385BC7-CAAD-A442-E129-964C3E0669E1}"/>
              </a:ext>
            </a:extLst>
          </p:cNvPr>
          <p:cNvSpPr>
            <a:spLocks/>
          </p:cNvSpPr>
          <p:nvPr/>
        </p:nvSpPr>
        <p:spPr bwMode="auto">
          <a:xfrm flipH="1">
            <a:off x="6747895" y="3230067"/>
            <a:ext cx="4161139" cy="3627933"/>
          </a:xfrm>
          <a:custGeom>
            <a:avLst/>
            <a:gdLst>
              <a:gd name="T0" fmla="*/ 589 w 727"/>
              <a:gd name="T1" fmla="*/ 117 h 579"/>
              <a:gd name="T2" fmla="*/ 589 w 727"/>
              <a:gd name="T3" fmla="*/ 26 h 579"/>
              <a:gd name="T4" fmla="*/ 725 w 727"/>
              <a:gd name="T5" fmla="*/ 0 h 579"/>
              <a:gd name="T6" fmla="*/ 727 w 727"/>
              <a:gd name="T7" fmla="*/ 514 h 579"/>
              <a:gd name="T8" fmla="*/ 0 w 727"/>
              <a:gd name="T9" fmla="*/ 539 h 579"/>
              <a:gd name="T10" fmla="*/ 0 w 727"/>
              <a:gd name="T11" fmla="*/ 451 h 579"/>
              <a:gd name="T12" fmla="*/ 117 w 727"/>
              <a:gd name="T13" fmla="*/ 464 h 579"/>
              <a:gd name="T14" fmla="*/ 117 w 727"/>
              <a:gd name="T15" fmla="*/ 376 h 579"/>
              <a:gd name="T16" fmla="*/ 235 w 727"/>
              <a:gd name="T17" fmla="*/ 384 h 579"/>
              <a:gd name="T18" fmla="*/ 235 w 727"/>
              <a:gd name="T19" fmla="*/ 296 h 579"/>
              <a:gd name="T20" fmla="*/ 353 w 727"/>
              <a:gd name="T21" fmla="*/ 299 h 579"/>
              <a:gd name="T22" fmla="*/ 353 w 727"/>
              <a:gd name="T23" fmla="*/ 211 h 579"/>
              <a:gd name="T24" fmla="*/ 471 w 727"/>
              <a:gd name="T25" fmla="*/ 209 h 579"/>
              <a:gd name="T26" fmla="*/ 471 w 727"/>
              <a:gd name="T27" fmla="*/ 127 h 579"/>
              <a:gd name="T28" fmla="*/ 589 w 727"/>
              <a:gd name="T29" fmla="*/ 117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7" h="579">
                <a:moveTo>
                  <a:pt x="589" y="117"/>
                </a:moveTo>
                <a:cubicBezTo>
                  <a:pt x="589" y="88"/>
                  <a:pt x="589" y="55"/>
                  <a:pt x="589" y="26"/>
                </a:cubicBezTo>
                <a:cubicBezTo>
                  <a:pt x="589" y="26"/>
                  <a:pt x="694" y="28"/>
                  <a:pt x="725" y="0"/>
                </a:cubicBezTo>
                <a:cubicBezTo>
                  <a:pt x="727" y="514"/>
                  <a:pt x="727" y="514"/>
                  <a:pt x="727" y="514"/>
                </a:cubicBezTo>
                <a:cubicBezTo>
                  <a:pt x="674" y="579"/>
                  <a:pt x="240" y="571"/>
                  <a:pt x="0" y="539"/>
                </a:cubicBezTo>
                <a:cubicBezTo>
                  <a:pt x="0" y="510"/>
                  <a:pt x="0" y="481"/>
                  <a:pt x="0" y="451"/>
                </a:cubicBezTo>
                <a:cubicBezTo>
                  <a:pt x="39" y="456"/>
                  <a:pt x="78" y="461"/>
                  <a:pt x="117" y="464"/>
                </a:cubicBezTo>
                <a:cubicBezTo>
                  <a:pt x="117" y="435"/>
                  <a:pt x="117" y="405"/>
                  <a:pt x="117" y="376"/>
                </a:cubicBezTo>
                <a:cubicBezTo>
                  <a:pt x="156" y="380"/>
                  <a:pt x="196" y="382"/>
                  <a:pt x="235" y="384"/>
                </a:cubicBezTo>
                <a:cubicBezTo>
                  <a:pt x="235" y="355"/>
                  <a:pt x="235" y="325"/>
                  <a:pt x="235" y="296"/>
                </a:cubicBezTo>
                <a:cubicBezTo>
                  <a:pt x="274" y="298"/>
                  <a:pt x="314" y="299"/>
                  <a:pt x="353" y="299"/>
                </a:cubicBezTo>
                <a:cubicBezTo>
                  <a:pt x="353" y="270"/>
                  <a:pt x="353" y="240"/>
                  <a:pt x="353" y="211"/>
                </a:cubicBezTo>
                <a:cubicBezTo>
                  <a:pt x="392" y="211"/>
                  <a:pt x="432" y="210"/>
                  <a:pt x="471" y="209"/>
                </a:cubicBezTo>
                <a:cubicBezTo>
                  <a:pt x="471" y="179"/>
                  <a:pt x="471" y="156"/>
                  <a:pt x="471" y="127"/>
                </a:cubicBezTo>
                <a:cubicBezTo>
                  <a:pt x="471" y="127"/>
                  <a:pt x="565" y="123"/>
                  <a:pt x="589" y="117"/>
                </a:cubicBezTo>
              </a:path>
            </a:pathLst>
          </a:custGeom>
          <a:solidFill>
            <a:schemeClr val="tx1">
              <a:lumMod val="75000"/>
              <a:lumOff val="25000"/>
            </a:schemeClr>
          </a:solidFill>
          <a:ln>
            <a:noFill/>
          </a:ln>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0" name="Freeform 378">
            <a:extLst>
              <a:ext uri="{FF2B5EF4-FFF2-40B4-BE49-F238E27FC236}">
                <a16:creationId xmlns:a16="http://schemas.microsoft.com/office/drawing/2014/main" id="{0D9712AF-0A8C-0967-4BF0-DA49A34BB29B}"/>
              </a:ext>
            </a:extLst>
          </p:cNvPr>
          <p:cNvSpPr>
            <a:spLocks/>
          </p:cNvSpPr>
          <p:nvPr/>
        </p:nvSpPr>
        <p:spPr bwMode="auto">
          <a:xfrm flipH="1">
            <a:off x="7829539" y="190500"/>
            <a:ext cx="4361473" cy="2746033"/>
          </a:xfrm>
          <a:custGeom>
            <a:avLst/>
            <a:gdLst>
              <a:gd name="T0" fmla="*/ 3 w 762"/>
              <a:gd name="T1" fmla="*/ 0 h 437"/>
              <a:gd name="T2" fmla="*/ 275 w 762"/>
              <a:gd name="T3" fmla="*/ 0 h 437"/>
              <a:gd name="T4" fmla="*/ 275 w 762"/>
              <a:gd name="T5" fmla="*/ 76 h 437"/>
              <a:gd name="T6" fmla="*/ 397 w 762"/>
              <a:gd name="T7" fmla="*/ 76 h 437"/>
              <a:gd name="T8" fmla="*/ 397 w 762"/>
              <a:gd name="T9" fmla="*/ 159 h 437"/>
              <a:gd name="T10" fmla="*/ 519 w 762"/>
              <a:gd name="T11" fmla="*/ 159 h 437"/>
              <a:gd name="T12" fmla="*/ 519 w 762"/>
              <a:gd name="T13" fmla="*/ 246 h 437"/>
              <a:gd name="T14" fmla="*/ 641 w 762"/>
              <a:gd name="T15" fmla="*/ 249 h 437"/>
              <a:gd name="T16" fmla="*/ 641 w 762"/>
              <a:gd name="T17" fmla="*/ 337 h 437"/>
              <a:gd name="T18" fmla="*/ 762 w 762"/>
              <a:gd name="T19" fmla="*/ 346 h 437"/>
              <a:gd name="T20" fmla="*/ 762 w 762"/>
              <a:gd name="T21" fmla="*/ 434 h 437"/>
              <a:gd name="T22" fmla="*/ 759 w 762"/>
              <a:gd name="T23" fmla="*/ 437 h 437"/>
              <a:gd name="T24" fmla="*/ 759 w 762"/>
              <a:gd name="T25" fmla="*/ 349 h 437"/>
              <a:gd name="T26" fmla="*/ 637 w 762"/>
              <a:gd name="T27" fmla="*/ 340 h 437"/>
              <a:gd name="T28" fmla="*/ 637 w 762"/>
              <a:gd name="T29" fmla="*/ 252 h 437"/>
              <a:gd name="T30" fmla="*/ 515 w 762"/>
              <a:gd name="T31" fmla="*/ 248 h 437"/>
              <a:gd name="T32" fmla="*/ 515 w 762"/>
              <a:gd name="T33" fmla="*/ 162 h 437"/>
              <a:gd name="T34" fmla="*/ 394 w 762"/>
              <a:gd name="T35" fmla="*/ 162 h 437"/>
              <a:gd name="T36" fmla="*/ 394 w 762"/>
              <a:gd name="T37" fmla="*/ 79 h 437"/>
              <a:gd name="T38" fmla="*/ 272 w 762"/>
              <a:gd name="T39" fmla="*/ 79 h 437"/>
              <a:gd name="T40" fmla="*/ 272 w 762"/>
              <a:gd name="T41" fmla="*/ 3 h 437"/>
              <a:gd name="T42" fmla="*/ 0 w 762"/>
              <a:gd name="T43" fmla="*/ 3 h 437"/>
              <a:gd name="T44" fmla="*/ 3 w 762"/>
              <a:gd name="T45"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2" h="437">
                <a:moveTo>
                  <a:pt x="3" y="0"/>
                </a:moveTo>
                <a:cubicBezTo>
                  <a:pt x="275" y="0"/>
                  <a:pt x="275" y="0"/>
                  <a:pt x="275" y="0"/>
                </a:cubicBezTo>
                <a:cubicBezTo>
                  <a:pt x="275" y="30"/>
                  <a:pt x="275" y="47"/>
                  <a:pt x="275" y="76"/>
                </a:cubicBezTo>
                <a:cubicBezTo>
                  <a:pt x="397" y="76"/>
                  <a:pt x="397" y="76"/>
                  <a:pt x="397" y="76"/>
                </a:cubicBezTo>
                <a:cubicBezTo>
                  <a:pt x="397" y="105"/>
                  <a:pt x="397" y="129"/>
                  <a:pt x="397" y="159"/>
                </a:cubicBezTo>
                <a:cubicBezTo>
                  <a:pt x="519" y="159"/>
                  <a:pt x="519" y="159"/>
                  <a:pt x="519" y="159"/>
                </a:cubicBezTo>
                <a:cubicBezTo>
                  <a:pt x="519" y="188"/>
                  <a:pt x="519" y="216"/>
                  <a:pt x="519" y="246"/>
                </a:cubicBezTo>
                <a:cubicBezTo>
                  <a:pt x="559" y="246"/>
                  <a:pt x="600" y="247"/>
                  <a:pt x="641" y="249"/>
                </a:cubicBezTo>
                <a:cubicBezTo>
                  <a:pt x="641" y="278"/>
                  <a:pt x="641" y="308"/>
                  <a:pt x="641" y="337"/>
                </a:cubicBezTo>
                <a:cubicBezTo>
                  <a:pt x="681" y="339"/>
                  <a:pt x="722" y="342"/>
                  <a:pt x="762" y="346"/>
                </a:cubicBezTo>
                <a:cubicBezTo>
                  <a:pt x="762" y="375"/>
                  <a:pt x="762" y="404"/>
                  <a:pt x="762" y="434"/>
                </a:cubicBezTo>
                <a:cubicBezTo>
                  <a:pt x="759" y="437"/>
                  <a:pt x="759" y="437"/>
                  <a:pt x="759" y="437"/>
                </a:cubicBezTo>
                <a:cubicBezTo>
                  <a:pt x="759" y="407"/>
                  <a:pt x="759" y="378"/>
                  <a:pt x="759" y="349"/>
                </a:cubicBezTo>
                <a:cubicBezTo>
                  <a:pt x="719" y="345"/>
                  <a:pt x="678" y="342"/>
                  <a:pt x="637" y="340"/>
                </a:cubicBezTo>
                <a:cubicBezTo>
                  <a:pt x="637" y="310"/>
                  <a:pt x="637" y="281"/>
                  <a:pt x="637" y="252"/>
                </a:cubicBezTo>
                <a:cubicBezTo>
                  <a:pt x="597" y="250"/>
                  <a:pt x="556" y="249"/>
                  <a:pt x="515" y="248"/>
                </a:cubicBezTo>
                <a:cubicBezTo>
                  <a:pt x="515" y="219"/>
                  <a:pt x="515" y="191"/>
                  <a:pt x="515" y="162"/>
                </a:cubicBezTo>
                <a:cubicBezTo>
                  <a:pt x="394" y="162"/>
                  <a:pt x="394" y="162"/>
                  <a:pt x="394" y="162"/>
                </a:cubicBezTo>
                <a:cubicBezTo>
                  <a:pt x="394" y="132"/>
                  <a:pt x="394" y="108"/>
                  <a:pt x="394" y="79"/>
                </a:cubicBezTo>
                <a:cubicBezTo>
                  <a:pt x="272" y="79"/>
                  <a:pt x="272" y="79"/>
                  <a:pt x="272" y="79"/>
                </a:cubicBezTo>
                <a:cubicBezTo>
                  <a:pt x="272" y="49"/>
                  <a:pt x="272" y="32"/>
                  <a:pt x="272" y="3"/>
                </a:cubicBezTo>
                <a:cubicBezTo>
                  <a:pt x="0" y="3"/>
                  <a:pt x="0" y="3"/>
                  <a:pt x="0" y="3"/>
                </a:cubicBezTo>
                <a:lnTo>
                  <a:pt x="3" y="0"/>
                </a:lnTo>
                <a:close/>
              </a:path>
            </a:pathLst>
          </a:custGeom>
          <a:solidFill>
            <a:schemeClr val="bg1"/>
          </a:solidFill>
          <a:ln>
            <a:noFill/>
          </a:ln>
          <a:effectLst>
            <a:outerShdw blurRad="38100" dist="25400" dir="8100000" algn="tr" rotWithShape="0">
              <a:srgbClr val="015A63">
                <a:alpha val="40000"/>
              </a:srgbClr>
            </a:outerShdw>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1" name="Freeform 382">
            <a:extLst>
              <a:ext uri="{FF2B5EF4-FFF2-40B4-BE49-F238E27FC236}">
                <a16:creationId xmlns:a16="http://schemas.microsoft.com/office/drawing/2014/main" id="{D081201C-D9BA-85C2-A2F9-765E479FB49E}"/>
              </a:ext>
            </a:extLst>
          </p:cNvPr>
          <p:cNvSpPr>
            <a:spLocks/>
          </p:cNvSpPr>
          <p:nvPr/>
        </p:nvSpPr>
        <p:spPr bwMode="auto">
          <a:xfrm flipH="1">
            <a:off x="7525416" y="3367404"/>
            <a:ext cx="3374288" cy="2780358"/>
          </a:xfrm>
          <a:custGeom>
            <a:avLst/>
            <a:gdLst>
              <a:gd name="T0" fmla="*/ 589 w 589"/>
              <a:gd name="T1" fmla="*/ 96 h 443"/>
              <a:gd name="T2" fmla="*/ 589 w 589"/>
              <a:gd name="T3" fmla="*/ 4 h 443"/>
              <a:gd name="T4" fmla="*/ 583 w 589"/>
              <a:gd name="T5" fmla="*/ 0 h 443"/>
              <a:gd name="T6" fmla="*/ 584 w 589"/>
              <a:gd name="T7" fmla="*/ 92 h 443"/>
              <a:gd name="T8" fmla="*/ 466 w 589"/>
              <a:gd name="T9" fmla="*/ 101 h 443"/>
              <a:gd name="T10" fmla="*/ 466 w 589"/>
              <a:gd name="T11" fmla="*/ 183 h 443"/>
              <a:gd name="T12" fmla="*/ 348 w 589"/>
              <a:gd name="T13" fmla="*/ 185 h 443"/>
              <a:gd name="T14" fmla="*/ 348 w 589"/>
              <a:gd name="T15" fmla="*/ 273 h 443"/>
              <a:gd name="T16" fmla="*/ 232 w 589"/>
              <a:gd name="T17" fmla="*/ 271 h 443"/>
              <a:gd name="T18" fmla="*/ 232 w 589"/>
              <a:gd name="T19" fmla="*/ 359 h 443"/>
              <a:gd name="T20" fmla="*/ 120 w 589"/>
              <a:gd name="T21" fmla="*/ 351 h 443"/>
              <a:gd name="T22" fmla="*/ 117 w 589"/>
              <a:gd name="T23" fmla="*/ 355 h 443"/>
              <a:gd name="T24" fmla="*/ 117 w 589"/>
              <a:gd name="T25" fmla="*/ 439 h 443"/>
              <a:gd name="T26" fmla="*/ 3 w 589"/>
              <a:gd name="T27" fmla="*/ 427 h 443"/>
              <a:gd name="T28" fmla="*/ 0 w 589"/>
              <a:gd name="T29" fmla="*/ 430 h 443"/>
              <a:gd name="T30" fmla="*/ 118 w 589"/>
              <a:gd name="T31" fmla="*/ 443 h 443"/>
              <a:gd name="T32" fmla="*/ 118 w 589"/>
              <a:gd name="T33" fmla="*/ 355 h 443"/>
              <a:gd name="T34" fmla="*/ 235 w 589"/>
              <a:gd name="T35" fmla="*/ 363 h 443"/>
              <a:gd name="T36" fmla="*/ 235 w 589"/>
              <a:gd name="T37" fmla="*/ 275 h 443"/>
              <a:gd name="T38" fmla="*/ 353 w 589"/>
              <a:gd name="T39" fmla="*/ 278 h 443"/>
              <a:gd name="T40" fmla="*/ 353 w 589"/>
              <a:gd name="T41" fmla="*/ 190 h 443"/>
              <a:gd name="T42" fmla="*/ 471 w 589"/>
              <a:gd name="T43" fmla="*/ 188 h 443"/>
              <a:gd name="T44" fmla="*/ 471 w 589"/>
              <a:gd name="T45" fmla="*/ 105 h 443"/>
              <a:gd name="T46" fmla="*/ 589 w 589"/>
              <a:gd name="T47" fmla="*/ 9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9" h="443">
                <a:moveTo>
                  <a:pt x="589" y="96"/>
                </a:moveTo>
                <a:cubicBezTo>
                  <a:pt x="589" y="67"/>
                  <a:pt x="589" y="34"/>
                  <a:pt x="589" y="4"/>
                </a:cubicBezTo>
                <a:cubicBezTo>
                  <a:pt x="583" y="0"/>
                  <a:pt x="583" y="0"/>
                  <a:pt x="583" y="0"/>
                </a:cubicBezTo>
                <a:cubicBezTo>
                  <a:pt x="584" y="92"/>
                  <a:pt x="584" y="92"/>
                  <a:pt x="584" y="92"/>
                </a:cubicBezTo>
                <a:cubicBezTo>
                  <a:pt x="560" y="97"/>
                  <a:pt x="466" y="101"/>
                  <a:pt x="466" y="101"/>
                </a:cubicBezTo>
                <a:cubicBezTo>
                  <a:pt x="466" y="131"/>
                  <a:pt x="466" y="154"/>
                  <a:pt x="466" y="183"/>
                </a:cubicBezTo>
                <a:cubicBezTo>
                  <a:pt x="427" y="185"/>
                  <a:pt x="387" y="186"/>
                  <a:pt x="348" y="185"/>
                </a:cubicBezTo>
                <a:cubicBezTo>
                  <a:pt x="348" y="215"/>
                  <a:pt x="348" y="244"/>
                  <a:pt x="348" y="273"/>
                </a:cubicBezTo>
                <a:cubicBezTo>
                  <a:pt x="309" y="273"/>
                  <a:pt x="272" y="272"/>
                  <a:pt x="232" y="271"/>
                </a:cubicBezTo>
                <a:cubicBezTo>
                  <a:pt x="232" y="300"/>
                  <a:pt x="232" y="329"/>
                  <a:pt x="232" y="359"/>
                </a:cubicBezTo>
                <a:cubicBezTo>
                  <a:pt x="193" y="357"/>
                  <a:pt x="120" y="351"/>
                  <a:pt x="120" y="351"/>
                </a:cubicBezTo>
                <a:cubicBezTo>
                  <a:pt x="117" y="355"/>
                  <a:pt x="117" y="355"/>
                  <a:pt x="117" y="355"/>
                </a:cubicBezTo>
                <a:cubicBezTo>
                  <a:pt x="117" y="355"/>
                  <a:pt x="117" y="411"/>
                  <a:pt x="117" y="439"/>
                </a:cubicBezTo>
                <a:cubicBezTo>
                  <a:pt x="78" y="436"/>
                  <a:pt x="42" y="432"/>
                  <a:pt x="3" y="427"/>
                </a:cubicBezTo>
                <a:cubicBezTo>
                  <a:pt x="0" y="430"/>
                  <a:pt x="0" y="430"/>
                  <a:pt x="0" y="430"/>
                </a:cubicBezTo>
                <a:cubicBezTo>
                  <a:pt x="39" y="435"/>
                  <a:pt x="78" y="439"/>
                  <a:pt x="118" y="443"/>
                </a:cubicBezTo>
                <a:cubicBezTo>
                  <a:pt x="118" y="414"/>
                  <a:pt x="118" y="384"/>
                  <a:pt x="118" y="355"/>
                </a:cubicBezTo>
                <a:cubicBezTo>
                  <a:pt x="157" y="358"/>
                  <a:pt x="196" y="361"/>
                  <a:pt x="235" y="363"/>
                </a:cubicBezTo>
                <a:cubicBezTo>
                  <a:pt x="235" y="333"/>
                  <a:pt x="235" y="304"/>
                  <a:pt x="235" y="275"/>
                </a:cubicBezTo>
                <a:cubicBezTo>
                  <a:pt x="275" y="277"/>
                  <a:pt x="314" y="278"/>
                  <a:pt x="353" y="278"/>
                </a:cubicBezTo>
                <a:cubicBezTo>
                  <a:pt x="353" y="248"/>
                  <a:pt x="353" y="219"/>
                  <a:pt x="353" y="190"/>
                </a:cubicBezTo>
                <a:cubicBezTo>
                  <a:pt x="393" y="190"/>
                  <a:pt x="432" y="189"/>
                  <a:pt x="471" y="188"/>
                </a:cubicBezTo>
                <a:cubicBezTo>
                  <a:pt x="471" y="158"/>
                  <a:pt x="471" y="135"/>
                  <a:pt x="471" y="105"/>
                </a:cubicBezTo>
                <a:cubicBezTo>
                  <a:pt x="471" y="105"/>
                  <a:pt x="566" y="101"/>
                  <a:pt x="589" y="96"/>
                </a:cubicBezTo>
              </a:path>
            </a:pathLst>
          </a:custGeom>
          <a:solidFill>
            <a:schemeClr val="bg1"/>
          </a:solidFill>
          <a:ln>
            <a:noFill/>
          </a:ln>
          <a:effectLst>
            <a:outerShdw blurRad="38100" dist="12700" dir="2700000" algn="tl" rotWithShape="0">
              <a:srgbClr val="0192A1"/>
            </a:outerShdw>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2" name="Freeform 386">
            <a:extLst>
              <a:ext uri="{FF2B5EF4-FFF2-40B4-BE49-F238E27FC236}">
                <a16:creationId xmlns:a16="http://schemas.microsoft.com/office/drawing/2014/main" id="{5516EA62-73A8-45EB-295E-86013F7613E0}"/>
              </a:ext>
            </a:extLst>
          </p:cNvPr>
          <p:cNvSpPr>
            <a:spLocks/>
          </p:cNvSpPr>
          <p:nvPr/>
        </p:nvSpPr>
        <p:spPr bwMode="auto">
          <a:xfrm flipH="1">
            <a:off x="6742280" y="2920088"/>
            <a:ext cx="1112693" cy="488478"/>
          </a:xfrm>
          <a:custGeom>
            <a:avLst/>
            <a:gdLst>
              <a:gd name="T0" fmla="*/ 3 w 192"/>
              <a:gd name="T1" fmla="*/ 0 h 75"/>
              <a:gd name="T2" fmla="*/ 136 w 192"/>
              <a:gd name="T3" fmla="*/ 16 h 75"/>
              <a:gd name="T4" fmla="*/ 192 w 192"/>
              <a:gd name="T5" fmla="*/ 47 h 75"/>
              <a:gd name="T6" fmla="*/ 136 w 192"/>
              <a:gd name="T7" fmla="*/ 68 h 75"/>
              <a:gd name="T8" fmla="*/ 56 w 192"/>
              <a:gd name="T9" fmla="*/ 73 h 75"/>
              <a:gd name="T10" fmla="*/ 50 w 192"/>
              <a:gd name="T11" fmla="*/ 68 h 75"/>
              <a:gd name="T12" fmla="*/ 65 w 192"/>
              <a:gd name="T13" fmla="*/ 69 h 75"/>
              <a:gd name="T14" fmla="*/ 136 w 192"/>
              <a:gd name="T15" fmla="*/ 64 h 75"/>
              <a:gd name="T16" fmla="*/ 186 w 192"/>
              <a:gd name="T17" fmla="*/ 47 h 75"/>
              <a:gd name="T18" fmla="*/ 136 w 192"/>
              <a:gd name="T19" fmla="*/ 21 h 75"/>
              <a:gd name="T20" fmla="*/ 0 w 192"/>
              <a:gd name="T21" fmla="*/ 3 h 75"/>
              <a:gd name="T22" fmla="*/ 3 w 192"/>
              <a:gd name="T2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75">
                <a:moveTo>
                  <a:pt x="3" y="0"/>
                </a:moveTo>
                <a:cubicBezTo>
                  <a:pt x="3" y="0"/>
                  <a:pt x="96" y="9"/>
                  <a:pt x="136" y="16"/>
                </a:cubicBezTo>
                <a:cubicBezTo>
                  <a:pt x="177" y="24"/>
                  <a:pt x="192" y="38"/>
                  <a:pt x="192" y="47"/>
                </a:cubicBezTo>
                <a:cubicBezTo>
                  <a:pt x="192" y="47"/>
                  <a:pt x="181" y="62"/>
                  <a:pt x="136" y="68"/>
                </a:cubicBezTo>
                <a:cubicBezTo>
                  <a:pt x="136" y="68"/>
                  <a:pt x="83" y="75"/>
                  <a:pt x="56" y="73"/>
                </a:cubicBezTo>
                <a:cubicBezTo>
                  <a:pt x="50" y="68"/>
                  <a:pt x="50" y="68"/>
                  <a:pt x="50" y="68"/>
                </a:cubicBezTo>
                <a:cubicBezTo>
                  <a:pt x="52" y="69"/>
                  <a:pt x="61" y="69"/>
                  <a:pt x="65" y="69"/>
                </a:cubicBezTo>
                <a:cubicBezTo>
                  <a:pt x="92" y="69"/>
                  <a:pt x="135" y="64"/>
                  <a:pt x="136" y="64"/>
                </a:cubicBezTo>
                <a:cubicBezTo>
                  <a:pt x="171" y="59"/>
                  <a:pt x="184" y="49"/>
                  <a:pt x="186" y="47"/>
                </a:cubicBezTo>
                <a:cubicBezTo>
                  <a:pt x="186" y="41"/>
                  <a:pt x="172" y="28"/>
                  <a:pt x="136" y="21"/>
                </a:cubicBezTo>
                <a:cubicBezTo>
                  <a:pt x="96" y="13"/>
                  <a:pt x="1" y="3"/>
                  <a:pt x="0" y="3"/>
                </a:cubicBezTo>
                <a:lnTo>
                  <a:pt x="3" y="0"/>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3" name="Freeform 398">
            <a:extLst>
              <a:ext uri="{FF2B5EF4-FFF2-40B4-BE49-F238E27FC236}">
                <a16:creationId xmlns:a16="http://schemas.microsoft.com/office/drawing/2014/main" id="{C5A9E72A-7C23-395A-A6E8-3485CF5935FA}"/>
              </a:ext>
            </a:extLst>
          </p:cNvPr>
          <p:cNvSpPr>
            <a:spLocks/>
          </p:cNvSpPr>
          <p:nvPr/>
        </p:nvSpPr>
        <p:spPr bwMode="auto">
          <a:xfrm flipH="1">
            <a:off x="7735176" y="1116315"/>
            <a:ext cx="1358887" cy="3385011"/>
          </a:xfrm>
          <a:custGeom>
            <a:avLst/>
            <a:gdLst>
              <a:gd name="T0" fmla="*/ 209 w 236"/>
              <a:gd name="T1" fmla="*/ 439 h 540"/>
              <a:gd name="T2" fmla="*/ 224 w 236"/>
              <a:gd name="T3" fmla="*/ 304 h 540"/>
              <a:gd name="T4" fmla="*/ 151 w 236"/>
              <a:gd name="T5" fmla="*/ 250 h 540"/>
              <a:gd name="T6" fmla="*/ 189 w 236"/>
              <a:gd name="T7" fmla="*/ 240 h 540"/>
              <a:gd name="T8" fmla="*/ 191 w 236"/>
              <a:gd name="T9" fmla="*/ 237 h 540"/>
              <a:gd name="T10" fmla="*/ 217 w 236"/>
              <a:gd name="T11" fmla="*/ 247 h 540"/>
              <a:gd name="T12" fmla="*/ 227 w 236"/>
              <a:gd name="T13" fmla="*/ 237 h 540"/>
              <a:gd name="T14" fmla="*/ 228 w 236"/>
              <a:gd name="T15" fmla="*/ 222 h 540"/>
              <a:gd name="T16" fmla="*/ 218 w 236"/>
              <a:gd name="T17" fmla="*/ 217 h 540"/>
              <a:gd name="T18" fmla="*/ 198 w 236"/>
              <a:gd name="T19" fmla="*/ 219 h 540"/>
              <a:gd name="T20" fmla="*/ 142 w 236"/>
              <a:gd name="T21" fmla="*/ 195 h 540"/>
              <a:gd name="T22" fmla="*/ 126 w 236"/>
              <a:gd name="T23" fmla="*/ 135 h 540"/>
              <a:gd name="T24" fmla="*/ 117 w 236"/>
              <a:gd name="T25" fmla="*/ 97 h 540"/>
              <a:gd name="T26" fmla="*/ 109 w 236"/>
              <a:gd name="T27" fmla="*/ 78 h 540"/>
              <a:gd name="T28" fmla="*/ 119 w 236"/>
              <a:gd name="T29" fmla="*/ 79 h 540"/>
              <a:gd name="T30" fmla="*/ 121 w 236"/>
              <a:gd name="T31" fmla="*/ 70 h 540"/>
              <a:gd name="T32" fmla="*/ 123 w 236"/>
              <a:gd name="T33" fmla="*/ 60 h 540"/>
              <a:gd name="T34" fmla="*/ 121 w 236"/>
              <a:gd name="T35" fmla="*/ 51 h 540"/>
              <a:gd name="T36" fmla="*/ 125 w 236"/>
              <a:gd name="T37" fmla="*/ 43 h 540"/>
              <a:gd name="T38" fmla="*/ 122 w 236"/>
              <a:gd name="T39" fmla="*/ 32 h 540"/>
              <a:gd name="T40" fmla="*/ 116 w 236"/>
              <a:gd name="T41" fmla="*/ 21 h 540"/>
              <a:gd name="T42" fmla="*/ 81 w 236"/>
              <a:gd name="T43" fmla="*/ 6 h 540"/>
              <a:gd name="T44" fmla="*/ 67 w 236"/>
              <a:gd name="T45" fmla="*/ 68 h 540"/>
              <a:gd name="T46" fmla="*/ 70 w 236"/>
              <a:gd name="T47" fmla="*/ 72 h 540"/>
              <a:gd name="T48" fmla="*/ 70 w 236"/>
              <a:gd name="T49" fmla="*/ 82 h 540"/>
              <a:gd name="T50" fmla="*/ 41 w 236"/>
              <a:gd name="T51" fmla="*/ 139 h 540"/>
              <a:gd name="T52" fmla="*/ 35 w 236"/>
              <a:gd name="T53" fmla="*/ 266 h 540"/>
              <a:gd name="T54" fmla="*/ 38 w 236"/>
              <a:gd name="T55" fmla="*/ 285 h 540"/>
              <a:gd name="T56" fmla="*/ 59 w 236"/>
              <a:gd name="T57" fmla="*/ 313 h 540"/>
              <a:gd name="T58" fmla="*/ 1 w 236"/>
              <a:gd name="T59" fmla="*/ 323 h 540"/>
              <a:gd name="T60" fmla="*/ 8 w 236"/>
              <a:gd name="T61" fmla="*/ 426 h 540"/>
              <a:gd name="T62" fmla="*/ 25 w 236"/>
              <a:gd name="T63" fmla="*/ 430 h 540"/>
              <a:gd name="T64" fmla="*/ 41 w 236"/>
              <a:gd name="T65" fmla="*/ 427 h 540"/>
              <a:gd name="T66" fmla="*/ 14 w 236"/>
              <a:gd name="T67" fmla="*/ 498 h 540"/>
              <a:gd name="T68" fmla="*/ 19 w 236"/>
              <a:gd name="T69" fmla="*/ 522 h 540"/>
              <a:gd name="T70" fmla="*/ 26 w 236"/>
              <a:gd name="T71" fmla="*/ 526 h 540"/>
              <a:gd name="T72" fmla="*/ 84 w 236"/>
              <a:gd name="T73" fmla="*/ 538 h 540"/>
              <a:gd name="T74" fmla="*/ 48 w 236"/>
              <a:gd name="T75" fmla="*/ 505 h 540"/>
              <a:gd name="T76" fmla="*/ 122 w 236"/>
              <a:gd name="T77" fmla="*/ 427 h 540"/>
              <a:gd name="T78" fmla="*/ 140 w 236"/>
              <a:gd name="T79" fmla="*/ 430 h 540"/>
              <a:gd name="T80" fmla="*/ 150 w 236"/>
              <a:gd name="T81" fmla="*/ 427 h 540"/>
              <a:gd name="T82" fmla="*/ 110 w 236"/>
              <a:gd name="T83" fmla="*/ 324 h 540"/>
              <a:gd name="T84" fmla="*/ 172 w 236"/>
              <a:gd name="T85" fmla="*/ 320 h 540"/>
              <a:gd name="T86" fmla="*/ 164 w 236"/>
              <a:gd name="T87" fmla="*/ 435 h 540"/>
              <a:gd name="T88" fmla="*/ 164 w 236"/>
              <a:gd name="T89" fmla="*/ 457 h 540"/>
              <a:gd name="T90" fmla="*/ 183 w 236"/>
              <a:gd name="T91" fmla="*/ 453 h 540"/>
              <a:gd name="T92" fmla="*/ 235 w 236"/>
              <a:gd name="T93" fmla="*/ 457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6" h="540">
                <a:moveTo>
                  <a:pt x="234" y="454"/>
                </a:moveTo>
                <a:cubicBezTo>
                  <a:pt x="224" y="446"/>
                  <a:pt x="221" y="444"/>
                  <a:pt x="209" y="439"/>
                </a:cubicBezTo>
                <a:cubicBezTo>
                  <a:pt x="196" y="433"/>
                  <a:pt x="202" y="419"/>
                  <a:pt x="202" y="419"/>
                </a:cubicBezTo>
                <a:cubicBezTo>
                  <a:pt x="224" y="304"/>
                  <a:pt x="224" y="304"/>
                  <a:pt x="224" y="304"/>
                </a:cubicBezTo>
                <a:cubicBezTo>
                  <a:pt x="227" y="284"/>
                  <a:pt x="215" y="277"/>
                  <a:pt x="215" y="277"/>
                </a:cubicBezTo>
                <a:cubicBezTo>
                  <a:pt x="209" y="272"/>
                  <a:pt x="151" y="250"/>
                  <a:pt x="151" y="250"/>
                </a:cubicBezTo>
                <a:cubicBezTo>
                  <a:pt x="151" y="250"/>
                  <a:pt x="149" y="240"/>
                  <a:pt x="147" y="228"/>
                </a:cubicBezTo>
                <a:cubicBezTo>
                  <a:pt x="189" y="240"/>
                  <a:pt x="189" y="240"/>
                  <a:pt x="189" y="240"/>
                </a:cubicBezTo>
                <a:cubicBezTo>
                  <a:pt x="190" y="237"/>
                  <a:pt x="190" y="237"/>
                  <a:pt x="190" y="237"/>
                </a:cubicBezTo>
                <a:cubicBezTo>
                  <a:pt x="191" y="237"/>
                  <a:pt x="191" y="237"/>
                  <a:pt x="191" y="237"/>
                </a:cubicBezTo>
                <a:cubicBezTo>
                  <a:pt x="194" y="239"/>
                  <a:pt x="197" y="242"/>
                  <a:pt x="200" y="245"/>
                </a:cubicBezTo>
                <a:cubicBezTo>
                  <a:pt x="203" y="249"/>
                  <a:pt x="214" y="247"/>
                  <a:pt x="217" y="247"/>
                </a:cubicBezTo>
                <a:cubicBezTo>
                  <a:pt x="221" y="246"/>
                  <a:pt x="222" y="246"/>
                  <a:pt x="222" y="244"/>
                </a:cubicBezTo>
                <a:cubicBezTo>
                  <a:pt x="223" y="241"/>
                  <a:pt x="227" y="239"/>
                  <a:pt x="227" y="237"/>
                </a:cubicBezTo>
                <a:cubicBezTo>
                  <a:pt x="227" y="235"/>
                  <a:pt x="229" y="231"/>
                  <a:pt x="229" y="229"/>
                </a:cubicBezTo>
                <a:cubicBezTo>
                  <a:pt x="230" y="227"/>
                  <a:pt x="230" y="224"/>
                  <a:pt x="228" y="222"/>
                </a:cubicBezTo>
                <a:cubicBezTo>
                  <a:pt x="226" y="220"/>
                  <a:pt x="219" y="220"/>
                  <a:pt x="219" y="220"/>
                </a:cubicBezTo>
                <a:cubicBezTo>
                  <a:pt x="219" y="220"/>
                  <a:pt x="219" y="220"/>
                  <a:pt x="218" y="217"/>
                </a:cubicBezTo>
                <a:cubicBezTo>
                  <a:pt x="218" y="214"/>
                  <a:pt x="214" y="216"/>
                  <a:pt x="208" y="216"/>
                </a:cubicBezTo>
                <a:cubicBezTo>
                  <a:pt x="203" y="217"/>
                  <a:pt x="199" y="219"/>
                  <a:pt x="198" y="219"/>
                </a:cubicBezTo>
                <a:cubicBezTo>
                  <a:pt x="199" y="216"/>
                  <a:pt x="199" y="216"/>
                  <a:pt x="199" y="216"/>
                </a:cubicBezTo>
                <a:cubicBezTo>
                  <a:pt x="142" y="195"/>
                  <a:pt x="142" y="195"/>
                  <a:pt x="142" y="195"/>
                </a:cubicBezTo>
                <a:cubicBezTo>
                  <a:pt x="142" y="190"/>
                  <a:pt x="141" y="186"/>
                  <a:pt x="141" y="183"/>
                </a:cubicBezTo>
                <a:cubicBezTo>
                  <a:pt x="140" y="168"/>
                  <a:pt x="131" y="143"/>
                  <a:pt x="126" y="135"/>
                </a:cubicBezTo>
                <a:cubicBezTo>
                  <a:pt x="121" y="127"/>
                  <a:pt x="116" y="114"/>
                  <a:pt x="116" y="114"/>
                </a:cubicBezTo>
                <a:cubicBezTo>
                  <a:pt x="116" y="114"/>
                  <a:pt x="118" y="103"/>
                  <a:pt x="117" y="97"/>
                </a:cubicBezTo>
                <a:cubicBezTo>
                  <a:pt x="116" y="91"/>
                  <a:pt x="107" y="88"/>
                  <a:pt x="107" y="88"/>
                </a:cubicBezTo>
                <a:cubicBezTo>
                  <a:pt x="109" y="78"/>
                  <a:pt x="109" y="78"/>
                  <a:pt x="109" y="78"/>
                </a:cubicBezTo>
                <a:cubicBezTo>
                  <a:pt x="111" y="79"/>
                  <a:pt x="112" y="80"/>
                  <a:pt x="114" y="80"/>
                </a:cubicBezTo>
                <a:cubicBezTo>
                  <a:pt x="117" y="80"/>
                  <a:pt x="117" y="80"/>
                  <a:pt x="119" y="79"/>
                </a:cubicBezTo>
                <a:cubicBezTo>
                  <a:pt x="120" y="78"/>
                  <a:pt x="122" y="78"/>
                  <a:pt x="121" y="76"/>
                </a:cubicBezTo>
                <a:cubicBezTo>
                  <a:pt x="121" y="73"/>
                  <a:pt x="122" y="72"/>
                  <a:pt x="121" y="70"/>
                </a:cubicBezTo>
                <a:cubicBezTo>
                  <a:pt x="121" y="69"/>
                  <a:pt x="122" y="67"/>
                  <a:pt x="123" y="65"/>
                </a:cubicBezTo>
                <a:cubicBezTo>
                  <a:pt x="123" y="62"/>
                  <a:pt x="123" y="60"/>
                  <a:pt x="123" y="60"/>
                </a:cubicBezTo>
                <a:cubicBezTo>
                  <a:pt x="123" y="60"/>
                  <a:pt x="123" y="58"/>
                  <a:pt x="122" y="57"/>
                </a:cubicBezTo>
                <a:cubicBezTo>
                  <a:pt x="122" y="56"/>
                  <a:pt x="121" y="51"/>
                  <a:pt x="121" y="51"/>
                </a:cubicBezTo>
                <a:cubicBezTo>
                  <a:pt x="121" y="51"/>
                  <a:pt x="123" y="50"/>
                  <a:pt x="125" y="47"/>
                </a:cubicBezTo>
                <a:cubicBezTo>
                  <a:pt x="127" y="45"/>
                  <a:pt x="125" y="43"/>
                  <a:pt x="125" y="43"/>
                </a:cubicBezTo>
                <a:cubicBezTo>
                  <a:pt x="123" y="43"/>
                  <a:pt x="120" y="39"/>
                  <a:pt x="120" y="39"/>
                </a:cubicBezTo>
                <a:cubicBezTo>
                  <a:pt x="120" y="39"/>
                  <a:pt x="122" y="34"/>
                  <a:pt x="122" y="32"/>
                </a:cubicBezTo>
                <a:cubicBezTo>
                  <a:pt x="122" y="30"/>
                  <a:pt x="120" y="29"/>
                  <a:pt x="119" y="29"/>
                </a:cubicBezTo>
                <a:cubicBezTo>
                  <a:pt x="119" y="28"/>
                  <a:pt x="117" y="25"/>
                  <a:pt x="116" y="21"/>
                </a:cubicBezTo>
                <a:cubicBezTo>
                  <a:pt x="115" y="17"/>
                  <a:pt x="108" y="13"/>
                  <a:pt x="108" y="13"/>
                </a:cubicBezTo>
                <a:cubicBezTo>
                  <a:pt x="111" y="6"/>
                  <a:pt x="107" y="0"/>
                  <a:pt x="81" y="6"/>
                </a:cubicBezTo>
                <a:cubicBezTo>
                  <a:pt x="55" y="13"/>
                  <a:pt x="54" y="31"/>
                  <a:pt x="57" y="43"/>
                </a:cubicBezTo>
                <a:cubicBezTo>
                  <a:pt x="59" y="55"/>
                  <a:pt x="66" y="66"/>
                  <a:pt x="67" y="68"/>
                </a:cubicBezTo>
                <a:cubicBezTo>
                  <a:pt x="68" y="70"/>
                  <a:pt x="68" y="75"/>
                  <a:pt x="68" y="75"/>
                </a:cubicBezTo>
                <a:cubicBezTo>
                  <a:pt x="68" y="75"/>
                  <a:pt x="69" y="71"/>
                  <a:pt x="70" y="72"/>
                </a:cubicBezTo>
                <a:cubicBezTo>
                  <a:pt x="70" y="73"/>
                  <a:pt x="70" y="75"/>
                  <a:pt x="70" y="78"/>
                </a:cubicBezTo>
                <a:cubicBezTo>
                  <a:pt x="70" y="79"/>
                  <a:pt x="70" y="80"/>
                  <a:pt x="70" y="82"/>
                </a:cubicBezTo>
                <a:cubicBezTo>
                  <a:pt x="65" y="92"/>
                  <a:pt x="54" y="108"/>
                  <a:pt x="49" y="119"/>
                </a:cubicBezTo>
                <a:cubicBezTo>
                  <a:pt x="48" y="120"/>
                  <a:pt x="44" y="131"/>
                  <a:pt x="41" y="139"/>
                </a:cubicBezTo>
                <a:cubicBezTo>
                  <a:pt x="20" y="176"/>
                  <a:pt x="20" y="176"/>
                  <a:pt x="20" y="176"/>
                </a:cubicBezTo>
                <a:cubicBezTo>
                  <a:pt x="35" y="266"/>
                  <a:pt x="35" y="266"/>
                  <a:pt x="35" y="266"/>
                </a:cubicBezTo>
                <a:cubicBezTo>
                  <a:pt x="41" y="266"/>
                  <a:pt x="41" y="266"/>
                  <a:pt x="41" y="266"/>
                </a:cubicBezTo>
                <a:cubicBezTo>
                  <a:pt x="39" y="276"/>
                  <a:pt x="38" y="285"/>
                  <a:pt x="38" y="285"/>
                </a:cubicBezTo>
                <a:cubicBezTo>
                  <a:pt x="59" y="293"/>
                  <a:pt x="59" y="293"/>
                  <a:pt x="59" y="293"/>
                </a:cubicBezTo>
                <a:cubicBezTo>
                  <a:pt x="59" y="313"/>
                  <a:pt x="59" y="313"/>
                  <a:pt x="59" y="313"/>
                </a:cubicBezTo>
                <a:cubicBezTo>
                  <a:pt x="57" y="316"/>
                  <a:pt x="56" y="319"/>
                  <a:pt x="56" y="324"/>
                </a:cubicBezTo>
                <a:cubicBezTo>
                  <a:pt x="1" y="323"/>
                  <a:pt x="1" y="323"/>
                  <a:pt x="1" y="323"/>
                </a:cubicBezTo>
                <a:cubicBezTo>
                  <a:pt x="0" y="426"/>
                  <a:pt x="0" y="426"/>
                  <a:pt x="0" y="426"/>
                </a:cubicBezTo>
                <a:cubicBezTo>
                  <a:pt x="8" y="426"/>
                  <a:pt x="8" y="426"/>
                  <a:pt x="8" y="426"/>
                </a:cubicBezTo>
                <a:cubicBezTo>
                  <a:pt x="8" y="430"/>
                  <a:pt x="8" y="430"/>
                  <a:pt x="8" y="430"/>
                </a:cubicBezTo>
                <a:cubicBezTo>
                  <a:pt x="25" y="430"/>
                  <a:pt x="25" y="430"/>
                  <a:pt x="25" y="430"/>
                </a:cubicBezTo>
                <a:cubicBezTo>
                  <a:pt x="25" y="426"/>
                  <a:pt x="25" y="426"/>
                  <a:pt x="25" y="426"/>
                </a:cubicBezTo>
                <a:cubicBezTo>
                  <a:pt x="41" y="427"/>
                  <a:pt x="41" y="427"/>
                  <a:pt x="41" y="427"/>
                </a:cubicBezTo>
                <a:cubicBezTo>
                  <a:pt x="14" y="494"/>
                  <a:pt x="14" y="494"/>
                  <a:pt x="14" y="494"/>
                </a:cubicBezTo>
                <a:cubicBezTo>
                  <a:pt x="14" y="498"/>
                  <a:pt x="14" y="498"/>
                  <a:pt x="14" y="498"/>
                </a:cubicBezTo>
                <a:cubicBezTo>
                  <a:pt x="16" y="499"/>
                  <a:pt x="6" y="511"/>
                  <a:pt x="8" y="513"/>
                </a:cubicBezTo>
                <a:cubicBezTo>
                  <a:pt x="10" y="516"/>
                  <a:pt x="14" y="519"/>
                  <a:pt x="19" y="522"/>
                </a:cubicBezTo>
                <a:cubicBezTo>
                  <a:pt x="20" y="523"/>
                  <a:pt x="23" y="521"/>
                  <a:pt x="24" y="521"/>
                </a:cubicBezTo>
                <a:cubicBezTo>
                  <a:pt x="26" y="522"/>
                  <a:pt x="25" y="526"/>
                  <a:pt x="26" y="526"/>
                </a:cubicBezTo>
                <a:cubicBezTo>
                  <a:pt x="35" y="531"/>
                  <a:pt x="44" y="536"/>
                  <a:pt x="49" y="537"/>
                </a:cubicBezTo>
                <a:cubicBezTo>
                  <a:pt x="59" y="539"/>
                  <a:pt x="77" y="540"/>
                  <a:pt x="84" y="538"/>
                </a:cubicBezTo>
                <a:cubicBezTo>
                  <a:pt x="92" y="535"/>
                  <a:pt x="73" y="526"/>
                  <a:pt x="66" y="522"/>
                </a:cubicBezTo>
                <a:cubicBezTo>
                  <a:pt x="58" y="519"/>
                  <a:pt x="48" y="505"/>
                  <a:pt x="48" y="505"/>
                </a:cubicBezTo>
                <a:cubicBezTo>
                  <a:pt x="48" y="505"/>
                  <a:pt x="71" y="457"/>
                  <a:pt x="86" y="427"/>
                </a:cubicBezTo>
                <a:cubicBezTo>
                  <a:pt x="122" y="427"/>
                  <a:pt x="122" y="427"/>
                  <a:pt x="122" y="427"/>
                </a:cubicBezTo>
                <a:cubicBezTo>
                  <a:pt x="122" y="430"/>
                  <a:pt x="122" y="430"/>
                  <a:pt x="122" y="430"/>
                </a:cubicBezTo>
                <a:cubicBezTo>
                  <a:pt x="140" y="430"/>
                  <a:pt x="140" y="430"/>
                  <a:pt x="140" y="430"/>
                </a:cubicBezTo>
                <a:cubicBezTo>
                  <a:pt x="140" y="427"/>
                  <a:pt x="140" y="427"/>
                  <a:pt x="140" y="427"/>
                </a:cubicBezTo>
                <a:cubicBezTo>
                  <a:pt x="150" y="427"/>
                  <a:pt x="150" y="427"/>
                  <a:pt x="150" y="427"/>
                </a:cubicBezTo>
                <a:cubicBezTo>
                  <a:pt x="150" y="324"/>
                  <a:pt x="150" y="324"/>
                  <a:pt x="150" y="324"/>
                </a:cubicBezTo>
                <a:cubicBezTo>
                  <a:pt x="110" y="324"/>
                  <a:pt x="110" y="324"/>
                  <a:pt x="110" y="324"/>
                </a:cubicBezTo>
                <a:cubicBezTo>
                  <a:pt x="112" y="311"/>
                  <a:pt x="113" y="301"/>
                  <a:pt x="113" y="301"/>
                </a:cubicBezTo>
                <a:cubicBezTo>
                  <a:pt x="172" y="320"/>
                  <a:pt x="172" y="320"/>
                  <a:pt x="172" y="320"/>
                </a:cubicBezTo>
                <a:cubicBezTo>
                  <a:pt x="179" y="323"/>
                  <a:pt x="177" y="326"/>
                  <a:pt x="177" y="326"/>
                </a:cubicBezTo>
                <a:cubicBezTo>
                  <a:pt x="176" y="331"/>
                  <a:pt x="164" y="435"/>
                  <a:pt x="164" y="435"/>
                </a:cubicBezTo>
                <a:cubicBezTo>
                  <a:pt x="166" y="437"/>
                  <a:pt x="166" y="437"/>
                  <a:pt x="166" y="437"/>
                </a:cubicBezTo>
                <a:cubicBezTo>
                  <a:pt x="161" y="443"/>
                  <a:pt x="164" y="457"/>
                  <a:pt x="164" y="457"/>
                </a:cubicBezTo>
                <a:cubicBezTo>
                  <a:pt x="179" y="457"/>
                  <a:pt x="179" y="457"/>
                  <a:pt x="179" y="457"/>
                </a:cubicBezTo>
                <a:cubicBezTo>
                  <a:pt x="180" y="456"/>
                  <a:pt x="183" y="453"/>
                  <a:pt x="183" y="453"/>
                </a:cubicBezTo>
                <a:cubicBezTo>
                  <a:pt x="186" y="456"/>
                  <a:pt x="190" y="457"/>
                  <a:pt x="190" y="457"/>
                </a:cubicBezTo>
                <a:cubicBezTo>
                  <a:pt x="195" y="458"/>
                  <a:pt x="235" y="458"/>
                  <a:pt x="235" y="457"/>
                </a:cubicBezTo>
                <a:cubicBezTo>
                  <a:pt x="236" y="456"/>
                  <a:pt x="234" y="454"/>
                  <a:pt x="234" y="45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8" name="矩形: 圆顶角 7">
            <a:extLst>
              <a:ext uri="{FF2B5EF4-FFF2-40B4-BE49-F238E27FC236}">
                <a16:creationId xmlns:a16="http://schemas.microsoft.com/office/drawing/2014/main" id="{AE4D2327-A545-F917-2874-A6EEB4104FE1}"/>
              </a:ext>
            </a:extLst>
          </p:cNvPr>
          <p:cNvSpPr/>
          <p:nvPr/>
        </p:nvSpPr>
        <p:spPr>
          <a:xfrm rot="5400000">
            <a:off x="886720" y="524259"/>
            <a:ext cx="4371142" cy="6144583"/>
          </a:xfrm>
          <a:prstGeom prst="round2SameRect">
            <a:avLst/>
          </a:prstGeom>
          <a:solidFill>
            <a:schemeClr val="bg1"/>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0" name="矩形 11">
            <a:extLst>
              <a:ext uri="{FF2B5EF4-FFF2-40B4-BE49-F238E27FC236}">
                <a16:creationId xmlns:a16="http://schemas.microsoft.com/office/drawing/2014/main" id="{76BE61C2-5F10-EFA8-A62C-6DE421E30AA5}"/>
              </a:ext>
            </a:extLst>
          </p:cNvPr>
          <p:cNvSpPr/>
          <p:nvPr/>
        </p:nvSpPr>
        <p:spPr>
          <a:xfrm>
            <a:off x="203520" y="2380324"/>
            <a:ext cx="690748" cy="45814"/>
          </a:xfrm>
          <a:prstGeom prst="rect">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21" name="文本框 12">
            <a:extLst>
              <a:ext uri="{FF2B5EF4-FFF2-40B4-BE49-F238E27FC236}">
                <a16:creationId xmlns:a16="http://schemas.microsoft.com/office/drawing/2014/main" id="{549D2570-9ECC-2F41-53DF-673EA7A89F62}"/>
              </a:ext>
            </a:extLst>
          </p:cNvPr>
          <p:cNvSpPr txBox="1"/>
          <p:nvPr/>
        </p:nvSpPr>
        <p:spPr>
          <a:xfrm>
            <a:off x="138039" y="2468750"/>
            <a:ext cx="6023439" cy="3416320"/>
          </a:xfrm>
          <a:prstGeom prst="rect">
            <a:avLst/>
          </a:prstGeom>
          <a:noFill/>
        </p:spPr>
        <p:txBody>
          <a:bodyPr wrap="square" rtlCol="0">
            <a:spAutoFit/>
          </a:bodyPr>
          <a:lstStyle/>
          <a:p>
            <a:r>
              <a:rPr lang="pt-BR" altLang="zh-CN" b="1" dirty="0">
                <a:solidFill>
                  <a:prstClr val="black">
                    <a:lumMod val="75000"/>
                    <a:lumOff val="25000"/>
                  </a:prstClr>
                </a:solidFill>
                <a:cs typeface="+mn-ea"/>
                <a:sym typeface="+mn-lt"/>
              </a:rPr>
              <a:t>Registros de treinamento</a:t>
            </a:r>
          </a:p>
          <a:p>
            <a:endParaRPr lang="pt-BR" altLang="zh-CN" dirty="0">
              <a:solidFill>
                <a:prstClr val="black">
                  <a:lumMod val="75000"/>
                  <a:lumOff val="25000"/>
                </a:prstClr>
              </a:solidFill>
              <a:cs typeface="+mn-ea"/>
              <a:sym typeface="+mn-lt"/>
            </a:endParaRPr>
          </a:p>
          <a:p>
            <a:r>
              <a:rPr lang="pt-BR" altLang="zh-CN" dirty="0">
                <a:solidFill>
                  <a:prstClr val="black">
                    <a:lumMod val="75000"/>
                    <a:lumOff val="25000"/>
                  </a:prstClr>
                </a:solidFill>
                <a:cs typeface="+mn-ea"/>
                <a:sym typeface="+mn-lt"/>
              </a:rPr>
              <a:t>Como mencionado anteriormente, a NR-19 exige o treinamento dos trabalhadores envolvidos com explosivos. É necessário manter registros dos treinamentos realizados, incluindo informações sobre os trabalhadores treinados, datas, conteúdo abordado, duração do treinamento e instrutores responsáveis. Esses registros comprovam a conformidade com as exigências de treinamento, além de possibilitar o acompanhamento da qualificação dos trabalhadores.</a:t>
            </a:r>
            <a:endParaRPr lang="zh-CN" altLang="en-US" dirty="0">
              <a:solidFill>
                <a:prstClr val="black">
                  <a:lumMod val="75000"/>
                  <a:lumOff val="25000"/>
                </a:prstClr>
              </a:solidFill>
              <a:cs typeface="+mn-ea"/>
              <a:sym typeface="+mn-lt"/>
            </a:endParaRPr>
          </a:p>
        </p:txBody>
      </p:sp>
      <p:sp>
        <p:nvSpPr>
          <p:cNvPr id="22" name="文本框 10">
            <a:extLst>
              <a:ext uri="{FF2B5EF4-FFF2-40B4-BE49-F238E27FC236}">
                <a16:creationId xmlns:a16="http://schemas.microsoft.com/office/drawing/2014/main" id="{142E4683-8548-1F12-427B-849CF0DC9AE2}"/>
              </a:ext>
            </a:extLst>
          </p:cNvPr>
          <p:cNvSpPr txBox="1"/>
          <p:nvPr/>
        </p:nvSpPr>
        <p:spPr>
          <a:xfrm>
            <a:off x="140020" y="1665321"/>
            <a:ext cx="2962068" cy="646331"/>
          </a:xfrm>
          <a:prstGeom prst="rect">
            <a:avLst/>
          </a:prstGeom>
          <a:noFill/>
        </p:spPr>
        <p:txBody>
          <a:bodyPr wrap="square" rtlCol="0">
            <a:spAutoFit/>
          </a:bodyPr>
          <a:lstStyle/>
          <a:p>
            <a:r>
              <a:rPr lang="en-US" altLang="zh-CN" sz="3600" b="1" dirty="0">
                <a:solidFill>
                  <a:srgbClr val="E60B2F"/>
                </a:solidFill>
                <a:cs typeface="+mn-ea"/>
                <a:sym typeface="+mn-lt"/>
              </a:rPr>
              <a:t>05</a:t>
            </a:r>
            <a:endParaRPr lang="zh-CN" altLang="en-US" sz="3600" b="1" dirty="0">
              <a:solidFill>
                <a:srgbClr val="E60B2F"/>
              </a:solidFill>
              <a:cs typeface="+mn-ea"/>
              <a:sym typeface="+mn-lt"/>
            </a:endParaRPr>
          </a:p>
        </p:txBody>
      </p:sp>
      <p:pic>
        <p:nvPicPr>
          <p:cNvPr id="3" name="Imagem 2">
            <a:extLst>
              <a:ext uri="{FF2B5EF4-FFF2-40B4-BE49-F238E27FC236}">
                <a16:creationId xmlns:a16="http://schemas.microsoft.com/office/drawing/2014/main" id="{4C284D2B-B43B-2DBE-B892-1FAAE2F15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8442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94">
            <a:extLst>
              <a:ext uri="{FF2B5EF4-FFF2-40B4-BE49-F238E27FC236}">
                <a16:creationId xmlns:a16="http://schemas.microsoft.com/office/drawing/2014/main" id="{0A8E1ADE-2450-D13E-27E7-8CD5B377CADD}"/>
              </a:ext>
            </a:extLst>
          </p:cNvPr>
          <p:cNvSpPr>
            <a:spLocks/>
          </p:cNvSpPr>
          <p:nvPr/>
        </p:nvSpPr>
        <p:spPr bwMode="auto">
          <a:xfrm flipH="1">
            <a:off x="7023400" y="5810974"/>
            <a:ext cx="5162808" cy="797406"/>
          </a:xfrm>
          <a:custGeom>
            <a:avLst/>
            <a:gdLst>
              <a:gd name="T0" fmla="*/ 669 w 903"/>
              <a:gd name="T1" fmla="*/ 0 h 125"/>
              <a:gd name="T2" fmla="*/ 0 w 903"/>
              <a:gd name="T3" fmla="*/ 65 h 125"/>
              <a:gd name="T4" fmla="*/ 213 w 903"/>
              <a:gd name="T5" fmla="*/ 125 h 125"/>
              <a:gd name="T6" fmla="*/ 887 w 903"/>
              <a:gd name="T7" fmla="*/ 91 h 125"/>
              <a:gd name="T8" fmla="*/ 695 w 903"/>
              <a:gd name="T9" fmla="*/ 0 h 125"/>
              <a:gd name="T10" fmla="*/ 669 w 903"/>
              <a:gd name="T11" fmla="*/ 0 h 125"/>
            </a:gdLst>
            <a:ahLst/>
            <a:cxnLst>
              <a:cxn ang="0">
                <a:pos x="T0" y="T1"/>
              </a:cxn>
              <a:cxn ang="0">
                <a:pos x="T2" y="T3"/>
              </a:cxn>
              <a:cxn ang="0">
                <a:pos x="T4" y="T5"/>
              </a:cxn>
              <a:cxn ang="0">
                <a:pos x="T6" y="T7"/>
              </a:cxn>
              <a:cxn ang="0">
                <a:pos x="T8" y="T9"/>
              </a:cxn>
              <a:cxn ang="0">
                <a:pos x="T10" y="T11"/>
              </a:cxn>
            </a:cxnLst>
            <a:rect l="0" t="0" r="r" b="b"/>
            <a:pathLst>
              <a:path w="903" h="125">
                <a:moveTo>
                  <a:pt x="669" y="0"/>
                </a:moveTo>
                <a:cubicBezTo>
                  <a:pt x="486" y="0"/>
                  <a:pt x="0" y="65"/>
                  <a:pt x="0" y="65"/>
                </a:cubicBezTo>
                <a:cubicBezTo>
                  <a:pt x="213" y="125"/>
                  <a:pt x="213" y="125"/>
                  <a:pt x="213" y="125"/>
                </a:cubicBezTo>
                <a:cubicBezTo>
                  <a:pt x="267" y="125"/>
                  <a:pt x="872" y="117"/>
                  <a:pt x="887" y="91"/>
                </a:cubicBezTo>
                <a:cubicBezTo>
                  <a:pt x="903" y="65"/>
                  <a:pt x="851" y="8"/>
                  <a:pt x="695" y="0"/>
                </a:cubicBezTo>
                <a:cubicBezTo>
                  <a:pt x="687" y="0"/>
                  <a:pt x="678" y="0"/>
                  <a:pt x="669" y="0"/>
                </a:cubicBezTo>
              </a:path>
            </a:pathLst>
          </a:custGeom>
          <a:gradFill>
            <a:gsLst>
              <a:gs pos="100000">
                <a:schemeClr val="tx1">
                  <a:lumMod val="50000"/>
                  <a:lumOff val="50000"/>
                </a:schemeClr>
              </a:gs>
              <a:gs pos="0">
                <a:srgbClr val="F1F1F1">
                  <a:alpha val="60000"/>
                </a:srgbClr>
              </a:gs>
            </a:gsLst>
            <a:lin ang="2700000" scaled="1"/>
          </a:gra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5" name="Freeform 390">
            <a:extLst>
              <a:ext uri="{FF2B5EF4-FFF2-40B4-BE49-F238E27FC236}">
                <a16:creationId xmlns:a16="http://schemas.microsoft.com/office/drawing/2014/main" id="{C0732503-FF19-E92B-6A12-DB1438D72D1C}"/>
              </a:ext>
            </a:extLst>
          </p:cNvPr>
          <p:cNvSpPr>
            <a:spLocks/>
          </p:cNvSpPr>
          <p:nvPr/>
        </p:nvSpPr>
        <p:spPr bwMode="auto">
          <a:xfrm flipH="1">
            <a:off x="8286492" y="5442495"/>
            <a:ext cx="5162808" cy="797406"/>
          </a:xfrm>
          <a:custGeom>
            <a:avLst/>
            <a:gdLst>
              <a:gd name="T0" fmla="*/ 669 w 903"/>
              <a:gd name="T1" fmla="*/ 0 h 125"/>
              <a:gd name="T2" fmla="*/ 0 w 903"/>
              <a:gd name="T3" fmla="*/ 66 h 125"/>
              <a:gd name="T4" fmla="*/ 213 w 903"/>
              <a:gd name="T5" fmla="*/ 125 h 125"/>
              <a:gd name="T6" fmla="*/ 887 w 903"/>
              <a:gd name="T7" fmla="*/ 92 h 125"/>
              <a:gd name="T8" fmla="*/ 695 w 903"/>
              <a:gd name="T9" fmla="*/ 1 h 125"/>
              <a:gd name="T10" fmla="*/ 669 w 903"/>
              <a:gd name="T11" fmla="*/ 0 h 125"/>
            </a:gdLst>
            <a:ahLst/>
            <a:cxnLst>
              <a:cxn ang="0">
                <a:pos x="T0" y="T1"/>
              </a:cxn>
              <a:cxn ang="0">
                <a:pos x="T2" y="T3"/>
              </a:cxn>
              <a:cxn ang="0">
                <a:pos x="T4" y="T5"/>
              </a:cxn>
              <a:cxn ang="0">
                <a:pos x="T6" y="T7"/>
              </a:cxn>
              <a:cxn ang="0">
                <a:pos x="T8" y="T9"/>
              </a:cxn>
              <a:cxn ang="0">
                <a:pos x="T10" y="T11"/>
              </a:cxn>
            </a:cxnLst>
            <a:rect l="0" t="0" r="r" b="b"/>
            <a:pathLst>
              <a:path w="903" h="125">
                <a:moveTo>
                  <a:pt x="669" y="0"/>
                </a:moveTo>
                <a:cubicBezTo>
                  <a:pt x="486" y="0"/>
                  <a:pt x="0" y="66"/>
                  <a:pt x="0" y="66"/>
                </a:cubicBezTo>
                <a:cubicBezTo>
                  <a:pt x="213" y="125"/>
                  <a:pt x="213" y="125"/>
                  <a:pt x="213" y="125"/>
                </a:cubicBezTo>
                <a:cubicBezTo>
                  <a:pt x="267" y="125"/>
                  <a:pt x="871" y="118"/>
                  <a:pt x="887" y="92"/>
                </a:cubicBezTo>
                <a:cubicBezTo>
                  <a:pt x="903" y="66"/>
                  <a:pt x="851" y="9"/>
                  <a:pt x="695" y="1"/>
                </a:cubicBezTo>
                <a:cubicBezTo>
                  <a:pt x="687" y="0"/>
                  <a:pt x="678" y="0"/>
                  <a:pt x="669" y="0"/>
                </a:cubicBezTo>
              </a:path>
            </a:pathLst>
          </a:custGeom>
          <a:gradFill>
            <a:gsLst>
              <a:gs pos="100000">
                <a:schemeClr val="bg1">
                  <a:lumMod val="50000"/>
                </a:schemeClr>
              </a:gs>
              <a:gs pos="0">
                <a:srgbClr val="F1F1F1">
                  <a:alpha val="60000"/>
                </a:srgbClr>
              </a:gs>
            </a:gsLst>
            <a:lin ang="2700000" scaled="1"/>
          </a:gra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grpSp>
        <p:nvGrpSpPr>
          <p:cNvPr id="6" name="Group 372">
            <a:extLst>
              <a:ext uri="{FF2B5EF4-FFF2-40B4-BE49-F238E27FC236}">
                <a16:creationId xmlns:a16="http://schemas.microsoft.com/office/drawing/2014/main" id="{8E3F059C-B308-FED5-AE88-A63A7F8AA9C0}"/>
              </a:ext>
            </a:extLst>
          </p:cNvPr>
          <p:cNvGrpSpPr>
            <a:grpSpLocks noChangeAspect="1"/>
          </p:cNvGrpSpPr>
          <p:nvPr/>
        </p:nvGrpSpPr>
        <p:grpSpPr bwMode="auto">
          <a:xfrm flipH="1">
            <a:off x="6731000" y="215245"/>
            <a:ext cx="5464515" cy="6117844"/>
            <a:chOff x="2292" y="885"/>
            <a:chExt cx="2264" cy="2317"/>
          </a:xfrm>
          <a:gradFill>
            <a:gsLst>
              <a:gs pos="0">
                <a:schemeClr val="accent1">
                  <a:lumMod val="50000"/>
                </a:schemeClr>
              </a:gs>
              <a:gs pos="100000">
                <a:srgbClr val="4A639A"/>
              </a:gs>
            </a:gsLst>
            <a:lin ang="2700000" scaled="1"/>
          </a:gradFill>
          <a:effectLst/>
        </p:grpSpPr>
        <p:sp>
          <p:nvSpPr>
            <p:cNvPr id="15" name="Freeform 373">
              <a:extLst>
                <a:ext uri="{FF2B5EF4-FFF2-40B4-BE49-F238E27FC236}">
                  <a16:creationId xmlns:a16="http://schemas.microsoft.com/office/drawing/2014/main" id="{4B6FAAC7-163C-5089-FE8D-289CE6069BD7}"/>
                </a:ext>
              </a:extLst>
            </p:cNvPr>
            <p:cNvSpPr>
              <a:spLocks/>
            </p:cNvSpPr>
            <p:nvPr/>
          </p:nvSpPr>
          <p:spPr bwMode="auto">
            <a:xfrm>
              <a:off x="4545" y="2872"/>
              <a:ext cx="0" cy="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2"/>
                    <a:pt x="0" y="1"/>
                    <a:pt x="0" y="0"/>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cs typeface="+mn-ea"/>
                <a:sym typeface="+mn-lt"/>
              </a:endParaRPr>
            </a:p>
          </p:txBody>
        </p:sp>
        <p:sp>
          <p:nvSpPr>
            <p:cNvPr id="16" name="Freeform 374">
              <a:extLst>
                <a:ext uri="{FF2B5EF4-FFF2-40B4-BE49-F238E27FC236}">
                  <a16:creationId xmlns:a16="http://schemas.microsoft.com/office/drawing/2014/main" id="{C1B814F7-B801-375E-67C6-EAE6E5191C95}"/>
                </a:ext>
              </a:extLst>
            </p:cNvPr>
            <p:cNvSpPr>
              <a:spLocks/>
            </p:cNvSpPr>
            <p:nvPr/>
          </p:nvSpPr>
          <p:spPr bwMode="auto">
            <a:xfrm>
              <a:off x="2292" y="885"/>
              <a:ext cx="2264" cy="2317"/>
            </a:xfrm>
            <a:custGeom>
              <a:avLst/>
              <a:gdLst>
                <a:gd name="T0" fmla="*/ 883 w 956"/>
                <a:gd name="T1" fmla="*/ 449 h 978"/>
                <a:gd name="T2" fmla="*/ 883 w 956"/>
                <a:gd name="T3" fmla="*/ 449 h 978"/>
                <a:gd name="T4" fmla="*/ 877 w 956"/>
                <a:gd name="T5" fmla="*/ 448 h 978"/>
                <a:gd name="T6" fmla="*/ 865 w 956"/>
                <a:gd name="T7" fmla="*/ 446 h 978"/>
                <a:gd name="T8" fmla="*/ 865 w 956"/>
                <a:gd name="T9" fmla="*/ 446 h 978"/>
                <a:gd name="T10" fmla="*/ 762 w 956"/>
                <a:gd name="T11" fmla="*/ 434 h 978"/>
                <a:gd name="T12" fmla="*/ 762 w 956"/>
                <a:gd name="T13" fmla="*/ 346 h 978"/>
                <a:gd name="T14" fmla="*/ 641 w 956"/>
                <a:gd name="T15" fmla="*/ 337 h 978"/>
                <a:gd name="T16" fmla="*/ 641 w 956"/>
                <a:gd name="T17" fmla="*/ 249 h 978"/>
                <a:gd name="T18" fmla="*/ 519 w 956"/>
                <a:gd name="T19" fmla="*/ 246 h 978"/>
                <a:gd name="T20" fmla="*/ 519 w 956"/>
                <a:gd name="T21" fmla="*/ 159 h 978"/>
                <a:gd name="T22" fmla="*/ 397 w 956"/>
                <a:gd name="T23" fmla="*/ 159 h 978"/>
                <a:gd name="T24" fmla="*/ 397 w 956"/>
                <a:gd name="T25" fmla="*/ 76 h 978"/>
                <a:gd name="T26" fmla="*/ 275 w 956"/>
                <a:gd name="T27" fmla="*/ 76 h 978"/>
                <a:gd name="T28" fmla="*/ 275 w 956"/>
                <a:gd name="T29" fmla="*/ 0 h 978"/>
                <a:gd name="T30" fmla="*/ 3 w 956"/>
                <a:gd name="T31" fmla="*/ 0 h 978"/>
                <a:gd name="T32" fmla="*/ 0 w 956"/>
                <a:gd name="T33" fmla="*/ 3 h 978"/>
                <a:gd name="T34" fmla="*/ 0 w 956"/>
                <a:gd name="T35" fmla="*/ 962 h 978"/>
                <a:gd name="T36" fmla="*/ 884 w 956"/>
                <a:gd name="T37" fmla="*/ 978 h 978"/>
                <a:gd name="T38" fmla="*/ 883 w 956"/>
                <a:gd name="T39" fmla="*/ 809 h 978"/>
                <a:gd name="T40" fmla="*/ 951 w 956"/>
                <a:gd name="T41" fmla="*/ 839 h 978"/>
                <a:gd name="T42" fmla="*/ 951 w 956"/>
                <a:gd name="T43" fmla="*/ 481 h 978"/>
                <a:gd name="T44" fmla="*/ 883 w 956"/>
                <a:gd name="T45" fmla="*/ 449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6" h="978">
                  <a:moveTo>
                    <a:pt x="883" y="449"/>
                  </a:moveTo>
                  <a:cubicBezTo>
                    <a:pt x="883" y="449"/>
                    <a:pt x="883" y="449"/>
                    <a:pt x="883" y="449"/>
                  </a:cubicBezTo>
                  <a:cubicBezTo>
                    <a:pt x="881" y="449"/>
                    <a:pt x="879" y="448"/>
                    <a:pt x="877" y="448"/>
                  </a:cubicBezTo>
                  <a:cubicBezTo>
                    <a:pt x="874" y="447"/>
                    <a:pt x="869" y="447"/>
                    <a:pt x="865" y="446"/>
                  </a:cubicBezTo>
                  <a:cubicBezTo>
                    <a:pt x="865" y="446"/>
                    <a:pt x="865" y="446"/>
                    <a:pt x="865" y="446"/>
                  </a:cubicBezTo>
                  <a:cubicBezTo>
                    <a:pt x="831" y="441"/>
                    <a:pt x="797" y="437"/>
                    <a:pt x="762" y="434"/>
                  </a:cubicBezTo>
                  <a:cubicBezTo>
                    <a:pt x="762" y="404"/>
                    <a:pt x="762" y="375"/>
                    <a:pt x="762" y="346"/>
                  </a:cubicBezTo>
                  <a:cubicBezTo>
                    <a:pt x="722" y="342"/>
                    <a:pt x="681" y="339"/>
                    <a:pt x="641" y="337"/>
                  </a:cubicBezTo>
                  <a:cubicBezTo>
                    <a:pt x="641" y="308"/>
                    <a:pt x="641" y="278"/>
                    <a:pt x="641" y="249"/>
                  </a:cubicBezTo>
                  <a:cubicBezTo>
                    <a:pt x="600" y="247"/>
                    <a:pt x="559" y="246"/>
                    <a:pt x="519" y="246"/>
                  </a:cubicBezTo>
                  <a:cubicBezTo>
                    <a:pt x="519" y="216"/>
                    <a:pt x="519" y="188"/>
                    <a:pt x="519" y="159"/>
                  </a:cubicBezTo>
                  <a:cubicBezTo>
                    <a:pt x="397" y="159"/>
                    <a:pt x="397" y="159"/>
                    <a:pt x="397" y="159"/>
                  </a:cubicBezTo>
                  <a:cubicBezTo>
                    <a:pt x="397" y="129"/>
                    <a:pt x="397" y="105"/>
                    <a:pt x="397" y="76"/>
                  </a:cubicBezTo>
                  <a:cubicBezTo>
                    <a:pt x="275" y="76"/>
                    <a:pt x="275" y="76"/>
                    <a:pt x="275" y="76"/>
                  </a:cubicBezTo>
                  <a:cubicBezTo>
                    <a:pt x="275" y="47"/>
                    <a:pt x="275" y="30"/>
                    <a:pt x="275" y="0"/>
                  </a:cubicBezTo>
                  <a:cubicBezTo>
                    <a:pt x="3" y="0"/>
                    <a:pt x="3" y="0"/>
                    <a:pt x="3" y="0"/>
                  </a:cubicBezTo>
                  <a:cubicBezTo>
                    <a:pt x="0" y="3"/>
                    <a:pt x="0" y="3"/>
                    <a:pt x="0" y="3"/>
                  </a:cubicBezTo>
                  <a:cubicBezTo>
                    <a:pt x="0" y="3"/>
                    <a:pt x="0" y="640"/>
                    <a:pt x="0" y="962"/>
                  </a:cubicBezTo>
                  <a:cubicBezTo>
                    <a:pt x="190" y="962"/>
                    <a:pt x="576" y="933"/>
                    <a:pt x="884" y="978"/>
                  </a:cubicBezTo>
                  <a:cubicBezTo>
                    <a:pt x="884" y="921"/>
                    <a:pt x="884" y="865"/>
                    <a:pt x="883" y="809"/>
                  </a:cubicBezTo>
                  <a:cubicBezTo>
                    <a:pt x="943" y="819"/>
                    <a:pt x="950" y="834"/>
                    <a:pt x="951" y="839"/>
                  </a:cubicBezTo>
                  <a:cubicBezTo>
                    <a:pt x="951" y="481"/>
                    <a:pt x="951" y="481"/>
                    <a:pt x="951" y="481"/>
                  </a:cubicBezTo>
                  <a:cubicBezTo>
                    <a:pt x="951" y="481"/>
                    <a:pt x="956" y="461"/>
                    <a:pt x="883" y="449"/>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cs typeface="+mn-ea"/>
                <a:sym typeface="+mn-lt"/>
              </a:endParaRPr>
            </a:p>
          </p:txBody>
        </p:sp>
      </p:grpSp>
      <p:sp>
        <p:nvSpPr>
          <p:cNvPr id="9" name="Freeform 369">
            <a:extLst>
              <a:ext uri="{FF2B5EF4-FFF2-40B4-BE49-F238E27FC236}">
                <a16:creationId xmlns:a16="http://schemas.microsoft.com/office/drawing/2014/main" id="{52385BC7-CAAD-A442-E129-964C3E0669E1}"/>
              </a:ext>
            </a:extLst>
          </p:cNvPr>
          <p:cNvSpPr>
            <a:spLocks/>
          </p:cNvSpPr>
          <p:nvPr/>
        </p:nvSpPr>
        <p:spPr bwMode="auto">
          <a:xfrm flipH="1">
            <a:off x="6747895" y="3230067"/>
            <a:ext cx="4161139" cy="3627933"/>
          </a:xfrm>
          <a:custGeom>
            <a:avLst/>
            <a:gdLst>
              <a:gd name="T0" fmla="*/ 589 w 727"/>
              <a:gd name="T1" fmla="*/ 117 h 579"/>
              <a:gd name="T2" fmla="*/ 589 w 727"/>
              <a:gd name="T3" fmla="*/ 26 h 579"/>
              <a:gd name="T4" fmla="*/ 725 w 727"/>
              <a:gd name="T5" fmla="*/ 0 h 579"/>
              <a:gd name="T6" fmla="*/ 727 w 727"/>
              <a:gd name="T7" fmla="*/ 514 h 579"/>
              <a:gd name="T8" fmla="*/ 0 w 727"/>
              <a:gd name="T9" fmla="*/ 539 h 579"/>
              <a:gd name="T10" fmla="*/ 0 w 727"/>
              <a:gd name="T11" fmla="*/ 451 h 579"/>
              <a:gd name="T12" fmla="*/ 117 w 727"/>
              <a:gd name="T13" fmla="*/ 464 h 579"/>
              <a:gd name="T14" fmla="*/ 117 w 727"/>
              <a:gd name="T15" fmla="*/ 376 h 579"/>
              <a:gd name="T16" fmla="*/ 235 w 727"/>
              <a:gd name="T17" fmla="*/ 384 h 579"/>
              <a:gd name="T18" fmla="*/ 235 w 727"/>
              <a:gd name="T19" fmla="*/ 296 h 579"/>
              <a:gd name="T20" fmla="*/ 353 w 727"/>
              <a:gd name="T21" fmla="*/ 299 h 579"/>
              <a:gd name="T22" fmla="*/ 353 w 727"/>
              <a:gd name="T23" fmla="*/ 211 h 579"/>
              <a:gd name="T24" fmla="*/ 471 w 727"/>
              <a:gd name="T25" fmla="*/ 209 h 579"/>
              <a:gd name="T26" fmla="*/ 471 w 727"/>
              <a:gd name="T27" fmla="*/ 127 h 579"/>
              <a:gd name="T28" fmla="*/ 589 w 727"/>
              <a:gd name="T29" fmla="*/ 117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7" h="579">
                <a:moveTo>
                  <a:pt x="589" y="117"/>
                </a:moveTo>
                <a:cubicBezTo>
                  <a:pt x="589" y="88"/>
                  <a:pt x="589" y="55"/>
                  <a:pt x="589" y="26"/>
                </a:cubicBezTo>
                <a:cubicBezTo>
                  <a:pt x="589" y="26"/>
                  <a:pt x="694" y="28"/>
                  <a:pt x="725" y="0"/>
                </a:cubicBezTo>
                <a:cubicBezTo>
                  <a:pt x="727" y="514"/>
                  <a:pt x="727" y="514"/>
                  <a:pt x="727" y="514"/>
                </a:cubicBezTo>
                <a:cubicBezTo>
                  <a:pt x="674" y="579"/>
                  <a:pt x="240" y="571"/>
                  <a:pt x="0" y="539"/>
                </a:cubicBezTo>
                <a:cubicBezTo>
                  <a:pt x="0" y="510"/>
                  <a:pt x="0" y="481"/>
                  <a:pt x="0" y="451"/>
                </a:cubicBezTo>
                <a:cubicBezTo>
                  <a:pt x="39" y="456"/>
                  <a:pt x="78" y="461"/>
                  <a:pt x="117" y="464"/>
                </a:cubicBezTo>
                <a:cubicBezTo>
                  <a:pt x="117" y="435"/>
                  <a:pt x="117" y="405"/>
                  <a:pt x="117" y="376"/>
                </a:cubicBezTo>
                <a:cubicBezTo>
                  <a:pt x="156" y="380"/>
                  <a:pt x="196" y="382"/>
                  <a:pt x="235" y="384"/>
                </a:cubicBezTo>
                <a:cubicBezTo>
                  <a:pt x="235" y="355"/>
                  <a:pt x="235" y="325"/>
                  <a:pt x="235" y="296"/>
                </a:cubicBezTo>
                <a:cubicBezTo>
                  <a:pt x="274" y="298"/>
                  <a:pt x="314" y="299"/>
                  <a:pt x="353" y="299"/>
                </a:cubicBezTo>
                <a:cubicBezTo>
                  <a:pt x="353" y="270"/>
                  <a:pt x="353" y="240"/>
                  <a:pt x="353" y="211"/>
                </a:cubicBezTo>
                <a:cubicBezTo>
                  <a:pt x="392" y="211"/>
                  <a:pt x="432" y="210"/>
                  <a:pt x="471" y="209"/>
                </a:cubicBezTo>
                <a:cubicBezTo>
                  <a:pt x="471" y="179"/>
                  <a:pt x="471" y="156"/>
                  <a:pt x="471" y="127"/>
                </a:cubicBezTo>
                <a:cubicBezTo>
                  <a:pt x="471" y="127"/>
                  <a:pt x="565" y="123"/>
                  <a:pt x="589" y="117"/>
                </a:cubicBezTo>
              </a:path>
            </a:pathLst>
          </a:custGeom>
          <a:solidFill>
            <a:schemeClr val="tx1">
              <a:lumMod val="75000"/>
              <a:lumOff val="25000"/>
            </a:schemeClr>
          </a:solidFill>
          <a:ln>
            <a:noFill/>
          </a:ln>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0" name="Freeform 378">
            <a:extLst>
              <a:ext uri="{FF2B5EF4-FFF2-40B4-BE49-F238E27FC236}">
                <a16:creationId xmlns:a16="http://schemas.microsoft.com/office/drawing/2014/main" id="{0D9712AF-0A8C-0967-4BF0-DA49A34BB29B}"/>
              </a:ext>
            </a:extLst>
          </p:cNvPr>
          <p:cNvSpPr>
            <a:spLocks/>
          </p:cNvSpPr>
          <p:nvPr/>
        </p:nvSpPr>
        <p:spPr bwMode="auto">
          <a:xfrm flipH="1">
            <a:off x="7829539" y="190500"/>
            <a:ext cx="4361473" cy="2746033"/>
          </a:xfrm>
          <a:custGeom>
            <a:avLst/>
            <a:gdLst>
              <a:gd name="T0" fmla="*/ 3 w 762"/>
              <a:gd name="T1" fmla="*/ 0 h 437"/>
              <a:gd name="T2" fmla="*/ 275 w 762"/>
              <a:gd name="T3" fmla="*/ 0 h 437"/>
              <a:gd name="T4" fmla="*/ 275 w 762"/>
              <a:gd name="T5" fmla="*/ 76 h 437"/>
              <a:gd name="T6" fmla="*/ 397 w 762"/>
              <a:gd name="T7" fmla="*/ 76 h 437"/>
              <a:gd name="T8" fmla="*/ 397 w 762"/>
              <a:gd name="T9" fmla="*/ 159 h 437"/>
              <a:gd name="T10" fmla="*/ 519 w 762"/>
              <a:gd name="T11" fmla="*/ 159 h 437"/>
              <a:gd name="T12" fmla="*/ 519 w 762"/>
              <a:gd name="T13" fmla="*/ 246 h 437"/>
              <a:gd name="T14" fmla="*/ 641 w 762"/>
              <a:gd name="T15" fmla="*/ 249 h 437"/>
              <a:gd name="T16" fmla="*/ 641 w 762"/>
              <a:gd name="T17" fmla="*/ 337 h 437"/>
              <a:gd name="T18" fmla="*/ 762 w 762"/>
              <a:gd name="T19" fmla="*/ 346 h 437"/>
              <a:gd name="T20" fmla="*/ 762 w 762"/>
              <a:gd name="T21" fmla="*/ 434 h 437"/>
              <a:gd name="T22" fmla="*/ 759 w 762"/>
              <a:gd name="T23" fmla="*/ 437 h 437"/>
              <a:gd name="T24" fmla="*/ 759 w 762"/>
              <a:gd name="T25" fmla="*/ 349 h 437"/>
              <a:gd name="T26" fmla="*/ 637 w 762"/>
              <a:gd name="T27" fmla="*/ 340 h 437"/>
              <a:gd name="T28" fmla="*/ 637 w 762"/>
              <a:gd name="T29" fmla="*/ 252 h 437"/>
              <a:gd name="T30" fmla="*/ 515 w 762"/>
              <a:gd name="T31" fmla="*/ 248 h 437"/>
              <a:gd name="T32" fmla="*/ 515 w 762"/>
              <a:gd name="T33" fmla="*/ 162 h 437"/>
              <a:gd name="T34" fmla="*/ 394 w 762"/>
              <a:gd name="T35" fmla="*/ 162 h 437"/>
              <a:gd name="T36" fmla="*/ 394 w 762"/>
              <a:gd name="T37" fmla="*/ 79 h 437"/>
              <a:gd name="T38" fmla="*/ 272 w 762"/>
              <a:gd name="T39" fmla="*/ 79 h 437"/>
              <a:gd name="T40" fmla="*/ 272 w 762"/>
              <a:gd name="T41" fmla="*/ 3 h 437"/>
              <a:gd name="T42" fmla="*/ 0 w 762"/>
              <a:gd name="T43" fmla="*/ 3 h 437"/>
              <a:gd name="T44" fmla="*/ 3 w 762"/>
              <a:gd name="T45"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2" h="437">
                <a:moveTo>
                  <a:pt x="3" y="0"/>
                </a:moveTo>
                <a:cubicBezTo>
                  <a:pt x="275" y="0"/>
                  <a:pt x="275" y="0"/>
                  <a:pt x="275" y="0"/>
                </a:cubicBezTo>
                <a:cubicBezTo>
                  <a:pt x="275" y="30"/>
                  <a:pt x="275" y="47"/>
                  <a:pt x="275" y="76"/>
                </a:cubicBezTo>
                <a:cubicBezTo>
                  <a:pt x="397" y="76"/>
                  <a:pt x="397" y="76"/>
                  <a:pt x="397" y="76"/>
                </a:cubicBezTo>
                <a:cubicBezTo>
                  <a:pt x="397" y="105"/>
                  <a:pt x="397" y="129"/>
                  <a:pt x="397" y="159"/>
                </a:cubicBezTo>
                <a:cubicBezTo>
                  <a:pt x="519" y="159"/>
                  <a:pt x="519" y="159"/>
                  <a:pt x="519" y="159"/>
                </a:cubicBezTo>
                <a:cubicBezTo>
                  <a:pt x="519" y="188"/>
                  <a:pt x="519" y="216"/>
                  <a:pt x="519" y="246"/>
                </a:cubicBezTo>
                <a:cubicBezTo>
                  <a:pt x="559" y="246"/>
                  <a:pt x="600" y="247"/>
                  <a:pt x="641" y="249"/>
                </a:cubicBezTo>
                <a:cubicBezTo>
                  <a:pt x="641" y="278"/>
                  <a:pt x="641" y="308"/>
                  <a:pt x="641" y="337"/>
                </a:cubicBezTo>
                <a:cubicBezTo>
                  <a:pt x="681" y="339"/>
                  <a:pt x="722" y="342"/>
                  <a:pt x="762" y="346"/>
                </a:cubicBezTo>
                <a:cubicBezTo>
                  <a:pt x="762" y="375"/>
                  <a:pt x="762" y="404"/>
                  <a:pt x="762" y="434"/>
                </a:cubicBezTo>
                <a:cubicBezTo>
                  <a:pt x="759" y="437"/>
                  <a:pt x="759" y="437"/>
                  <a:pt x="759" y="437"/>
                </a:cubicBezTo>
                <a:cubicBezTo>
                  <a:pt x="759" y="407"/>
                  <a:pt x="759" y="378"/>
                  <a:pt x="759" y="349"/>
                </a:cubicBezTo>
                <a:cubicBezTo>
                  <a:pt x="719" y="345"/>
                  <a:pt x="678" y="342"/>
                  <a:pt x="637" y="340"/>
                </a:cubicBezTo>
                <a:cubicBezTo>
                  <a:pt x="637" y="310"/>
                  <a:pt x="637" y="281"/>
                  <a:pt x="637" y="252"/>
                </a:cubicBezTo>
                <a:cubicBezTo>
                  <a:pt x="597" y="250"/>
                  <a:pt x="556" y="249"/>
                  <a:pt x="515" y="248"/>
                </a:cubicBezTo>
                <a:cubicBezTo>
                  <a:pt x="515" y="219"/>
                  <a:pt x="515" y="191"/>
                  <a:pt x="515" y="162"/>
                </a:cubicBezTo>
                <a:cubicBezTo>
                  <a:pt x="394" y="162"/>
                  <a:pt x="394" y="162"/>
                  <a:pt x="394" y="162"/>
                </a:cubicBezTo>
                <a:cubicBezTo>
                  <a:pt x="394" y="132"/>
                  <a:pt x="394" y="108"/>
                  <a:pt x="394" y="79"/>
                </a:cubicBezTo>
                <a:cubicBezTo>
                  <a:pt x="272" y="79"/>
                  <a:pt x="272" y="79"/>
                  <a:pt x="272" y="79"/>
                </a:cubicBezTo>
                <a:cubicBezTo>
                  <a:pt x="272" y="49"/>
                  <a:pt x="272" y="32"/>
                  <a:pt x="272" y="3"/>
                </a:cubicBezTo>
                <a:cubicBezTo>
                  <a:pt x="0" y="3"/>
                  <a:pt x="0" y="3"/>
                  <a:pt x="0" y="3"/>
                </a:cubicBezTo>
                <a:lnTo>
                  <a:pt x="3" y="0"/>
                </a:lnTo>
                <a:close/>
              </a:path>
            </a:pathLst>
          </a:custGeom>
          <a:solidFill>
            <a:schemeClr val="bg1"/>
          </a:solidFill>
          <a:ln>
            <a:noFill/>
          </a:ln>
          <a:effectLst>
            <a:outerShdw blurRad="38100" dist="25400" dir="8100000" algn="tr" rotWithShape="0">
              <a:srgbClr val="015A63">
                <a:alpha val="40000"/>
              </a:srgbClr>
            </a:outerShdw>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1" name="Freeform 382">
            <a:extLst>
              <a:ext uri="{FF2B5EF4-FFF2-40B4-BE49-F238E27FC236}">
                <a16:creationId xmlns:a16="http://schemas.microsoft.com/office/drawing/2014/main" id="{D081201C-D9BA-85C2-A2F9-765E479FB49E}"/>
              </a:ext>
            </a:extLst>
          </p:cNvPr>
          <p:cNvSpPr>
            <a:spLocks/>
          </p:cNvSpPr>
          <p:nvPr/>
        </p:nvSpPr>
        <p:spPr bwMode="auto">
          <a:xfrm flipH="1">
            <a:off x="7525416" y="3367404"/>
            <a:ext cx="3374288" cy="2780358"/>
          </a:xfrm>
          <a:custGeom>
            <a:avLst/>
            <a:gdLst>
              <a:gd name="T0" fmla="*/ 589 w 589"/>
              <a:gd name="T1" fmla="*/ 96 h 443"/>
              <a:gd name="T2" fmla="*/ 589 w 589"/>
              <a:gd name="T3" fmla="*/ 4 h 443"/>
              <a:gd name="T4" fmla="*/ 583 w 589"/>
              <a:gd name="T5" fmla="*/ 0 h 443"/>
              <a:gd name="T6" fmla="*/ 584 w 589"/>
              <a:gd name="T7" fmla="*/ 92 h 443"/>
              <a:gd name="T8" fmla="*/ 466 w 589"/>
              <a:gd name="T9" fmla="*/ 101 h 443"/>
              <a:gd name="T10" fmla="*/ 466 w 589"/>
              <a:gd name="T11" fmla="*/ 183 h 443"/>
              <a:gd name="T12" fmla="*/ 348 w 589"/>
              <a:gd name="T13" fmla="*/ 185 h 443"/>
              <a:gd name="T14" fmla="*/ 348 w 589"/>
              <a:gd name="T15" fmla="*/ 273 h 443"/>
              <a:gd name="T16" fmla="*/ 232 w 589"/>
              <a:gd name="T17" fmla="*/ 271 h 443"/>
              <a:gd name="T18" fmla="*/ 232 w 589"/>
              <a:gd name="T19" fmla="*/ 359 h 443"/>
              <a:gd name="T20" fmla="*/ 120 w 589"/>
              <a:gd name="T21" fmla="*/ 351 h 443"/>
              <a:gd name="T22" fmla="*/ 117 w 589"/>
              <a:gd name="T23" fmla="*/ 355 h 443"/>
              <a:gd name="T24" fmla="*/ 117 w 589"/>
              <a:gd name="T25" fmla="*/ 439 h 443"/>
              <a:gd name="T26" fmla="*/ 3 w 589"/>
              <a:gd name="T27" fmla="*/ 427 h 443"/>
              <a:gd name="T28" fmla="*/ 0 w 589"/>
              <a:gd name="T29" fmla="*/ 430 h 443"/>
              <a:gd name="T30" fmla="*/ 118 w 589"/>
              <a:gd name="T31" fmla="*/ 443 h 443"/>
              <a:gd name="T32" fmla="*/ 118 w 589"/>
              <a:gd name="T33" fmla="*/ 355 h 443"/>
              <a:gd name="T34" fmla="*/ 235 w 589"/>
              <a:gd name="T35" fmla="*/ 363 h 443"/>
              <a:gd name="T36" fmla="*/ 235 w 589"/>
              <a:gd name="T37" fmla="*/ 275 h 443"/>
              <a:gd name="T38" fmla="*/ 353 w 589"/>
              <a:gd name="T39" fmla="*/ 278 h 443"/>
              <a:gd name="T40" fmla="*/ 353 w 589"/>
              <a:gd name="T41" fmla="*/ 190 h 443"/>
              <a:gd name="T42" fmla="*/ 471 w 589"/>
              <a:gd name="T43" fmla="*/ 188 h 443"/>
              <a:gd name="T44" fmla="*/ 471 w 589"/>
              <a:gd name="T45" fmla="*/ 105 h 443"/>
              <a:gd name="T46" fmla="*/ 589 w 589"/>
              <a:gd name="T47" fmla="*/ 9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9" h="443">
                <a:moveTo>
                  <a:pt x="589" y="96"/>
                </a:moveTo>
                <a:cubicBezTo>
                  <a:pt x="589" y="67"/>
                  <a:pt x="589" y="34"/>
                  <a:pt x="589" y="4"/>
                </a:cubicBezTo>
                <a:cubicBezTo>
                  <a:pt x="583" y="0"/>
                  <a:pt x="583" y="0"/>
                  <a:pt x="583" y="0"/>
                </a:cubicBezTo>
                <a:cubicBezTo>
                  <a:pt x="584" y="92"/>
                  <a:pt x="584" y="92"/>
                  <a:pt x="584" y="92"/>
                </a:cubicBezTo>
                <a:cubicBezTo>
                  <a:pt x="560" y="97"/>
                  <a:pt x="466" y="101"/>
                  <a:pt x="466" y="101"/>
                </a:cubicBezTo>
                <a:cubicBezTo>
                  <a:pt x="466" y="131"/>
                  <a:pt x="466" y="154"/>
                  <a:pt x="466" y="183"/>
                </a:cubicBezTo>
                <a:cubicBezTo>
                  <a:pt x="427" y="185"/>
                  <a:pt x="387" y="186"/>
                  <a:pt x="348" y="185"/>
                </a:cubicBezTo>
                <a:cubicBezTo>
                  <a:pt x="348" y="215"/>
                  <a:pt x="348" y="244"/>
                  <a:pt x="348" y="273"/>
                </a:cubicBezTo>
                <a:cubicBezTo>
                  <a:pt x="309" y="273"/>
                  <a:pt x="272" y="272"/>
                  <a:pt x="232" y="271"/>
                </a:cubicBezTo>
                <a:cubicBezTo>
                  <a:pt x="232" y="300"/>
                  <a:pt x="232" y="329"/>
                  <a:pt x="232" y="359"/>
                </a:cubicBezTo>
                <a:cubicBezTo>
                  <a:pt x="193" y="357"/>
                  <a:pt x="120" y="351"/>
                  <a:pt x="120" y="351"/>
                </a:cubicBezTo>
                <a:cubicBezTo>
                  <a:pt x="117" y="355"/>
                  <a:pt x="117" y="355"/>
                  <a:pt x="117" y="355"/>
                </a:cubicBezTo>
                <a:cubicBezTo>
                  <a:pt x="117" y="355"/>
                  <a:pt x="117" y="411"/>
                  <a:pt x="117" y="439"/>
                </a:cubicBezTo>
                <a:cubicBezTo>
                  <a:pt x="78" y="436"/>
                  <a:pt x="42" y="432"/>
                  <a:pt x="3" y="427"/>
                </a:cubicBezTo>
                <a:cubicBezTo>
                  <a:pt x="0" y="430"/>
                  <a:pt x="0" y="430"/>
                  <a:pt x="0" y="430"/>
                </a:cubicBezTo>
                <a:cubicBezTo>
                  <a:pt x="39" y="435"/>
                  <a:pt x="78" y="439"/>
                  <a:pt x="118" y="443"/>
                </a:cubicBezTo>
                <a:cubicBezTo>
                  <a:pt x="118" y="414"/>
                  <a:pt x="118" y="384"/>
                  <a:pt x="118" y="355"/>
                </a:cubicBezTo>
                <a:cubicBezTo>
                  <a:pt x="157" y="358"/>
                  <a:pt x="196" y="361"/>
                  <a:pt x="235" y="363"/>
                </a:cubicBezTo>
                <a:cubicBezTo>
                  <a:pt x="235" y="333"/>
                  <a:pt x="235" y="304"/>
                  <a:pt x="235" y="275"/>
                </a:cubicBezTo>
                <a:cubicBezTo>
                  <a:pt x="275" y="277"/>
                  <a:pt x="314" y="278"/>
                  <a:pt x="353" y="278"/>
                </a:cubicBezTo>
                <a:cubicBezTo>
                  <a:pt x="353" y="248"/>
                  <a:pt x="353" y="219"/>
                  <a:pt x="353" y="190"/>
                </a:cubicBezTo>
                <a:cubicBezTo>
                  <a:pt x="393" y="190"/>
                  <a:pt x="432" y="189"/>
                  <a:pt x="471" y="188"/>
                </a:cubicBezTo>
                <a:cubicBezTo>
                  <a:pt x="471" y="158"/>
                  <a:pt x="471" y="135"/>
                  <a:pt x="471" y="105"/>
                </a:cubicBezTo>
                <a:cubicBezTo>
                  <a:pt x="471" y="105"/>
                  <a:pt x="566" y="101"/>
                  <a:pt x="589" y="96"/>
                </a:cubicBezTo>
              </a:path>
            </a:pathLst>
          </a:custGeom>
          <a:solidFill>
            <a:schemeClr val="bg1"/>
          </a:solidFill>
          <a:ln>
            <a:noFill/>
          </a:ln>
          <a:effectLst>
            <a:outerShdw blurRad="38100" dist="12700" dir="2700000" algn="tl" rotWithShape="0">
              <a:srgbClr val="0192A1"/>
            </a:outerShdw>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2" name="Freeform 386">
            <a:extLst>
              <a:ext uri="{FF2B5EF4-FFF2-40B4-BE49-F238E27FC236}">
                <a16:creationId xmlns:a16="http://schemas.microsoft.com/office/drawing/2014/main" id="{5516EA62-73A8-45EB-295E-86013F7613E0}"/>
              </a:ext>
            </a:extLst>
          </p:cNvPr>
          <p:cNvSpPr>
            <a:spLocks/>
          </p:cNvSpPr>
          <p:nvPr/>
        </p:nvSpPr>
        <p:spPr bwMode="auto">
          <a:xfrm flipH="1">
            <a:off x="6742280" y="2920088"/>
            <a:ext cx="1112693" cy="488478"/>
          </a:xfrm>
          <a:custGeom>
            <a:avLst/>
            <a:gdLst>
              <a:gd name="T0" fmla="*/ 3 w 192"/>
              <a:gd name="T1" fmla="*/ 0 h 75"/>
              <a:gd name="T2" fmla="*/ 136 w 192"/>
              <a:gd name="T3" fmla="*/ 16 h 75"/>
              <a:gd name="T4" fmla="*/ 192 w 192"/>
              <a:gd name="T5" fmla="*/ 47 h 75"/>
              <a:gd name="T6" fmla="*/ 136 w 192"/>
              <a:gd name="T7" fmla="*/ 68 h 75"/>
              <a:gd name="T8" fmla="*/ 56 w 192"/>
              <a:gd name="T9" fmla="*/ 73 h 75"/>
              <a:gd name="T10" fmla="*/ 50 w 192"/>
              <a:gd name="T11" fmla="*/ 68 h 75"/>
              <a:gd name="T12" fmla="*/ 65 w 192"/>
              <a:gd name="T13" fmla="*/ 69 h 75"/>
              <a:gd name="T14" fmla="*/ 136 w 192"/>
              <a:gd name="T15" fmla="*/ 64 h 75"/>
              <a:gd name="T16" fmla="*/ 186 w 192"/>
              <a:gd name="T17" fmla="*/ 47 h 75"/>
              <a:gd name="T18" fmla="*/ 136 w 192"/>
              <a:gd name="T19" fmla="*/ 21 h 75"/>
              <a:gd name="T20" fmla="*/ 0 w 192"/>
              <a:gd name="T21" fmla="*/ 3 h 75"/>
              <a:gd name="T22" fmla="*/ 3 w 192"/>
              <a:gd name="T2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75">
                <a:moveTo>
                  <a:pt x="3" y="0"/>
                </a:moveTo>
                <a:cubicBezTo>
                  <a:pt x="3" y="0"/>
                  <a:pt x="96" y="9"/>
                  <a:pt x="136" y="16"/>
                </a:cubicBezTo>
                <a:cubicBezTo>
                  <a:pt x="177" y="24"/>
                  <a:pt x="192" y="38"/>
                  <a:pt x="192" y="47"/>
                </a:cubicBezTo>
                <a:cubicBezTo>
                  <a:pt x="192" y="47"/>
                  <a:pt x="181" y="62"/>
                  <a:pt x="136" y="68"/>
                </a:cubicBezTo>
                <a:cubicBezTo>
                  <a:pt x="136" y="68"/>
                  <a:pt x="83" y="75"/>
                  <a:pt x="56" y="73"/>
                </a:cubicBezTo>
                <a:cubicBezTo>
                  <a:pt x="50" y="68"/>
                  <a:pt x="50" y="68"/>
                  <a:pt x="50" y="68"/>
                </a:cubicBezTo>
                <a:cubicBezTo>
                  <a:pt x="52" y="69"/>
                  <a:pt x="61" y="69"/>
                  <a:pt x="65" y="69"/>
                </a:cubicBezTo>
                <a:cubicBezTo>
                  <a:pt x="92" y="69"/>
                  <a:pt x="135" y="64"/>
                  <a:pt x="136" y="64"/>
                </a:cubicBezTo>
                <a:cubicBezTo>
                  <a:pt x="171" y="59"/>
                  <a:pt x="184" y="49"/>
                  <a:pt x="186" y="47"/>
                </a:cubicBezTo>
                <a:cubicBezTo>
                  <a:pt x="186" y="41"/>
                  <a:pt x="172" y="28"/>
                  <a:pt x="136" y="21"/>
                </a:cubicBezTo>
                <a:cubicBezTo>
                  <a:pt x="96" y="13"/>
                  <a:pt x="1" y="3"/>
                  <a:pt x="0" y="3"/>
                </a:cubicBezTo>
                <a:lnTo>
                  <a:pt x="3" y="0"/>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3" name="Freeform 398">
            <a:extLst>
              <a:ext uri="{FF2B5EF4-FFF2-40B4-BE49-F238E27FC236}">
                <a16:creationId xmlns:a16="http://schemas.microsoft.com/office/drawing/2014/main" id="{C5A9E72A-7C23-395A-A6E8-3485CF5935FA}"/>
              </a:ext>
            </a:extLst>
          </p:cNvPr>
          <p:cNvSpPr>
            <a:spLocks/>
          </p:cNvSpPr>
          <p:nvPr/>
        </p:nvSpPr>
        <p:spPr bwMode="auto">
          <a:xfrm flipH="1">
            <a:off x="6796188" y="524911"/>
            <a:ext cx="1358887" cy="3385011"/>
          </a:xfrm>
          <a:custGeom>
            <a:avLst/>
            <a:gdLst>
              <a:gd name="T0" fmla="*/ 209 w 236"/>
              <a:gd name="T1" fmla="*/ 439 h 540"/>
              <a:gd name="T2" fmla="*/ 224 w 236"/>
              <a:gd name="T3" fmla="*/ 304 h 540"/>
              <a:gd name="T4" fmla="*/ 151 w 236"/>
              <a:gd name="T5" fmla="*/ 250 h 540"/>
              <a:gd name="T6" fmla="*/ 189 w 236"/>
              <a:gd name="T7" fmla="*/ 240 h 540"/>
              <a:gd name="T8" fmla="*/ 191 w 236"/>
              <a:gd name="T9" fmla="*/ 237 h 540"/>
              <a:gd name="T10" fmla="*/ 217 w 236"/>
              <a:gd name="T11" fmla="*/ 247 h 540"/>
              <a:gd name="T12" fmla="*/ 227 w 236"/>
              <a:gd name="T13" fmla="*/ 237 h 540"/>
              <a:gd name="T14" fmla="*/ 228 w 236"/>
              <a:gd name="T15" fmla="*/ 222 h 540"/>
              <a:gd name="T16" fmla="*/ 218 w 236"/>
              <a:gd name="T17" fmla="*/ 217 h 540"/>
              <a:gd name="T18" fmla="*/ 198 w 236"/>
              <a:gd name="T19" fmla="*/ 219 h 540"/>
              <a:gd name="T20" fmla="*/ 142 w 236"/>
              <a:gd name="T21" fmla="*/ 195 h 540"/>
              <a:gd name="T22" fmla="*/ 126 w 236"/>
              <a:gd name="T23" fmla="*/ 135 h 540"/>
              <a:gd name="T24" fmla="*/ 117 w 236"/>
              <a:gd name="T25" fmla="*/ 97 h 540"/>
              <a:gd name="T26" fmla="*/ 109 w 236"/>
              <a:gd name="T27" fmla="*/ 78 h 540"/>
              <a:gd name="T28" fmla="*/ 119 w 236"/>
              <a:gd name="T29" fmla="*/ 79 h 540"/>
              <a:gd name="T30" fmla="*/ 121 w 236"/>
              <a:gd name="T31" fmla="*/ 70 h 540"/>
              <a:gd name="T32" fmla="*/ 123 w 236"/>
              <a:gd name="T33" fmla="*/ 60 h 540"/>
              <a:gd name="T34" fmla="*/ 121 w 236"/>
              <a:gd name="T35" fmla="*/ 51 h 540"/>
              <a:gd name="T36" fmla="*/ 125 w 236"/>
              <a:gd name="T37" fmla="*/ 43 h 540"/>
              <a:gd name="T38" fmla="*/ 122 w 236"/>
              <a:gd name="T39" fmla="*/ 32 h 540"/>
              <a:gd name="T40" fmla="*/ 116 w 236"/>
              <a:gd name="T41" fmla="*/ 21 h 540"/>
              <a:gd name="T42" fmla="*/ 81 w 236"/>
              <a:gd name="T43" fmla="*/ 6 h 540"/>
              <a:gd name="T44" fmla="*/ 67 w 236"/>
              <a:gd name="T45" fmla="*/ 68 h 540"/>
              <a:gd name="T46" fmla="*/ 70 w 236"/>
              <a:gd name="T47" fmla="*/ 72 h 540"/>
              <a:gd name="T48" fmla="*/ 70 w 236"/>
              <a:gd name="T49" fmla="*/ 82 h 540"/>
              <a:gd name="T50" fmla="*/ 41 w 236"/>
              <a:gd name="T51" fmla="*/ 139 h 540"/>
              <a:gd name="T52" fmla="*/ 35 w 236"/>
              <a:gd name="T53" fmla="*/ 266 h 540"/>
              <a:gd name="T54" fmla="*/ 38 w 236"/>
              <a:gd name="T55" fmla="*/ 285 h 540"/>
              <a:gd name="T56" fmla="*/ 59 w 236"/>
              <a:gd name="T57" fmla="*/ 313 h 540"/>
              <a:gd name="T58" fmla="*/ 1 w 236"/>
              <a:gd name="T59" fmla="*/ 323 h 540"/>
              <a:gd name="T60" fmla="*/ 8 w 236"/>
              <a:gd name="T61" fmla="*/ 426 h 540"/>
              <a:gd name="T62" fmla="*/ 25 w 236"/>
              <a:gd name="T63" fmla="*/ 430 h 540"/>
              <a:gd name="T64" fmla="*/ 41 w 236"/>
              <a:gd name="T65" fmla="*/ 427 h 540"/>
              <a:gd name="T66" fmla="*/ 14 w 236"/>
              <a:gd name="T67" fmla="*/ 498 h 540"/>
              <a:gd name="T68" fmla="*/ 19 w 236"/>
              <a:gd name="T69" fmla="*/ 522 h 540"/>
              <a:gd name="T70" fmla="*/ 26 w 236"/>
              <a:gd name="T71" fmla="*/ 526 h 540"/>
              <a:gd name="T72" fmla="*/ 84 w 236"/>
              <a:gd name="T73" fmla="*/ 538 h 540"/>
              <a:gd name="T74" fmla="*/ 48 w 236"/>
              <a:gd name="T75" fmla="*/ 505 h 540"/>
              <a:gd name="T76" fmla="*/ 122 w 236"/>
              <a:gd name="T77" fmla="*/ 427 h 540"/>
              <a:gd name="T78" fmla="*/ 140 w 236"/>
              <a:gd name="T79" fmla="*/ 430 h 540"/>
              <a:gd name="T80" fmla="*/ 150 w 236"/>
              <a:gd name="T81" fmla="*/ 427 h 540"/>
              <a:gd name="T82" fmla="*/ 110 w 236"/>
              <a:gd name="T83" fmla="*/ 324 h 540"/>
              <a:gd name="T84" fmla="*/ 172 w 236"/>
              <a:gd name="T85" fmla="*/ 320 h 540"/>
              <a:gd name="T86" fmla="*/ 164 w 236"/>
              <a:gd name="T87" fmla="*/ 435 h 540"/>
              <a:gd name="T88" fmla="*/ 164 w 236"/>
              <a:gd name="T89" fmla="*/ 457 h 540"/>
              <a:gd name="T90" fmla="*/ 183 w 236"/>
              <a:gd name="T91" fmla="*/ 453 h 540"/>
              <a:gd name="T92" fmla="*/ 235 w 236"/>
              <a:gd name="T93" fmla="*/ 457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6" h="540">
                <a:moveTo>
                  <a:pt x="234" y="454"/>
                </a:moveTo>
                <a:cubicBezTo>
                  <a:pt x="224" y="446"/>
                  <a:pt x="221" y="444"/>
                  <a:pt x="209" y="439"/>
                </a:cubicBezTo>
                <a:cubicBezTo>
                  <a:pt x="196" y="433"/>
                  <a:pt x="202" y="419"/>
                  <a:pt x="202" y="419"/>
                </a:cubicBezTo>
                <a:cubicBezTo>
                  <a:pt x="224" y="304"/>
                  <a:pt x="224" y="304"/>
                  <a:pt x="224" y="304"/>
                </a:cubicBezTo>
                <a:cubicBezTo>
                  <a:pt x="227" y="284"/>
                  <a:pt x="215" y="277"/>
                  <a:pt x="215" y="277"/>
                </a:cubicBezTo>
                <a:cubicBezTo>
                  <a:pt x="209" y="272"/>
                  <a:pt x="151" y="250"/>
                  <a:pt x="151" y="250"/>
                </a:cubicBezTo>
                <a:cubicBezTo>
                  <a:pt x="151" y="250"/>
                  <a:pt x="149" y="240"/>
                  <a:pt x="147" y="228"/>
                </a:cubicBezTo>
                <a:cubicBezTo>
                  <a:pt x="189" y="240"/>
                  <a:pt x="189" y="240"/>
                  <a:pt x="189" y="240"/>
                </a:cubicBezTo>
                <a:cubicBezTo>
                  <a:pt x="190" y="237"/>
                  <a:pt x="190" y="237"/>
                  <a:pt x="190" y="237"/>
                </a:cubicBezTo>
                <a:cubicBezTo>
                  <a:pt x="191" y="237"/>
                  <a:pt x="191" y="237"/>
                  <a:pt x="191" y="237"/>
                </a:cubicBezTo>
                <a:cubicBezTo>
                  <a:pt x="194" y="239"/>
                  <a:pt x="197" y="242"/>
                  <a:pt x="200" y="245"/>
                </a:cubicBezTo>
                <a:cubicBezTo>
                  <a:pt x="203" y="249"/>
                  <a:pt x="214" y="247"/>
                  <a:pt x="217" y="247"/>
                </a:cubicBezTo>
                <a:cubicBezTo>
                  <a:pt x="221" y="246"/>
                  <a:pt x="222" y="246"/>
                  <a:pt x="222" y="244"/>
                </a:cubicBezTo>
                <a:cubicBezTo>
                  <a:pt x="223" y="241"/>
                  <a:pt x="227" y="239"/>
                  <a:pt x="227" y="237"/>
                </a:cubicBezTo>
                <a:cubicBezTo>
                  <a:pt x="227" y="235"/>
                  <a:pt x="229" y="231"/>
                  <a:pt x="229" y="229"/>
                </a:cubicBezTo>
                <a:cubicBezTo>
                  <a:pt x="230" y="227"/>
                  <a:pt x="230" y="224"/>
                  <a:pt x="228" y="222"/>
                </a:cubicBezTo>
                <a:cubicBezTo>
                  <a:pt x="226" y="220"/>
                  <a:pt x="219" y="220"/>
                  <a:pt x="219" y="220"/>
                </a:cubicBezTo>
                <a:cubicBezTo>
                  <a:pt x="219" y="220"/>
                  <a:pt x="219" y="220"/>
                  <a:pt x="218" y="217"/>
                </a:cubicBezTo>
                <a:cubicBezTo>
                  <a:pt x="218" y="214"/>
                  <a:pt x="214" y="216"/>
                  <a:pt x="208" y="216"/>
                </a:cubicBezTo>
                <a:cubicBezTo>
                  <a:pt x="203" y="217"/>
                  <a:pt x="199" y="219"/>
                  <a:pt x="198" y="219"/>
                </a:cubicBezTo>
                <a:cubicBezTo>
                  <a:pt x="199" y="216"/>
                  <a:pt x="199" y="216"/>
                  <a:pt x="199" y="216"/>
                </a:cubicBezTo>
                <a:cubicBezTo>
                  <a:pt x="142" y="195"/>
                  <a:pt x="142" y="195"/>
                  <a:pt x="142" y="195"/>
                </a:cubicBezTo>
                <a:cubicBezTo>
                  <a:pt x="142" y="190"/>
                  <a:pt x="141" y="186"/>
                  <a:pt x="141" y="183"/>
                </a:cubicBezTo>
                <a:cubicBezTo>
                  <a:pt x="140" y="168"/>
                  <a:pt x="131" y="143"/>
                  <a:pt x="126" y="135"/>
                </a:cubicBezTo>
                <a:cubicBezTo>
                  <a:pt x="121" y="127"/>
                  <a:pt x="116" y="114"/>
                  <a:pt x="116" y="114"/>
                </a:cubicBezTo>
                <a:cubicBezTo>
                  <a:pt x="116" y="114"/>
                  <a:pt x="118" y="103"/>
                  <a:pt x="117" y="97"/>
                </a:cubicBezTo>
                <a:cubicBezTo>
                  <a:pt x="116" y="91"/>
                  <a:pt x="107" y="88"/>
                  <a:pt x="107" y="88"/>
                </a:cubicBezTo>
                <a:cubicBezTo>
                  <a:pt x="109" y="78"/>
                  <a:pt x="109" y="78"/>
                  <a:pt x="109" y="78"/>
                </a:cubicBezTo>
                <a:cubicBezTo>
                  <a:pt x="111" y="79"/>
                  <a:pt x="112" y="80"/>
                  <a:pt x="114" y="80"/>
                </a:cubicBezTo>
                <a:cubicBezTo>
                  <a:pt x="117" y="80"/>
                  <a:pt x="117" y="80"/>
                  <a:pt x="119" y="79"/>
                </a:cubicBezTo>
                <a:cubicBezTo>
                  <a:pt x="120" y="78"/>
                  <a:pt x="122" y="78"/>
                  <a:pt x="121" y="76"/>
                </a:cubicBezTo>
                <a:cubicBezTo>
                  <a:pt x="121" y="73"/>
                  <a:pt x="122" y="72"/>
                  <a:pt x="121" y="70"/>
                </a:cubicBezTo>
                <a:cubicBezTo>
                  <a:pt x="121" y="69"/>
                  <a:pt x="122" y="67"/>
                  <a:pt x="123" y="65"/>
                </a:cubicBezTo>
                <a:cubicBezTo>
                  <a:pt x="123" y="62"/>
                  <a:pt x="123" y="60"/>
                  <a:pt x="123" y="60"/>
                </a:cubicBezTo>
                <a:cubicBezTo>
                  <a:pt x="123" y="60"/>
                  <a:pt x="123" y="58"/>
                  <a:pt x="122" y="57"/>
                </a:cubicBezTo>
                <a:cubicBezTo>
                  <a:pt x="122" y="56"/>
                  <a:pt x="121" y="51"/>
                  <a:pt x="121" y="51"/>
                </a:cubicBezTo>
                <a:cubicBezTo>
                  <a:pt x="121" y="51"/>
                  <a:pt x="123" y="50"/>
                  <a:pt x="125" y="47"/>
                </a:cubicBezTo>
                <a:cubicBezTo>
                  <a:pt x="127" y="45"/>
                  <a:pt x="125" y="43"/>
                  <a:pt x="125" y="43"/>
                </a:cubicBezTo>
                <a:cubicBezTo>
                  <a:pt x="123" y="43"/>
                  <a:pt x="120" y="39"/>
                  <a:pt x="120" y="39"/>
                </a:cubicBezTo>
                <a:cubicBezTo>
                  <a:pt x="120" y="39"/>
                  <a:pt x="122" y="34"/>
                  <a:pt x="122" y="32"/>
                </a:cubicBezTo>
                <a:cubicBezTo>
                  <a:pt x="122" y="30"/>
                  <a:pt x="120" y="29"/>
                  <a:pt x="119" y="29"/>
                </a:cubicBezTo>
                <a:cubicBezTo>
                  <a:pt x="119" y="28"/>
                  <a:pt x="117" y="25"/>
                  <a:pt x="116" y="21"/>
                </a:cubicBezTo>
                <a:cubicBezTo>
                  <a:pt x="115" y="17"/>
                  <a:pt x="108" y="13"/>
                  <a:pt x="108" y="13"/>
                </a:cubicBezTo>
                <a:cubicBezTo>
                  <a:pt x="111" y="6"/>
                  <a:pt x="107" y="0"/>
                  <a:pt x="81" y="6"/>
                </a:cubicBezTo>
                <a:cubicBezTo>
                  <a:pt x="55" y="13"/>
                  <a:pt x="54" y="31"/>
                  <a:pt x="57" y="43"/>
                </a:cubicBezTo>
                <a:cubicBezTo>
                  <a:pt x="59" y="55"/>
                  <a:pt x="66" y="66"/>
                  <a:pt x="67" y="68"/>
                </a:cubicBezTo>
                <a:cubicBezTo>
                  <a:pt x="68" y="70"/>
                  <a:pt x="68" y="75"/>
                  <a:pt x="68" y="75"/>
                </a:cubicBezTo>
                <a:cubicBezTo>
                  <a:pt x="68" y="75"/>
                  <a:pt x="69" y="71"/>
                  <a:pt x="70" y="72"/>
                </a:cubicBezTo>
                <a:cubicBezTo>
                  <a:pt x="70" y="73"/>
                  <a:pt x="70" y="75"/>
                  <a:pt x="70" y="78"/>
                </a:cubicBezTo>
                <a:cubicBezTo>
                  <a:pt x="70" y="79"/>
                  <a:pt x="70" y="80"/>
                  <a:pt x="70" y="82"/>
                </a:cubicBezTo>
                <a:cubicBezTo>
                  <a:pt x="65" y="92"/>
                  <a:pt x="54" y="108"/>
                  <a:pt x="49" y="119"/>
                </a:cubicBezTo>
                <a:cubicBezTo>
                  <a:pt x="48" y="120"/>
                  <a:pt x="44" y="131"/>
                  <a:pt x="41" y="139"/>
                </a:cubicBezTo>
                <a:cubicBezTo>
                  <a:pt x="20" y="176"/>
                  <a:pt x="20" y="176"/>
                  <a:pt x="20" y="176"/>
                </a:cubicBezTo>
                <a:cubicBezTo>
                  <a:pt x="35" y="266"/>
                  <a:pt x="35" y="266"/>
                  <a:pt x="35" y="266"/>
                </a:cubicBezTo>
                <a:cubicBezTo>
                  <a:pt x="41" y="266"/>
                  <a:pt x="41" y="266"/>
                  <a:pt x="41" y="266"/>
                </a:cubicBezTo>
                <a:cubicBezTo>
                  <a:pt x="39" y="276"/>
                  <a:pt x="38" y="285"/>
                  <a:pt x="38" y="285"/>
                </a:cubicBezTo>
                <a:cubicBezTo>
                  <a:pt x="59" y="293"/>
                  <a:pt x="59" y="293"/>
                  <a:pt x="59" y="293"/>
                </a:cubicBezTo>
                <a:cubicBezTo>
                  <a:pt x="59" y="313"/>
                  <a:pt x="59" y="313"/>
                  <a:pt x="59" y="313"/>
                </a:cubicBezTo>
                <a:cubicBezTo>
                  <a:pt x="57" y="316"/>
                  <a:pt x="56" y="319"/>
                  <a:pt x="56" y="324"/>
                </a:cubicBezTo>
                <a:cubicBezTo>
                  <a:pt x="1" y="323"/>
                  <a:pt x="1" y="323"/>
                  <a:pt x="1" y="323"/>
                </a:cubicBezTo>
                <a:cubicBezTo>
                  <a:pt x="0" y="426"/>
                  <a:pt x="0" y="426"/>
                  <a:pt x="0" y="426"/>
                </a:cubicBezTo>
                <a:cubicBezTo>
                  <a:pt x="8" y="426"/>
                  <a:pt x="8" y="426"/>
                  <a:pt x="8" y="426"/>
                </a:cubicBezTo>
                <a:cubicBezTo>
                  <a:pt x="8" y="430"/>
                  <a:pt x="8" y="430"/>
                  <a:pt x="8" y="430"/>
                </a:cubicBezTo>
                <a:cubicBezTo>
                  <a:pt x="25" y="430"/>
                  <a:pt x="25" y="430"/>
                  <a:pt x="25" y="430"/>
                </a:cubicBezTo>
                <a:cubicBezTo>
                  <a:pt x="25" y="426"/>
                  <a:pt x="25" y="426"/>
                  <a:pt x="25" y="426"/>
                </a:cubicBezTo>
                <a:cubicBezTo>
                  <a:pt x="41" y="427"/>
                  <a:pt x="41" y="427"/>
                  <a:pt x="41" y="427"/>
                </a:cubicBezTo>
                <a:cubicBezTo>
                  <a:pt x="14" y="494"/>
                  <a:pt x="14" y="494"/>
                  <a:pt x="14" y="494"/>
                </a:cubicBezTo>
                <a:cubicBezTo>
                  <a:pt x="14" y="498"/>
                  <a:pt x="14" y="498"/>
                  <a:pt x="14" y="498"/>
                </a:cubicBezTo>
                <a:cubicBezTo>
                  <a:pt x="16" y="499"/>
                  <a:pt x="6" y="511"/>
                  <a:pt x="8" y="513"/>
                </a:cubicBezTo>
                <a:cubicBezTo>
                  <a:pt x="10" y="516"/>
                  <a:pt x="14" y="519"/>
                  <a:pt x="19" y="522"/>
                </a:cubicBezTo>
                <a:cubicBezTo>
                  <a:pt x="20" y="523"/>
                  <a:pt x="23" y="521"/>
                  <a:pt x="24" y="521"/>
                </a:cubicBezTo>
                <a:cubicBezTo>
                  <a:pt x="26" y="522"/>
                  <a:pt x="25" y="526"/>
                  <a:pt x="26" y="526"/>
                </a:cubicBezTo>
                <a:cubicBezTo>
                  <a:pt x="35" y="531"/>
                  <a:pt x="44" y="536"/>
                  <a:pt x="49" y="537"/>
                </a:cubicBezTo>
                <a:cubicBezTo>
                  <a:pt x="59" y="539"/>
                  <a:pt x="77" y="540"/>
                  <a:pt x="84" y="538"/>
                </a:cubicBezTo>
                <a:cubicBezTo>
                  <a:pt x="92" y="535"/>
                  <a:pt x="73" y="526"/>
                  <a:pt x="66" y="522"/>
                </a:cubicBezTo>
                <a:cubicBezTo>
                  <a:pt x="58" y="519"/>
                  <a:pt x="48" y="505"/>
                  <a:pt x="48" y="505"/>
                </a:cubicBezTo>
                <a:cubicBezTo>
                  <a:pt x="48" y="505"/>
                  <a:pt x="71" y="457"/>
                  <a:pt x="86" y="427"/>
                </a:cubicBezTo>
                <a:cubicBezTo>
                  <a:pt x="122" y="427"/>
                  <a:pt x="122" y="427"/>
                  <a:pt x="122" y="427"/>
                </a:cubicBezTo>
                <a:cubicBezTo>
                  <a:pt x="122" y="430"/>
                  <a:pt x="122" y="430"/>
                  <a:pt x="122" y="430"/>
                </a:cubicBezTo>
                <a:cubicBezTo>
                  <a:pt x="140" y="430"/>
                  <a:pt x="140" y="430"/>
                  <a:pt x="140" y="430"/>
                </a:cubicBezTo>
                <a:cubicBezTo>
                  <a:pt x="140" y="427"/>
                  <a:pt x="140" y="427"/>
                  <a:pt x="140" y="427"/>
                </a:cubicBezTo>
                <a:cubicBezTo>
                  <a:pt x="150" y="427"/>
                  <a:pt x="150" y="427"/>
                  <a:pt x="150" y="427"/>
                </a:cubicBezTo>
                <a:cubicBezTo>
                  <a:pt x="150" y="324"/>
                  <a:pt x="150" y="324"/>
                  <a:pt x="150" y="324"/>
                </a:cubicBezTo>
                <a:cubicBezTo>
                  <a:pt x="110" y="324"/>
                  <a:pt x="110" y="324"/>
                  <a:pt x="110" y="324"/>
                </a:cubicBezTo>
                <a:cubicBezTo>
                  <a:pt x="112" y="311"/>
                  <a:pt x="113" y="301"/>
                  <a:pt x="113" y="301"/>
                </a:cubicBezTo>
                <a:cubicBezTo>
                  <a:pt x="172" y="320"/>
                  <a:pt x="172" y="320"/>
                  <a:pt x="172" y="320"/>
                </a:cubicBezTo>
                <a:cubicBezTo>
                  <a:pt x="179" y="323"/>
                  <a:pt x="177" y="326"/>
                  <a:pt x="177" y="326"/>
                </a:cubicBezTo>
                <a:cubicBezTo>
                  <a:pt x="176" y="331"/>
                  <a:pt x="164" y="435"/>
                  <a:pt x="164" y="435"/>
                </a:cubicBezTo>
                <a:cubicBezTo>
                  <a:pt x="166" y="437"/>
                  <a:pt x="166" y="437"/>
                  <a:pt x="166" y="437"/>
                </a:cubicBezTo>
                <a:cubicBezTo>
                  <a:pt x="161" y="443"/>
                  <a:pt x="164" y="457"/>
                  <a:pt x="164" y="457"/>
                </a:cubicBezTo>
                <a:cubicBezTo>
                  <a:pt x="179" y="457"/>
                  <a:pt x="179" y="457"/>
                  <a:pt x="179" y="457"/>
                </a:cubicBezTo>
                <a:cubicBezTo>
                  <a:pt x="180" y="456"/>
                  <a:pt x="183" y="453"/>
                  <a:pt x="183" y="453"/>
                </a:cubicBezTo>
                <a:cubicBezTo>
                  <a:pt x="186" y="456"/>
                  <a:pt x="190" y="457"/>
                  <a:pt x="190" y="457"/>
                </a:cubicBezTo>
                <a:cubicBezTo>
                  <a:pt x="195" y="458"/>
                  <a:pt x="235" y="458"/>
                  <a:pt x="235" y="457"/>
                </a:cubicBezTo>
                <a:cubicBezTo>
                  <a:pt x="236" y="456"/>
                  <a:pt x="234" y="454"/>
                  <a:pt x="234" y="45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zh-CN" altLang="en-US" sz="2400" dirty="0">
              <a:cs typeface="+mn-ea"/>
              <a:sym typeface="+mn-lt"/>
            </a:endParaRPr>
          </a:p>
        </p:txBody>
      </p:sp>
      <p:sp>
        <p:nvSpPr>
          <p:cNvPr id="18" name="矩形: 圆顶角 7">
            <a:extLst>
              <a:ext uri="{FF2B5EF4-FFF2-40B4-BE49-F238E27FC236}">
                <a16:creationId xmlns:a16="http://schemas.microsoft.com/office/drawing/2014/main" id="{AE4D2327-A545-F917-2874-A6EEB4104FE1}"/>
              </a:ext>
            </a:extLst>
          </p:cNvPr>
          <p:cNvSpPr/>
          <p:nvPr/>
        </p:nvSpPr>
        <p:spPr>
          <a:xfrm rot="5400000">
            <a:off x="886720" y="524259"/>
            <a:ext cx="4371142" cy="6144583"/>
          </a:xfrm>
          <a:prstGeom prst="round2SameRect">
            <a:avLst/>
          </a:prstGeom>
          <a:solidFill>
            <a:schemeClr val="bg1"/>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0" name="矩形 11">
            <a:extLst>
              <a:ext uri="{FF2B5EF4-FFF2-40B4-BE49-F238E27FC236}">
                <a16:creationId xmlns:a16="http://schemas.microsoft.com/office/drawing/2014/main" id="{76BE61C2-5F10-EFA8-A62C-6DE421E30AA5}"/>
              </a:ext>
            </a:extLst>
          </p:cNvPr>
          <p:cNvSpPr/>
          <p:nvPr/>
        </p:nvSpPr>
        <p:spPr>
          <a:xfrm>
            <a:off x="203520" y="2380324"/>
            <a:ext cx="690748" cy="45814"/>
          </a:xfrm>
          <a:prstGeom prst="rect">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21" name="文本框 12">
            <a:extLst>
              <a:ext uri="{FF2B5EF4-FFF2-40B4-BE49-F238E27FC236}">
                <a16:creationId xmlns:a16="http://schemas.microsoft.com/office/drawing/2014/main" id="{549D2570-9ECC-2F41-53DF-673EA7A89F62}"/>
              </a:ext>
            </a:extLst>
          </p:cNvPr>
          <p:cNvSpPr txBox="1"/>
          <p:nvPr/>
        </p:nvSpPr>
        <p:spPr>
          <a:xfrm>
            <a:off x="138039" y="2557650"/>
            <a:ext cx="5957961" cy="3139321"/>
          </a:xfrm>
          <a:prstGeom prst="rect">
            <a:avLst/>
          </a:prstGeom>
          <a:noFill/>
        </p:spPr>
        <p:txBody>
          <a:bodyPr wrap="square" rtlCol="0">
            <a:spAutoFit/>
          </a:bodyPr>
          <a:lstStyle/>
          <a:p>
            <a:r>
              <a:rPr lang="pt-BR" altLang="zh-CN" b="1" dirty="0">
                <a:solidFill>
                  <a:prstClr val="black">
                    <a:lumMod val="75000"/>
                    <a:lumOff val="25000"/>
                  </a:prstClr>
                </a:solidFill>
                <a:cs typeface="+mn-ea"/>
                <a:sym typeface="+mn-lt"/>
              </a:rPr>
              <a:t>Outros registros relevantes</a:t>
            </a:r>
          </a:p>
          <a:p>
            <a:endParaRPr lang="pt-BR" altLang="zh-CN" dirty="0">
              <a:solidFill>
                <a:prstClr val="black">
                  <a:lumMod val="75000"/>
                  <a:lumOff val="25000"/>
                </a:prstClr>
              </a:solidFill>
              <a:cs typeface="+mn-ea"/>
              <a:sym typeface="+mn-lt"/>
            </a:endParaRPr>
          </a:p>
          <a:p>
            <a:r>
              <a:rPr lang="pt-BR" altLang="zh-CN" dirty="0">
                <a:solidFill>
                  <a:prstClr val="black">
                    <a:lumMod val="75000"/>
                    <a:lumOff val="25000"/>
                  </a:prstClr>
                </a:solidFill>
                <a:cs typeface="+mn-ea"/>
                <a:sym typeface="+mn-lt"/>
              </a:rPr>
              <a:t>Além dos registros abordados, a NR-19 pode estabelecer a necessidade de outros registros específicos, dependendo das atividades desenvolvidas e dos riscos envolvidos. Por exemplo, registros de calibração de equipamentos de medição, registros de análise de riscos, documentos de transporte de explosivos, registros de vistorias de segurança, registros de controle de acesso às áreas de armazenamento, entre outros.</a:t>
            </a:r>
            <a:endParaRPr lang="zh-CN" altLang="en-US" dirty="0">
              <a:solidFill>
                <a:prstClr val="black">
                  <a:lumMod val="75000"/>
                  <a:lumOff val="25000"/>
                </a:prstClr>
              </a:solidFill>
              <a:cs typeface="+mn-ea"/>
              <a:sym typeface="+mn-lt"/>
            </a:endParaRPr>
          </a:p>
        </p:txBody>
      </p:sp>
      <p:sp>
        <p:nvSpPr>
          <p:cNvPr id="22" name="文本框 10">
            <a:extLst>
              <a:ext uri="{FF2B5EF4-FFF2-40B4-BE49-F238E27FC236}">
                <a16:creationId xmlns:a16="http://schemas.microsoft.com/office/drawing/2014/main" id="{142E4683-8548-1F12-427B-849CF0DC9AE2}"/>
              </a:ext>
            </a:extLst>
          </p:cNvPr>
          <p:cNvSpPr txBox="1"/>
          <p:nvPr/>
        </p:nvSpPr>
        <p:spPr>
          <a:xfrm>
            <a:off x="140020" y="1665321"/>
            <a:ext cx="2962068" cy="646331"/>
          </a:xfrm>
          <a:prstGeom prst="rect">
            <a:avLst/>
          </a:prstGeom>
          <a:noFill/>
        </p:spPr>
        <p:txBody>
          <a:bodyPr wrap="square" rtlCol="0">
            <a:spAutoFit/>
          </a:bodyPr>
          <a:lstStyle/>
          <a:p>
            <a:r>
              <a:rPr lang="en-US" altLang="zh-CN" sz="3600" b="1" dirty="0">
                <a:solidFill>
                  <a:srgbClr val="E60B2F"/>
                </a:solidFill>
                <a:cs typeface="+mn-ea"/>
                <a:sym typeface="+mn-lt"/>
              </a:rPr>
              <a:t>06</a:t>
            </a:r>
            <a:endParaRPr lang="zh-CN" altLang="en-US" sz="3600" b="1" dirty="0">
              <a:solidFill>
                <a:srgbClr val="E60B2F"/>
              </a:solidFill>
              <a:cs typeface="+mn-ea"/>
              <a:sym typeface="+mn-lt"/>
            </a:endParaRPr>
          </a:p>
        </p:txBody>
      </p:sp>
      <p:pic>
        <p:nvPicPr>
          <p:cNvPr id="3" name="Imagem 2">
            <a:extLst>
              <a:ext uri="{FF2B5EF4-FFF2-40B4-BE49-F238E27FC236}">
                <a16:creationId xmlns:a16="http://schemas.microsoft.com/office/drawing/2014/main" id="{A502A1F6-0B5D-0D7E-C6B4-5708E4092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6589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5" name="Group 793">
            <a:extLst>
              <a:ext uri="{FF2B5EF4-FFF2-40B4-BE49-F238E27FC236}">
                <a16:creationId xmlns:a16="http://schemas.microsoft.com/office/drawing/2014/main" id="{D6E5D62F-9BC6-563B-2B70-4BCD43682167}"/>
              </a:ext>
            </a:extLst>
          </p:cNvPr>
          <p:cNvGrpSpPr/>
          <p:nvPr/>
        </p:nvGrpSpPr>
        <p:grpSpPr>
          <a:xfrm>
            <a:off x="2037436" y="561991"/>
            <a:ext cx="2416658" cy="2949564"/>
            <a:chOff x="1294228" y="2741399"/>
            <a:chExt cx="1092830" cy="1333815"/>
          </a:xfrm>
        </p:grpSpPr>
        <p:sp>
          <p:nvSpPr>
            <p:cNvPr id="21" name="Isosceles Triangle 794">
              <a:extLst>
                <a:ext uri="{FF2B5EF4-FFF2-40B4-BE49-F238E27FC236}">
                  <a16:creationId xmlns:a16="http://schemas.microsoft.com/office/drawing/2014/main" id="{8AACEDD3-BAF8-D580-9BE6-A8CD790C791A}"/>
                </a:ext>
              </a:extLst>
            </p:cNvPr>
            <p:cNvSpPr/>
            <p:nvPr/>
          </p:nvSpPr>
          <p:spPr>
            <a:xfrm rot="10800000">
              <a:off x="1731938" y="3924530"/>
              <a:ext cx="229394" cy="150684"/>
            </a:xfrm>
            <a:prstGeom prst="triangle">
              <a:avLst/>
            </a:prstGeom>
            <a:solidFill>
              <a:srgbClr val="D91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cs typeface="+mn-ea"/>
                <a:sym typeface="+mn-lt"/>
              </a:endParaRPr>
            </a:p>
          </p:txBody>
        </p:sp>
        <p:sp>
          <p:nvSpPr>
            <p:cNvPr id="22" name="Oval 795">
              <a:extLst>
                <a:ext uri="{FF2B5EF4-FFF2-40B4-BE49-F238E27FC236}">
                  <a16:creationId xmlns:a16="http://schemas.microsoft.com/office/drawing/2014/main" id="{5DF34345-3907-C296-359D-DE46FEE24A7A}"/>
                </a:ext>
              </a:extLst>
            </p:cNvPr>
            <p:cNvSpPr/>
            <p:nvPr/>
          </p:nvSpPr>
          <p:spPr>
            <a:xfrm>
              <a:off x="1306214" y="2741399"/>
              <a:ext cx="1080844" cy="108084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cs typeface="+mn-ea"/>
                <a:sym typeface="+mn-lt"/>
              </a:endParaRPr>
            </a:p>
          </p:txBody>
        </p:sp>
        <p:sp>
          <p:nvSpPr>
            <p:cNvPr id="23" name="Pie 796">
              <a:extLst>
                <a:ext uri="{FF2B5EF4-FFF2-40B4-BE49-F238E27FC236}">
                  <a16:creationId xmlns:a16="http://schemas.microsoft.com/office/drawing/2014/main" id="{4E869180-8174-2695-DEB4-C988429AA0CF}"/>
                </a:ext>
              </a:extLst>
            </p:cNvPr>
            <p:cNvSpPr/>
            <p:nvPr/>
          </p:nvSpPr>
          <p:spPr>
            <a:xfrm>
              <a:off x="1294228" y="2741560"/>
              <a:ext cx="1087954" cy="1087953"/>
            </a:xfrm>
            <a:prstGeom prst="pie">
              <a:avLst>
                <a:gd name="adj1" fmla="val 13371241"/>
                <a:gd name="adj2" fmla="val 3026023"/>
              </a:avLst>
            </a:prstGeom>
            <a:solidFill>
              <a:srgbClr val="D91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cs typeface="+mn-ea"/>
                <a:sym typeface="+mn-lt"/>
              </a:endParaRPr>
            </a:p>
          </p:txBody>
        </p:sp>
        <p:sp>
          <p:nvSpPr>
            <p:cNvPr id="24" name="Oval 797">
              <a:extLst>
                <a:ext uri="{FF2B5EF4-FFF2-40B4-BE49-F238E27FC236}">
                  <a16:creationId xmlns:a16="http://schemas.microsoft.com/office/drawing/2014/main" id="{8C9FE00F-EBF9-1B26-6952-CE4CD63B9A90}"/>
                </a:ext>
              </a:extLst>
            </p:cNvPr>
            <p:cNvSpPr/>
            <p:nvPr/>
          </p:nvSpPr>
          <p:spPr>
            <a:xfrm>
              <a:off x="1476741" y="2911924"/>
              <a:ext cx="739790" cy="7397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cs typeface="+mn-ea"/>
                <a:sym typeface="+mn-lt"/>
              </a:endParaRPr>
            </a:p>
          </p:txBody>
        </p:sp>
      </p:grpSp>
      <p:grpSp>
        <p:nvGrpSpPr>
          <p:cNvPr id="16" name="Group 6">
            <a:extLst>
              <a:ext uri="{FF2B5EF4-FFF2-40B4-BE49-F238E27FC236}">
                <a16:creationId xmlns:a16="http://schemas.microsoft.com/office/drawing/2014/main" id="{ECAC3FD2-D287-0A6B-E85E-8BA14C18F1A3}"/>
              </a:ext>
            </a:extLst>
          </p:cNvPr>
          <p:cNvGrpSpPr/>
          <p:nvPr/>
        </p:nvGrpSpPr>
        <p:grpSpPr>
          <a:xfrm>
            <a:off x="2814735" y="1406071"/>
            <a:ext cx="898082" cy="682542"/>
            <a:chOff x="3914890" y="5856706"/>
            <a:chExt cx="476250" cy="361950"/>
          </a:xfrm>
          <a:solidFill>
            <a:srgbClr val="C00000"/>
          </a:solidFill>
        </p:grpSpPr>
        <p:sp>
          <p:nvSpPr>
            <p:cNvPr id="17" name="Freeform 335">
              <a:extLst>
                <a:ext uri="{FF2B5EF4-FFF2-40B4-BE49-F238E27FC236}">
                  <a16:creationId xmlns:a16="http://schemas.microsoft.com/office/drawing/2014/main" id="{FFB164A2-A66C-E21E-5CF6-D57761E51708}"/>
                </a:ext>
              </a:extLst>
            </p:cNvPr>
            <p:cNvSpPr>
              <a:spLocks noEditPoints="1"/>
            </p:cNvSpPr>
            <p:nvPr/>
          </p:nvSpPr>
          <p:spPr bwMode="auto">
            <a:xfrm>
              <a:off x="3914890" y="5923381"/>
              <a:ext cx="295275" cy="295275"/>
            </a:xfrm>
            <a:custGeom>
              <a:avLst/>
              <a:gdLst>
                <a:gd name="T0" fmla="*/ 32 w 186"/>
                <a:gd name="T1" fmla="*/ 122 h 186"/>
                <a:gd name="T2" fmla="*/ 21 w 186"/>
                <a:gd name="T3" fmla="*/ 149 h 186"/>
                <a:gd name="T4" fmla="*/ 37 w 186"/>
                <a:gd name="T5" fmla="*/ 165 h 186"/>
                <a:gd name="T6" fmla="*/ 64 w 186"/>
                <a:gd name="T7" fmla="*/ 155 h 186"/>
                <a:gd name="T8" fmla="*/ 78 w 186"/>
                <a:gd name="T9" fmla="*/ 178 h 186"/>
                <a:gd name="T10" fmla="*/ 93 w 186"/>
                <a:gd name="T11" fmla="*/ 186 h 186"/>
                <a:gd name="T12" fmla="*/ 106 w 186"/>
                <a:gd name="T13" fmla="*/ 181 h 186"/>
                <a:gd name="T14" fmla="*/ 121 w 186"/>
                <a:gd name="T15" fmla="*/ 153 h 186"/>
                <a:gd name="T16" fmla="*/ 145 w 186"/>
                <a:gd name="T17" fmla="*/ 165 h 186"/>
                <a:gd name="T18" fmla="*/ 162 w 186"/>
                <a:gd name="T19" fmla="*/ 155 h 186"/>
                <a:gd name="T20" fmla="*/ 153 w 186"/>
                <a:gd name="T21" fmla="*/ 127 h 186"/>
                <a:gd name="T22" fmla="*/ 159 w 186"/>
                <a:gd name="T23" fmla="*/ 113 h 186"/>
                <a:gd name="T24" fmla="*/ 186 w 186"/>
                <a:gd name="T25" fmla="*/ 100 h 186"/>
                <a:gd name="T26" fmla="*/ 184 w 186"/>
                <a:gd name="T27" fmla="*/ 84 h 186"/>
                <a:gd name="T28" fmla="*/ 158 w 186"/>
                <a:gd name="T29" fmla="*/ 73 h 186"/>
                <a:gd name="T30" fmla="*/ 163 w 186"/>
                <a:gd name="T31" fmla="*/ 44 h 186"/>
                <a:gd name="T32" fmla="*/ 154 w 186"/>
                <a:gd name="T33" fmla="*/ 24 h 186"/>
                <a:gd name="T34" fmla="*/ 126 w 186"/>
                <a:gd name="T35" fmla="*/ 33 h 186"/>
                <a:gd name="T36" fmla="*/ 113 w 186"/>
                <a:gd name="T37" fmla="*/ 30 h 186"/>
                <a:gd name="T38" fmla="*/ 101 w 186"/>
                <a:gd name="T39" fmla="*/ 1 h 186"/>
                <a:gd name="T40" fmla="*/ 86 w 186"/>
                <a:gd name="T41" fmla="*/ 0 h 186"/>
                <a:gd name="T42" fmla="*/ 73 w 186"/>
                <a:gd name="T43" fmla="*/ 27 h 186"/>
                <a:gd name="T44" fmla="*/ 59 w 186"/>
                <a:gd name="T45" fmla="*/ 33 h 186"/>
                <a:gd name="T46" fmla="*/ 31 w 186"/>
                <a:gd name="T47" fmla="*/ 24 h 186"/>
                <a:gd name="T48" fmla="*/ 22 w 186"/>
                <a:gd name="T49" fmla="*/ 44 h 186"/>
                <a:gd name="T50" fmla="*/ 30 w 186"/>
                <a:gd name="T51" fmla="*/ 70 h 186"/>
                <a:gd name="T52" fmla="*/ 2 w 186"/>
                <a:gd name="T53" fmla="*/ 82 h 186"/>
                <a:gd name="T54" fmla="*/ 0 w 186"/>
                <a:gd name="T55" fmla="*/ 100 h 186"/>
                <a:gd name="T56" fmla="*/ 27 w 186"/>
                <a:gd name="T57" fmla="*/ 113 h 186"/>
                <a:gd name="T58" fmla="*/ 9 w 186"/>
                <a:gd name="T59" fmla="*/ 86 h 186"/>
                <a:gd name="T60" fmla="*/ 36 w 186"/>
                <a:gd name="T61" fmla="*/ 74 h 186"/>
                <a:gd name="T62" fmla="*/ 38 w 186"/>
                <a:gd name="T63" fmla="*/ 56 h 186"/>
                <a:gd name="T64" fmla="*/ 36 w 186"/>
                <a:gd name="T65" fmla="*/ 30 h 186"/>
                <a:gd name="T66" fmla="*/ 62 w 186"/>
                <a:gd name="T67" fmla="*/ 40 h 186"/>
                <a:gd name="T68" fmla="*/ 79 w 186"/>
                <a:gd name="T69" fmla="*/ 32 h 186"/>
                <a:gd name="T70" fmla="*/ 87 w 186"/>
                <a:gd name="T71" fmla="*/ 9 h 186"/>
                <a:gd name="T72" fmla="*/ 100 w 186"/>
                <a:gd name="T73" fmla="*/ 10 h 186"/>
                <a:gd name="T74" fmla="*/ 113 w 186"/>
                <a:gd name="T75" fmla="*/ 37 h 186"/>
                <a:gd name="T76" fmla="*/ 130 w 186"/>
                <a:gd name="T77" fmla="*/ 39 h 186"/>
                <a:gd name="T78" fmla="*/ 158 w 186"/>
                <a:gd name="T79" fmla="*/ 37 h 186"/>
                <a:gd name="T80" fmla="*/ 146 w 186"/>
                <a:gd name="T81" fmla="*/ 62 h 186"/>
                <a:gd name="T82" fmla="*/ 153 w 186"/>
                <a:gd name="T83" fmla="*/ 79 h 186"/>
                <a:gd name="T84" fmla="*/ 179 w 186"/>
                <a:gd name="T85" fmla="*/ 88 h 186"/>
                <a:gd name="T86" fmla="*/ 177 w 186"/>
                <a:gd name="T87" fmla="*/ 101 h 186"/>
                <a:gd name="T88" fmla="*/ 151 w 186"/>
                <a:gd name="T89" fmla="*/ 111 h 186"/>
                <a:gd name="T90" fmla="*/ 146 w 186"/>
                <a:gd name="T91" fmla="*/ 128 h 186"/>
                <a:gd name="T92" fmla="*/ 149 w 186"/>
                <a:gd name="T93" fmla="*/ 158 h 186"/>
                <a:gd name="T94" fmla="*/ 130 w 186"/>
                <a:gd name="T95" fmla="*/ 148 h 186"/>
                <a:gd name="T96" fmla="*/ 111 w 186"/>
                <a:gd name="T97" fmla="*/ 151 h 186"/>
                <a:gd name="T98" fmla="*/ 100 w 186"/>
                <a:gd name="T99" fmla="*/ 178 h 186"/>
                <a:gd name="T100" fmla="*/ 87 w 186"/>
                <a:gd name="T101" fmla="*/ 179 h 186"/>
                <a:gd name="T102" fmla="*/ 77 w 186"/>
                <a:gd name="T103" fmla="*/ 153 h 186"/>
                <a:gd name="T104" fmla="*/ 62 w 186"/>
                <a:gd name="T105" fmla="*/ 146 h 186"/>
                <a:gd name="T106" fmla="*/ 36 w 186"/>
                <a:gd name="T107" fmla="*/ 158 h 186"/>
                <a:gd name="T108" fmla="*/ 38 w 186"/>
                <a:gd name="T109" fmla="*/ 130 h 186"/>
                <a:gd name="T110" fmla="*/ 36 w 186"/>
                <a:gd name="T111" fmla="*/ 114 h 186"/>
                <a:gd name="T112" fmla="*/ 9 w 186"/>
                <a:gd name="T113" fmla="*/ 10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 h="186">
                  <a:moveTo>
                    <a:pt x="27" y="113"/>
                  </a:moveTo>
                  <a:lnTo>
                    <a:pt x="27" y="113"/>
                  </a:lnTo>
                  <a:lnTo>
                    <a:pt x="28" y="114"/>
                  </a:lnTo>
                  <a:lnTo>
                    <a:pt x="30" y="116"/>
                  </a:lnTo>
                  <a:lnTo>
                    <a:pt x="32" y="122"/>
                  </a:lnTo>
                  <a:lnTo>
                    <a:pt x="32" y="122"/>
                  </a:lnTo>
                  <a:lnTo>
                    <a:pt x="32" y="124"/>
                  </a:lnTo>
                  <a:lnTo>
                    <a:pt x="32" y="127"/>
                  </a:lnTo>
                  <a:lnTo>
                    <a:pt x="22" y="143"/>
                  </a:lnTo>
                  <a:lnTo>
                    <a:pt x="22" y="143"/>
                  </a:lnTo>
                  <a:lnTo>
                    <a:pt x="21" y="146"/>
                  </a:lnTo>
                  <a:lnTo>
                    <a:pt x="21" y="149"/>
                  </a:lnTo>
                  <a:lnTo>
                    <a:pt x="22" y="152"/>
                  </a:lnTo>
                  <a:lnTo>
                    <a:pt x="23" y="155"/>
                  </a:lnTo>
                  <a:lnTo>
                    <a:pt x="31" y="163"/>
                  </a:lnTo>
                  <a:lnTo>
                    <a:pt x="31" y="163"/>
                  </a:lnTo>
                  <a:lnTo>
                    <a:pt x="34" y="165"/>
                  </a:lnTo>
                  <a:lnTo>
                    <a:pt x="37" y="165"/>
                  </a:lnTo>
                  <a:lnTo>
                    <a:pt x="41" y="165"/>
                  </a:lnTo>
                  <a:lnTo>
                    <a:pt x="43" y="164"/>
                  </a:lnTo>
                  <a:lnTo>
                    <a:pt x="59" y="155"/>
                  </a:lnTo>
                  <a:lnTo>
                    <a:pt x="59" y="155"/>
                  </a:lnTo>
                  <a:lnTo>
                    <a:pt x="62" y="153"/>
                  </a:lnTo>
                  <a:lnTo>
                    <a:pt x="64" y="155"/>
                  </a:lnTo>
                  <a:lnTo>
                    <a:pt x="70" y="157"/>
                  </a:lnTo>
                  <a:lnTo>
                    <a:pt x="70" y="157"/>
                  </a:lnTo>
                  <a:lnTo>
                    <a:pt x="72" y="158"/>
                  </a:lnTo>
                  <a:lnTo>
                    <a:pt x="73" y="160"/>
                  </a:lnTo>
                  <a:lnTo>
                    <a:pt x="78" y="178"/>
                  </a:lnTo>
                  <a:lnTo>
                    <a:pt x="78" y="178"/>
                  </a:lnTo>
                  <a:lnTo>
                    <a:pt x="79" y="181"/>
                  </a:lnTo>
                  <a:lnTo>
                    <a:pt x="80" y="184"/>
                  </a:lnTo>
                  <a:lnTo>
                    <a:pt x="84" y="185"/>
                  </a:lnTo>
                  <a:lnTo>
                    <a:pt x="86" y="186"/>
                  </a:lnTo>
                  <a:lnTo>
                    <a:pt x="86" y="186"/>
                  </a:lnTo>
                  <a:lnTo>
                    <a:pt x="93" y="186"/>
                  </a:lnTo>
                  <a:lnTo>
                    <a:pt x="93" y="186"/>
                  </a:lnTo>
                  <a:lnTo>
                    <a:pt x="99" y="186"/>
                  </a:lnTo>
                  <a:lnTo>
                    <a:pt x="99" y="186"/>
                  </a:lnTo>
                  <a:lnTo>
                    <a:pt x="101" y="185"/>
                  </a:lnTo>
                  <a:lnTo>
                    <a:pt x="105" y="184"/>
                  </a:lnTo>
                  <a:lnTo>
                    <a:pt x="106" y="181"/>
                  </a:lnTo>
                  <a:lnTo>
                    <a:pt x="107" y="178"/>
                  </a:lnTo>
                  <a:lnTo>
                    <a:pt x="112" y="160"/>
                  </a:lnTo>
                  <a:lnTo>
                    <a:pt x="112" y="160"/>
                  </a:lnTo>
                  <a:lnTo>
                    <a:pt x="113" y="158"/>
                  </a:lnTo>
                  <a:lnTo>
                    <a:pt x="115" y="157"/>
                  </a:lnTo>
                  <a:lnTo>
                    <a:pt x="121" y="153"/>
                  </a:lnTo>
                  <a:lnTo>
                    <a:pt x="121" y="153"/>
                  </a:lnTo>
                  <a:lnTo>
                    <a:pt x="124" y="153"/>
                  </a:lnTo>
                  <a:lnTo>
                    <a:pt x="126" y="155"/>
                  </a:lnTo>
                  <a:lnTo>
                    <a:pt x="142" y="164"/>
                  </a:lnTo>
                  <a:lnTo>
                    <a:pt x="142" y="164"/>
                  </a:lnTo>
                  <a:lnTo>
                    <a:pt x="145" y="165"/>
                  </a:lnTo>
                  <a:lnTo>
                    <a:pt x="147" y="165"/>
                  </a:lnTo>
                  <a:lnTo>
                    <a:pt x="147" y="165"/>
                  </a:lnTo>
                  <a:lnTo>
                    <a:pt x="151" y="165"/>
                  </a:lnTo>
                  <a:lnTo>
                    <a:pt x="154" y="163"/>
                  </a:lnTo>
                  <a:lnTo>
                    <a:pt x="162" y="155"/>
                  </a:lnTo>
                  <a:lnTo>
                    <a:pt x="162" y="155"/>
                  </a:lnTo>
                  <a:lnTo>
                    <a:pt x="165" y="152"/>
                  </a:lnTo>
                  <a:lnTo>
                    <a:pt x="165" y="149"/>
                  </a:lnTo>
                  <a:lnTo>
                    <a:pt x="165" y="146"/>
                  </a:lnTo>
                  <a:lnTo>
                    <a:pt x="163" y="143"/>
                  </a:lnTo>
                  <a:lnTo>
                    <a:pt x="153" y="127"/>
                  </a:lnTo>
                  <a:lnTo>
                    <a:pt x="153" y="127"/>
                  </a:lnTo>
                  <a:lnTo>
                    <a:pt x="153" y="124"/>
                  </a:lnTo>
                  <a:lnTo>
                    <a:pt x="153" y="122"/>
                  </a:lnTo>
                  <a:lnTo>
                    <a:pt x="155" y="116"/>
                  </a:lnTo>
                  <a:lnTo>
                    <a:pt x="155" y="116"/>
                  </a:lnTo>
                  <a:lnTo>
                    <a:pt x="158" y="114"/>
                  </a:lnTo>
                  <a:lnTo>
                    <a:pt x="159" y="113"/>
                  </a:lnTo>
                  <a:lnTo>
                    <a:pt x="177" y="108"/>
                  </a:lnTo>
                  <a:lnTo>
                    <a:pt x="177" y="108"/>
                  </a:lnTo>
                  <a:lnTo>
                    <a:pt x="181" y="107"/>
                  </a:lnTo>
                  <a:lnTo>
                    <a:pt x="183" y="106"/>
                  </a:lnTo>
                  <a:lnTo>
                    <a:pt x="184" y="102"/>
                  </a:lnTo>
                  <a:lnTo>
                    <a:pt x="186" y="100"/>
                  </a:lnTo>
                  <a:lnTo>
                    <a:pt x="186" y="100"/>
                  </a:lnTo>
                  <a:lnTo>
                    <a:pt x="186" y="94"/>
                  </a:lnTo>
                  <a:lnTo>
                    <a:pt x="186" y="94"/>
                  </a:lnTo>
                  <a:lnTo>
                    <a:pt x="186" y="87"/>
                  </a:lnTo>
                  <a:lnTo>
                    <a:pt x="186" y="87"/>
                  </a:lnTo>
                  <a:lnTo>
                    <a:pt x="184" y="84"/>
                  </a:lnTo>
                  <a:lnTo>
                    <a:pt x="183" y="82"/>
                  </a:lnTo>
                  <a:lnTo>
                    <a:pt x="181" y="80"/>
                  </a:lnTo>
                  <a:lnTo>
                    <a:pt x="177" y="79"/>
                  </a:lnTo>
                  <a:lnTo>
                    <a:pt x="159" y="74"/>
                  </a:lnTo>
                  <a:lnTo>
                    <a:pt x="159" y="74"/>
                  </a:lnTo>
                  <a:lnTo>
                    <a:pt x="158" y="73"/>
                  </a:lnTo>
                  <a:lnTo>
                    <a:pt x="155" y="70"/>
                  </a:lnTo>
                  <a:lnTo>
                    <a:pt x="153" y="65"/>
                  </a:lnTo>
                  <a:lnTo>
                    <a:pt x="153" y="65"/>
                  </a:lnTo>
                  <a:lnTo>
                    <a:pt x="153" y="62"/>
                  </a:lnTo>
                  <a:lnTo>
                    <a:pt x="153" y="60"/>
                  </a:lnTo>
                  <a:lnTo>
                    <a:pt x="163" y="44"/>
                  </a:lnTo>
                  <a:lnTo>
                    <a:pt x="163" y="44"/>
                  </a:lnTo>
                  <a:lnTo>
                    <a:pt x="165" y="41"/>
                  </a:lnTo>
                  <a:lnTo>
                    <a:pt x="165" y="38"/>
                  </a:lnTo>
                  <a:lnTo>
                    <a:pt x="163" y="35"/>
                  </a:lnTo>
                  <a:lnTo>
                    <a:pt x="162" y="32"/>
                  </a:lnTo>
                  <a:lnTo>
                    <a:pt x="154" y="24"/>
                  </a:lnTo>
                  <a:lnTo>
                    <a:pt x="154" y="24"/>
                  </a:lnTo>
                  <a:lnTo>
                    <a:pt x="152" y="23"/>
                  </a:lnTo>
                  <a:lnTo>
                    <a:pt x="148" y="21"/>
                  </a:lnTo>
                  <a:lnTo>
                    <a:pt x="145" y="21"/>
                  </a:lnTo>
                  <a:lnTo>
                    <a:pt x="142" y="23"/>
                  </a:lnTo>
                  <a:lnTo>
                    <a:pt x="126" y="33"/>
                  </a:lnTo>
                  <a:lnTo>
                    <a:pt x="126" y="33"/>
                  </a:lnTo>
                  <a:lnTo>
                    <a:pt x="124" y="33"/>
                  </a:lnTo>
                  <a:lnTo>
                    <a:pt x="121" y="33"/>
                  </a:lnTo>
                  <a:lnTo>
                    <a:pt x="115" y="31"/>
                  </a:lnTo>
                  <a:lnTo>
                    <a:pt x="115" y="31"/>
                  </a:lnTo>
                  <a:lnTo>
                    <a:pt x="113" y="30"/>
                  </a:lnTo>
                  <a:lnTo>
                    <a:pt x="112" y="27"/>
                  </a:lnTo>
                  <a:lnTo>
                    <a:pt x="107" y="9"/>
                  </a:lnTo>
                  <a:lnTo>
                    <a:pt x="107" y="9"/>
                  </a:lnTo>
                  <a:lnTo>
                    <a:pt x="106" y="6"/>
                  </a:lnTo>
                  <a:lnTo>
                    <a:pt x="105" y="4"/>
                  </a:lnTo>
                  <a:lnTo>
                    <a:pt x="101" y="1"/>
                  </a:lnTo>
                  <a:lnTo>
                    <a:pt x="99" y="0"/>
                  </a:lnTo>
                  <a:lnTo>
                    <a:pt x="99" y="0"/>
                  </a:lnTo>
                  <a:lnTo>
                    <a:pt x="93" y="0"/>
                  </a:lnTo>
                  <a:lnTo>
                    <a:pt x="93" y="0"/>
                  </a:lnTo>
                  <a:lnTo>
                    <a:pt x="86" y="0"/>
                  </a:lnTo>
                  <a:lnTo>
                    <a:pt x="86" y="0"/>
                  </a:lnTo>
                  <a:lnTo>
                    <a:pt x="84" y="1"/>
                  </a:lnTo>
                  <a:lnTo>
                    <a:pt x="80" y="4"/>
                  </a:lnTo>
                  <a:lnTo>
                    <a:pt x="79" y="6"/>
                  </a:lnTo>
                  <a:lnTo>
                    <a:pt x="78" y="9"/>
                  </a:lnTo>
                  <a:lnTo>
                    <a:pt x="73" y="27"/>
                  </a:lnTo>
                  <a:lnTo>
                    <a:pt x="73" y="27"/>
                  </a:lnTo>
                  <a:lnTo>
                    <a:pt x="72" y="30"/>
                  </a:lnTo>
                  <a:lnTo>
                    <a:pt x="70" y="31"/>
                  </a:lnTo>
                  <a:lnTo>
                    <a:pt x="64" y="33"/>
                  </a:lnTo>
                  <a:lnTo>
                    <a:pt x="64" y="33"/>
                  </a:lnTo>
                  <a:lnTo>
                    <a:pt x="62" y="33"/>
                  </a:lnTo>
                  <a:lnTo>
                    <a:pt x="59" y="33"/>
                  </a:lnTo>
                  <a:lnTo>
                    <a:pt x="43" y="23"/>
                  </a:lnTo>
                  <a:lnTo>
                    <a:pt x="43" y="23"/>
                  </a:lnTo>
                  <a:lnTo>
                    <a:pt x="41" y="21"/>
                  </a:lnTo>
                  <a:lnTo>
                    <a:pt x="37" y="21"/>
                  </a:lnTo>
                  <a:lnTo>
                    <a:pt x="34" y="23"/>
                  </a:lnTo>
                  <a:lnTo>
                    <a:pt x="31" y="24"/>
                  </a:lnTo>
                  <a:lnTo>
                    <a:pt x="23" y="32"/>
                  </a:lnTo>
                  <a:lnTo>
                    <a:pt x="23" y="32"/>
                  </a:lnTo>
                  <a:lnTo>
                    <a:pt x="22" y="35"/>
                  </a:lnTo>
                  <a:lnTo>
                    <a:pt x="21" y="38"/>
                  </a:lnTo>
                  <a:lnTo>
                    <a:pt x="21" y="41"/>
                  </a:lnTo>
                  <a:lnTo>
                    <a:pt x="22" y="44"/>
                  </a:lnTo>
                  <a:lnTo>
                    <a:pt x="32" y="60"/>
                  </a:lnTo>
                  <a:lnTo>
                    <a:pt x="32" y="60"/>
                  </a:lnTo>
                  <a:lnTo>
                    <a:pt x="32" y="62"/>
                  </a:lnTo>
                  <a:lnTo>
                    <a:pt x="32" y="65"/>
                  </a:lnTo>
                  <a:lnTo>
                    <a:pt x="30" y="70"/>
                  </a:lnTo>
                  <a:lnTo>
                    <a:pt x="30" y="70"/>
                  </a:lnTo>
                  <a:lnTo>
                    <a:pt x="28" y="73"/>
                  </a:lnTo>
                  <a:lnTo>
                    <a:pt x="27" y="74"/>
                  </a:lnTo>
                  <a:lnTo>
                    <a:pt x="8" y="79"/>
                  </a:lnTo>
                  <a:lnTo>
                    <a:pt x="8" y="79"/>
                  </a:lnTo>
                  <a:lnTo>
                    <a:pt x="4" y="80"/>
                  </a:lnTo>
                  <a:lnTo>
                    <a:pt x="2" y="82"/>
                  </a:lnTo>
                  <a:lnTo>
                    <a:pt x="1" y="84"/>
                  </a:lnTo>
                  <a:lnTo>
                    <a:pt x="0" y="87"/>
                  </a:lnTo>
                  <a:lnTo>
                    <a:pt x="0" y="87"/>
                  </a:lnTo>
                  <a:lnTo>
                    <a:pt x="0" y="94"/>
                  </a:lnTo>
                  <a:lnTo>
                    <a:pt x="0" y="94"/>
                  </a:lnTo>
                  <a:lnTo>
                    <a:pt x="0" y="100"/>
                  </a:lnTo>
                  <a:lnTo>
                    <a:pt x="0" y="100"/>
                  </a:lnTo>
                  <a:lnTo>
                    <a:pt x="1" y="102"/>
                  </a:lnTo>
                  <a:lnTo>
                    <a:pt x="2" y="106"/>
                  </a:lnTo>
                  <a:lnTo>
                    <a:pt x="4" y="107"/>
                  </a:lnTo>
                  <a:lnTo>
                    <a:pt x="8" y="108"/>
                  </a:lnTo>
                  <a:lnTo>
                    <a:pt x="27" y="113"/>
                  </a:lnTo>
                  <a:close/>
                  <a:moveTo>
                    <a:pt x="7" y="94"/>
                  </a:moveTo>
                  <a:lnTo>
                    <a:pt x="7" y="94"/>
                  </a:lnTo>
                  <a:lnTo>
                    <a:pt x="7" y="88"/>
                  </a:lnTo>
                  <a:lnTo>
                    <a:pt x="7" y="88"/>
                  </a:lnTo>
                  <a:lnTo>
                    <a:pt x="8" y="87"/>
                  </a:lnTo>
                  <a:lnTo>
                    <a:pt x="9" y="86"/>
                  </a:lnTo>
                  <a:lnTo>
                    <a:pt x="28" y="81"/>
                  </a:lnTo>
                  <a:lnTo>
                    <a:pt x="28" y="81"/>
                  </a:lnTo>
                  <a:lnTo>
                    <a:pt x="30" y="80"/>
                  </a:lnTo>
                  <a:lnTo>
                    <a:pt x="32" y="79"/>
                  </a:lnTo>
                  <a:lnTo>
                    <a:pt x="35" y="76"/>
                  </a:lnTo>
                  <a:lnTo>
                    <a:pt x="36" y="74"/>
                  </a:lnTo>
                  <a:lnTo>
                    <a:pt x="38" y="68"/>
                  </a:lnTo>
                  <a:lnTo>
                    <a:pt x="38" y="68"/>
                  </a:lnTo>
                  <a:lnTo>
                    <a:pt x="40" y="65"/>
                  </a:lnTo>
                  <a:lnTo>
                    <a:pt x="40" y="62"/>
                  </a:lnTo>
                  <a:lnTo>
                    <a:pt x="40" y="59"/>
                  </a:lnTo>
                  <a:lnTo>
                    <a:pt x="38" y="56"/>
                  </a:lnTo>
                  <a:lnTo>
                    <a:pt x="28" y="40"/>
                  </a:lnTo>
                  <a:lnTo>
                    <a:pt x="28" y="40"/>
                  </a:lnTo>
                  <a:lnTo>
                    <a:pt x="28" y="39"/>
                  </a:lnTo>
                  <a:lnTo>
                    <a:pt x="28" y="38"/>
                  </a:lnTo>
                  <a:lnTo>
                    <a:pt x="36" y="30"/>
                  </a:lnTo>
                  <a:lnTo>
                    <a:pt x="36" y="30"/>
                  </a:lnTo>
                  <a:lnTo>
                    <a:pt x="38" y="28"/>
                  </a:lnTo>
                  <a:lnTo>
                    <a:pt x="40" y="28"/>
                  </a:lnTo>
                  <a:lnTo>
                    <a:pt x="56" y="39"/>
                  </a:lnTo>
                  <a:lnTo>
                    <a:pt x="56" y="39"/>
                  </a:lnTo>
                  <a:lnTo>
                    <a:pt x="58" y="40"/>
                  </a:lnTo>
                  <a:lnTo>
                    <a:pt x="62" y="40"/>
                  </a:lnTo>
                  <a:lnTo>
                    <a:pt x="66" y="39"/>
                  </a:lnTo>
                  <a:lnTo>
                    <a:pt x="72" y="37"/>
                  </a:lnTo>
                  <a:lnTo>
                    <a:pt x="72" y="37"/>
                  </a:lnTo>
                  <a:lnTo>
                    <a:pt x="75" y="35"/>
                  </a:lnTo>
                  <a:lnTo>
                    <a:pt x="77" y="34"/>
                  </a:lnTo>
                  <a:lnTo>
                    <a:pt x="79" y="32"/>
                  </a:lnTo>
                  <a:lnTo>
                    <a:pt x="80" y="28"/>
                  </a:lnTo>
                  <a:lnTo>
                    <a:pt x="85" y="10"/>
                  </a:lnTo>
                  <a:lnTo>
                    <a:pt x="85" y="10"/>
                  </a:lnTo>
                  <a:lnTo>
                    <a:pt x="85" y="9"/>
                  </a:lnTo>
                  <a:lnTo>
                    <a:pt x="87" y="9"/>
                  </a:lnTo>
                  <a:lnTo>
                    <a:pt x="87" y="9"/>
                  </a:lnTo>
                  <a:lnTo>
                    <a:pt x="93" y="7"/>
                  </a:lnTo>
                  <a:lnTo>
                    <a:pt x="93" y="7"/>
                  </a:lnTo>
                  <a:lnTo>
                    <a:pt x="98" y="9"/>
                  </a:lnTo>
                  <a:lnTo>
                    <a:pt x="98" y="9"/>
                  </a:lnTo>
                  <a:lnTo>
                    <a:pt x="100" y="9"/>
                  </a:lnTo>
                  <a:lnTo>
                    <a:pt x="100" y="10"/>
                  </a:lnTo>
                  <a:lnTo>
                    <a:pt x="105" y="28"/>
                  </a:lnTo>
                  <a:lnTo>
                    <a:pt x="105" y="28"/>
                  </a:lnTo>
                  <a:lnTo>
                    <a:pt x="106" y="32"/>
                  </a:lnTo>
                  <a:lnTo>
                    <a:pt x="108" y="34"/>
                  </a:lnTo>
                  <a:lnTo>
                    <a:pt x="111" y="35"/>
                  </a:lnTo>
                  <a:lnTo>
                    <a:pt x="113" y="37"/>
                  </a:lnTo>
                  <a:lnTo>
                    <a:pt x="118" y="39"/>
                  </a:lnTo>
                  <a:lnTo>
                    <a:pt x="118" y="39"/>
                  </a:lnTo>
                  <a:lnTo>
                    <a:pt x="121" y="40"/>
                  </a:lnTo>
                  <a:lnTo>
                    <a:pt x="124" y="40"/>
                  </a:lnTo>
                  <a:lnTo>
                    <a:pt x="127" y="40"/>
                  </a:lnTo>
                  <a:lnTo>
                    <a:pt x="130" y="39"/>
                  </a:lnTo>
                  <a:lnTo>
                    <a:pt x="146" y="28"/>
                  </a:lnTo>
                  <a:lnTo>
                    <a:pt x="146" y="28"/>
                  </a:lnTo>
                  <a:lnTo>
                    <a:pt x="147" y="28"/>
                  </a:lnTo>
                  <a:lnTo>
                    <a:pt x="149" y="30"/>
                  </a:lnTo>
                  <a:lnTo>
                    <a:pt x="158" y="37"/>
                  </a:lnTo>
                  <a:lnTo>
                    <a:pt x="158" y="37"/>
                  </a:lnTo>
                  <a:lnTo>
                    <a:pt x="158" y="39"/>
                  </a:lnTo>
                  <a:lnTo>
                    <a:pt x="158" y="40"/>
                  </a:lnTo>
                  <a:lnTo>
                    <a:pt x="147" y="56"/>
                  </a:lnTo>
                  <a:lnTo>
                    <a:pt x="147" y="56"/>
                  </a:lnTo>
                  <a:lnTo>
                    <a:pt x="146" y="59"/>
                  </a:lnTo>
                  <a:lnTo>
                    <a:pt x="146" y="62"/>
                  </a:lnTo>
                  <a:lnTo>
                    <a:pt x="146" y="65"/>
                  </a:lnTo>
                  <a:lnTo>
                    <a:pt x="147" y="68"/>
                  </a:lnTo>
                  <a:lnTo>
                    <a:pt x="149" y="73"/>
                  </a:lnTo>
                  <a:lnTo>
                    <a:pt x="149" y="73"/>
                  </a:lnTo>
                  <a:lnTo>
                    <a:pt x="151" y="76"/>
                  </a:lnTo>
                  <a:lnTo>
                    <a:pt x="153" y="79"/>
                  </a:lnTo>
                  <a:lnTo>
                    <a:pt x="155" y="80"/>
                  </a:lnTo>
                  <a:lnTo>
                    <a:pt x="158" y="81"/>
                  </a:lnTo>
                  <a:lnTo>
                    <a:pt x="176" y="86"/>
                  </a:lnTo>
                  <a:lnTo>
                    <a:pt x="176" y="86"/>
                  </a:lnTo>
                  <a:lnTo>
                    <a:pt x="177" y="87"/>
                  </a:lnTo>
                  <a:lnTo>
                    <a:pt x="179" y="88"/>
                  </a:lnTo>
                  <a:lnTo>
                    <a:pt x="179" y="88"/>
                  </a:lnTo>
                  <a:lnTo>
                    <a:pt x="179" y="94"/>
                  </a:lnTo>
                  <a:lnTo>
                    <a:pt x="179" y="94"/>
                  </a:lnTo>
                  <a:lnTo>
                    <a:pt x="179" y="98"/>
                  </a:lnTo>
                  <a:lnTo>
                    <a:pt x="179" y="98"/>
                  </a:lnTo>
                  <a:lnTo>
                    <a:pt x="177" y="101"/>
                  </a:lnTo>
                  <a:lnTo>
                    <a:pt x="176" y="102"/>
                  </a:lnTo>
                  <a:lnTo>
                    <a:pt x="158" y="106"/>
                  </a:lnTo>
                  <a:lnTo>
                    <a:pt x="158" y="106"/>
                  </a:lnTo>
                  <a:lnTo>
                    <a:pt x="155" y="107"/>
                  </a:lnTo>
                  <a:lnTo>
                    <a:pt x="153" y="109"/>
                  </a:lnTo>
                  <a:lnTo>
                    <a:pt x="151" y="111"/>
                  </a:lnTo>
                  <a:lnTo>
                    <a:pt x="149" y="114"/>
                  </a:lnTo>
                  <a:lnTo>
                    <a:pt x="147" y="120"/>
                  </a:lnTo>
                  <a:lnTo>
                    <a:pt x="147" y="120"/>
                  </a:lnTo>
                  <a:lnTo>
                    <a:pt x="146" y="122"/>
                  </a:lnTo>
                  <a:lnTo>
                    <a:pt x="146" y="124"/>
                  </a:lnTo>
                  <a:lnTo>
                    <a:pt x="146" y="128"/>
                  </a:lnTo>
                  <a:lnTo>
                    <a:pt x="147" y="130"/>
                  </a:lnTo>
                  <a:lnTo>
                    <a:pt x="158" y="146"/>
                  </a:lnTo>
                  <a:lnTo>
                    <a:pt x="158" y="146"/>
                  </a:lnTo>
                  <a:lnTo>
                    <a:pt x="158" y="149"/>
                  </a:lnTo>
                  <a:lnTo>
                    <a:pt x="158" y="150"/>
                  </a:lnTo>
                  <a:lnTo>
                    <a:pt x="149" y="158"/>
                  </a:lnTo>
                  <a:lnTo>
                    <a:pt x="149" y="158"/>
                  </a:lnTo>
                  <a:lnTo>
                    <a:pt x="147" y="158"/>
                  </a:lnTo>
                  <a:lnTo>
                    <a:pt x="147" y="158"/>
                  </a:lnTo>
                  <a:lnTo>
                    <a:pt x="146" y="158"/>
                  </a:lnTo>
                  <a:lnTo>
                    <a:pt x="130" y="148"/>
                  </a:lnTo>
                  <a:lnTo>
                    <a:pt x="130" y="148"/>
                  </a:lnTo>
                  <a:lnTo>
                    <a:pt x="127" y="146"/>
                  </a:lnTo>
                  <a:lnTo>
                    <a:pt x="124" y="146"/>
                  </a:lnTo>
                  <a:lnTo>
                    <a:pt x="119" y="148"/>
                  </a:lnTo>
                  <a:lnTo>
                    <a:pt x="113" y="150"/>
                  </a:lnTo>
                  <a:lnTo>
                    <a:pt x="113" y="150"/>
                  </a:lnTo>
                  <a:lnTo>
                    <a:pt x="111" y="151"/>
                  </a:lnTo>
                  <a:lnTo>
                    <a:pt x="108" y="153"/>
                  </a:lnTo>
                  <a:lnTo>
                    <a:pt x="106" y="156"/>
                  </a:lnTo>
                  <a:lnTo>
                    <a:pt x="105" y="158"/>
                  </a:lnTo>
                  <a:lnTo>
                    <a:pt x="100" y="177"/>
                  </a:lnTo>
                  <a:lnTo>
                    <a:pt x="100" y="177"/>
                  </a:lnTo>
                  <a:lnTo>
                    <a:pt x="100" y="178"/>
                  </a:lnTo>
                  <a:lnTo>
                    <a:pt x="98" y="179"/>
                  </a:lnTo>
                  <a:lnTo>
                    <a:pt x="98" y="179"/>
                  </a:lnTo>
                  <a:lnTo>
                    <a:pt x="93" y="179"/>
                  </a:lnTo>
                  <a:lnTo>
                    <a:pt x="93" y="179"/>
                  </a:lnTo>
                  <a:lnTo>
                    <a:pt x="87" y="179"/>
                  </a:lnTo>
                  <a:lnTo>
                    <a:pt x="87" y="179"/>
                  </a:lnTo>
                  <a:lnTo>
                    <a:pt x="85" y="178"/>
                  </a:lnTo>
                  <a:lnTo>
                    <a:pt x="85" y="177"/>
                  </a:lnTo>
                  <a:lnTo>
                    <a:pt x="80" y="158"/>
                  </a:lnTo>
                  <a:lnTo>
                    <a:pt x="80" y="158"/>
                  </a:lnTo>
                  <a:lnTo>
                    <a:pt x="79" y="156"/>
                  </a:lnTo>
                  <a:lnTo>
                    <a:pt x="77" y="153"/>
                  </a:lnTo>
                  <a:lnTo>
                    <a:pt x="76" y="151"/>
                  </a:lnTo>
                  <a:lnTo>
                    <a:pt x="72" y="150"/>
                  </a:lnTo>
                  <a:lnTo>
                    <a:pt x="68" y="148"/>
                  </a:lnTo>
                  <a:lnTo>
                    <a:pt x="68" y="148"/>
                  </a:lnTo>
                  <a:lnTo>
                    <a:pt x="62" y="146"/>
                  </a:lnTo>
                  <a:lnTo>
                    <a:pt x="62" y="146"/>
                  </a:lnTo>
                  <a:lnTo>
                    <a:pt x="58" y="146"/>
                  </a:lnTo>
                  <a:lnTo>
                    <a:pt x="56" y="148"/>
                  </a:lnTo>
                  <a:lnTo>
                    <a:pt x="40" y="158"/>
                  </a:lnTo>
                  <a:lnTo>
                    <a:pt x="40" y="158"/>
                  </a:lnTo>
                  <a:lnTo>
                    <a:pt x="38" y="158"/>
                  </a:lnTo>
                  <a:lnTo>
                    <a:pt x="36" y="158"/>
                  </a:lnTo>
                  <a:lnTo>
                    <a:pt x="28" y="150"/>
                  </a:lnTo>
                  <a:lnTo>
                    <a:pt x="28" y="150"/>
                  </a:lnTo>
                  <a:lnTo>
                    <a:pt x="28" y="149"/>
                  </a:lnTo>
                  <a:lnTo>
                    <a:pt x="28" y="146"/>
                  </a:lnTo>
                  <a:lnTo>
                    <a:pt x="38" y="130"/>
                  </a:lnTo>
                  <a:lnTo>
                    <a:pt x="38" y="130"/>
                  </a:lnTo>
                  <a:lnTo>
                    <a:pt x="40" y="128"/>
                  </a:lnTo>
                  <a:lnTo>
                    <a:pt x="40" y="125"/>
                  </a:lnTo>
                  <a:lnTo>
                    <a:pt x="40" y="122"/>
                  </a:lnTo>
                  <a:lnTo>
                    <a:pt x="38" y="120"/>
                  </a:lnTo>
                  <a:lnTo>
                    <a:pt x="36" y="114"/>
                  </a:lnTo>
                  <a:lnTo>
                    <a:pt x="36" y="114"/>
                  </a:lnTo>
                  <a:lnTo>
                    <a:pt x="35" y="111"/>
                  </a:lnTo>
                  <a:lnTo>
                    <a:pt x="32" y="109"/>
                  </a:lnTo>
                  <a:lnTo>
                    <a:pt x="30" y="107"/>
                  </a:lnTo>
                  <a:lnTo>
                    <a:pt x="28" y="106"/>
                  </a:lnTo>
                  <a:lnTo>
                    <a:pt x="9" y="102"/>
                  </a:lnTo>
                  <a:lnTo>
                    <a:pt x="9" y="102"/>
                  </a:lnTo>
                  <a:lnTo>
                    <a:pt x="8" y="101"/>
                  </a:lnTo>
                  <a:lnTo>
                    <a:pt x="7" y="98"/>
                  </a:lnTo>
                  <a:lnTo>
                    <a:pt x="7" y="98"/>
                  </a:lnTo>
                  <a:lnTo>
                    <a:pt x="7" y="94"/>
                  </a:ln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cs typeface="+mn-ea"/>
                <a:sym typeface="+mn-lt"/>
              </a:endParaRPr>
            </a:p>
          </p:txBody>
        </p:sp>
        <p:sp>
          <p:nvSpPr>
            <p:cNvPr id="18" name="Freeform 336">
              <a:extLst>
                <a:ext uri="{FF2B5EF4-FFF2-40B4-BE49-F238E27FC236}">
                  <a16:creationId xmlns:a16="http://schemas.microsoft.com/office/drawing/2014/main" id="{3F27353E-8040-6523-3EE7-D0AE6E6BEAA4}"/>
                </a:ext>
              </a:extLst>
            </p:cNvPr>
            <p:cNvSpPr>
              <a:spLocks noEditPoints="1"/>
            </p:cNvSpPr>
            <p:nvPr/>
          </p:nvSpPr>
          <p:spPr bwMode="auto">
            <a:xfrm>
              <a:off x="4000615" y="6009106"/>
              <a:ext cx="123825" cy="123825"/>
            </a:xfrm>
            <a:custGeom>
              <a:avLst/>
              <a:gdLst>
                <a:gd name="T0" fmla="*/ 39 w 78"/>
                <a:gd name="T1" fmla="*/ 78 h 78"/>
                <a:gd name="T2" fmla="*/ 54 w 78"/>
                <a:gd name="T3" fmla="*/ 76 h 78"/>
                <a:gd name="T4" fmla="*/ 66 w 78"/>
                <a:gd name="T5" fmla="*/ 67 h 78"/>
                <a:gd name="T6" fmla="*/ 74 w 78"/>
                <a:gd name="T7" fmla="*/ 55 h 78"/>
                <a:gd name="T8" fmla="*/ 78 w 78"/>
                <a:gd name="T9" fmla="*/ 40 h 78"/>
                <a:gd name="T10" fmla="*/ 77 w 78"/>
                <a:gd name="T11" fmla="*/ 32 h 78"/>
                <a:gd name="T12" fmla="*/ 71 w 78"/>
                <a:gd name="T13" fmla="*/ 18 h 78"/>
                <a:gd name="T14" fmla="*/ 60 w 78"/>
                <a:gd name="T15" fmla="*/ 7 h 78"/>
                <a:gd name="T16" fmla="*/ 46 w 78"/>
                <a:gd name="T17" fmla="*/ 1 h 78"/>
                <a:gd name="T18" fmla="*/ 39 w 78"/>
                <a:gd name="T19" fmla="*/ 0 h 78"/>
                <a:gd name="T20" fmla="*/ 23 w 78"/>
                <a:gd name="T21" fmla="*/ 4 h 78"/>
                <a:gd name="T22" fmla="*/ 11 w 78"/>
                <a:gd name="T23" fmla="*/ 12 h 78"/>
                <a:gd name="T24" fmla="*/ 3 w 78"/>
                <a:gd name="T25" fmla="*/ 25 h 78"/>
                <a:gd name="T26" fmla="*/ 0 w 78"/>
                <a:gd name="T27" fmla="*/ 40 h 78"/>
                <a:gd name="T28" fmla="*/ 1 w 78"/>
                <a:gd name="T29" fmla="*/ 47 h 78"/>
                <a:gd name="T30" fmla="*/ 7 w 78"/>
                <a:gd name="T31" fmla="*/ 61 h 78"/>
                <a:gd name="T32" fmla="*/ 17 w 78"/>
                <a:gd name="T33" fmla="*/ 73 h 78"/>
                <a:gd name="T34" fmla="*/ 31 w 78"/>
                <a:gd name="T35" fmla="*/ 78 h 78"/>
                <a:gd name="T36" fmla="*/ 39 w 78"/>
                <a:gd name="T37" fmla="*/ 78 h 78"/>
                <a:gd name="T38" fmla="*/ 39 w 78"/>
                <a:gd name="T39" fmla="*/ 7 h 78"/>
                <a:gd name="T40" fmla="*/ 51 w 78"/>
                <a:gd name="T41" fmla="*/ 9 h 78"/>
                <a:gd name="T42" fmla="*/ 61 w 78"/>
                <a:gd name="T43" fmla="*/ 16 h 78"/>
                <a:gd name="T44" fmla="*/ 68 w 78"/>
                <a:gd name="T45" fmla="*/ 27 h 78"/>
                <a:gd name="T46" fmla="*/ 71 w 78"/>
                <a:gd name="T47" fmla="*/ 40 h 78"/>
                <a:gd name="T48" fmla="*/ 70 w 78"/>
                <a:gd name="T49" fmla="*/ 46 h 78"/>
                <a:gd name="T50" fmla="*/ 65 w 78"/>
                <a:gd name="T51" fmla="*/ 57 h 78"/>
                <a:gd name="T52" fmla="*/ 57 w 78"/>
                <a:gd name="T53" fmla="*/ 66 h 78"/>
                <a:gd name="T54" fmla="*/ 45 w 78"/>
                <a:gd name="T55" fmla="*/ 71 h 78"/>
                <a:gd name="T56" fmla="*/ 39 w 78"/>
                <a:gd name="T57" fmla="*/ 71 h 78"/>
                <a:gd name="T58" fmla="*/ 26 w 78"/>
                <a:gd name="T59" fmla="*/ 69 h 78"/>
                <a:gd name="T60" fmla="*/ 16 w 78"/>
                <a:gd name="T61" fmla="*/ 62 h 78"/>
                <a:gd name="T62" fmla="*/ 9 w 78"/>
                <a:gd name="T63" fmla="*/ 52 h 78"/>
                <a:gd name="T64" fmla="*/ 7 w 78"/>
                <a:gd name="T65" fmla="*/ 40 h 78"/>
                <a:gd name="T66" fmla="*/ 8 w 78"/>
                <a:gd name="T67" fmla="*/ 33 h 78"/>
                <a:gd name="T68" fmla="*/ 12 w 78"/>
                <a:gd name="T69" fmla="*/ 21 h 78"/>
                <a:gd name="T70" fmla="*/ 21 w 78"/>
                <a:gd name="T71" fmla="*/ 13 h 78"/>
                <a:gd name="T72" fmla="*/ 32 w 78"/>
                <a:gd name="T73" fmla="*/ 8 h 78"/>
                <a:gd name="T74" fmla="*/ 39 w 78"/>
                <a:gd name="T75" fmla="*/ 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8">
                  <a:moveTo>
                    <a:pt x="39" y="78"/>
                  </a:moveTo>
                  <a:lnTo>
                    <a:pt x="39" y="78"/>
                  </a:lnTo>
                  <a:lnTo>
                    <a:pt x="46" y="78"/>
                  </a:lnTo>
                  <a:lnTo>
                    <a:pt x="54" y="76"/>
                  </a:lnTo>
                  <a:lnTo>
                    <a:pt x="60" y="73"/>
                  </a:lnTo>
                  <a:lnTo>
                    <a:pt x="66" y="67"/>
                  </a:lnTo>
                  <a:lnTo>
                    <a:pt x="71" y="61"/>
                  </a:lnTo>
                  <a:lnTo>
                    <a:pt x="74" y="55"/>
                  </a:lnTo>
                  <a:lnTo>
                    <a:pt x="77" y="47"/>
                  </a:lnTo>
                  <a:lnTo>
                    <a:pt x="78" y="40"/>
                  </a:lnTo>
                  <a:lnTo>
                    <a:pt x="78" y="40"/>
                  </a:lnTo>
                  <a:lnTo>
                    <a:pt x="77" y="32"/>
                  </a:lnTo>
                  <a:lnTo>
                    <a:pt x="74" y="25"/>
                  </a:lnTo>
                  <a:lnTo>
                    <a:pt x="71" y="18"/>
                  </a:lnTo>
                  <a:lnTo>
                    <a:pt x="66" y="12"/>
                  </a:lnTo>
                  <a:lnTo>
                    <a:pt x="60" y="7"/>
                  </a:lnTo>
                  <a:lnTo>
                    <a:pt x="54" y="4"/>
                  </a:lnTo>
                  <a:lnTo>
                    <a:pt x="46" y="1"/>
                  </a:lnTo>
                  <a:lnTo>
                    <a:pt x="39" y="0"/>
                  </a:lnTo>
                  <a:lnTo>
                    <a:pt x="39" y="0"/>
                  </a:lnTo>
                  <a:lnTo>
                    <a:pt x="31" y="1"/>
                  </a:lnTo>
                  <a:lnTo>
                    <a:pt x="23" y="4"/>
                  </a:lnTo>
                  <a:lnTo>
                    <a:pt x="17" y="7"/>
                  </a:lnTo>
                  <a:lnTo>
                    <a:pt x="11" y="12"/>
                  </a:lnTo>
                  <a:lnTo>
                    <a:pt x="7" y="18"/>
                  </a:lnTo>
                  <a:lnTo>
                    <a:pt x="3" y="25"/>
                  </a:lnTo>
                  <a:lnTo>
                    <a:pt x="1" y="32"/>
                  </a:lnTo>
                  <a:lnTo>
                    <a:pt x="0" y="40"/>
                  </a:lnTo>
                  <a:lnTo>
                    <a:pt x="0" y="40"/>
                  </a:lnTo>
                  <a:lnTo>
                    <a:pt x="1" y="47"/>
                  </a:lnTo>
                  <a:lnTo>
                    <a:pt x="3" y="55"/>
                  </a:lnTo>
                  <a:lnTo>
                    <a:pt x="7" y="61"/>
                  </a:lnTo>
                  <a:lnTo>
                    <a:pt x="11" y="67"/>
                  </a:lnTo>
                  <a:lnTo>
                    <a:pt x="17" y="73"/>
                  </a:lnTo>
                  <a:lnTo>
                    <a:pt x="23" y="76"/>
                  </a:lnTo>
                  <a:lnTo>
                    <a:pt x="31" y="78"/>
                  </a:lnTo>
                  <a:lnTo>
                    <a:pt x="39" y="78"/>
                  </a:lnTo>
                  <a:lnTo>
                    <a:pt x="39" y="78"/>
                  </a:lnTo>
                  <a:close/>
                  <a:moveTo>
                    <a:pt x="39" y="7"/>
                  </a:moveTo>
                  <a:lnTo>
                    <a:pt x="39" y="7"/>
                  </a:lnTo>
                  <a:lnTo>
                    <a:pt x="45" y="8"/>
                  </a:lnTo>
                  <a:lnTo>
                    <a:pt x="51" y="9"/>
                  </a:lnTo>
                  <a:lnTo>
                    <a:pt x="57" y="13"/>
                  </a:lnTo>
                  <a:lnTo>
                    <a:pt x="61" y="16"/>
                  </a:lnTo>
                  <a:lnTo>
                    <a:pt x="65" y="21"/>
                  </a:lnTo>
                  <a:lnTo>
                    <a:pt x="68" y="27"/>
                  </a:lnTo>
                  <a:lnTo>
                    <a:pt x="70" y="33"/>
                  </a:lnTo>
                  <a:lnTo>
                    <a:pt x="71" y="40"/>
                  </a:lnTo>
                  <a:lnTo>
                    <a:pt x="71" y="40"/>
                  </a:lnTo>
                  <a:lnTo>
                    <a:pt x="70" y="46"/>
                  </a:lnTo>
                  <a:lnTo>
                    <a:pt x="68" y="52"/>
                  </a:lnTo>
                  <a:lnTo>
                    <a:pt x="65" y="57"/>
                  </a:lnTo>
                  <a:lnTo>
                    <a:pt x="61" y="62"/>
                  </a:lnTo>
                  <a:lnTo>
                    <a:pt x="57" y="66"/>
                  </a:lnTo>
                  <a:lnTo>
                    <a:pt x="51" y="69"/>
                  </a:lnTo>
                  <a:lnTo>
                    <a:pt x="45" y="71"/>
                  </a:lnTo>
                  <a:lnTo>
                    <a:pt x="39" y="71"/>
                  </a:lnTo>
                  <a:lnTo>
                    <a:pt x="39" y="71"/>
                  </a:lnTo>
                  <a:lnTo>
                    <a:pt x="32" y="71"/>
                  </a:lnTo>
                  <a:lnTo>
                    <a:pt x="26" y="69"/>
                  </a:lnTo>
                  <a:lnTo>
                    <a:pt x="21" y="66"/>
                  </a:lnTo>
                  <a:lnTo>
                    <a:pt x="16" y="62"/>
                  </a:lnTo>
                  <a:lnTo>
                    <a:pt x="12" y="57"/>
                  </a:lnTo>
                  <a:lnTo>
                    <a:pt x="9" y="52"/>
                  </a:lnTo>
                  <a:lnTo>
                    <a:pt x="8" y="46"/>
                  </a:lnTo>
                  <a:lnTo>
                    <a:pt x="7" y="40"/>
                  </a:lnTo>
                  <a:lnTo>
                    <a:pt x="7" y="40"/>
                  </a:lnTo>
                  <a:lnTo>
                    <a:pt x="8" y="33"/>
                  </a:lnTo>
                  <a:lnTo>
                    <a:pt x="9" y="27"/>
                  </a:lnTo>
                  <a:lnTo>
                    <a:pt x="12" y="21"/>
                  </a:lnTo>
                  <a:lnTo>
                    <a:pt x="16" y="16"/>
                  </a:lnTo>
                  <a:lnTo>
                    <a:pt x="21" y="13"/>
                  </a:lnTo>
                  <a:lnTo>
                    <a:pt x="26" y="9"/>
                  </a:lnTo>
                  <a:lnTo>
                    <a:pt x="32" y="8"/>
                  </a:lnTo>
                  <a:lnTo>
                    <a:pt x="39" y="7"/>
                  </a:lnTo>
                  <a:lnTo>
                    <a:pt x="39"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cs typeface="+mn-ea"/>
                <a:sym typeface="+mn-lt"/>
              </a:endParaRPr>
            </a:p>
          </p:txBody>
        </p:sp>
        <p:sp>
          <p:nvSpPr>
            <p:cNvPr id="19" name="Freeform 337">
              <a:extLst>
                <a:ext uri="{FF2B5EF4-FFF2-40B4-BE49-F238E27FC236}">
                  <a16:creationId xmlns:a16="http://schemas.microsoft.com/office/drawing/2014/main" id="{BEB48F42-12D9-96B6-FEE6-5B0E3F4ADB8F}"/>
                </a:ext>
              </a:extLst>
            </p:cNvPr>
            <p:cNvSpPr>
              <a:spLocks noEditPoints="1"/>
            </p:cNvSpPr>
            <p:nvPr/>
          </p:nvSpPr>
          <p:spPr bwMode="auto">
            <a:xfrm>
              <a:off x="4187940" y="5856706"/>
              <a:ext cx="203200" cy="204788"/>
            </a:xfrm>
            <a:custGeom>
              <a:avLst/>
              <a:gdLst>
                <a:gd name="T0" fmla="*/ 9 w 128"/>
                <a:gd name="T1" fmla="*/ 39 h 129"/>
                <a:gd name="T2" fmla="*/ 2 w 128"/>
                <a:gd name="T3" fmla="*/ 43 h 129"/>
                <a:gd name="T4" fmla="*/ 0 w 128"/>
                <a:gd name="T5" fmla="*/ 55 h 129"/>
                <a:gd name="T6" fmla="*/ 15 w 128"/>
                <a:gd name="T7" fmla="*/ 67 h 129"/>
                <a:gd name="T8" fmla="*/ 7 w 128"/>
                <a:gd name="T9" fmla="*/ 84 h 129"/>
                <a:gd name="T10" fmla="*/ 5 w 128"/>
                <a:gd name="T11" fmla="*/ 94 h 129"/>
                <a:gd name="T12" fmla="*/ 16 w 128"/>
                <a:gd name="T13" fmla="*/ 104 h 129"/>
                <a:gd name="T14" fmla="*/ 37 w 128"/>
                <a:gd name="T15" fmla="*/ 103 h 129"/>
                <a:gd name="T16" fmla="*/ 38 w 128"/>
                <a:gd name="T17" fmla="*/ 121 h 129"/>
                <a:gd name="T18" fmla="*/ 48 w 128"/>
                <a:gd name="T19" fmla="*/ 128 h 129"/>
                <a:gd name="T20" fmla="*/ 53 w 128"/>
                <a:gd name="T21" fmla="*/ 129 h 129"/>
                <a:gd name="T22" fmla="*/ 69 w 128"/>
                <a:gd name="T23" fmla="*/ 111 h 129"/>
                <a:gd name="T24" fmla="*/ 84 w 128"/>
                <a:gd name="T25" fmla="*/ 121 h 129"/>
                <a:gd name="T26" fmla="*/ 100 w 128"/>
                <a:gd name="T27" fmla="*/ 117 h 129"/>
                <a:gd name="T28" fmla="*/ 104 w 128"/>
                <a:gd name="T29" fmla="*/ 109 h 129"/>
                <a:gd name="T30" fmla="*/ 102 w 128"/>
                <a:gd name="T31" fmla="*/ 90 h 129"/>
                <a:gd name="T32" fmla="*/ 122 w 128"/>
                <a:gd name="T33" fmla="*/ 88 h 129"/>
                <a:gd name="T34" fmla="*/ 127 w 128"/>
                <a:gd name="T35" fmla="*/ 80 h 129"/>
                <a:gd name="T36" fmla="*/ 126 w 128"/>
                <a:gd name="T37" fmla="*/ 69 h 129"/>
                <a:gd name="T38" fmla="*/ 109 w 128"/>
                <a:gd name="T39" fmla="*/ 55 h 129"/>
                <a:gd name="T40" fmla="*/ 121 w 128"/>
                <a:gd name="T41" fmla="*/ 41 h 129"/>
                <a:gd name="T42" fmla="*/ 118 w 128"/>
                <a:gd name="T43" fmla="*/ 27 h 129"/>
                <a:gd name="T44" fmla="*/ 95 w 128"/>
                <a:gd name="T45" fmla="*/ 28 h 129"/>
                <a:gd name="T46" fmla="*/ 88 w 128"/>
                <a:gd name="T47" fmla="*/ 22 h 129"/>
                <a:gd name="T48" fmla="*/ 86 w 128"/>
                <a:gd name="T49" fmla="*/ 3 h 129"/>
                <a:gd name="T50" fmla="*/ 76 w 128"/>
                <a:gd name="T51" fmla="*/ 0 h 129"/>
                <a:gd name="T52" fmla="*/ 67 w 128"/>
                <a:gd name="T53" fmla="*/ 4 h 129"/>
                <a:gd name="T54" fmla="*/ 55 w 128"/>
                <a:gd name="T55" fmla="*/ 18 h 129"/>
                <a:gd name="T56" fmla="*/ 38 w 128"/>
                <a:gd name="T57" fmla="*/ 5 h 129"/>
                <a:gd name="T58" fmla="*/ 24 w 128"/>
                <a:gd name="T59" fmla="*/ 12 h 129"/>
                <a:gd name="T60" fmla="*/ 28 w 128"/>
                <a:gd name="T61" fmla="*/ 32 h 129"/>
                <a:gd name="T62" fmla="*/ 32 w 128"/>
                <a:gd name="T63" fmla="*/ 39 h 129"/>
                <a:gd name="T64" fmla="*/ 30 w 128"/>
                <a:gd name="T65" fmla="*/ 17 h 129"/>
                <a:gd name="T66" fmla="*/ 50 w 128"/>
                <a:gd name="T67" fmla="*/ 24 h 129"/>
                <a:gd name="T68" fmla="*/ 59 w 128"/>
                <a:gd name="T69" fmla="*/ 24 h 129"/>
                <a:gd name="T70" fmla="*/ 74 w 128"/>
                <a:gd name="T71" fmla="*/ 7 h 129"/>
                <a:gd name="T72" fmla="*/ 81 w 128"/>
                <a:gd name="T73" fmla="*/ 8 h 129"/>
                <a:gd name="T74" fmla="*/ 86 w 128"/>
                <a:gd name="T75" fmla="*/ 31 h 129"/>
                <a:gd name="T76" fmla="*/ 111 w 128"/>
                <a:gd name="T77" fmla="*/ 31 h 129"/>
                <a:gd name="T78" fmla="*/ 115 w 128"/>
                <a:gd name="T79" fmla="*/ 39 h 129"/>
                <a:gd name="T80" fmla="*/ 104 w 128"/>
                <a:gd name="T81" fmla="*/ 60 h 129"/>
                <a:gd name="T82" fmla="*/ 120 w 128"/>
                <a:gd name="T83" fmla="*/ 74 h 129"/>
                <a:gd name="T84" fmla="*/ 119 w 128"/>
                <a:gd name="T85" fmla="*/ 82 h 129"/>
                <a:gd name="T86" fmla="*/ 100 w 128"/>
                <a:gd name="T87" fmla="*/ 83 h 129"/>
                <a:gd name="T88" fmla="*/ 93 w 128"/>
                <a:gd name="T89" fmla="*/ 98 h 129"/>
                <a:gd name="T90" fmla="*/ 90 w 128"/>
                <a:gd name="T91" fmla="*/ 116 h 129"/>
                <a:gd name="T92" fmla="*/ 73 w 128"/>
                <a:gd name="T93" fmla="*/ 103 h 129"/>
                <a:gd name="T94" fmla="*/ 60 w 128"/>
                <a:gd name="T95" fmla="*/ 109 h 129"/>
                <a:gd name="T96" fmla="*/ 53 w 128"/>
                <a:gd name="T97" fmla="*/ 122 h 129"/>
                <a:gd name="T98" fmla="*/ 45 w 128"/>
                <a:gd name="T99" fmla="*/ 118 h 129"/>
                <a:gd name="T100" fmla="*/ 38 w 128"/>
                <a:gd name="T101" fmla="*/ 95 h 129"/>
                <a:gd name="T102" fmla="*/ 29 w 128"/>
                <a:gd name="T103" fmla="*/ 94 h 129"/>
                <a:gd name="T104" fmla="*/ 12 w 128"/>
                <a:gd name="T105" fmla="*/ 90 h 129"/>
                <a:gd name="T106" fmla="*/ 24 w 128"/>
                <a:gd name="T107" fmla="*/ 72 h 129"/>
                <a:gd name="T108" fmla="*/ 7 w 128"/>
                <a:gd name="T109" fmla="*/ 54 h 129"/>
                <a:gd name="T110" fmla="*/ 7 w 128"/>
                <a:gd name="T111" fmla="*/ 49 h 129"/>
                <a:gd name="T112" fmla="*/ 22 w 128"/>
                <a:gd name="T113" fmla="*/ 4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8" h="129">
                  <a:moveTo>
                    <a:pt x="24" y="38"/>
                  </a:moveTo>
                  <a:lnTo>
                    <a:pt x="24" y="38"/>
                  </a:lnTo>
                  <a:lnTo>
                    <a:pt x="22" y="39"/>
                  </a:lnTo>
                  <a:lnTo>
                    <a:pt x="9" y="39"/>
                  </a:lnTo>
                  <a:lnTo>
                    <a:pt x="9" y="39"/>
                  </a:lnTo>
                  <a:lnTo>
                    <a:pt x="7" y="39"/>
                  </a:lnTo>
                  <a:lnTo>
                    <a:pt x="4" y="40"/>
                  </a:lnTo>
                  <a:lnTo>
                    <a:pt x="3" y="42"/>
                  </a:lnTo>
                  <a:lnTo>
                    <a:pt x="2" y="43"/>
                  </a:lnTo>
                  <a:lnTo>
                    <a:pt x="2" y="43"/>
                  </a:lnTo>
                  <a:lnTo>
                    <a:pt x="1" y="48"/>
                  </a:lnTo>
                  <a:lnTo>
                    <a:pt x="1" y="48"/>
                  </a:lnTo>
                  <a:lnTo>
                    <a:pt x="0" y="53"/>
                  </a:lnTo>
                  <a:lnTo>
                    <a:pt x="0" y="53"/>
                  </a:lnTo>
                  <a:lnTo>
                    <a:pt x="0" y="55"/>
                  </a:lnTo>
                  <a:lnTo>
                    <a:pt x="0" y="58"/>
                  </a:lnTo>
                  <a:lnTo>
                    <a:pt x="2" y="59"/>
                  </a:lnTo>
                  <a:lnTo>
                    <a:pt x="3" y="61"/>
                  </a:lnTo>
                  <a:lnTo>
                    <a:pt x="15" y="67"/>
                  </a:lnTo>
                  <a:lnTo>
                    <a:pt x="15" y="67"/>
                  </a:lnTo>
                  <a:lnTo>
                    <a:pt x="16" y="69"/>
                  </a:lnTo>
                  <a:lnTo>
                    <a:pt x="17" y="74"/>
                  </a:lnTo>
                  <a:lnTo>
                    <a:pt x="17" y="74"/>
                  </a:lnTo>
                  <a:lnTo>
                    <a:pt x="16" y="75"/>
                  </a:lnTo>
                  <a:lnTo>
                    <a:pt x="7" y="84"/>
                  </a:lnTo>
                  <a:lnTo>
                    <a:pt x="7" y="84"/>
                  </a:lnTo>
                  <a:lnTo>
                    <a:pt x="5" y="87"/>
                  </a:lnTo>
                  <a:lnTo>
                    <a:pt x="4" y="89"/>
                  </a:lnTo>
                  <a:lnTo>
                    <a:pt x="4" y="91"/>
                  </a:lnTo>
                  <a:lnTo>
                    <a:pt x="5" y="94"/>
                  </a:lnTo>
                  <a:lnTo>
                    <a:pt x="10" y="101"/>
                  </a:lnTo>
                  <a:lnTo>
                    <a:pt x="10" y="101"/>
                  </a:lnTo>
                  <a:lnTo>
                    <a:pt x="11" y="103"/>
                  </a:lnTo>
                  <a:lnTo>
                    <a:pt x="14" y="104"/>
                  </a:lnTo>
                  <a:lnTo>
                    <a:pt x="16" y="104"/>
                  </a:lnTo>
                  <a:lnTo>
                    <a:pt x="18" y="104"/>
                  </a:lnTo>
                  <a:lnTo>
                    <a:pt x="31" y="101"/>
                  </a:lnTo>
                  <a:lnTo>
                    <a:pt x="31" y="101"/>
                  </a:lnTo>
                  <a:lnTo>
                    <a:pt x="33" y="101"/>
                  </a:lnTo>
                  <a:lnTo>
                    <a:pt x="37" y="103"/>
                  </a:lnTo>
                  <a:lnTo>
                    <a:pt x="37" y="103"/>
                  </a:lnTo>
                  <a:lnTo>
                    <a:pt x="38" y="105"/>
                  </a:lnTo>
                  <a:lnTo>
                    <a:pt x="38" y="118"/>
                  </a:lnTo>
                  <a:lnTo>
                    <a:pt x="38" y="118"/>
                  </a:lnTo>
                  <a:lnTo>
                    <a:pt x="38" y="121"/>
                  </a:lnTo>
                  <a:lnTo>
                    <a:pt x="39" y="123"/>
                  </a:lnTo>
                  <a:lnTo>
                    <a:pt x="42" y="125"/>
                  </a:lnTo>
                  <a:lnTo>
                    <a:pt x="43" y="126"/>
                  </a:lnTo>
                  <a:lnTo>
                    <a:pt x="43" y="126"/>
                  </a:lnTo>
                  <a:lnTo>
                    <a:pt x="48" y="128"/>
                  </a:lnTo>
                  <a:lnTo>
                    <a:pt x="48" y="128"/>
                  </a:lnTo>
                  <a:lnTo>
                    <a:pt x="52" y="129"/>
                  </a:lnTo>
                  <a:lnTo>
                    <a:pt x="52" y="129"/>
                  </a:lnTo>
                  <a:lnTo>
                    <a:pt x="53" y="129"/>
                  </a:lnTo>
                  <a:lnTo>
                    <a:pt x="53" y="129"/>
                  </a:lnTo>
                  <a:lnTo>
                    <a:pt x="57" y="128"/>
                  </a:lnTo>
                  <a:lnTo>
                    <a:pt x="60" y="124"/>
                  </a:lnTo>
                  <a:lnTo>
                    <a:pt x="66" y="112"/>
                  </a:lnTo>
                  <a:lnTo>
                    <a:pt x="66" y="112"/>
                  </a:lnTo>
                  <a:lnTo>
                    <a:pt x="69" y="111"/>
                  </a:lnTo>
                  <a:lnTo>
                    <a:pt x="73" y="110"/>
                  </a:lnTo>
                  <a:lnTo>
                    <a:pt x="73" y="110"/>
                  </a:lnTo>
                  <a:lnTo>
                    <a:pt x="74" y="111"/>
                  </a:lnTo>
                  <a:lnTo>
                    <a:pt x="84" y="121"/>
                  </a:lnTo>
                  <a:lnTo>
                    <a:pt x="84" y="121"/>
                  </a:lnTo>
                  <a:lnTo>
                    <a:pt x="86" y="122"/>
                  </a:lnTo>
                  <a:lnTo>
                    <a:pt x="88" y="123"/>
                  </a:lnTo>
                  <a:lnTo>
                    <a:pt x="91" y="123"/>
                  </a:lnTo>
                  <a:lnTo>
                    <a:pt x="93" y="122"/>
                  </a:lnTo>
                  <a:lnTo>
                    <a:pt x="100" y="117"/>
                  </a:lnTo>
                  <a:lnTo>
                    <a:pt x="100" y="117"/>
                  </a:lnTo>
                  <a:lnTo>
                    <a:pt x="102" y="116"/>
                  </a:lnTo>
                  <a:lnTo>
                    <a:pt x="104" y="114"/>
                  </a:lnTo>
                  <a:lnTo>
                    <a:pt x="104" y="111"/>
                  </a:lnTo>
                  <a:lnTo>
                    <a:pt x="104" y="109"/>
                  </a:lnTo>
                  <a:lnTo>
                    <a:pt x="100" y="96"/>
                  </a:lnTo>
                  <a:lnTo>
                    <a:pt x="100" y="96"/>
                  </a:lnTo>
                  <a:lnTo>
                    <a:pt x="100" y="94"/>
                  </a:lnTo>
                  <a:lnTo>
                    <a:pt x="102" y="90"/>
                  </a:lnTo>
                  <a:lnTo>
                    <a:pt x="102" y="90"/>
                  </a:lnTo>
                  <a:lnTo>
                    <a:pt x="105" y="89"/>
                  </a:lnTo>
                  <a:lnTo>
                    <a:pt x="118" y="89"/>
                  </a:lnTo>
                  <a:lnTo>
                    <a:pt x="118" y="89"/>
                  </a:lnTo>
                  <a:lnTo>
                    <a:pt x="120" y="89"/>
                  </a:lnTo>
                  <a:lnTo>
                    <a:pt x="122" y="88"/>
                  </a:lnTo>
                  <a:lnTo>
                    <a:pt x="125" y="87"/>
                  </a:lnTo>
                  <a:lnTo>
                    <a:pt x="126" y="84"/>
                  </a:lnTo>
                  <a:lnTo>
                    <a:pt x="126" y="84"/>
                  </a:lnTo>
                  <a:lnTo>
                    <a:pt x="127" y="80"/>
                  </a:lnTo>
                  <a:lnTo>
                    <a:pt x="127" y="80"/>
                  </a:lnTo>
                  <a:lnTo>
                    <a:pt x="128" y="76"/>
                  </a:lnTo>
                  <a:lnTo>
                    <a:pt x="128" y="76"/>
                  </a:lnTo>
                  <a:lnTo>
                    <a:pt x="128" y="73"/>
                  </a:lnTo>
                  <a:lnTo>
                    <a:pt x="127" y="70"/>
                  </a:lnTo>
                  <a:lnTo>
                    <a:pt x="126" y="69"/>
                  </a:lnTo>
                  <a:lnTo>
                    <a:pt x="123" y="67"/>
                  </a:lnTo>
                  <a:lnTo>
                    <a:pt x="112" y="61"/>
                  </a:lnTo>
                  <a:lnTo>
                    <a:pt x="112" y="61"/>
                  </a:lnTo>
                  <a:lnTo>
                    <a:pt x="111" y="60"/>
                  </a:lnTo>
                  <a:lnTo>
                    <a:pt x="109" y="55"/>
                  </a:lnTo>
                  <a:lnTo>
                    <a:pt x="109" y="55"/>
                  </a:lnTo>
                  <a:lnTo>
                    <a:pt x="111" y="53"/>
                  </a:lnTo>
                  <a:lnTo>
                    <a:pt x="120" y="43"/>
                  </a:lnTo>
                  <a:lnTo>
                    <a:pt x="120" y="43"/>
                  </a:lnTo>
                  <a:lnTo>
                    <a:pt x="121" y="41"/>
                  </a:lnTo>
                  <a:lnTo>
                    <a:pt x="122" y="39"/>
                  </a:lnTo>
                  <a:lnTo>
                    <a:pt x="122" y="36"/>
                  </a:lnTo>
                  <a:lnTo>
                    <a:pt x="121" y="34"/>
                  </a:lnTo>
                  <a:lnTo>
                    <a:pt x="118" y="27"/>
                  </a:lnTo>
                  <a:lnTo>
                    <a:pt x="118" y="27"/>
                  </a:lnTo>
                  <a:lnTo>
                    <a:pt x="115" y="25"/>
                  </a:lnTo>
                  <a:lnTo>
                    <a:pt x="113" y="24"/>
                  </a:lnTo>
                  <a:lnTo>
                    <a:pt x="111" y="24"/>
                  </a:lnTo>
                  <a:lnTo>
                    <a:pt x="108" y="24"/>
                  </a:lnTo>
                  <a:lnTo>
                    <a:pt x="95" y="28"/>
                  </a:lnTo>
                  <a:lnTo>
                    <a:pt x="95" y="28"/>
                  </a:lnTo>
                  <a:lnTo>
                    <a:pt x="93" y="27"/>
                  </a:lnTo>
                  <a:lnTo>
                    <a:pt x="90" y="25"/>
                  </a:lnTo>
                  <a:lnTo>
                    <a:pt x="90" y="25"/>
                  </a:lnTo>
                  <a:lnTo>
                    <a:pt x="88" y="22"/>
                  </a:lnTo>
                  <a:lnTo>
                    <a:pt x="88" y="10"/>
                  </a:lnTo>
                  <a:lnTo>
                    <a:pt x="88" y="10"/>
                  </a:lnTo>
                  <a:lnTo>
                    <a:pt x="88" y="7"/>
                  </a:lnTo>
                  <a:lnTo>
                    <a:pt x="87" y="5"/>
                  </a:lnTo>
                  <a:lnTo>
                    <a:pt x="86" y="3"/>
                  </a:lnTo>
                  <a:lnTo>
                    <a:pt x="84" y="1"/>
                  </a:lnTo>
                  <a:lnTo>
                    <a:pt x="84" y="1"/>
                  </a:lnTo>
                  <a:lnTo>
                    <a:pt x="79" y="0"/>
                  </a:lnTo>
                  <a:lnTo>
                    <a:pt x="79" y="0"/>
                  </a:lnTo>
                  <a:lnTo>
                    <a:pt x="76" y="0"/>
                  </a:lnTo>
                  <a:lnTo>
                    <a:pt x="76" y="0"/>
                  </a:lnTo>
                  <a:lnTo>
                    <a:pt x="74" y="0"/>
                  </a:lnTo>
                  <a:lnTo>
                    <a:pt x="74" y="0"/>
                  </a:lnTo>
                  <a:lnTo>
                    <a:pt x="70" y="1"/>
                  </a:lnTo>
                  <a:lnTo>
                    <a:pt x="67" y="4"/>
                  </a:lnTo>
                  <a:lnTo>
                    <a:pt x="60" y="15"/>
                  </a:lnTo>
                  <a:lnTo>
                    <a:pt x="60" y="15"/>
                  </a:lnTo>
                  <a:lnTo>
                    <a:pt x="59" y="17"/>
                  </a:lnTo>
                  <a:lnTo>
                    <a:pt x="55" y="18"/>
                  </a:lnTo>
                  <a:lnTo>
                    <a:pt x="55" y="18"/>
                  </a:lnTo>
                  <a:lnTo>
                    <a:pt x="52" y="17"/>
                  </a:lnTo>
                  <a:lnTo>
                    <a:pt x="43" y="7"/>
                  </a:lnTo>
                  <a:lnTo>
                    <a:pt x="43" y="7"/>
                  </a:lnTo>
                  <a:lnTo>
                    <a:pt x="40" y="6"/>
                  </a:lnTo>
                  <a:lnTo>
                    <a:pt x="38" y="5"/>
                  </a:lnTo>
                  <a:lnTo>
                    <a:pt x="36" y="5"/>
                  </a:lnTo>
                  <a:lnTo>
                    <a:pt x="33" y="6"/>
                  </a:lnTo>
                  <a:lnTo>
                    <a:pt x="26" y="11"/>
                  </a:lnTo>
                  <a:lnTo>
                    <a:pt x="26" y="11"/>
                  </a:lnTo>
                  <a:lnTo>
                    <a:pt x="24" y="12"/>
                  </a:lnTo>
                  <a:lnTo>
                    <a:pt x="24" y="14"/>
                  </a:lnTo>
                  <a:lnTo>
                    <a:pt x="23" y="17"/>
                  </a:lnTo>
                  <a:lnTo>
                    <a:pt x="23" y="19"/>
                  </a:lnTo>
                  <a:lnTo>
                    <a:pt x="28" y="32"/>
                  </a:lnTo>
                  <a:lnTo>
                    <a:pt x="28" y="32"/>
                  </a:lnTo>
                  <a:lnTo>
                    <a:pt x="26" y="34"/>
                  </a:lnTo>
                  <a:lnTo>
                    <a:pt x="24" y="38"/>
                  </a:lnTo>
                  <a:close/>
                  <a:moveTo>
                    <a:pt x="30" y="42"/>
                  </a:moveTo>
                  <a:lnTo>
                    <a:pt x="32" y="39"/>
                  </a:lnTo>
                  <a:lnTo>
                    <a:pt x="32" y="39"/>
                  </a:lnTo>
                  <a:lnTo>
                    <a:pt x="35" y="34"/>
                  </a:lnTo>
                  <a:lnTo>
                    <a:pt x="35" y="29"/>
                  </a:lnTo>
                  <a:lnTo>
                    <a:pt x="30" y="17"/>
                  </a:lnTo>
                  <a:lnTo>
                    <a:pt x="30" y="17"/>
                  </a:lnTo>
                  <a:lnTo>
                    <a:pt x="30" y="17"/>
                  </a:lnTo>
                  <a:lnTo>
                    <a:pt x="37" y="12"/>
                  </a:lnTo>
                  <a:lnTo>
                    <a:pt x="38" y="13"/>
                  </a:lnTo>
                  <a:lnTo>
                    <a:pt x="48" y="22"/>
                  </a:lnTo>
                  <a:lnTo>
                    <a:pt x="48" y="22"/>
                  </a:lnTo>
                  <a:lnTo>
                    <a:pt x="50" y="24"/>
                  </a:lnTo>
                  <a:lnTo>
                    <a:pt x="55" y="25"/>
                  </a:lnTo>
                  <a:lnTo>
                    <a:pt x="55" y="25"/>
                  </a:lnTo>
                  <a:lnTo>
                    <a:pt x="56" y="25"/>
                  </a:lnTo>
                  <a:lnTo>
                    <a:pt x="59" y="24"/>
                  </a:lnTo>
                  <a:lnTo>
                    <a:pt x="59" y="24"/>
                  </a:lnTo>
                  <a:lnTo>
                    <a:pt x="64" y="22"/>
                  </a:lnTo>
                  <a:lnTo>
                    <a:pt x="67" y="19"/>
                  </a:lnTo>
                  <a:lnTo>
                    <a:pt x="73" y="7"/>
                  </a:lnTo>
                  <a:lnTo>
                    <a:pt x="73" y="7"/>
                  </a:lnTo>
                  <a:lnTo>
                    <a:pt x="74" y="7"/>
                  </a:lnTo>
                  <a:lnTo>
                    <a:pt x="74" y="7"/>
                  </a:lnTo>
                  <a:lnTo>
                    <a:pt x="78" y="7"/>
                  </a:lnTo>
                  <a:lnTo>
                    <a:pt x="78" y="7"/>
                  </a:lnTo>
                  <a:lnTo>
                    <a:pt x="81" y="8"/>
                  </a:lnTo>
                  <a:lnTo>
                    <a:pt x="81" y="8"/>
                  </a:lnTo>
                  <a:lnTo>
                    <a:pt x="81" y="10"/>
                  </a:lnTo>
                  <a:lnTo>
                    <a:pt x="81" y="22"/>
                  </a:lnTo>
                  <a:lnTo>
                    <a:pt x="81" y="22"/>
                  </a:lnTo>
                  <a:lnTo>
                    <a:pt x="83" y="27"/>
                  </a:lnTo>
                  <a:lnTo>
                    <a:pt x="86" y="31"/>
                  </a:lnTo>
                  <a:lnTo>
                    <a:pt x="90" y="33"/>
                  </a:lnTo>
                  <a:lnTo>
                    <a:pt x="90" y="33"/>
                  </a:lnTo>
                  <a:lnTo>
                    <a:pt x="93" y="35"/>
                  </a:lnTo>
                  <a:lnTo>
                    <a:pt x="98" y="34"/>
                  </a:lnTo>
                  <a:lnTo>
                    <a:pt x="111" y="31"/>
                  </a:lnTo>
                  <a:lnTo>
                    <a:pt x="111" y="31"/>
                  </a:lnTo>
                  <a:lnTo>
                    <a:pt x="111" y="31"/>
                  </a:lnTo>
                  <a:lnTo>
                    <a:pt x="115" y="38"/>
                  </a:lnTo>
                  <a:lnTo>
                    <a:pt x="115" y="38"/>
                  </a:lnTo>
                  <a:lnTo>
                    <a:pt x="115" y="39"/>
                  </a:lnTo>
                  <a:lnTo>
                    <a:pt x="106" y="48"/>
                  </a:lnTo>
                  <a:lnTo>
                    <a:pt x="106" y="48"/>
                  </a:lnTo>
                  <a:lnTo>
                    <a:pt x="104" y="52"/>
                  </a:lnTo>
                  <a:lnTo>
                    <a:pt x="102" y="56"/>
                  </a:lnTo>
                  <a:lnTo>
                    <a:pt x="104" y="60"/>
                  </a:lnTo>
                  <a:lnTo>
                    <a:pt x="104" y="60"/>
                  </a:lnTo>
                  <a:lnTo>
                    <a:pt x="105" y="65"/>
                  </a:lnTo>
                  <a:lnTo>
                    <a:pt x="108" y="68"/>
                  </a:lnTo>
                  <a:lnTo>
                    <a:pt x="120" y="74"/>
                  </a:lnTo>
                  <a:lnTo>
                    <a:pt x="120" y="74"/>
                  </a:lnTo>
                  <a:lnTo>
                    <a:pt x="121" y="75"/>
                  </a:lnTo>
                  <a:lnTo>
                    <a:pt x="121" y="75"/>
                  </a:lnTo>
                  <a:lnTo>
                    <a:pt x="120" y="79"/>
                  </a:lnTo>
                  <a:lnTo>
                    <a:pt x="120" y="79"/>
                  </a:lnTo>
                  <a:lnTo>
                    <a:pt x="119" y="82"/>
                  </a:lnTo>
                  <a:lnTo>
                    <a:pt x="119" y="82"/>
                  </a:lnTo>
                  <a:lnTo>
                    <a:pt x="118" y="82"/>
                  </a:lnTo>
                  <a:lnTo>
                    <a:pt x="105" y="82"/>
                  </a:lnTo>
                  <a:lnTo>
                    <a:pt x="105" y="82"/>
                  </a:lnTo>
                  <a:lnTo>
                    <a:pt x="100" y="83"/>
                  </a:lnTo>
                  <a:lnTo>
                    <a:pt x="97" y="87"/>
                  </a:lnTo>
                  <a:lnTo>
                    <a:pt x="94" y="89"/>
                  </a:lnTo>
                  <a:lnTo>
                    <a:pt x="94" y="89"/>
                  </a:lnTo>
                  <a:lnTo>
                    <a:pt x="93" y="94"/>
                  </a:lnTo>
                  <a:lnTo>
                    <a:pt x="93" y="98"/>
                  </a:lnTo>
                  <a:lnTo>
                    <a:pt x="97" y="111"/>
                  </a:lnTo>
                  <a:lnTo>
                    <a:pt x="97" y="111"/>
                  </a:lnTo>
                  <a:lnTo>
                    <a:pt x="97" y="111"/>
                  </a:lnTo>
                  <a:lnTo>
                    <a:pt x="90" y="116"/>
                  </a:lnTo>
                  <a:lnTo>
                    <a:pt x="90" y="116"/>
                  </a:lnTo>
                  <a:lnTo>
                    <a:pt x="80" y="107"/>
                  </a:lnTo>
                  <a:lnTo>
                    <a:pt x="80" y="107"/>
                  </a:lnTo>
                  <a:lnTo>
                    <a:pt x="77" y="104"/>
                  </a:lnTo>
                  <a:lnTo>
                    <a:pt x="73" y="103"/>
                  </a:lnTo>
                  <a:lnTo>
                    <a:pt x="73" y="103"/>
                  </a:lnTo>
                  <a:lnTo>
                    <a:pt x="72" y="103"/>
                  </a:lnTo>
                  <a:lnTo>
                    <a:pt x="67" y="104"/>
                  </a:lnTo>
                  <a:lnTo>
                    <a:pt x="67" y="104"/>
                  </a:lnTo>
                  <a:lnTo>
                    <a:pt x="63" y="105"/>
                  </a:lnTo>
                  <a:lnTo>
                    <a:pt x="60" y="109"/>
                  </a:lnTo>
                  <a:lnTo>
                    <a:pt x="53" y="121"/>
                  </a:lnTo>
                  <a:lnTo>
                    <a:pt x="53" y="121"/>
                  </a:lnTo>
                  <a:lnTo>
                    <a:pt x="53" y="122"/>
                  </a:lnTo>
                  <a:lnTo>
                    <a:pt x="53" y="122"/>
                  </a:lnTo>
                  <a:lnTo>
                    <a:pt x="53" y="122"/>
                  </a:lnTo>
                  <a:lnTo>
                    <a:pt x="50" y="121"/>
                  </a:lnTo>
                  <a:lnTo>
                    <a:pt x="50" y="121"/>
                  </a:lnTo>
                  <a:lnTo>
                    <a:pt x="46" y="119"/>
                  </a:lnTo>
                  <a:lnTo>
                    <a:pt x="46" y="119"/>
                  </a:lnTo>
                  <a:lnTo>
                    <a:pt x="45" y="118"/>
                  </a:lnTo>
                  <a:lnTo>
                    <a:pt x="45" y="105"/>
                  </a:lnTo>
                  <a:lnTo>
                    <a:pt x="45" y="105"/>
                  </a:lnTo>
                  <a:lnTo>
                    <a:pt x="44" y="101"/>
                  </a:lnTo>
                  <a:lnTo>
                    <a:pt x="42" y="97"/>
                  </a:lnTo>
                  <a:lnTo>
                    <a:pt x="38" y="95"/>
                  </a:lnTo>
                  <a:lnTo>
                    <a:pt x="38" y="95"/>
                  </a:lnTo>
                  <a:lnTo>
                    <a:pt x="35" y="94"/>
                  </a:lnTo>
                  <a:lnTo>
                    <a:pt x="31" y="93"/>
                  </a:lnTo>
                  <a:lnTo>
                    <a:pt x="31" y="93"/>
                  </a:lnTo>
                  <a:lnTo>
                    <a:pt x="29" y="94"/>
                  </a:lnTo>
                  <a:lnTo>
                    <a:pt x="16" y="97"/>
                  </a:lnTo>
                  <a:lnTo>
                    <a:pt x="16" y="97"/>
                  </a:lnTo>
                  <a:lnTo>
                    <a:pt x="16" y="97"/>
                  </a:lnTo>
                  <a:lnTo>
                    <a:pt x="12" y="90"/>
                  </a:lnTo>
                  <a:lnTo>
                    <a:pt x="12" y="90"/>
                  </a:lnTo>
                  <a:lnTo>
                    <a:pt x="12" y="90"/>
                  </a:lnTo>
                  <a:lnTo>
                    <a:pt x="22" y="81"/>
                  </a:lnTo>
                  <a:lnTo>
                    <a:pt x="22" y="81"/>
                  </a:lnTo>
                  <a:lnTo>
                    <a:pt x="24" y="76"/>
                  </a:lnTo>
                  <a:lnTo>
                    <a:pt x="24" y="72"/>
                  </a:lnTo>
                  <a:lnTo>
                    <a:pt x="23" y="68"/>
                  </a:lnTo>
                  <a:lnTo>
                    <a:pt x="23" y="68"/>
                  </a:lnTo>
                  <a:lnTo>
                    <a:pt x="22" y="63"/>
                  </a:lnTo>
                  <a:lnTo>
                    <a:pt x="18" y="61"/>
                  </a:lnTo>
                  <a:lnTo>
                    <a:pt x="7" y="54"/>
                  </a:lnTo>
                  <a:lnTo>
                    <a:pt x="7" y="54"/>
                  </a:lnTo>
                  <a:lnTo>
                    <a:pt x="7" y="54"/>
                  </a:lnTo>
                  <a:lnTo>
                    <a:pt x="7" y="54"/>
                  </a:lnTo>
                  <a:lnTo>
                    <a:pt x="7" y="49"/>
                  </a:lnTo>
                  <a:lnTo>
                    <a:pt x="7" y="49"/>
                  </a:lnTo>
                  <a:lnTo>
                    <a:pt x="8" y="46"/>
                  </a:lnTo>
                  <a:lnTo>
                    <a:pt x="8" y="46"/>
                  </a:lnTo>
                  <a:lnTo>
                    <a:pt x="9" y="46"/>
                  </a:lnTo>
                  <a:lnTo>
                    <a:pt x="22" y="46"/>
                  </a:lnTo>
                  <a:lnTo>
                    <a:pt x="22" y="46"/>
                  </a:lnTo>
                  <a:lnTo>
                    <a:pt x="26" y="45"/>
                  </a:lnTo>
                  <a:lnTo>
                    <a:pt x="30" y="42"/>
                  </a:lnTo>
                  <a:lnTo>
                    <a:pt x="3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cs typeface="+mn-ea"/>
                <a:sym typeface="+mn-lt"/>
              </a:endParaRPr>
            </a:p>
          </p:txBody>
        </p:sp>
        <p:sp>
          <p:nvSpPr>
            <p:cNvPr id="20" name="Freeform 338">
              <a:extLst>
                <a:ext uri="{FF2B5EF4-FFF2-40B4-BE49-F238E27FC236}">
                  <a16:creationId xmlns:a16="http://schemas.microsoft.com/office/drawing/2014/main" id="{761DAA2D-DC3D-4D71-6AF3-E214E5494B1C}"/>
                </a:ext>
              </a:extLst>
            </p:cNvPr>
            <p:cNvSpPr>
              <a:spLocks noEditPoints="1"/>
            </p:cNvSpPr>
            <p:nvPr/>
          </p:nvSpPr>
          <p:spPr bwMode="auto">
            <a:xfrm>
              <a:off x="4254615" y="5923381"/>
              <a:ext cx="68263" cy="69850"/>
            </a:xfrm>
            <a:custGeom>
              <a:avLst/>
              <a:gdLst>
                <a:gd name="T0" fmla="*/ 22 w 43"/>
                <a:gd name="T1" fmla="*/ 44 h 44"/>
                <a:gd name="T2" fmla="*/ 22 w 43"/>
                <a:gd name="T3" fmla="*/ 44 h 44"/>
                <a:gd name="T4" fmla="*/ 25 w 43"/>
                <a:gd name="T5" fmla="*/ 44 h 44"/>
                <a:gd name="T6" fmla="*/ 30 w 43"/>
                <a:gd name="T7" fmla="*/ 41 h 44"/>
                <a:gd name="T8" fmla="*/ 34 w 43"/>
                <a:gd name="T9" fmla="*/ 40 h 44"/>
                <a:gd name="T10" fmla="*/ 37 w 43"/>
                <a:gd name="T11" fmla="*/ 38 h 44"/>
                <a:gd name="T12" fmla="*/ 39 w 43"/>
                <a:gd name="T13" fmla="*/ 34 h 44"/>
                <a:gd name="T14" fmla="*/ 42 w 43"/>
                <a:gd name="T15" fmla="*/ 31 h 44"/>
                <a:gd name="T16" fmla="*/ 43 w 43"/>
                <a:gd name="T17" fmla="*/ 26 h 44"/>
                <a:gd name="T18" fmla="*/ 43 w 43"/>
                <a:gd name="T19" fmla="*/ 23 h 44"/>
                <a:gd name="T20" fmla="*/ 43 w 43"/>
                <a:gd name="T21" fmla="*/ 23 h 44"/>
                <a:gd name="T22" fmla="*/ 43 w 43"/>
                <a:gd name="T23" fmla="*/ 18 h 44"/>
                <a:gd name="T24" fmla="*/ 42 w 43"/>
                <a:gd name="T25" fmla="*/ 13 h 44"/>
                <a:gd name="T26" fmla="*/ 39 w 43"/>
                <a:gd name="T27" fmla="*/ 10 h 44"/>
                <a:gd name="T28" fmla="*/ 37 w 43"/>
                <a:gd name="T29" fmla="*/ 7 h 44"/>
                <a:gd name="T30" fmla="*/ 34 w 43"/>
                <a:gd name="T31" fmla="*/ 4 h 44"/>
                <a:gd name="T32" fmla="*/ 30 w 43"/>
                <a:gd name="T33" fmla="*/ 3 h 44"/>
                <a:gd name="T34" fmla="*/ 25 w 43"/>
                <a:gd name="T35" fmla="*/ 1 h 44"/>
                <a:gd name="T36" fmla="*/ 22 w 43"/>
                <a:gd name="T37" fmla="*/ 0 h 44"/>
                <a:gd name="T38" fmla="*/ 22 w 43"/>
                <a:gd name="T39" fmla="*/ 0 h 44"/>
                <a:gd name="T40" fmla="*/ 17 w 43"/>
                <a:gd name="T41" fmla="*/ 1 h 44"/>
                <a:gd name="T42" fmla="*/ 14 w 43"/>
                <a:gd name="T43" fmla="*/ 3 h 44"/>
                <a:gd name="T44" fmla="*/ 9 w 43"/>
                <a:gd name="T45" fmla="*/ 4 h 44"/>
                <a:gd name="T46" fmla="*/ 7 w 43"/>
                <a:gd name="T47" fmla="*/ 7 h 44"/>
                <a:gd name="T48" fmla="*/ 4 w 43"/>
                <a:gd name="T49" fmla="*/ 10 h 44"/>
                <a:gd name="T50" fmla="*/ 2 w 43"/>
                <a:gd name="T51" fmla="*/ 13 h 44"/>
                <a:gd name="T52" fmla="*/ 1 w 43"/>
                <a:gd name="T53" fmla="*/ 18 h 44"/>
                <a:gd name="T54" fmla="*/ 0 w 43"/>
                <a:gd name="T55" fmla="*/ 23 h 44"/>
                <a:gd name="T56" fmla="*/ 0 w 43"/>
                <a:gd name="T57" fmla="*/ 23 h 44"/>
                <a:gd name="T58" fmla="*/ 1 w 43"/>
                <a:gd name="T59" fmla="*/ 26 h 44"/>
                <a:gd name="T60" fmla="*/ 2 w 43"/>
                <a:gd name="T61" fmla="*/ 31 h 44"/>
                <a:gd name="T62" fmla="*/ 4 w 43"/>
                <a:gd name="T63" fmla="*/ 34 h 44"/>
                <a:gd name="T64" fmla="*/ 7 w 43"/>
                <a:gd name="T65" fmla="*/ 38 h 44"/>
                <a:gd name="T66" fmla="*/ 9 w 43"/>
                <a:gd name="T67" fmla="*/ 40 h 44"/>
                <a:gd name="T68" fmla="*/ 14 w 43"/>
                <a:gd name="T69" fmla="*/ 41 h 44"/>
                <a:gd name="T70" fmla="*/ 17 w 43"/>
                <a:gd name="T71" fmla="*/ 44 h 44"/>
                <a:gd name="T72" fmla="*/ 22 w 43"/>
                <a:gd name="T73" fmla="*/ 44 h 44"/>
                <a:gd name="T74" fmla="*/ 22 w 43"/>
                <a:gd name="T75" fmla="*/ 44 h 44"/>
                <a:gd name="T76" fmla="*/ 22 w 43"/>
                <a:gd name="T77" fmla="*/ 7 h 44"/>
                <a:gd name="T78" fmla="*/ 22 w 43"/>
                <a:gd name="T79" fmla="*/ 7 h 44"/>
                <a:gd name="T80" fmla="*/ 27 w 43"/>
                <a:gd name="T81" fmla="*/ 9 h 44"/>
                <a:gd name="T82" fmla="*/ 31 w 43"/>
                <a:gd name="T83" fmla="*/ 12 h 44"/>
                <a:gd name="T84" fmla="*/ 35 w 43"/>
                <a:gd name="T85" fmla="*/ 17 h 44"/>
                <a:gd name="T86" fmla="*/ 36 w 43"/>
                <a:gd name="T87" fmla="*/ 23 h 44"/>
                <a:gd name="T88" fmla="*/ 36 w 43"/>
                <a:gd name="T89" fmla="*/ 23 h 44"/>
                <a:gd name="T90" fmla="*/ 35 w 43"/>
                <a:gd name="T91" fmla="*/ 27 h 44"/>
                <a:gd name="T92" fmla="*/ 31 w 43"/>
                <a:gd name="T93" fmla="*/ 32 h 44"/>
                <a:gd name="T94" fmla="*/ 27 w 43"/>
                <a:gd name="T95" fmla="*/ 35 h 44"/>
                <a:gd name="T96" fmla="*/ 22 w 43"/>
                <a:gd name="T97" fmla="*/ 37 h 44"/>
                <a:gd name="T98" fmla="*/ 22 w 43"/>
                <a:gd name="T99" fmla="*/ 37 h 44"/>
                <a:gd name="T100" fmla="*/ 16 w 43"/>
                <a:gd name="T101" fmla="*/ 35 h 44"/>
                <a:gd name="T102" fmla="*/ 11 w 43"/>
                <a:gd name="T103" fmla="*/ 32 h 44"/>
                <a:gd name="T104" fmla="*/ 8 w 43"/>
                <a:gd name="T105" fmla="*/ 27 h 44"/>
                <a:gd name="T106" fmla="*/ 7 w 43"/>
                <a:gd name="T107" fmla="*/ 23 h 44"/>
                <a:gd name="T108" fmla="*/ 7 w 43"/>
                <a:gd name="T109" fmla="*/ 23 h 44"/>
                <a:gd name="T110" fmla="*/ 8 w 43"/>
                <a:gd name="T111" fmla="*/ 17 h 44"/>
                <a:gd name="T112" fmla="*/ 11 w 43"/>
                <a:gd name="T113" fmla="*/ 12 h 44"/>
                <a:gd name="T114" fmla="*/ 16 w 43"/>
                <a:gd name="T115" fmla="*/ 9 h 44"/>
                <a:gd name="T116" fmla="*/ 22 w 43"/>
                <a:gd name="T117" fmla="*/ 7 h 44"/>
                <a:gd name="T118" fmla="*/ 22 w 43"/>
                <a:gd name="T119" fmla="*/ 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 h="44">
                  <a:moveTo>
                    <a:pt x="22" y="44"/>
                  </a:moveTo>
                  <a:lnTo>
                    <a:pt x="22" y="44"/>
                  </a:lnTo>
                  <a:lnTo>
                    <a:pt x="25" y="44"/>
                  </a:lnTo>
                  <a:lnTo>
                    <a:pt x="30" y="41"/>
                  </a:lnTo>
                  <a:lnTo>
                    <a:pt x="34" y="40"/>
                  </a:lnTo>
                  <a:lnTo>
                    <a:pt x="37" y="38"/>
                  </a:lnTo>
                  <a:lnTo>
                    <a:pt x="39" y="34"/>
                  </a:lnTo>
                  <a:lnTo>
                    <a:pt x="42" y="31"/>
                  </a:lnTo>
                  <a:lnTo>
                    <a:pt x="43" y="26"/>
                  </a:lnTo>
                  <a:lnTo>
                    <a:pt x="43" y="23"/>
                  </a:lnTo>
                  <a:lnTo>
                    <a:pt x="43" y="23"/>
                  </a:lnTo>
                  <a:lnTo>
                    <a:pt x="43" y="18"/>
                  </a:lnTo>
                  <a:lnTo>
                    <a:pt x="42" y="13"/>
                  </a:lnTo>
                  <a:lnTo>
                    <a:pt x="39" y="10"/>
                  </a:lnTo>
                  <a:lnTo>
                    <a:pt x="37" y="7"/>
                  </a:lnTo>
                  <a:lnTo>
                    <a:pt x="34" y="4"/>
                  </a:lnTo>
                  <a:lnTo>
                    <a:pt x="30" y="3"/>
                  </a:lnTo>
                  <a:lnTo>
                    <a:pt x="25" y="1"/>
                  </a:lnTo>
                  <a:lnTo>
                    <a:pt x="22" y="0"/>
                  </a:lnTo>
                  <a:lnTo>
                    <a:pt x="22" y="0"/>
                  </a:lnTo>
                  <a:lnTo>
                    <a:pt x="17" y="1"/>
                  </a:lnTo>
                  <a:lnTo>
                    <a:pt x="14" y="3"/>
                  </a:lnTo>
                  <a:lnTo>
                    <a:pt x="9" y="4"/>
                  </a:lnTo>
                  <a:lnTo>
                    <a:pt x="7" y="7"/>
                  </a:lnTo>
                  <a:lnTo>
                    <a:pt x="4" y="10"/>
                  </a:lnTo>
                  <a:lnTo>
                    <a:pt x="2" y="13"/>
                  </a:lnTo>
                  <a:lnTo>
                    <a:pt x="1" y="18"/>
                  </a:lnTo>
                  <a:lnTo>
                    <a:pt x="0" y="23"/>
                  </a:lnTo>
                  <a:lnTo>
                    <a:pt x="0" y="23"/>
                  </a:lnTo>
                  <a:lnTo>
                    <a:pt x="1" y="26"/>
                  </a:lnTo>
                  <a:lnTo>
                    <a:pt x="2" y="31"/>
                  </a:lnTo>
                  <a:lnTo>
                    <a:pt x="4" y="34"/>
                  </a:lnTo>
                  <a:lnTo>
                    <a:pt x="7" y="38"/>
                  </a:lnTo>
                  <a:lnTo>
                    <a:pt x="9" y="40"/>
                  </a:lnTo>
                  <a:lnTo>
                    <a:pt x="14" y="41"/>
                  </a:lnTo>
                  <a:lnTo>
                    <a:pt x="17" y="44"/>
                  </a:lnTo>
                  <a:lnTo>
                    <a:pt x="22" y="44"/>
                  </a:lnTo>
                  <a:lnTo>
                    <a:pt x="22" y="44"/>
                  </a:lnTo>
                  <a:close/>
                  <a:moveTo>
                    <a:pt x="22" y="7"/>
                  </a:moveTo>
                  <a:lnTo>
                    <a:pt x="22" y="7"/>
                  </a:lnTo>
                  <a:lnTo>
                    <a:pt x="27" y="9"/>
                  </a:lnTo>
                  <a:lnTo>
                    <a:pt x="31" y="12"/>
                  </a:lnTo>
                  <a:lnTo>
                    <a:pt x="35" y="17"/>
                  </a:lnTo>
                  <a:lnTo>
                    <a:pt x="36" y="23"/>
                  </a:lnTo>
                  <a:lnTo>
                    <a:pt x="36" y="23"/>
                  </a:lnTo>
                  <a:lnTo>
                    <a:pt x="35" y="27"/>
                  </a:lnTo>
                  <a:lnTo>
                    <a:pt x="31" y="32"/>
                  </a:lnTo>
                  <a:lnTo>
                    <a:pt x="27" y="35"/>
                  </a:lnTo>
                  <a:lnTo>
                    <a:pt x="22" y="37"/>
                  </a:lnTo>
                  <a:lnTo>
                    <a:pt x="22" y="37"/>
                  </a:lnTo>
                  <a:lnTo>
                    <a:pt x="16" y="35"/>
                  </a:lnTo>
                  <a:lnTo>
                    <a:pt x="11" y="32"/>
                  </a:lnTo>
                  <a:lnTo>
                    <a:pt x="8" y="27"/>
                  </a:lnTo>
                  <a:lnTo>
                    <a:pt x="7" y="23"/>
                  </a:lnTo>
                  <a:lnTo>
                    <a:pt x="7" y="23"/>
                  </a:lnTo>
                  <a:lnTo>
                    <a:pt x="8" y="17"/>
                  </a:lnTo>
                  <a:lnTo>
                    <a:pt x="11" y="12"/>
                  </a:lnTo>
                  <a:lnTo>
                    <a:pt x="16" y="9"/>
                  </a:lnTo>
                  <a:lnTo>
                    <a:pt x="22" y="7"/>
                  </a:lnTo>
                  <a:lnTo>
                    <a:pt x="2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cs typeface="+mn-ea"/>
                <a:sym typeface="+mn-lt"/>
              </a:endParaRPr>
            </a:p>
          </p:txBody>
        </p:sp>
      </p:grpSp>
      <p:sp>
        <p:nvSpPr>
          <p:cNvPr id="25" name="矩形 51">
            <a:extLst>
              <a:ext uri="{FF2B5EF4-FFF2-40B4-BE49-F238E27FC236}">
                <a16:creationId xmlns:a16="http://schemas.microsoft.com/office/drawing/2014/main" id="{A25F20EB-4B87-BDBF-9621-F77892F08A16}"/>
              </a:ext>
            </a:extLst>
          </p:cNvPr>
          <p:cNvSpPr/>
          <p:nvPr/>
        </p:nvSpPr>
        <p:spPr>
          <a:xfrm>
            <a:off x="735755" y="4082264"/>
            <a:ext cx="5009235" cy="2346283"/>
          </a:xfrm>
          <a:prstGeom prst="rect">
            <a:avLst/>
          </a:prstGeom>
        </p:spPr>
        <p:txBody>
          <a:bodyPr wrap="square">
            <a:spAutoFit/>
          </a:bodyPr>
          <a:lstStyle/>
          <a:p>
            <a:pPr lvl="0" algn="ctr">
              <a:lnSpc>
                <a:spcPct val="150000"/>
              </a:lnSpc>
              <a:defRPr/>
            </a:pPr>
            <a:r>
              <a:rPr lang="pt-BR" altLang="zh-CN" sz="2000" b="1" kern="0" dirty="0">
                <a:solidFill>
                  <a:srgbClr val="D91D3C"/>
                </a:solidFill>
                <a:cs typeface="+mn-ea"/>
                <a:sym typeface="+mn-lt"/>
              </a:rPr>
              <a:t>Todos os registros e documentos devem ser mantidos de forma organizada, em local seguro e acessíveis às autoridades competentes, quando solicitados. </a:t>
            </a:r>
            <a:endParaRPr lang="zh-CN" altLang="en-US" sz="2000" b="1" kern="0" dirty="0">
              <a:solidFill>
                <a:srgbClr val="D91D3C"/>
              </a:solidFill>
              <a:cs typeface="+mn-ea"/>
              <a:sym typeface="+mn-lt"/>
            </a:endParaRPr>
          </a:p>
        </p:txBody>
      </p:sp>
      <p:grpSp>
        <p:nvGrpSpPr>
          <p:cNvPr id="3" name="组合 15">
            <a:extLst>
              <a:ext uri="{FF2B5EF4-FFF2-40B4-BE49-F238E27FC236}">
                <a16:creationId xmlns:a16="http://schemas.microsoft.com/office/drawing/2014/main" id="{BAA4D1CD-3462-D2A9-C015-87EE13E2E48C}"/>
              </a:ext>
            </a:extLst>
          </p:cNvPr>
          <p:cNvGrpSpPr/>
          <p:nvPr/>
        </p:nvGrpSpPr>
        <p:grpSpPr>
          <a:xfrm rot="10800000">
            <a:off x="8072653" y="3451130"/>
            <a:ext cx="2416658" cy="2949564"/>
            <a:chOff x="6684435" y="2290903"/>
            <a:chExt cx="1409700" cy="1720559"/>
          </a:xfrm>
        </p:grpSpPr>
        <p:grpSp>
          <p:nvGrpSpPr>
            <p:cNvPr id="4" name="Group 793">
              <a:extLst>
                <a:ext uri="{FF2B5EF4-FFF2-40B4-BE49-F238E27FC236}">
                  <a16:creationId xmlns:a16="http://schemas.microsoft.com/office/drawing/2014/main" id="{F79AB6BA-7408-45C2-F2B2-0AE1D5FE883F}"/>
                </a:ext>
              </a:extLst>
            </p:cNvPr>
            <p:cNvGrpSpPr/>
            <p:nvPr/>
          </p:nvGrpSpPr>
          <p:grpSpPr>
            <a:xfrm>
              <a:off x="6684435" y="2290903"/>
              <a:ext cx="1409700" cy="1720559"/>
              <a:chOff x="1294228" y="2741399"/>
              <a:chExt cx="1092830" cy="1333815"/>
            </a:xfrm>
          </p:grpSpPr>
          <p:sp>
            <p:nvSpPr>
              <p:cNvPr id="10" name="Isosceles Triangle 794">
                <a:extLst>
                  <a:ext uri="{FF2B5EF4-FFF2-40B4-BE49-F238E27FC236}">
                    <a16:creationId xmlns:a16="http://schemas.microsoft.com/office/drawing/2014/main" id="{EDEF4066-BA36-740A-6D2F-93EEC1957E58}"/>
                  </a:ext>
                </a:extLst>
              </p:cNvPr>
              <p:cNvSpPr/>
              <p:nvPr/>
            </p:nvSpPr>
            <p:spPr>
              <a:xfrm rot="10800000">
                <a:off x="1731938" y="3924530"/>
                <a:ext cx="229394" cy="15068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cs typeface="+mn-ea"/>
                  <a:sym typeface="+mn-lt"/>
                </a:endParaRPr>
              </a:p>
            </p:txBody>
          </p:sp>
          <p:sp>
            <p:nvSpPr>
              <p:cNvPr id="11" name="Oval 795">
                <a:extLst>
                  <a:ext uri="{FF2B5EF4-FFF2-40B4-BE49-F238E27FC236}">
                    <a16:creationId xmlns:a16="http://schemas.microsoft.com/office/drawing/2014/main" id="{1608D1E4-896F-E3B3-AE83-BF069BC4A5BB}"/>
                  </a:ext>
                </a:extLst>
              </p:cNvPr>
              <p:cNvSpPr/>
              <p:nvPr/>
            </p:nvSpPr>
            <p:spPr>
              <a:xfrm>
                <a:off x="1306214" y="2741399"/>
                <a:ext cx="1080844" cy="1080843"/>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cs typeface="+mn-ea"/>
                  <a:sym typeface="+mn-lt"/>
                </a:endParaRPr>
              </a:p>
            </p:txBody>
          </p:sp>
          <p:sp>
            <p:nvSpPr>
              <p:cNvPr id="12" name="Pie 796">
                <a:extLst>
                  <a:ext uri="{FF2B5EF4-FFF2-40B4-BE49-F238E27FC236}">
                    <a16:creationId xmlns:a16="http://schemas.microsoft.com/office/drawing/2014/main" id="{E555A408-D59C-6894-0F73-3383EC998F83}"/>
                  </a:ext>
                </a:extLst>
              </p:cNvPr>
              <p:cNvSpPr/>
              <p:nvPr/>
            </p:nvSpPr>
            <p:spPr>
              <a:xfrm>
                <a:off x="1294228" y="2741560"/>
                <a:ext cx="1087954" cy="1087953"/>
              </a:xfrm>
              <a:prstGeom prst="pie">
                <a:avLst>
                  <a:gd name="adj1" fmla="val 13371241"/>
                  <a:gd name="adj2" fmla="val 30260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cs typeface="+mn-ea"/>
                  <a:sym typeface="+mn-lt"/>
                </a:endParaRPr>
              </a:p>
            </p:txBody>
          </p:sp>
          <p:sp>
            <p:nvSpPr>
              <p:cNvPr id="13" name="Oval 797">
                <a:extLst>
                  <a:ext uri="{FF2B5EF4-FFF2-40B4-BE49-F238E27FC236}">
                    <a16:creationId xmlns:a16="http://schemas.microsoft.com/office/drawing/2014/main" id="{EC4F392D-BFE6-432D-6F23-CC92BC74D70C}"/>
                  </a:ext>
                </a:extLst>
              </p:cNvPr>
              <p:cNvSpPr/>
              <p:nvPr/>
            </p:nvSpPr>
            <p:spPr>
              <a:xfrm>
                <a:off x="1476741" y="2911924"/>
                <a:ext cx="739790" cy="7397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cs typeface="+mn-ea"/>
                  <a:sym typeface="+mn-lt"/>
                </a:endParaRPr>
              </a:p>
            </p:txBody>
          </p:sp>
        </p:grpSp>
        <p:grpSp>
          <p:nvGrpSpPr>
            <p:cNvPr id="5" name="Group 6">
              <a:extLst>
                <a:ext uri="{FF2B5EF4-FFF2-40B4-BE49-F238E27FC236}">
                  <a16:creationId xmlns:a16="http://schemas.microsoft.com/office/drawing/2014/main" id="{3BFEF633-40F0-05BE-6156-E0749C54641F}"/>
                </a:ext>
              </a:extLst>
            </p:cNvPr>
            <p:cNvGrpSpPr/>
            <p:nvPr/>
          </p:nvGrpSpPr>
          <p:grpSpPr>
            <a:xfrm>
              <a:off x="7137854" y="2783277"/>
              <a:ext cx="523875" cy="398145"/>
              <a:chOff x="3914890" y="5856706"/>
              <a:chExt cx="476250" cy="361950"/>
            </a:xfrm>
            <a:solidFill>
              <a:schemeClr val="tx1">
                <a:lumMod val="75000"/>
                <a:lumOff val="25000"/>
              </a:schemeClr>
            </a:solidFill>
          </p:grpSpPr>
          <p:sp>
            <p:nvSpPr>
              <p:cNvPr id="6" name="Freeform 335">
                <a:extLst>
                  <a:ext uri="{FF2B5EF4-FFF2-40B4-BE49-F238E27FC236}">
                    <a16:creationId xmlns:a16="http://schemas.microsoft.com/office/drawing/2014/main" id="{C0DC2D79-8645-EAA8-C50C-581DAF643C2A}"/>
                  </a:ext>
                </a:extLst>
              </p:cNvPr>
              <p:cNvSpPr>
                <a:spLocks noEditPoints="1"/>
              </p:cNvSpPr>
              <p:nvPr/>
            </p:nvSpPr>
            <p:spPr bwMode="auto">
              <a:xfrm>
                <a:off x="3914890" y="5923381"/>
                <a:ext cx="295275" cy="295275"/>
              </a:xfrm>
              <a:custGeom>
                <a:avLst/>
                <a:gdLst>
                  <a:gd name="T0" fmla="*/ 32 w 186"/>
                  <a:gd name="T1" fmla="*/ 122 h 186"/>
                  <a:gd name="T2" fmla="*/ 21 w 186"/>
                  <a:gd name="T3" fmla="*/ 149 h 186"/>
                  <a:gd name="T4" fmla="*/ 37 w 186"/>
                  <a:gd name="T5" fmla="*/ 165 h 186"/>
                  <a:gd name="T6" fmla="*/ 64 w 186"/>
                  <a:gd name="T7" fmla="*/ 155 h 186"/>
                  <a:gd name="T8" fmla="*/ 78 w 186"/>
                  <a:gd name="T9" fmla="*/ 178 h 186"/>
                  <a:gd name="T10" fmla="*/ 93 w 186"/>
                  <a:gd name="T11" fmla="*/ 186 h 186"/>
                  <a:gd name="T12" fmla="*/ 106 w 186"/>
                  <a:gd name="T13" fmla="*/ 181 h 186"/>
                  <a:gd name="T14" fmla="*/ 121 w 186"/>
                  <a:gd name="T15" fmla="*/ 153 h 186"/>
                  <a:gd name="T16" fmla="*/ 145 w 186"/>
                  <a:gd name="T17" fmla="*/ 165 h 186"/>
                  <a:gd name="T18" fmla="*/ 162 w 186"/>
                  <a:gd name="T19" fmla="*/ 155 h 186"/>
                  <a:gd name="T20" fmla="*/ 153 w 186"/>
                  <a:gd name="T21" fmla="*/ 127 h 186"/>
                  <a:gd name="T22" fmla="*/ 159 w 186"/>
                  <a:gd name="T23" fmla="*/ 113 h 186"/>
                  <a:gd name="T24" fmla="*/ 186 w 186"/>
                  <a:gd name="T25" fmla="*/ 100 h 186"/>
                  <a:gd name="T26" fmla="*/ 184 w 186"/>
                  <a:gd name="T27" fmla="*/ 84 h 186"/>
                  <a:gd name="T28" fmla="*/ 158 w 186"/>
                  <a:gd name="T29" fmla="*/ 73 h 186"/>
                  <a:gd name="T30" fmla="*/ 163 w 186"/>
                  <a:gd name="T31" fmla="*/ 44 h 186"/>
                  <a:gd name="T32" fmla="*/ 154 w 186"/>
                  <a:gd name="T33" fmla="*/ 24 h 186"/>
                  <a:gd name="T34" fmla="*/ 126 w 186"/>
                  <a:gd name="T35" fmla="*/ 33 h 186"/>
                  <a:gd name="T36" fmla="*/ 113 w 186"/>
                  <a:gd name="T37" fmla="*/ 30 h 186"/>
                  <a:gd name="T38" fmla="*/ 101 w 186"/>
                  <a:gd name="T39" fmla="*/ 1 h 186"/>
                  <a:gd name="T40" fmla="*/ 86 w 186"/>
                  <a:gd name="T41" fmla="*/ 0 h 186"/>
                  <a:gd name="T42" fmla="*/ 73 w 186"/>
                  <a:gd name="T43" fmla="*/ 27 h 186"/>
                  <a:gd name="T44" fmla="*/ 59 w 186"/>
                  <a:gd name="T45" fmla="*/ 33 h 186"/>
                  <a:gd name="T46" fmla="*/ 31 w 186"/>
                  <a:gd name="T47" fmla="*/ 24 h 186"/>
                  <a:gd name="T48" fmla="*/ 22 w 186"/>
                  <a:gd name="T49" fmla="*/ 44 h 186"/>
                  <a:gd name="T50" fmla="*/ 30 w 186"/>
                  <a:gd name="T51" fmla="*/ 70 h 186"/>
                  <a:gd name="T52" fmla="*/ 2 w 186"/>
                  <a:gd name="T53" fmla="*/ 82 h 186"/>
                  <a:gd name="T54" fmla="*/ 0 w 186"/>
                  <a:gd name="T55" fmla="*/ 100 h 186"/>
                  <a:gd name="T56" fmla="*/ 27 w 186"/>
                  <a:gd name="T57" fmla="*/ 113 h 186"/>
                  <a:gd name="T58" fmla="*/ 9 w 186"/>
                  <a:gd name="T59" fmla="*/ 86 h 186"/>
                  <a:gd name="T60" fmla="*/ 36 w 186"/>
                  <a:gd name="T61" fmla="*/ 74 h 186"/>
                  <a:gd name="T62" fmla="*/ 38 w 186"/>
                  <a:gd name="T63" fmla="*/ 56 h 186"/>
                  <a:gd name="T64" fmla="*/ 36 w 186"/>
                  <a:gd name="T65" fmla="*/ 30 h 186"/>
                  <a:gd name="T66" fmla="*/ 62 w 186"/>
                  <a:gd name="T67" fmla="*/ 40 h 186"/>
                  <a:gd name="T68" fmla="*/ 79 w 186"/>
                  <a:gd name="T69" fmla="*/ 32 h 186"/>
                  <a:gd name="T70" fmla="*/ 87 w 186"/>
                  <a:gd name="T71" fmla="*/ 9 h 186"/>
                  <a:gd name="T72" fmla="*/ 100 w 186"/>
                  <a:gd name="T73" fmla="*/ 10 h 186"/>
                  <a:gd name="T74" fmla="*/ 113 w 186"/>
                  <a:gd name="T75" fmla="*/ 37 h 186"/>
                  <a:gd name="T76" fmla="*/ 130 w 186"/>
                  <a:gd name="T77" fmla="*/ 39 h 186"/>
                  <a:gd name="T78" fmla="*/ 158 w 186"/>
                  <a:gd name="T79" fmla="*/ 37 h 186"/>
                  <a:gd name="T80" fmla="*/ 146 w 186"/>
                  <a:gd name="T81" fmla="*/ 62 h 186"/>
                  <a:gd name="T82" fmla="*/ 153 w 186"/>
                  <a:gd name="T83" fmla="*/ 79 h 186"/>
                  <a:gd name="T84" fmla="*/ 179 w 186"/>
                  <a:gd name="T85" fmla="*/ 88 h 186"/>
                  <a:gd name="T86" fmla="*/ 177 w 186"/>
                  <a:gd name="T87" fmla="*/ 101 h 186"/>
                  <a:gd name="T88" fmla="*/ 151 w 186"/>
                  <a:gd name="T89" fmla="*/ 111 h 186"/>
                  <a:gd name="T90" fmla="*/ 146 w 186"/>
                  <a:gd name="T91" fmla="*/ 128 h 186"/>
                  <a:gd name="T92" fmla="*/ 149 w 186"/>
                  <a:gd name="T93" fmla="*/ 158 h 186"/>
                  <a:gd name="T94" fmla="*/ 130 w 186"/>
                  <a:gd name="T95" fmla="*/ 148 h 186"/>
                  <a:gd name="T96" fmla="*/ 111 w 186"/>
                  <a:gd name="T97" fmla="*/ 151 h 186"/>
                  <a:gd name="T98" fmla="*/ 100 w 186"/>
                  <a:gd name="T99" fmla="*/ 178 h 186"/>
                  <a:gd name="T100" fmla="*/ 87 w 186"/>
                  <a:gd name="T101" fmla="*/ 179 h 186"/>
                  <a:gd name="T102" fmla="*/ 77 w 186"/>
                  <a:gd name="T103" fmla="*/ 153 h 186"/>
                  <a:gd name="T104" fmla="*/ 62 w 186"/>
                  <a:gd name="T105" fmla="*/ 146 h 186"/>
                  <a:gd name="T106" fmla="*/ 36 w 186"/>
                  <a:gd name="T107" fmla="*/ 158 h 186"/>
                  <a:gd name="T108" fmla="*/ 38 w 186"/>
                  <a:gd name="T109" fmla="*/ 130 h 186"/>
                  <a:gd name="T110" fmla="*/ 36 w 186"/>
                  <a:gd name="T111" fmla="*/ 114 h 186"/>
                  <a:gd name="T112" fmla="*/ 9 w 186"/>
                  <a:gd name="T113" fmla="*/ 10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 h="186">
                    <a:moveTo>
                      <a:pt x="27" y="113"/>
                    </a:moveTo>
                    <a:lnTo>
                      <a:pt x="27" y="113"/>
                    </a:lnTo>
                    <a:lnTo>
                      <a:pt x="28" y="114"/>
                    </a:lnTo>
                    <a:lnTo>
                      <a:pt x="30" y="116"/>
                    </a:lnTo>
                    <a:lnTo>
                      <a:pt x="32" y="122"/>
                    </a:lnTo>
                    <a:lnTo>
                      <a:pt x="32" y="122"/>
                    </a:lnTo>
                    <a:lnTo>
                      <a:pt x="32" y="124"/>
                    </a:lnTo>
                    <a:lnTo>
                      <a:pt x="32" y="127"/>
                    </a:lnTo>
                    <a:lnTo>
                      <a:pt x="22" y="143"/>
                    </a:lnTo>
                    <a:lnTo>
                      <a:pt x="22" y="143"/>
                    </a:lnTo>
                    <a:lnTo>
                      <a:pt x="21" y="146"/>
                    </a:lnTo>
                    <a:lnTo>
                      <a:pt x="21" y="149"/>
                    </a:lnTo>
                    <a:lnTo>
                      <a:pt x="22" y="152"/>
                    </a:lnTo>
                    <a:lnTo>
                      <a:pt x="23" y="155"/>
                    </a:lnTo>
                    <a:lnTo>
                      <a:pt x="31" y="163"/>
                    </a:lnTo>
                    <a:lnTo>
                      <a:pt x="31" y="163"/>
                    </a:lnTo>
                    <a:lnTo>
                      <a:pt x="34" y="165"/>
                    </a:lnTo>
                    <a:lnTo>
                      <a:pt x="37" y="165"/>
                    </a:lnTo>
                    <a:lnTo>
                      <a:pt x="41" y="165"/>
                    </a:lnTo>
                    <a:lnTo>
                      <a:pt x="43" y="164"/>
                    </a:lnTo>
                    <a:lnTo>
                      <a:pt x="59" y="155"/>
                    </a:lnTo>
                    <a:lnTo>
                      <a:pt x="59" y="155"/>
                    </a:lnTo>
                    <a:lnTo>
                      <a:pt x="62" y="153"/>
                    </a:lnTo>
                    <a:lnTo>
                      <a:pt x="64" y="155"/>
                    </a:lnTo>
                    <a:lnTo>
                      <a:pt x="70" y="157"/>
                    </a:lnTo>
                    <a:lnTo>
                      <a:pt x="70" y="157"/>
                    </a:lnTo>
                    <a:lnTo>
                      <a:pt x="72" y="158"/>
                    </a:lnTo>
                    <a:lnTo>
                      <a:pt x="73" y="160"/>
                    </a:lnTo>
                    <a:lnTo>
                      <a:pt x="78" y="178"/>
                    </a:lnTo>
                    <a:lnTo>
                      <a:pt x="78" y="178"/>
                    </a:lnTo>
                    <a:lnTo>
                      <a:pt x="79" y="181"/>
                    </a:lnTo>
                    <a:lnTo>
                      <a:pt x="80" y="184"/>
                    </a:lnTo>
                    <a:lnTo>
                      <a:pt x="84" y="185"/>
                    </a:lnTo>
                    <a:lnTo>
                      <a:pt x="86" y="186"/>
                    </a:lnTo>
                    <a:lnTo>
                      <a:pt x="86" y="186"/>
                    </a:lnTo>
                    <a:lnTo>
                      <a:pt x="93" y="186"/>
                    </a:lnTo>
                    <a:lnTo>
                      <a:pt x="93" y="186"/>
                    </a:lnTo>
                    <a:lnTo>
                      <a:pt x="99" y="186"/>
                    </a:lnTo>
                    <a:lnTo>
                      <a:pt x="99" y="186"/>
                    </a:lnTo>
                    <a:lnTo>
                      <a:pt x="101" y="185"/>
                    </a:lnTo>
                    <a:lnTo>
                      <a:pt x="105" y="184"/>
                    </a:lnTo>
                    <a:lnTo>
                      <a:pt x="106" y="181"/>
                    </a:lnTo>
                    <a:lnTo>
                      <a:pt x="107" y="178"/>
                    </a:lnTo>
                    <a:lnTo>
                      <a:pt x="112" y="160"/>
                    </a:lnTo>
                    <a:lnTo>
                      <a:pt x="112" y="160"/>
                    </a:lnTo>
                    <a:lnTo>
                      <a:pt x="113" y="158"/>
                    </a:lnTo>
                    <a:lnTo>
                      <a:pt x="115" y="157"/>
                    </a:lnTo>
                    <a:lnTo>
                      <a:pt x="121" y="153"/>
                    </a:lnTo>
                    <a:lnTo>
                      <a:pt x="121" y="153"/>
                    </a:lnTo>
                    <a:lnTo>
                      <a:pt x="124" y="153"/>
                    </a:lnTo>
                    <a:lnTo>
                      <a:pt x="126" y="155"/>
                    </a:lnTo>
                    <a:lnTo>
                      <a:pt x="142" y="164"/>
                    </a:lnTo>
                    <a:lnTo>
                      <a:pt x="142" y="164"/>
                    </a:lnTo>
                    <a:lnTo>
                      <a:pt x="145" y="165"/>
                    </a:lnTo>
                    <a:lnTo>
                      <a:pt x="147" y="165"/>
                    </a:lnTo>
                    <a:lnTo>
                      <a:pt x="147" y="165"/>
                    </a:lnTo>
                    <a:lnTo>
                      <a:pt x="151" y="165"/>
                    </a:lnTo>
                    <a:lnTo>
                      <a:pt x="154" y="163"/>
                    </a:lnTo>
                    <a:lnTo>
                      <a:pt x="162" y="155"/>
                    </a:lnTo>
                    <a:lnTo>
                      <a:pt x="162" y="155"/>
                    </a:lnTo>
                    <a:lnTo>
                      <a:pt x="165" y="152"/>
                    </a:lnTo>
                    <a:lnTo>
                      <a:pt x="165" y="149"/>
                    </a:lnTo>
                    <a:lnTo>
                      <a:pt x="165" y="146"/>
                    </a:lnTo>
                    <a:lnTo>
                      <a:pt x="163" y="143"/>
                    </a:lnTo>
                    <a:lnTo>
                      <a:pt x="153" y="127"/>
                    </a:lnTo>
                    <a:lnTo>
                      <a:pt x="153" y="127"/>
                    </a:lnTo>
                    <a:lnTo>
                      <a:pt x="153" y="124"/>
                    </a:lnTo>
                    <a:lnTo>
                      <a:pt x="153" y="122"/>
                    </a:lnTo>
                    <a:lnTo>
                      <a:pt x="155" y="116"/>
                    </a:lnTo>
                    <a:lnTo>
                      <a:pt x="155" y="116"/>
                    </a:lnTo>
                    <a:lnTo>
                      <a:pt x="158" y="114"/>
                    </a:lnTo>
                    <a:lnTo>
                      <a:pt x="159" y="113"/>
                    </a:lnTo>
                    <a:lnTo>
                      <a:pt x="177" y="108"/>
                    </a:lnTo>
                    <a:lnTo>
                      <a:pt x="177" y="108"/>
                    </a:lnTo>
                    <a:lnTo>
                      <a:pt x="181" y="107"/>
                    </a:lnTo>
                    <a:lnTo>
                      <a:pt x="183" y="106"/>
                    </a:lnTo>
                    <a:lnTo>
                      <a:pt x="184" y="102"/>
                    </a:lnTo>
                    <a:lnTo>
                      <a:pt x="186" y="100"/>
                    </a:lnTo>
                    <a:lnTo>
                      <a:pt x="186" y="100"/>
                    </a:lnTo>
                    <a:lnTo>
                      <a:pt x="186" y="94"/>
                    </a:lnTo>
                    <a:lnTo>
                      <a:pt x="186" y="94"/>
                    </a:lnTo>
                    <a:lnTo>
                      <a:pt x="186" y="87"/>
                    </a:lnTo>
                    <a:lnTo>
                      <a:pt x="186" y="87"/>
                    </a:lnTo>
                    <a:lnTo>
                      <a:pt x="184" y="84"/>
                    </a:lnTo>
                    <a:lnTo>
                      <a:pt x="183" y="82"/>
                    </a:lnTo>
                    <a:lnTo>
                      <a:pt x="181" y="80"/>
                    </a:lnTo>
                    <a:lnTo>
                      <a:pt x="177" y="79"/>
                    </a:lnTo>
                    <a:lnTo>
                      <a:pt x="159" y="74"/>
                    </a:lnTo>
                    <a:lnTo>
                      <a:pt x="159" y="74"/>
                    </a:lnTo>
                    <a:lnTo>
                      <a:pt x="158" y="73"/>
                    </a:lnTo>
                    <a:lnTo>
                      <a:pt x="155" y="70"/>
                    </a:lnTo>
                    <a:lnTo>
                      <a:pt x="153" y="65"/>
                    </a:lnTo>
                    <a:lnTo>
                      <a:pt x="153" y="65"/>
                    </a:lnTo>
                    <a:lnTo>
                      <a:pt x="153" y="62"/>
                    </a:lnTo>
                    <a:lnTo>
                      <a:pt x="153" y="60"/>
                    </a:lnTo>
                    <a:lnTo>
                      <a:pt x="163" y="44"/>
                    </a:lnTo>
                    <a:lnTo>
                      <a:pt x="163" y="44"/>
                    </a:lnTo>
                    <a:lnTo>
                      <a:pt x="165" y="41"/>
                    </a:lnTo>
                    <a:lnTo>
                      <a:pt x="165" y="38"/>
                    </a:lnTo>
                    <a:lnTo>
                      <a:pt x="163" y="35"/>
                    </a:lnTo>
                    <a:lnTo>
                      <a:pt x="162" y="32"/>
                    </a:lnTo>
                    <a:lnTo>
                      <a:pt x="154" y="24"/>
                    </a:lnTo>
                    <a:lnTo>
                      <a:pt x="154" y="24"/>
                    </a:lnTo>
                    <a:lnTo>
                      <a:pt x="152" y="23"/>
                    </a:lnTo>
                    <a:lnTo>
                      <a:pt x="148" y="21"/>
                    </a:lnTo>
                    <a:lnTo>
                      <a:pt x="145" y="21"/>
                    </a:lnTo>
                    <a:lnTo>
                      <a:pt x="142" y="23"/>
                    </a:lnTo>
                    <a:lnTo>
                      <a:pt x="126" y="33"/>
                    </a:lnTo>
                    <a:lnTo>
                      <a:pt x="126" y="33"/>
                    </a:lnTo>
                    <a:lnTo>
                      <a:pt x="124" y="33"/>
                    </a:lnTo>
                    <a:lnTo>
                      <a:pt x="121" y="33"/>
                    </a:lnTo>
                    <a:lnTo>
                      <a:pt x="115" y="31"/>
                    </a:lnTo>
                    <a:lnTo>
                      <a:pt x="115" y="31"/>
                    </a:lnTo>
                    <a:lnTo>
                      <a:pt x="113" y="30"/>
                    </a:lnTo>
                    <a:lnTo>
                      <a:pt x="112" y="27"/>
                    </a:lnTo>
                    <a:lnTo>
                      <a:pt x="107" y="9"/>
                    </a:lnTo>
                    <a:lnTo>
                      <a:pt x="107" y="9"/>
                    </a:lnTo>
                    <a:lnTo>
                      <a:pt x="106" y="6"/>
                    </a:lnTo>
                    <a:lnTo>
                      <a:pt x="105" y="4"/>
                    </a:lnTo>
                    <a:lnTo>
                      <a:pt x="101" y="1"/>
                    </a:lnTo>
                    <a:lnTo>
                      <a:pt x="99" y="0"/>
                    </a:lnTo>
                    <a:lnTo>
                      <a:pt x="99" y="0"/>
                    </a:lnTo>
                    <a:lnTo>
                      <a:pt x="93" y="0"/>
                    </a:lnTo>
                    <a:lnTo>
                      <a:pt x="93" y="0"/>
                    </a:lnTo>
                    <a:lnTo>
                      <a:pt x="86" y="0"/>
                    </a:lnTo>
                    <a:lnTo>
                      <a:pt x="86" y="0"/>
                    </a:lnTo>
                    <a:lnTo>
                      <a:pt x="84" y="1"/>
                    </a:lnTo>
                    <a:lnTo>
                      <a:pt x="80" y="4"/>
                    </a:lnTo>
                    <a:lnTo>
                      <a:pt x="79" y="6"/>
                    </a:lnTo>
                    <a:lnTo>
                      <a:pt x="78" y="9"/>
                    </a:lnTo>
                    <a:lnTo>
                      <a:pt x="73" y="27"/>
                    </a:lnTo>
                    <a:lnTo>
                      <a:pt x="73" y="27"/>
                    </a:lnTo>
                    <a:lnTo>
                      <a:pt x="72" y="30"/>
                    </a:lnTo>
                    <a:lnTo>
                      <a:pt x="70" y="31"/>
                    </a:lnTo>
                    <a:lnTo>
                      <a:pt x="64" y="33"/>
                    </a:lnTo>
                    <a:lnTo>
                      <a:pt x="64" y="33"/>
                    </a:lnTo>
                    <a:lnTo>
                      <a:pt x="62" y="33"/>
                    </a:lnTo>
                    <a:lnTo>
                      <a:pt x="59" y="33"/>
                    </a:lnTo>
                    <a:lnTo>
                      <a:pt x="43" y="23"/>
                    </a:lnTo>
                    <a:lnTo>
                      <a:pt x="43" y="23"/>
                    </a:lnTo>
                    <a:lnTo>
                      <a:pt x="41" y="21"/>
                    </a:lnTo>
                    <a:lnTo>
                      <a:pt x="37" y="21"/>
                    </a:lnTo>
                    <a:lnTo>
                      <a:pt x="34" y="23"/>
                    </a:lnTo>
                    <a:lnTo>
                      <a:pt x="31" y="24"/>
                    </a:lnTo>
                    <a:lnTo>
                      <a:pt x="23" y="32"/>
                    </a:lnTo>
                    <a:lnTo>
                      <a:pt x="23" y="32"/>
                    </a:lnTo>
                    <a:lnTo>
                      <a:pt x="22" y="35"/>
                    </a:lnTo>
                    <a:lnTo>
                      <a:pt x="21" y="38"/>
                    </a:lnTo>
                    <a:lnTo>
                      <a:pt x="21" y="41"/>
                    </a:lnTo>
                    <a:lnTo>
                      <a:pt x="22" y="44"/>
                    </a:lnTo>
                    <a:lnTo>
                      <a:pt x="32" y="60"/>
                    </a:lnTo>
                    <a:lnTo>
                      <a:pt x="32" y="60"/>
                    </a:lnTo>
                    <a:lnTo>
                      <a:pt x="32" y="62"/>
                    </a:lnTo>
                    <a:lnTo>
                      <a:pt x="32" y="65"/>
                    </a:lnTo>
                    <a:lnTo>
                      <a:pt x="30" y="70"/>
                    </a:lnTo>
                    <a:lnTo>
                      <a:pt x="30" y="70"/>
                    </a:lnTo>
                    <a:lnTo>
                      <a:pt x="28" y="73"/>
                    </a:lnTo>
                    <a:lnTo>
                      <a:pt x="27" y="74"/>
                    </a:lnTo>
                    <a:lnTo>
                      <a:pt x="8" y="79"/>
                    </a:lnTo>
                    <a:lnTo>
                      <a:pt x="8" y="79"/>
                    </a:lnTo>
                    <a:lnTo>
                      <a:pt x="4" y="80"/>
                    </a:lnTo>
                    <a:lnTo>
                      <a:pt x="2" y="82"/>
                    </a:lnTo>
                    <a:lnTo>
                      <a:pt x="1" y="84"/>
                    </a:lnTo>
                    <a:lnTo>
                      <a:pt x="0" y="87"/>
                    </a:lnTo>
                    <a:lnTo>
                      <a:pt x="0" y="87"/>
                    </a:lnTo>
                    <a:lnTo>
                      <a:pt x="0" y="94"/>
                    </a:lnTo>
                    <a:lnTo>
                      <a:pt x="0" y="94"/>
                    </a:lnTo>
                    <a:lnTo>
                      <a:pt x="0" y="100"/>
                    </a:lnTo>
                    <a:lnTo>
                      <a:pt x="0" y="100"/>
                    </a:lnTo>
                    <a:lnTo>
                      <a:pt x="1" y="102"/>
                    </a:lnTo>
                    <a:lnTo>
                      <a:pt x="2" y="106"/>
                    </a:lnTo>
                    <a:lnTo>
                      <a:pt x="4" y="107"/>
                    </a:lnTo>
                    <a:lnTo>
                      <a:pt x="8" y="108"/>
                    </a:lnTo>
                    <a:lnTo>
                      <a:pt x="27" y="113"/>
                    </a:lnTo>
                    <a:close/>
                    <a:moveTo>
                      <a:pt x="7" y="94"/>
                    </a:moveTo>
                    <a:lnTo>
                      <a:pt x="7" y="94"/>
                    </a:lnTo>
                    <a:lnTo>
                      <a:pt x="7" y="88"/>
                    </a:lnTo>
                    <a:lnTo>
                      <a:pt x="7" y="88"/>
                    </a:lnTo>
                    <a:lnTo>
                      <a:pt x="8" y="87"/>
                    </a:lnTo>
                    <a:lnTo>
                      <a:pt x="9" y="86"/>
                    </a:lnTo>
                    <a:lnTo>
                      <a:pt x="28" y="81"/>
                    </a:lnTo>
                    <a:lnTo>
                      <a:pt x="28" y="81"/>
                    </a:lnTo>
                    <a:lnTo>
                      <a:pt x="30" y="80"/>
                    </a:lnTo>
                    <a:lnTo>
                      <a:pt x="32" y="79"/>
                    </a:lnTo>
                    <a:lnTo>
                      <a:pt x="35" y="76"/>
                    </a:lnTo>
                    <a:lnTo>
                      <a:pt x="36" y="74"/>
                    </a:lnTo>
                    <a:lnTo>
                      <a:pt x="38" y="68"/>
                    </a:lnTo>
                    <a:lnTo>
                      <a:pt x="38" y="68"/>
                    </a:lnTo>
                    <a:lnTo>
                      <a:pt x="40" y="65"/>
                    </a:lnTo>
                    <a:lnTo>
                      <a:pt x="40" y="62"/>
                    </a:lnTo>
                    <a:lnTo>
                      <a:pt x="40" y="59"/>
                    </a:lnTo>
                    <a:lnTo>
                      <a:pt x="38" y="56"/>
                    </a:lnTo>
                    <a:lnTo>
                      <a:pt x="28" y="40"/>
                    </a:lnTo>
                    <a:lnTo>
                      <a:pt x="28" y="40"/>
                    </a:lnTo>
                    <a:lnTo>
                      <a:pt x="28" y="39"/>
                    </a:lnTo>
                    <a:lnTo>
                      <a:pt x="28" y="38"/>
                    </a:lnTo>
                    <a:lnTo>
                      <a:pt x="36" y="30"/>
                    </a:lnTo>
                    <a:lnTo>
                      <a:pt x="36" y="30"/>
                    </a:lnTo>
                    <a:lnTo>
                      <a:pt x="38" y="28"/>
                    </a:lnTo>
                    <a:lnTo>
                      <a:pt x="40" y="28"/>
                    </a:lnTo>
                    <a:lnTo>
                      <a:pt x="56" y="39"/>
                    </a:lnTo>
                    <a:lnTo>
                      <a:pt x="56" y="39"/>
                    </a:lnTo>
                    <a:lnTo>
                      <a:pt x="58" y="40"/>
                    </a:lnTo>
                    <a:lnTo>
                      <a:pt x="62" y="40"/>
                    </a:lnTo>
                    <a:lnTo>
                      <a:pt x="66" y="39"/>
                    </a:lnTo>
                    <a:lnTo>
                      <a:pt x="72" y="37"/>
                    </a:lnTo>
                    <a:lnTo>
                      <a:pt x="72" y="37"/>
                    </a:lnTo>
                    <a:lnTo>
                      <a:pt x="75" y="35"/>
                    </a:lnTo>
                    <a:lnTo>
                      <a:pt x="77" y="34"/>
                    </a:lnTo>
                    <a:lnTo>
                      <a:pt x="79" y="32"/>
                    </a:lnTo>
                    <a:lnTo>
                      <a:pt x="80" y="28"/>
                    </a:lnTo>
                    <a:lnTo>
                      <a:pt x="85" y="10"/>
                    </a:lnTo>
                    <a:lnTo>
                      <a:pt x="85" y="10"/>
                    </a:lnTo>
                    <a:lnTo>
                      <a:pt x="85" y="9"/>
                    </a:lnTo>
                    <a:lnTo>
                      <a:pt x="87" y="9"/>
                    </a:lnTo>
                    <a:lnTo>
                      <a:pt x="87" y="9"/>
                    </a:lnTo>
                    <a:lnTo>
                      <a:pt x="93" y="7"/>
                    </a:lnTo>
                    <a:lnTo>
                      <a:pt x="93" y="7"/>
                    </a:lnTo>
                    <a:lnTo>
                      <a:pt x="98" y="9"/>
                    </a:lnTo>
                    <a:lnTo>
                      <a:pt x="98" y="9"/>
                    </a:lnTo>
                    <a:lnTo>
                      <a:pt x="100" y="9"/>
                    </a:lnTo>
                    <a:lnTo>
                      <a:pt x="100" y="10"/>
                    </a:lnTo>
                    <a:lnTo>
                      <a:pt x="105" y="28"/>
                    </a:lnTo>
                    <a:lnTo>
                      <a:pt x="105" y="28"/>
                    </a:lnTo>
                    <a:lnTo>
                      <a:pt x="106" y="32"/>
                    </a:lnTo>
                    <a:lnTo>
                      <a:pt x="108" y="34"/>
                    </a:lnTo>
                    <a:lnTo>
                      <a:pt x="111" y="35"/>
                    </a:lnTo>
                    <a:lnTo>
                      <a:pt x="113" y="37"/>
                    </a:lnTo>
                    <a:lnTo>
                      <a:pt x="118" y="39"/>
                    </a:lnTo>
                    <a:lnTo>
                      <a:pt x="118" y="39"/>
                    </a:lnTo>
                    <a:lnTo>
                      <a:pt x="121" y="40"/>
                    </a:lnTo>
                    <a:lnTo>
                      <a:pt x="124" y="40"/>
                    </a:lnTo>
                    <a:lnTo>
                      <a:pt x="127" y="40"/>
                    </a:lnTo>
                    <a:lnTo>
                      <a:pt x="130" y="39"/>
                    </a:lnTo>
                    <a:lnTo>
                      <a:pt x="146" y="28"/>
                    </a:lnTo>
                    <a:lnTo>
                      <a:pt x="146" y="28"/>
                    </a:lnTo>
                    <a:lnTo>
                      <a:pt x="147" y="28"/>
                    </a:lnTo>
                    <a:lnTo>
                      <a:pt x="149" y="30"/>
                    </a:lnTo>
                    <a:lnTo>
                      <a:pt x="158" y="37"/>
                    </a:lnTo>
                    <a:lnTo>
                      <a:pt x="158" y="37"/>
                    </a:lnTo>
                    <a:lnTo>
                      <a:pt x="158" y="39"/>
                    </a:lnTo>
                    <a:lnTo>
                      <a:pt x="158" y="40"/>
                    </a:lnTo>
                    <a:lnTo>
                      <a:pt x="147" y="56"/>
                    </a:lnTo>
                    <a:lnTo>
                      <a:pt x="147" y="56"/>
                    </a:lnTo>
                    <a:lnTo>
                      <a:pt x="146" y="59"/>
                    </a:lnTo>
                    <a:lnTo>
                      <a:pt x="146" y="62"/>
                    </a:lnTo>
                    <a:lnTo>
                      <a:pt x="146" y="65"/>
                    </a:lnTo>
                    <a:lnTo>
                      <a:pt x="147" y="68"/>
                    </a:lnTo>
                    <a:lnTo>
                      <a:pt x="149" y="73"/>
                    </a:lnTo>
                    <a:lnTo>
                      <a:pt x="149" y="73"/>
                    </a:lnTo>
                    <a:lnTo>
                      <a:pt x="151" y="76"/>
                    </a:lnTo>
                    <a:lnTo>
                      <a:pt x="153" y="79"/>
                    </a:lnTo>
                    <a:lnTo>
                      <a:pt x="155" y="80"/>
                    </a:lnTo>
                    <a:lnTo>
                      <a:pt x="158" y="81"/>
                    </a:lnTo>
                    <a:lnTo>
                      <a:pt x="176" y="86"/>
                    </a:lnTo>
                    <a:lnTo>
                      <a:pt x="176" y="86"/>
                    </a:lnTo>
                    <a:lnTo>
                      <a:pt x="177" y="87"/>
                    </a:lnTo>
                    <a:lnTo>
                      <a:pt x="179" y="88"/>
                    </a:lnTo>
                    <a:lnTo>
                      <a:pt x="179" y="88"/>
                    </a:lnTo>
                    <a:lnTo>
                      <a:pt x="179" y="94"/>
                    </a:lnTo>
                    <a:lnTo>
                      <a:pt x="179" y="94"/>
                    </a:lnTo>
                    <a:lnTo>
                      <a:pt x="179" y="98"/>
                    </a:lnTo>
                    <a:lnTo>
                      <a:pt x="179" y="98"/>
                    </a:lnTo>
                    <a:lnTo>
                      <a:pt x="177" y="101"/>
                    </a:lnTo>
                    <a:lnTo>
                      <a:pt x="176" y="102"/>
                    </a:lnTo>
                    <a:lnTo>
                      <a:pt x="158" y="106"/>
                    </a:lnTo>
                    <a:lnTo>
                      <a:pt x="158" y="106"/>
                    </a:lnTo>
                    <a:lnTo>
                      <a:pt x="155" y="107"/>
                    </a:lnTo>
                    <a:lnTo>
                      <a:pt x="153" y="109"/>
                    </a:lnTo>
                    <a:lnTo>
                      <a:pt x="151" y="111"/>
                    </a:lnTo>
                    <a:lnTo>
                      <a:pt x="149" y="114"/>
                    </a:lnTo>
                    <a:lnTo>
                      <a:pt x="147" y="120"/>
                    </a:lnTo>
                    <a:lnTo>
                      <a:pt x="147" y="120"/>
                    </a:lnTo>
                    <a:lnTo>
                      <a:pt x="146" y="122"/>
                    </a:lnTo>
                    <a:lnTo>
                      <a:pt x="146" y="124"/>
                    </a:lnTo>
                    <a:lnTo>
                      <a:pt x="146" y="128"/>
                    </a:lnTo>
                    <a:lnTo>
                      <a:pt x="147" y="130"/>
                    </a:lnTo>
                    <a:lnTo>
                      <a:pt x="158" y="146"/>
                    </a:lnTo>
                    <a:lnTo>
                      <a:pt x="158" y="146"/>
                    </a:lnTo>
                    <a:lnTo>
                      <a:pt x="158" y="149"/>
                    </a:lnTo>
                    <a:lnTo>
                      <a:pt x="158" y="150"/>
                    </a:lnTo>
                    <a:lnTo>
                      <a:pt x="149" y="158"/>
                    </a:lnTo>
                    <a:lnTo>
                      <a:pt x="149" y="158"/>
                    </a:lnTo>
                    <a:lnTo>
                      <a:pt x="147" y="158"/>
                    </a:lnTo>
                    <a:lnTo>
                      <a:pt x="147" y="158"/>
                    </a:lnTo>
                    <a:lnTo>
                      <a:pt x="146" y="158"/>
                    </a:lnTo>
                    <a:lnTo>
                      <a:pt x="130" y="148"/>
                    </a:lnTo>
                    <a:lnTo>
                      <a:pt x="130" y="148"/>
                    </a:lnTo>
                    <a:lnTo>
                      <a:pt x="127" y="146"/>
                    </a:lnTo>
                    <a:lnTo>
                      <a:pt x="124" y="146"/>
                    </a:lnTo>
                    <a:lnTo>
                      <a:pt x="119" y="148"/>
                    </a:lnTo>
                    <a:lnTo>
                      <a:pt x="113" y="150"/>
                    </a:lnTo>
                    <a:lnTo>
                      <a:pt x="113" y="150"/>
                    </a:lnTo>
                    <a:lnTo>
                      <a:pt x="111" y="151"/>
                    </a:lnTo>
                    <a:lnTo>
                      <a:pt x="108" y="153"/>
                    </a:lnTo>
                    <a:lnTo>
                      <a:pt x="106" y="156"/>
                    </a:lnTo>
                    <a:lnTo>
                      <a:pt x="105" y="158"/>
                    </a:lnTo>
                    <a:lnTo>
                      <a:pt x="100" y="177"/>
                    </a:lnTo>
                    <a:lnTo>
                      <a:pt x="100" y="177"/>
                    </a:lnTo>
                    <a:lnTo>
                      <a:pt x="100" y="178"/>
                    </a:lnTo>
                    <a:lnTo>
                      <a:pt x="98" y="179"/>
                    </a:lnTo>
                    <a:lnTo>
                      <a:pt x="98" y="179"/>
                    </a:lnTo>
                    <a:lnTo>
                      <a:pt x="93" y="179"/>
                    </a:lnTo>
                    <a:lnTo>
                      <a:pt x="93" y="179"/>
                    </a:lnTo>
                    <a:lnTo>
                      <a:pt x="87" y="179"/>
                    </a:lnTo>
                    <a:lnTo>
                      <a:pt x="87" y="179"/>
                    </a:lnTo>
                    <a:lnTo>
                      <a:pt x="85" y="178"/>
                    </a:lnTo>
                    <a:lnTo>
                      <a:pt x="85" y="177"/>
                    </a:lnTo>
                    <a:lnTo>
                      <a:pt x="80" y="158"/>
                    </a:lnTo>
                    <a:lnTo>
                      <a:pt x="80" y="158"/>
                    </a:lnTo>
                    <a:lnTo>
                      <a:pt x="79" y="156"/>
                    </a:lnTo>
                    <a:lnTo>
                      <a:pt x="77" y="153"/>
                    </a:lnTo>
                    <a:lnTo>
                      <a:pt x="76" y="151"/>
                    </a:lnTo>
                    <a:lnTo>
                      <a:pt x="72" y="150"/>
                    </a:lnTo>
                    <a:lnTo>
                      <a:pt x="68" y="148"/>
                    </a:lnTo>
                    <a:lnTo>
                      <a:pt x="68" y="148"/>
                    </a:lnTo>
                    <a:lnTo>
                      <a:pt x="62" y="146"/>
                    </a:lnTo>
                    <a:lnTo>
                      <a:pt x="62" y="146"/>
                    </a:lnTo>
                    <a:lnTo>
                      <a:pt x="58" y="146"/>
                    </a:lnTo>
                    <a:lnTo>
                      <a:pt x="56" y="148"/>
                    </a:lnTo>
                    <a:lnTo>
                      <a:pt x="40" y="158"/>
                    </a:lnTo>
                    <a:lnTo>
                      <a:pt x="40" y="158"/>
                    </a:lnTo>
                    <a:lnTo>
                      <a:pt x="38" y="158"/>
                    </a:lnTo>
                    <a:lnTo>
                      <a:pt x="36" y="158"/>
                    </a:lnTo>
                    <a:lnTo>
                      <a:pt x="28" y="150"/>
                    </a:lnTo>
                    <a:lnTo>
                      <a:pt x="28" y="150"/>
                    </a:lnTo>
                    <a:lnTo>
                      <a:pt x="28" y="149"/>
                    </a:lnTo>
                    <a:lnTo>
                      <a:pt x="28" y="146"/>
                    </a:lnTo>
                    <a:lnTo>
                      <a:pt x="38" y="130"/>
                    </a:lnTo>
                    <a:lnTo>
                      <a:pt x="38" y="130"/>
                    </a:lnTo>
                    <a:lnTo>
                      <a:pt x="40" y="128"/>
                    </a:lnTo>
                    <a:lnTo>
                      <a:pt x="40" y="125"/>
                    </a:lnTo>
                    <a:lnTo>
                      <a:pt x="40" y="122"/>
                    </a:lnTo>
                    <a:lnTo>
                      <a:pt x="38" y="120"/>
                    </a:lnTo>
                    <a:lnTo>
                      <a:pt x="36" y="114"/>
                    </a:lnTo>
                    <a:lnTo>
                      <a:pt x="36" y="114"/>
                    </a:lnTo>
                    <a:lnTo>
                      <a:pt x="35" y="111"/>
                    </a:lnTo>
                    <a:lnTo>
                      <a:pt x="32" y="109"/>
                    </a:lnTo>
                    <a:lnTo>
                      <a:pt x="30" y="107"/>
                    </a:lnTo>
                    <a:lnTo>
                      <a:pt x="28" y="106"/>
                    </a:lnTo>
                    <a:lnTo>
                      <a:pt x="9" y="102"/>
                    </a:lnTo>
                    <a:lnTo>
                      <a:pt x="9" y="102"/>
                    </a:lnTo>
                    <a:lnTo>
                      <a:pt x="8" y="101"/>
                    </a:lnTo>
                    <a:lnTo>
                      <a:pt x="7" y="98"/>
                    </a:lnTo>
                    <a:lnTo>
                      <a:pt x="7" y="98"/>
                    </a:lnTo>
                    <a:lnTo>
                      <a:pt x="7" y="94"/>
                    </a:ln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cs typeface="+mn-ea"/>
                  <a:sym typeface="+mn-lt"/>
                </a:endParaRPr>
              </a:p>
            </p:txBody>
          </p:sp>
          <p:sp>
            <p:nvSpPr>
              <p:cNvPr id="7" name="Freeform 336">
                <a:extLst>
                  <a:ext uri="{FF2B5EF4-FFF2-40B4-BE49-F238E27FC236}">
                    <a16:creationId xmlns:a16="http://schemas.microsoft.com/office/drawing/2014/main" id="{F91FFED0-F427-FCE7-0F87-16D6999624F9}"/>
                  </a:ext>
                </a:extLst>
              </p:cNvPr>
              <p:cNvSpPr>
                <a:spLocks noEditPoints="1"/>
              </p:cNvSpPr>
              <p:nvPr/>
            </p:nvSpPr>
            <p:spPr bwMode="auto">
              <a:xfrm>
                <a:off x="4000615" y="6009106"/>
                <a:ext cx="123825" cy="123825"/>
              </a:xfrm>
              <a:custGeom>
                <a:avLst/>
                <a:gdLst>
                  <a:gd name="T0" fmla="*/ 39 w 78"/>
                  <a:gd name="T1" fmla="*/ 78 h 78"/>
                  <a:gd name="T2" fmla="*/ 54 w 78"/>
                  <a:gd name="T3" fmla="*/ 76 h 78"/>
                  <a:gd name="T4" fmla="*/ 66 w 78"/>
                  <a:gd name="T5" fmla="*/ 67 h 78"/>
                  <a:gd name="T6" fmla="*/ 74 w 78"/>
                  <a:gd name="T7" fmla="*/ 55 h 78"/>
                  <a:gd name="T8" fmla="*/ 78 w 78"/>
                  <a:gd name="T9" fmla="*/ 40 h 78"/>
                  <a:gd name="T10" fmla="*/ 77 w 78"/>
                  <a:gd name="T11" fmla="*/ 32 h 78"/>
                  <a:gd name="T12" fmla="*/ 71 w 78"/>
                  <a:gd name="T13" fmla="*/ 18 h 78"/>
                  <a:gd name="T14" fmla="*/ 60 w 78"/>
                  <a:gd name="T15" fmla="*/ 7 h 78"/>
                  <a:gd name="T16" fmla="*/ 46 w 78"/>
                  <a:gd name="T17" fmla="*/ 1 h 78"/>
                  <a:gd name="T18" fmla="*/ 39 w 78"/>
                  <a:gd name="T19" fmla="*/ 0 h 78"/>
                  <a:gd name="T20" fmla="*/ 23 w 78"/>
                  <a:gd name="T21" fmla="*/ 4 h 78"/>
                  <a:gd name="T22" fmla="*/ 11 w 78"/>
                  <a:gd name="T23" fmla="*/ 12 h 78"/>
                  <a:gd name="T24" fmla="*/ 3 w 78"/>
                  <a:gd name="T25" fmla="*/ 25 h 78"/>
                  <a:gd name="T26" fmla="*/ 0 w 78"/>
                  <a:gd name="T27" fmla="*/ 40 h 78"/>
                  <a:gd name="T28" fmla="*/ 1 w 78"/>
                  <a:gd name="T29" fmla="*/ 47 h 78"/>
                  <a:gd name="T30" fmla="*/ 7 w 78"/>
                  <a:gd name="T31" fmla="*/ 61 h 78"/>
                  <a:gd name="T32" fmla="*/ 17 w 78"/>
                  <a:gd name="T33" fmla="*/ 73 h 78"/>
                  <a:gd name="T34" fmla="*/ 31 w 78"/>
                  <a:gd name="T35" fmla="*/ 78 h 78"/>
                  <a:gd name="T36" fmla="*/ 39 w 78"/>
                  <a:gd name="T37" fmla="*/ 78 h 78"/>
                  <a:gd name="T38" fmla="*/ 39 w 78"/>
                  <a:gd name="T39" fmla="*/ 7 h 78"/>
                  <a:gd name="T40" fmla="*/ 51 w 78"/>
                  <a:gd name="T41" fmla="*/ 9 h 78"/>
                  <a:gd name="T42" fmla="*/ 61 w 78"/>
                  <a:gd name="T43" fmla="*/ 16 h 78"/>
                  <a:gd name="T44" fmla="*/ 68 w 78"/>
                  <a:gd name="T45" fmla="*/ 27 h 78"/>
                  <a:gd name="T46" fmla="*/ 71 w 78"/>
                  <a:gd name="T47" fmla="*/ 40 h 78"/>
                  <a:gd name="T48" fmla="*/ 70 w 78"/>
                  <a:gd name="T49" fmla="*/ 46 h 78"/>
                  <a:gd name="T50" fmla="*/ 65 w 78"/>
                  <a:gd name="T51" fmla="*/ 57 h 78"/>
                  <a:gd name="T52" fmla="*/ 57 w 78"/>
                  <a:gd name="T53" fmla="*/ 66 h 78"/>
                  <a:gd name="T54" fmla="*/ 45 w 78"/>
                  <a:gd name="T55" fmla="*/ 71 h 78"/>
                  <a:gd name="T56" fmla="*/ 39 w 78"/>
                  <a:gd name="T57" fmla="*/ 71 h 78"/>
                  <a:gd name="T58" fmla="*/ 26 w 78"/>
                  <a:gd name="T59" fmla="*/ 69 h 78"/>
                  <a:gd name="T60" fmla="*/ 16 w 78"/>
                  <a:gd name="T61" fmla="*/ 62 h 78"/>
                  <a:gd name="T62" fmla="*/ 9 w 78"/>
                  <a:gd name="T63" fmla="*/ 52 h 78"/>
                  <a:gd name="T64" fmla="*/ 7 w 78"/>
                  <a:gd name="T65" fmla="*/ 40 h 78"/>
                  <a:gd name="T66" fmla="*/ 8 w 78"/>
                  <a:gd name="T67" fmla="*/ 33 h 78"/>
                  <a:gd name="T68" fmla="*/ 12 w 78"/>
                  <a:gd name="T69" fmla="*/ 21 h 78"/>
                  <a:gd name="T70" fmla="*/ 21 w 78"/>
                  <a:gd name="T71" fmla="*/ 13 h 78"/>
                  <a:gd name="T72" fmla="*/ 32 w 78"/>
                  <a:gd name="T73" fmla="*/ 8 h 78"/>
                  <a:gd name="T74" fmla="*/ 39 w 78"/>
                  <a:gd name="T75" fmla="*/ 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8">
                    <a:moveTo>
                      <a:pt x="39" y="78"/>
                    </a:moveTo>
                    <a:lnTo>
                      <a:pt x="39" y="78"/>
                    </a:lnTo>
                    <a:lnTo>
                      <a:pt x="46" y="78"/>
                    </a:lnTo>
                    <a:lnTo>
                      <a:pt x="54" y="76"/>
                    </a:lnTo>
                    <a:lnTo>
                      <a:pt x="60" y="73"/>
                    </a:lnTo>
                    <a:lnTo>
                      <a:pt x="66" y="67"/>
                    </a:lnTo>
                    <a:lnTo>
                      <a:pt x="71" y="61"/>
                    </a:lnTo>
                    <a:lnTo>
                      <a:pt x="74" y="55"/>
                    </a:lnTo>
                    <a:lnTo>
                      <a:pt x="77" y="47"/>
                    </a:lnTo>
                    <a:lnTo>
                      <a:pt x="78" y="40"/>
                    </a:lnTo>
                    <a:lnTo>
                      <a:pt x="78" y="40"/>
                    </a:lnTo>
                    <a:lnTo>
                      <a:pt x="77" y="32"/>
                    </a:lnTo>
                    <a:lnTo>
                      <a:pt x="74" y="25"/>
                    </a:lnTo>
                    <a:lnTo>
                      <a:pt x="71" y="18"/>
                    </a:lnTo>
                    <a:lnTo>
                      <a:pt x="66" y="12"/>
                    </a:lnTo>
                    <a:lnTo>
                      <a:pt x="60" y="7"/>
                    </a:lnTo>
                    <a:lnTo>
                      <a:pt x="54" y="4"/>
                    </a:lnTo>
                    <a:lnTo>
                      <a:pt x="46" y="1"/>
                    </a:lnTo>
                    <a:lnTo>
                      <a:pt x="39" y="0"/>
                    </a:lnTo>
                    <a:lnTo>
                      <a:pt x="39" y="0"/>
                    </a:lnTo>
                    <a:lnTo>
                      <a:pt x="31" y="1"/>
                    </a:lnTo>
                    <a:lnTo>
                      <a:pt x="23" y="4"/>
                    </a:lnTo>
                    <a:lnTo>
                      <a:pt x="17" y="7"/>
                    </a:lnTo>
                    <a:lnTo>
                      <a:pt x="11" y="12"/>
                    </a:lnTo>
                    <a:lnTo>
                      <a:pt x="7" y="18"/>
                    </a:lnTo>
                    <a:lnTo>
                      <a:pt x="3" y="25"/>
                    </a:lnTo>
                    <a:lnTo>
                      <a:pt x="1" y="32"/>
                    </a:lnTo>
                    <a:lnTo>
                      <a:pt x="0" y="40"/>
                    </a:lnTo>
                    <a:lnTo>
                      <a:pt x="0" y="40"/>
                    </a:lnTo>
                    <a:lnTo>
                      <a:pt x="1" y="47"/>
                    </a:lnTo>
                    <a:lnTo>
                      <a:pt x="3" y="55"/>
                    </a:lnTo>
                    <a:lnTo>
                      <a:pt x="7" y="61"/>
                    </a:lnTo>
                    <a:lnTo>
                      <a:pt x="11" y="67"/>
                    </a:lnTo>
                    <a:lnTo>
                      <a:pt x="17" y="73"/>
                    </a:lnTo>
                    <a:lnTo>
                      <a:pt x="23" y="76"/>
                    </a:lnTo>
                    <a:lnTo>
                      <a:pt x="31" y="78"/>
                    </a:lnTo>
                    <a:lnTo>
                      <a:pt x="39" y="78"/>
                    </a:lnTo>
                    <a:lnTo>
                      <a:pt x="39" y="78"/>
                    </a:lnTo>
                    <a:close/>
                    <a:moveTo>
                      <a:pt x="39" y="7"/>
                    </a:moveTo>
                    <a:lnTo>
                      <a:pt x="39" y="7"/>
                    </a:lnTo>
                    <a:lnTo>
                      <a:pt x="45" y="8"/>
                    </a:lnTo>
                    <a:lnTo>
                      <a:pt x="51" y="9"/>
                    </a:lnTo>
                    <a:lnTo>
                      <a:pt x="57" y="13"/>
                    </a:lnTo>
                    <a:lnTo>
                      <a:pt x="61" y="16"/>
                    </a:lnTo>
                    <a:lnTo>
                      <a:pt x="65" y="21"/>
                    </a:lnTo>
                    <a:lnTo>
                      <a:pt x="68" y="27"/>
                    </a:lnTo>
                    <a:lnTo>
                      <a:pt x="70" y="33"/>
                    </a:lnTo>
                    <a:lnTo>
                      <a:pt x="71" y="40"/>
                    </a:lnTo>
                    <a:lnTo>
                      <a:pt x="71" y="40"/>
                    </a:lnTo>
                    <a:lnTo>
                      <a:pt x="70" y="46"/>
                    </a:lnTo>
                    <a:lnTo>
                      <a:pt x="68" y="52"/>
                    </a:lnTo>
                    <a:lnTo>
                      <a:pt x="65" y="57"/>
                    </a:lnTo>
                    <a:lnTo>
                      <a:pt x="61" y="62"/>
                    </a:lnTo>
                    <a:lnTo>
                      <a:pt x="57" y="66"/>
                    </a:lnTo>
                    <a:lnTo>
                      <a:pt x="51" y="69"/>
                    </a:lnTo>
                    <a:lnTo>
                      <a:pt x="45" y="71"/>
                    </a:lnTo>
                    <a:lnTo>
                      <a:pt x="39" y="71"/>
                    </a:lnTo>
                    <a:lnTo>
                      <a:pt x="39" y="71"/>
                    </a:lnTo>
                    <a:lnTo>
                      <a:pt x="32" y="71"/>
                    </a:lnTo>
                    <a:lnTo>
                      <a:pt x="26" y="69"/>
                    </a:lnTo>
                    <a:lnTo>
                      <a:pt x="21" y="66"/>
                    </a:lnTo>
                    <a:lnTo>
                      <a:pt x="16" y="62"/>
                    </a:lnTo>
                    <a:lnTo>
                      <a:pt x="12" y="57"/>
                    </a:lnTo>
                    <a:lnTo>
                      <a:pt x="9" y="52"/>
                    </a:lnTo>
                    <a:lnTo>
                      <a:pt x="8" y="46"/>
                    </a:lnTo>
                    <a:lnTo>
                      <a:pt x="7" y="40"/>
                    </a:lnTo>
                    <a:lnTo>
                      <a:pt x="7" y="40"/>
                    </a:lnTo>
                    <a:lnTo>
                      <a:pt x="8" y="33"/>
                    </a:lnTo>
                    <a:lnTo>
                      <a:pt x="9" y="27"/>
                    </a:lnTo>
                    <a:lnTo>
                      <a:pt x="12" y="21"/>
                    </a:lnTo>
                    <a:lnTo>
                      <a:pt x="16" y="16"/>
                    </a:lnTo>
                    <a:lnTo>
                      <a:pt x="21" y="13"/>
                    </a:lnTo>
                    <a:lnTo>
                      <a:pt x="26" y="9"/>
                    </a:lnTo>
                    <a:lnTo>
                      <a:pt x="32" y="8"/>
                    </a:lnTo>
                    <a:lnTo>
                      <a:pt x="39" y="7"/>
                    </a:lnTo>
                    <a:lnTo>
                      <a:pt x="39"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cs typeface="+mn-ea"/>
                  <a:sym typeface="+mn-lt"/>
                </a:endParaRPr>
              </a:p>
            </p:txBody>
          </p:sp>
          <p:sp>
            <p:nvSpPr>
              <p:cNvPr id="8" name="Freeform 337">
                <a:extLst>
                  <a:ext uri="{FF2B5EF4-FFF2-40B4-BE49-F238E27FC236}">
                    <a16:creationId xmlns:a16="http://schemas.microsoft.com/office/drawing/2014/main" id="{F52FDFAD-1573-F30F-607D-30CD1DA4DE52}"/>
                  </a:ext>
                </a:extLst>
              </p:cNvPr>
              <p:cNvSpPr>
                <a:spLocks noEditPoints="1"/>
              </p:cNvSpPr>
              <p:nvPr/>
            </p:nvSpPr>
            <p:spPr bwMode="auto">
              <a:xfrm>
                <a:off x="4187940" y="5856706"/>
                <a:ext cx="203200" cy="204788"/>
              </a:xfrm>
              <a:custGeom>
                <a:avLst/>
                <a:gdLst>
                  <a:gd name="T0" fmla="*/ 9 w 128"/>
                  <a:gd name="T1" fmla="*/ 39 h 129"/>
                  <a:gd name="T2" fmla="*/ 2 w 128"/>
                  <a:gd name="T3" fmla="*/ 43 h 129"/>
                  <a:gd name="T4" fmla="*/ 0 w 128"/>
                  <a:gd name="T5" fmla="*/ 55 h 129"/>
                  <a:gd name="T6" fmla="*/ 15 w 128"/>
                  <a:gd name="T7" fmla="*/ 67 h 129"/>
                  <a:gd name="T8" fmla="*/ 7 w 128"/>
                  <a:gd name="T9" fmla="*/ 84 h 129"/>
                  <a:gd name="T10" fmla="*/ 5 w 128"/>
                  <a:gd name="T11" fmla="*/ 94 h 129"/>
                  <a:gd name="T12" fmla="*/ 16 w 128"/>
                  <a:gd name="T13" fmla="*/ 104 h 129"/>
                  <a:gd name="T14" fmla="*/ 37 w 128"/>
                  <a:gd name="T15" fmla="*/ 103 h 129"/>
                  <a:gd name="T16" fmla="*/ 38 w 128"/>
                  <a:gd name="T17" fmla="*/ 121 h 129"/>
                  <a:gd name="T18" fmla="*/ 48 w 128"/>
                  <a:gd name="T19" fmla="*/ 128 h 129"/>
                  <a:gd name="T20" fmla="*/ 53 w 128"/>
                  <a:gd name="T21" fmla="*/ 129 h 129"/>
                  <a:gd name="T22" fmla="*/ 69 w 128"/>
                  <a:gd name="T23" fmla="*/ 111 h 129"/>
                  <a:gd name="T24" fmla="*/ 84 w 128"/>
                  <a:gd name="T25" fmla="*/ 121 h 129"/>
                  <a:gd name="T26" fmla="*/ 100 w 128"/>
                  <a:gd name="T27" fmla="*/ 117 h 129"/>
                  <a:gd name="T28" fmla="*/ 104 w 128"/>
                  <a:gd name="T29" fmla="*/ 109 h 129"/>
                  <a:gd name="T30" fmla="*/ 102 w 128"/>
                  <a:gd name="T31" fmla="*/ 90 h 129"/>
                  <a:gd name="T32" fmla="*/ 122 w 128"/>
                  <a:gd name="T33" fmla="*/ 88 h 129"/>
                  <a:gd name="T34" fmla="*/ 127 w 128"/>
                  <a:gd name="T35" fmla="*/ 80 h 129"/>
                  <a:gd name="T36" fmla="*/ 126 w 128"/>
                  <a:gd name="T37" fmla="*/ 69 h 129"/>
                  <a:gd name="T38" fmla="*/ 109 w 128"/>
                  <a:gd name="T39" fmla="*/ 55 h 129"/>
                  <a:gd name="T40" fmla="*/ 121 w 128"/>
                  <a:gd name="T41" fmla="*/ 41 h 129"/>
                  <a:gd name="T42" fmla="*/ 118 w 128"/>
                  <a:gd name="T43" fmla="*/ 27 h 129"/>
                  <a:gd name="T44" fmla="*/ 95 w 128"/>
                  <a:gd name="T45" fmla="*/ 28 h 129"/>
                  <a:gd name="T46" fmla="*/ 88 w 128"/>
                  <a:gd name="T47" fmla="*/ 22 h 129"/>
                  <a:gd name="T48" fmla="*/ 86 w 128"/>
                  <a:gd name="T49" fmla="*/ 3 h 129"/>
                  <a:gd name="T50" fmla="*/ 76 w 128"/>
                  <a:gd name="T51" fmla="*/ 0 h 129"/>
                  <a:gd name="T52" fmla="*/ 67 w 128"/>
                  <a:gd name="T53" fmla="*/ 4 h 129"/>
                  <a:gd name="T54" fmla="*/ 55 w 128"/>
                  <a:gd name="T55" fmla="*/ 18 h 129"/>
                  <a:gd name="T56" fmla="*/ 38 w 128"/>
                  <a:gd name="T57" fmla="*/ 5 h 129"/>
                  <a:gd name="T58" fmla="*/ 24 w 128"/>
                  <a:gd name="T59" fmla="*/ 12 h 129"/>
                  <a:gd name="T60" fmla="*/ 28 w 128"/>
                  <a:gd name="T61" fmla="*/ 32 h 129"/>
                  <a:gd name="T62" fmla="*/ 32 w 128"/>
                  <a:gd name="T63" fmla="*/ 39 h 129"/>
                  <a:gd name="T64" fmla="*/ 30 w 128"/>
                  <a:gd name="T65" fmla="*/ 17 h 129"/>
                  <a:gd name="T66" fmla="*/ 50 w 128"/>
                  <a:gd name="T67" fmla="*/ 24 h 129"/>
                  <a:gd name="T68" fmla="*/ 59 w 128"/>
                  <a:gd name="T69" fmla="*/ 24 h 129"/>
                  <a:gd name="T70" fmla="*/ 74 w 128"/>
                  <a:gd name="T71" fmla="*/ 7 h 129"/>
                  <a:gd name="T72" fmla="*/ 81 w 128"/>
                  <a:gd name="T73" fmla="*/ 8 h 129"/>
                  <a:gd name="T74" fmla="*/ 86 w 128"/>
                  <a:gd name="T75" fmla="*/ 31 h 129"/>
                  <a:gd name="T76" fmla="*/ 111 w 128"/>
                  <a:gd name="T77" fmla="*/ 31 h 129"/>
                  <a:gd name="T78" fmla="*/ 115 w 128"/>
                  <a:gd name="T79" fmla="*/ 39 h 129"/>
                  <a:gd name="T80" fmla="*/ 104 w 128"/>
                  <a:gd name="T81" fmla="*/ 60 h 129"/>
                  <a:gd name="T82" fmla="*/ 120 w 128"/>
                  <a:gd name="T83" fmla="*/ 74 h 129"/>
                  <a:gd name="T84" fmla="*/ 119 w 128"/>
                  <a:gd name="T85" fmla="*/ 82 h 129"/>
                  <a:gd name="T86" fmla="*/ 100 w 128"/>
                  <a:gd name="T87" fmla="*/ 83 h 129"/>
                  <a:gd name="T88" fmla="*/ 93 w 128"/>
                  <a:gd name="T89" fmla="*/ 98 h 129"/>
                  <a:gd name="T90" fmla="*/ 90 w 128"/>
                  <a:gd name="T91" fmla="*/ 116 h 129"/>
                  <a:gd name="T92" fmla="*/ 73 w 128"/>
                  <a:gd name="T93" fmla="*/ 103 h 129"/>
                  <a:gd name="T94" fmla="*/ 60 w 128"/>
                  <a:gd name="T95" fmla="*/ 109 h 129"/>
                  <a:gd name="T96" fmla="*/ 53 w 128"/>
                  <a:gd name="T97" fmla="*/ 122 h 129"/>
                  <a:gd name="T98" fmla="*/ 45 w 128"/>
                  <a:gd name="T99" fmla="*/ 118 h 129"/>
                  <a:gd name="T100" fmla="*/ 38 w 128"/>
                  <a:gd name="T101" fmla="*/ 95 h 129"/>
                  <a:gd name="T102" fmla="*/ 29 w 128"/>
                  <a:gd name="T103" fmla="*/ 94 h 129"/>
                  <a:gd name="T104" fmla="*/ 12 w 128"/>
                  <a:gd name="T105" fmla="*/ 90 h 129"/>
                  <a:gd name="T106" fmla="*/ 24 w 128"/>
                  <a:gd name="T107" fmla="*/ 72 h 129"/>
                  <a:gd name="T108" fmla="*/ 7 w 128"/>
                  <a:gd name="T109" fmla="*/ 54 h 129"/>
                  <a:gd name="T110" fmla="*/ 7 w 128"/>
                  <a:gd name="T111" fmla="*/ 49 h 129"/>
                  <a:gd name="T112" fmla="*/ 22 w 128"/>
                  <a:gd name="T113" fmla="*/ 4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8" h="129">
                    <a:moveTo>
                      <a:pt x="24" y="38"/>
                    </a:moveTo>
                    <a:lnTo>
                      <a:pt x="24" y="38"/>
                    </a:lnTo>
                    <a:lnTo>
                      <a:pt x="22" y="39"/>
                    </a:lnTo>
                    <a:lnTo>
                      <a:pt x="9" y="39"/>
                    </a:lnTo>
                    <a:lnTo>
                      <a:pt x="9" y="39"/>
                    </a:lnTo>
                    <a:lnTo>
                      <a:pt x="7" y="39"/>
                    </a:lnTo>
                    <a:lnTo>
                      <a:pt x="4" y="40"/>
                    </a:lnTo>
                    <a:lnTo>
                      <a:pt x="3" y="42"/>
                    </a:lnTo>
                    <a:lnTo>
                      <a:pt x="2" y="43"/>
                    </a:lnTo>
                    <a:lnTo>
                      <a:pt x="2" y="43"/>
                    </a:lnTo>
                    <a:lnTo>
                      <a:pt x="1" y="48"/>
                    </a:lnTo>
                    <a:lnTo>
                      <a:pt x="1" y="48"/>
                    </a:lnTo>
                    <a:lnTo>
                      <a:pt x="0" y="53"/>
                    </a:lnTo>
                    <a:lnTo>
                      <a:pt x="0" y="53"/>
                    </a:lnTo>
                    <a:lnTo>
                      <a:pt x="0" y="55"/>
                    </a:lnTo>
                    <a:lnTo>
                      <a:pt x="0" y="58"/>
                    </a:lnTo>
                    <a:lnTo>
                      <a:pt x="2" y="59"/>
                    </a:lnTo>
                    <a:lnTo>
                      <a:pt x="3" y="61"/>
                    </a:lnTo>
                    <a:lnTo>
                      <a:pt x="15" y="67"/>
                    </a:lnTo>
                    <a:lnTo>
                      <a:pt x="15" y="67"/>
                    </a:lnTo>
                    <a:lnTo>
                      <a:pt x="16" y="69"/>
                    </a:lnTo>
                    <a:lnTo>
                      <a:pt x="17" y="74"/>
                    </a:lnTo>
                    <a:lnTo>
                      <a:pt x="17" y="74"/>
                    </a:lnTo>
                    <a:lnTo>
                      <a:pt x="16" y="75"/>
                    </a:lnTo>
                    <a:lnTo>
                      <a:pt x="7" y="84"/>
                    </a:lnTo>
                    <a:lnTo>
                      <a:pt x="7" y="84"/>
                    </a:lnTo>
                    <a:lnTo>
                      <a:pt x="5" y="87"/>
                    </a:lnTo>
                    <a:lnTo>
                      <a:pt x="4" y="89"/>
                    </a:lnTo>
                    <a:lnTo>
                      <a:pt x="4" y="91"/>
                    </a:lnTo>
                    <a:lnTo>
                      <a:pt x="5" y="94"/>
                    </a:lnTo>
                    <a:lnTo>
                      <a:pt x="10" y="101"/>
                    </a:lnTo>
                    <a:lnTo>
                      <a:pt x="10" y="101"/>
                    </a:lnTo>
                    <a:lnTo>
                      <a:pt x="11" y="103"/>
                    </a:lnTo>
                    <a:lnTo>
                      <a:pt x="14" y="104"/>
                    </a:lnTo>
                    <a:lnTo>
                      <a:pt x="16" y="104"/>
                    </a:lnTo>
                    <a:lnTo>
                      <a:pt x="18" y="104"/>
                    </a:lnTo>
                    <a:lnTo>
                      <a:pt x="31" y="101"/>
                    </a:lnTo>
                    <a:lnTo>
                      <a:pt x="31" y="101"/>
                    </a:lnTo>
                    <a:lnTo>
                      <a:pt x="33" y="101"/>
                    </a:lnTo>
                    <a:lnTo>
                      <a:pt x="37" y="103"/>
                    </a:lnTo>
                    <a:lnTo>
                      <a:pt x="37" y="103"/>
                    </a:lnTo>
                    <a:lnTo>
                      <a:pt x="38" y="105"/>
                    </a:lnTo>
                    <a:lnTo>
                      <a:pt x="38" y="118"/>
                    </a:lnTo>
                    <a:lnTo>
                      <a:pt x="38" y="118"/>
                    </a:lnTo>
                    <a:lnTo>
                      <a:pt x="38" y="121"/>
                    </a:lnTo>
                    <a:lnTo>
                      <a:pt x="39" y="123"/>
                    </a:lnTo>
                    <a:lnTo>
                      <a:pt x="42" y="125"/>
                    </a:lnTo>
                    <a:lnTo>
                      <a:pt x="43" y="126"/>
                    </a:lnTo>
                    <a:lnTo>
                      <a:pt x="43" y="126"/>
                    </a:lnTo>
                    <a:lnTo>
                      <a:pt x="48" y="128"/>
                    </a:lnTo>
                    <a:lnTo>
                      <a:pt x="48" y="128"/>
                    </a:lnTo>
                    <a:lnTo>
                      <a:pt x="52" y="129"/>
                    </a:lnTo>
                    <a:lnTo>
                      <a:pt x="52" y="129"/>
                    </a:lnTo>
                    <a:lnTo>
                      <a:pt x="53" y="129"/>
                    </a:lnTo>
                    <a:lnTo>
                      <a:pt x="53" y="129"/>
                    </a:lnTo>
                    <a:lnTo>
                      <a:pt x="57" y="128"/>
                    </a:lnTo>
                    <a:lnTo>
                      <a:pt x="60" y="124"/>
                    </a:lnTo>
                    <a:lnTo>
                      <a:pt x="66" y="112"/>
                    </a:lnTo>
                    <a:lnTo>
                      <a:pt x="66" y="112"/>
                    </a:lnTo>
                    <a:lnTo>
                      <a:pt x="69" y="111"/>
                    </a:lnTo>
                    <a:lnTo>
                      <a:pt x="73" y="110"/>
                    </a:lnTo>
                    <a:lnTo>
                      <a:pt x="73" y="110"/>
                    </a:lnTo>
                    <a:lnTo>
                      <a:pt x="74" y="111"/>
                    </a:lnTo>
                    <a:lnTo>
                      <a:pt x="84" y="121"/>
                    </a:lnTo>
                    <a:lnTo>
                      <a:pt x="84" y="121"/>
                    </a:lnTo>
                    <a:lnTo>
                      <a:pt x="86" y="122"/>
                    </a:lnTo>
                    <a:lnTo>
                      <a:pt x="88" y="123"/>
                    </a:lnTo>
                    <a:lnTo>
                      <a:pt x="91" y="123"/>
                    </a:lnTo>
                    <a:lnTo>
                      <a:pt x="93" y="122"/>
                    </a:lnTo>
                    <a:lnTo>
                      <a:pt x="100" y="117"/>
                    </a:lnTo>
                    <a:lnTo>
                      <a:pt x="100" y="117"/>
                    </a:lnTo>
                    <a:lnTo>
                      <a:pt x="102" y="116"/>
                    </a:lnTo>
                    <a:lnTo>
                      <a:pt x="104" y="114"/>
                    </a:lnTo>
                    <a:lnTo>
                      <a:pt x="104" y="111"/>
                    </a:lnTo>
                    <a:lnTo>
                      <a:pt x="104" y="109"/>
                    </a:lnTo>
                    <a:lnTo>
                      <a:pt x="100" y="96"/>
                    </a:lnTo>
                    <a:lnTo>
                      <a:pt x="100" y="96"/>
                    </a:lnTo>
                    <a:lnTo>
                      <a:pt x="100" y="94"/>
                    </a:lnTo>
                    <a:lnTo>
                      <a:pt x="102" y="90"/>
                    </a:lnTo>
                    <a:lnTo>
                      <a:pt x="102" y="90"/>
                    </a:lnTo>
                    <a:lnTo>
                      <a:pt x="105" y="89"/>
                    </a:lnTo>
                    <a:lnTo>
                      <a:pt x="118" y="89"/>
                    </a:lnTo>
                    <a:lnTo>
                      <a:pt x="118" y="89"/>
                    </a:lnTo>
                    <a:lnTo>
                      <a:pt x="120" y="89"/>
                    </a:lnTo>
                    <a:lnTo>
                      <a:pt x="122" y="88"/>
                    </a:lnTo>
                    <a:lnTo>
                      <a:pt x="125" y="87"/>
                    </a:lnTo>
                    <a:lnTo>
                      <a:pt x="126" y="84"/>
                    </a:lnTo>
                    <a:lnTo>
                      <a:pt x="126" y="84"/>
                    </a:lnTo>
                    <a:lnTo>
                      <a:pt x="127" y="80"/>
                    </a:lnTo>
                    <a:lnTo>
                      <a:pt x="127" y="80"/>
                    </a:lnTo>
                    <a:lnTo>
                      <a:pt x="128" y="76"/>
                    </a:lnTo>
                    <a:lnTo>
                      <a:pt x="128" y="76"/>
                    </a:lnTo>
                    <a:lnTo>
                      <a:pt x="128" y="73"/>
                    </a:lnTo>
                    <a:lnTo>
                      <a:pt x="127" y="70"/>
                    </a:lnTo>
                    <a:lnTo>
                      <a:pt x="126" y="69"/>
                    </a:lnTo>
                    <a:lnTo>
                      <a:pt x="123" y="67"/>
                    </a:lnTo>
                    <a:lnTo>
                      <a:pt x="112" y="61"/>
                    </a:lnTo>
                    <a:lnTo>
                      <a:pt x="112" y="61"/>
                    </a:lnTo>
                    <a:lnTo>
                      <a:pt x="111" y="60"/>
                    </a:lnTo>
                    <a:lnTo>
                      <a:pt x="109" y="55"/>
                    </a:lnTo>
                    <a:lnTo>
                      <a:pt x="109" y="55"/>
                    </a:lnTo>
                    <a:lnTo>
                      <a:pt x="111" y="53"/>
                    </a:lnTo>
                    <a:lnTo>
                      <a:pt x="120" y="43"/>
                    </a:lnTo>
                    <a:lnTo>
                      <a:pt x="120" y="43"/>
                    </a:lnTo>
                    <a:lnTo>
                      <a:pt x="121" y="41"/>
                    </a:lnTo>
                    <a:lnTo>
                      <a:pt x="122" y="39"/>
                    </a:lnTo>
                    <a:lnTo>
                      <a:pt x="122" y="36"/>
                    </a:lnTo>
                    <a:lnTo>
                      <a:pt x="121" y="34"/>
                    </a:lnTo>
                    <a:lnTo>
                      <a:pt x="118" y="27"/>
                    </a:lnTo>
                    <a:lnTo>
                      <a:pt x="118" y="27"/>
                    </a:lnTo>
                    <a:lnTo>
                      <a:pt x="115" y="25"/>
                    </a:lnTo>
                    <a:lnTo>
                      <a:pt x="113" y="24"/>
                    </a:lnTo>
                    <a:lnTo>
                      <a:pt x="111" y="24"/>
                    </a:lnTo>
                    <a:lnTo>
                      <a:pt x="108" y="24"/>
                    </a:lnTo>
                    <a:lnTo>
                      <a:pt x="95" y="28"/>
                    </a:lnTo>
                    <a:lnTo>
                      <a:pt x="95" y="28"/>
                    </a:lnTo>
                    <a:lnTo>
                      <a:pt x="93" y="27"/>
                    </a:lnTo>
                    <a:lnTo>
                      <a:pt x="90" y="25"/>
                    </a:lnTo>
                    <a:lnTo>
                      <a:pt x="90" y="25"/>
                    </a:lnTo>
                    <a:lnTo>
                      <a:pt x="88" y="22"/>
                    </a:lnTo>
                    <a:lnTo>
                      <a:pt x="88" y="10"/>
                    </a:lnTo>
                    <a:lnTo>
                      <a:pt x="88" y="10"/>
                    </a:lnTo>
                    <a:lnTo>
                      <a:pt x="88" y="7"/>
                    </a:lnTo>
                    <a:lnTo>
                      <a:pt x="87" y="5"/>
                    </a:lnTo>
                    <a:lnTo>
                      <a:pt x="86" y="3"/>
                    </a:lnTo>
                    <a:lnTo>
                      <a:pt x="84" y="1"/>
                    </a:lnTo>
                    <a:lnTo>
                      <a:pt x="84" y="1"/>
                    </a:lnTo>
                    <a:lnTo>
                      <a:pt x="79" y="0"/>
                    </a:lnTo>
                    <a:lnTo>
                      <a:pt x="79" y="0"/>
                    </a:lnTo>
                    <a:lnTo>
                      <a:pt x="76" y="0"/>
                    </a:lnTo>
                    <a:lnTo>
                      <a:pt x="76" y="0"/>
                    </a:lnTo>
                    <a:lnTo>
                      <a:pt x="74" y="0"/>
                    </a:lnTo>
                    <a:lnTo>
                      <a:pt x="74" y="0"/>
                    </a:lnTo>
                    <a:lnTo>
                      <a:pt x="70" y="1"/>
                    </a:lnTo>
                    <a:lnTo>
                      <a:pt x="67" y="4"/>
                    </a:lnTo>
                    <a:lnTo>
                      <a:pt x="60" y="15"/>
                    </a:lnTo>
                    <a:lnTo>
                      <a:pt x="60" y="15"/>
                    </a:lnTo>
                    <a:lnTo>
                      <a:pt x="59" y="17"/>
                    </a:lnTo>
                    <a:lnTo>
                      <a:pt x="55" y="18"/>
                    </a:lnTo>
                    <a:lnTo>
                      <a:pt x="55" y="18"/>
                    </a:lnTo>
                    <a:lnTo>
                      <a:pt x="52" y="17"/>
                    </a:lnTo>
                    <a:lnTo>
                      <a:pt x="43" y="7"/>
                    </a:lnTo>
                    <a:lnTo>
                      <a:pt x="43" y="7"/>
                    </a:lnTo>
                    <a:lnTo>
                      <a:pt x="40" y="6"/>
                    </a:lnTo>
                    <a:lnTo>
                      <a:pt x="38" y="5"/>
                    </a:lnTo>
                    <a:lnTo>
                      <a:pt x="36" y="5"/>
                    </a:lnTo>
                    <a:lnTo>
                      <a:pt x="33" y="6"/>
                    </a:lnTo>
                    <a:lnTo>
                      <a:pt x="26" y="11"/>
                    </a:lnTo>
                    <a:lnTo>
                      <a:pt x="26" y="11"/>
                    </a:lnTo>
                    <a:lnTo>
                      <a:pt x="24" y="12"/>
                    </a:lnTo>
                    <a:lnTo>
                      <a:pt x="24" y="14"/>
                    </a:lnTo>
                    <a:lnTo>
                      <a:pt x="23" y="17"/>
                    </a:lnTo>
                    <a:lnTo>
                      <a:pt x="23" y="19"/>
                    </a:lnTo>
                    <a:lnTo>
                      <a:pt x="28" y="32"/>
                    </a:lnTo>
                    <a:lnTo>
                      <a:pt x="28" y="32"/>
                    </a:lnTo>
                    <a:lnTo>
                      <a:pt x="26" y="34"/>
                    </a:lnTo>
                    <a:lnTo>
                      <a:pt x="24" y="38"/>
                    </a:lnTo>
                    <a:close/>
                    <a:moveTo>
                      <a:pt x="30" y="42"/>
                    </a:moveTo>
                    <a:lnTo>
                      <a:pt x="32" y="39"/>
                    </a:lnTo>
                    <a:lnTo>
                      <a:pt x="32" y="39"/>
                    </a:lnTo>
                    <a:lnTo>
                      <a:pt x="35" y="34"/>
                    </a:lnTo>
                    <a:lnTo>
                      <a:pt x="35" y="29"/>
                    </a:lnTo>
                    <a:lnTo>
                      <a:pt x="30" y="17"/>
                    </a:lnTo>
                    <a:lnTo>
                      <a:pt x="30" y="17"/>
                    </a:lnTo>
                    <a:lnTo>
                      <a:pt x="30" y="17"/>
                    </a:lnTo>
                    <a:lnTo>
                      <a:pt x="37" y="12"/>
                    </a:lnTo>
                    <a:lnTo>
                      <a:pt x="38" y="13"/>
                    </a:lnTo>
                    <a:lnTo>
                      <a:pt x="48" y="22"/>
                    </a:lnTo>
                    <a:lnTo>
                      <a:pt x="48" y="22"/>
                    </a:lnTo>
                    <a:lnTo>
                      <a:pt x="50" y="24"/>
                    </a:lnTo>
                    <a:lnTo>
                      <a:pt x="55" y="25"/>
                    </a:lnTo>
                    <a:lnTo>
                      <a:pt x="55" y="25"/>
                    </a:lnTo>
                    <a:lnTo>
                      <a:pt x="56" y="25"/>
                    </a:lnTo>
                    <a:lnTo>
                      <a:pt x="59" y="24"/>
                    </a:lnTo>
                    <a:lnTo>
                      <a:pt x="59" y="24"/>
                    </a:lnTo>
                    <a:lnTo>
                      <a:pt x="64" y="22"/>
                    </a:lnTo>
                    <a:lnTo>
                      <a:pt x="67" y="19"/>
                    </a:lnTo>
                    <a:lnTo>
                      <a:pt x="73" y="7"/>
                    </a:lnTo>
                    <a:lnTo>
                      <a:pt x="73" y="7"/>
                    </a:lnTo>
                    <a:lnTo>
                      <a:pt x="74" y="7"/>
                    </a:lnTo>
                    <a:lnTo>
                      <a:pt x="74" y="7"/>
                    </a:lnTo>
                    <a:lnTo>
                      <a:pt x="78" y="7"/>
                    </a:lnTo>
                    <a:lnTo>
                      <a:pt x="78" y="7"/>
                    </a:lnTo>
                    <a:lnTo>
                      <a:pt x="81" y="8"/>
                    </a:lnTo>
                    <a:lnTo>
                      <a:pt x="81" y="8"/>
                    </a:lnTo>
                    <a:lnTo>
                      <a:pt x="81" y="10"/>
                    </a:lnTo>
                    <a:lnTo>
                      <a:pt x="81" y="22"/>
                    </a:lnTo>
                    <a:lnTo>
                      <a:pt x="81" y="22"/>
                    </a:lnTo>
                    <a:lnTo>
                      <a:pt x="83" y="27"/>
                    </a:lnTo>
                    <a:lnTo>
                      <a:pt x="86" y="31"/>
                    </a:lnTo>
                    <a:lnTo>
                      <a:pt x="90" y="33"/>
                    </a:lnTo>
                    <a:lnTo>
                      <a:pt x="90" y="33"/>
                    </a:lnTo>
                    <a:lnTo>
                      <a:pt x="93" y="35"/>
                    </a:lnTo>
                    <a:lnTo>
                      <a:pt x="98" y="34"/>
                    </a:lnTo>
                    <a:lnTo>
                      <a:pt x="111" y="31"/>
                    </a:lnTo>
                    <a:lnTo>
                      <a:pt x="111" y="31"/>
                    </a:lnTo>
                    <a:lnTo>
                      <a:pt x="111" y="31"/>
                    </a:lnTo>
                    <a:lnTo>
                      <a:pt x="115" y="38"/>
                    </a:lnTo>
                    <a:lnTo>
                      <a:pt x="115" y="38"/>
                    </a:lnTo>
                    <a:lnTo>
                      <a:pt x="115" y="39"/>
                    </a:lnTo>
                    <a:lnTo>
                      <a:pt x="106" y="48"/>
                    </a:lnTo>
                    <a:lnTo>
                      <a:pt x="106" y="48"/>
                    </a:lnTo>
                    <a:lnTo>
                      <a:pt x="104" y="52"/>
                    </a:lnTo>
                    <a:lnTo>
                      <a:pt x="102" y="56"/>
                    </a:lnTo>
                    <a:lnTo>
                      <a:pt x="104" y="60"/>
                    </a:lnTo>
                    <a:lnTo>
                      <a:pt x="104" y="60"/>
                    </a:lnTo>
                    <a:lnTo>
                      <a:pt x="105" y="65"/>
                    </a:lnTo>
                    <a:lnTo>
                      <a:pt x="108" y="68"/>
                    </a:lnTo>
                    <a:lnTo>
                      <a:pt x="120" y="74"/>
                    </a:lnTo>
                    <a:lnTo>
                      <a:pt x="120" y="74"/>
                    </a:lnTo>
                    <a:lnTo>
                      <a:pt x="121" y="75"/>
                    </a:lnTo>
                    <a:lnTo>
                      <a:pt x="121" y="75"/>
                    </a:lnTo>
                    <a:lnTo>
                      <a:pt x="120" y="79"/>
                    </a:lnTo>
                    <a:lnTo>
                      <a:pt x="120" y="79"/>
                    </a:lnTo>
                    <a:lnTo>
                      <a:pt x="119" y="82"/>
                    </a:lnTo>
                    <a:lnTo>
                      <a:pt x="119" y="82"/>
                    </a:lnTo>
                    <a:lnTo>
                      <a:pt x="118" y="82"/>
                    </a:lnTo>
                    <a:lnTo>
                      <a:pt x="105" y="82"/>
                    </a:lnTo>
                    <a:lnTo>
                      <a:pt x="105" y="82"/>
                    </a:lnTo>
                    <a:lnTo>
                      <a:pt x="100" y="83"/>
                    </a:lnTo>
                    <a:lnTo>
                      <a:pt x="97" y="87"/>
                    </a:lnTo>
                    <a:lnTo>
                      <a:pt x="94" y="89"/>
                    </a:lnTo>
                    <a:lnTo>
                      <a:pt x="94" y="89"/>
                    </a:lnTo>
                    <a:lnTo>
                      <a:pt x="93" y="94"/>
                    </a:lnTo>
                    <a:lnTo>
                      <a:pt x="93" y="98"/>
                    </a:lnTo>
                    <a:lnTo>
                      <a:pt x="97" y="111"/>
                    </a:lnTo>
                    <a:lnTo>
                      <a:pt x="97" y="111"/>
                    </a:lnTo>
                    <a:lnTo>
                      <a:pt x="97" y="111"/>
                    </a:lnTo>
                    <a:lnTo>
                      <a:pt x="90" y="116"/>
                    </a:lnTo>
                    <a:lnTo>
                      <a:pt x="90" y="116"/>
                    </a:lnTo>
                    <a:lnTo>
                      <a:pt x="80" y="107"/>
                    </a:lnTo>
                    <a:lnTo>
                      <a:pt x="80" y="107"/>
                    </a:lnTo>
                    <a:lnTo>
                      <a:pt x="77" y="104"/>
                    </a:lnTo>
                    <a:lnTo>
                      <a:pt x="73" y="103"/>
                    </a:lnTo>
                    <a:lnTo>
                      <a:pt x="73" y="103"/>
                    </a:lnTo>
                    <a:lnTo>
                      <a:pt x="72" y="103"/>
                    </a:lnTo>
                    <a:lnTo>
                      <a:pt x="67" y="104"/>
                    </a:lnTo>
                    <a:lnTo>
                      <a:pt x="67" y="104"/>
                    </a:lnTo>
                    <a:lnTo>
                      <a:pt x="63" y="105"/>
                    </a:lnTo>
                    <a:lnTo>
                      <a:pt x="60" y="109"/>
                    </a:lnTo>
                    <a:lnTo>
                      <a:pt x="53" y="121"/>
                    </a:lnTo>
                    <a:lnTo>
                      <a:pt x="53" y="121"/>
                    </a:lnTo>
                    <a:lnTo>
                      <a:pt x="53" y="122"/>
                    </a:lnTo>
                    <a:lnTo>
                      <a:pt x="53" y="122"/>
                    </a:lnTo>
                    <a:lnTo>
                      <a:pt x="53" y="122"/>
                    </a:lnTo>
                    <a:lnTo>
                      <a:pt x="50" y="121"/>
                    </a:lnTo>
                    <a:lnTo>
                      <a:pt x="50" y="121"/>
                    </a:lnTo>
                    <a:lnTo>
                      <a:pt x="46" y="119"/>
                    </a:lnTo>
                    <a:lnTo>
                      <a:pt x="46" y="119"/>
                    </a:lnTo>
                    <a:lnTo>
                      <a:pt x="45" y="118"/>
                    </a:lnTo>
                    <a:lnTo>
                      <a:pt x="45" y="105"/>
                    </a:lnTo>
                    <a:lnTo>
                      <a:pt x="45" y="105"/>
                    </a:lnTo>
                    <a:lnTo>
                      <a:pt x="44" y="101"/>
                    </a:lnTo>
                    <a:lnTo>
                      <a:pt x="42" y="97"/>
                    </a:lnTo>
                    <a:lnTo>
                      <a:pt x="38" y="95"/>
                    </a:lnTo>
                    <a:lnTo>
                      <a:pt x="38" y="95"/>
                    </a:lnTo>
                    <a:lnTo>
                      <a:pt x="35" y="94"/>
                    </a:lnTo>
                    <a:lnTo>
                      <a:pt x="31" y="93"/>
                    </a:lnTo>
                    <a:lnTo>
                      <a:pt x="31" y="93"/>
                    </a:lnTo>
                    <a:lnTo>
                      <a:pt x="29" y="94"/>
                    </a:lnTo>
                    <a:lnTo>
                      <a:pt x="16" y="97"/>
                    </a:lnTo>
                    <a:lnTo>
                      <a:pt x="16" y="97"/>
                    </a:lnTo>
                    <a:lnTo>
                      <a:pt x="16" y="97"/>
                    </a:lnTo>
                    <a:lnTo>
                      <a:pt x="12" y="90"/>
                    </a:lnTo>
                    <a:lnTo>
                      <a:pt x="12" y="90"/>
                    </a:lnTo>
                    <a:lnTo>
                      <a:pt x="12" y="90"/>
                    </a:lnTo>
                    <a:lnTo>
                      <a:pt x="22" y="81"/>
                    </a:lnTo>
                    <a:lnTo>
                      <a:pt x="22" y="81"/>
                    </a:lnTo>
                    <a:lnTo>
                      <a:pt x="24" y="76"/>
                    </a:lnTo>
                    <a:lnTo>
                      <a:pt x="24" y="72"/>
                    </a:lnTo>
                    <a:lnTo>
                      <a:pt x="23" y="68"/>
                    </a:lnTo>
                    <a:lnTo>
                      <a:pt x="23" y="68"/>
                    </a:lnTo>
                    <a:lnTo>
                      <a:pt x="22" y="63"/>
                    </a:lnTo>
                    <a:lnTo>
                      <a:pt x="18" y="61"/>
                    </a:lnTo>
                    <a:lnTo>
                      <a:pt x="7" y="54"/>
                    </a:lnTo>
                    <a:lnTo>
                      <a:pt x="7" y="54"/>
                    </a:lnTo>
                    <a:lnTo>
                      <a:pt x="7" y="54"/>
                    </a:lnTo>
                    <a:lnTo>
                      <a:pt x="7" y="54"/>
                    </a:lnTo>
                    <a:lnTo>
                      <a:pt x="7" y="49"/>
                    </a:lnTo>
                    <a:lnTo>
                      <a:pt x="7" y="49"/>
                    </a:lnTo>
                    <a:lnTo>
                      <a:pt x="8" y="46"/>
                    </a:lnTo>
                    <a:lnTo>
                      <a:pt x="8" y="46"/>
                    </a:lnTo>
                    <a:lnTo>
                      <a:pt x="9" y="46"/>
                    </a:lnTo>
                    <a:lnTo>
                      <a:pt x="22" y="46"/>
                    </a:lnTo>
                    <a:lnTo>
                      <a:pt x="22" y="46"/>
                    </a:lnTo>
                    <a:lnTo>
                      <a:pt x="26" y="45"/>
                    </a:lnTo>
                    <a:lnTo>
                      <a:pt x="30" y="42"/>
                    </a:lnTo>
                    <a:lnTo>
                      <a:pt x="3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cs typeface="+mn-ea"/>
                  <a:sym typeface="+mn-lt"/>
                </a:endParaRPr>
              </a:p>
            </p:txBody>
          </p:sp>
          <p:sp>
            <p:nvSpPr>
              <p:cNvPr id="9" name="Freeform 338">
                <a:extLst>
                  <a:ext uri="{FF2B5EF4-FFF2-40B4-BE49-F238E27FC236}">
                    <a16:creationId xmlns:a16="http://schemas.microsoft.com/office/drawing/2014/main" id="{97813304-3F12-0982-BD0A-E8E25FA6F409}"/>
                  </a:ext>
                </a:extLst>
              </p:cNvPr>
              <p:cNvSpPr>
                <a:spLocks noEditPoints="1"/>
              </p:cNvSpPr>
              <p:nvPr/>
            </p:nvSpPr>
            <p:spPr bwMode="auto">
              <a:xfrm>
                <a:off x="4254615" y="5923381"/>
                <a:ext cx="68263" cy="69850"/>
              </a:xfrm>
              <a:custGeom>
                <a:avLst/>
                <a:gdLst>
                  <a:gd name="T0" fmla="*/ 22 w 43"/>
                  <a:gd name="T1" fmla="*/ 44 h 44"/>
                  <a:gd name="T2" fmla="*/ 22 w 43"/>
                  <a:gd name="T3" fmla="*/ 44 h 44"/>
                  <a:gd name="T4" fmla="*/ 25 w 43"/>
                  <a:gd name="T5" fmla="*/ 44 h 44"/>
                  <a:gd name="T6" fmla="*/ 30 w 43"/>
                  <a:gd name="T7" fmla="*/ 41 h 44"/>
                  <a:gd name="T8" fmla="*/ 34 w 43"/>
                  <a:gd name="T9" fmla="*/ 40 h 44"/>
                  <a:gd name="T10" fmla="*/ 37 w 43"/>
                  <a:gd name="T11" fmla="*/ 38 h 44"/>
                  <a:gd name="T12" fmla="*/ 39 w 43"/>
                  <a:gd name="T13" fmla="*/ 34 h 44"/>
                  <a:gd name="T14" fmla="*/ 42 w 43"/>
                  <a:gd name="T15" fmla="*/ 31 h 44"/>
                  <a:gd name="T16" fmla="*/ 43 w 43"/>
                  <a:gd name="T17" fmla="*/ 26 h 44"/>
                  <a:gd name="T18" fmla="*/ 43 w 43"/>
                  <a:gd name="T19" fmla="*/ 23 h 44"/>
                  <a:gd name="T20" fmla="*/ 43 w 43"/>
                  <a:gd name="T21" fmla="*/ 23 h 44"/>
                  <a:gd name="T22" fmla="*/ 43 w 43"/>
                  <a:gd name="T23" fmla="*/ 18 h 44"/>
                  <a:gd name="T24" fmla="*/ 42 w 43"/>
                  <a:gd name="T25" fmla="*/ 13 h 44"/>
                  <a:gd name="T26" fmla="*/ 39 w 43"/>
                  <a:gd name="T27" fmla="*/ 10 h 44"/>
                  <a:gd name="T28" fmla="*/ 37 w 43"/>
                  <a:gd name="T29" fmla="*/ 7 h 44"/>
                  <a:gd name="T30" fmla="*/ 34 w 43"/>
                  <a:gd name="T31" fmla="*/ 4 h 44"/>
                  <a:gd name="T32" fmla="*/ 30 w 43"/>
                  <a:gd name="T33" fmla="*/ 3 h 44"/>
                  <a:gd name="T34" fmla="*/ 25 w 43"/>
                  <a:gd name="T35" fmla="*/ 1 h 44"/>
                  <a:gd name="T36" fmla="*/ 22 w 43"/>
                  <a:gd name="T37" fmla="*/ 0 h 44"/>
                  <a:gd name="T38" fmla="*/ 22 w 43"/>
                  <a:gd name="T39" fmla="*/ 0 h 44"/>
                  <a:gd name="T40" fmla="*/ 17 w 43"/>
                  <a:gd name="T41" fmla="*/ 1 h 44"/>
                  <a:gd name="T42" fmla="*/ 14 w 43"/>
                  <a:gd name="T43" fmla="*/ 3 h 44"/>
                  <a:gd name="T44" fmla="*/ 9 w 43"/>
                  <a:gd name="T45" fmla="*/ 4 h 44"/>
                  <a:gd name="T46" fmla="*/ 7 w 43"/>
                  <a:gd name="T47" fmla="*/ 7 h 44"/>
                  <a:gd name="T48" fmla="*/ 4 w 43"/>
                  <a:gd name="T49" fmla="*/ 10 h 44"/>
                  <a:gd name="T50" fmla="*/ 2 w 43"/>
                  <a:gd name="T51" fmla="*/ 13 h 44"/>
                  <a:gd name="T52" fmla="*/ 1 w 43"/>
                  <a:gd name="T53" fmla="*/ 18 h 44"/>
                  <a:gd name="T54" fmla="*/ 0 w 43"/>
                  <a:gd name="T55" fmla="*/ 23 h 44"/>
                  <a:gd name="T56" fmla="*/ 0 w 43"/>
                  <a:gd name="T57" fmla="*/ 23 h 44"/>
                  <a:gd name="T58" fmla="*/ 1 w 43"/>
                  <a:gd name="T59" fmla="*/ 26 h 44"/>
                  <a:gd name="T60" fmla="*/ 2 w 43"/>
                  <a:gd name="T61" fmla="*/ 31 h 44"/>
                  <a:gd name="T62" fmla="*/ 4 w 43"/>
                  <a:gd name="T63" fmla="*/ 34 h 44"/>
                  <a:gd name="T64" fmla="*/ 7 w 43"/>
                  <a:gd name="T65" fmla="*/ 38 h 44"/>
                  <a:gd name="T66" fmla="*/ 9 w 43"/>
                  <a:gd name="T67" fmla="*/ 40 h 44"/>
                  <a:gd name="T68" fmla="*/ 14 w 43"/>
                  <a:gd name="T69" fmla="*/ 41 h 44"/>
                  <a:gd name="T70" fmla="*/ 17 w 43"/>
                  <a:gd name="T71" fmla="*/ 44 h 44"/>
                  <a:gd name="T72" fmla="*/ 22 w 43"/>
                  <a:gd name="T73" fmla="*/ 44 h 44"/>
                  <a:gd name="T74" fmla="*/ 22 w 43"/>
                  <a:gd name="T75" fmla="*/ 44 h 44"/>
                  <a:gd name="T76" fmla="*/ 22 w 43"/>
                  <a:gd name="T77" fmla="*/ 7 h 44"/>
                  <a:gd name="T78" fmla="*/ 22 w 43"/>
                  <a:gd name="T79" fmla="*/ 7 h 44"/>
                  <a:gd name="T80" fmla="*/ 27 w 43"/>
                  <a:gd name="T81" fmla="*/ 9 h 44"/>
                  <a:gd name="T82" fmla="*/ 31 w 43"/>
                  <a:gd name="T83" fmla="*/ 12 h 44"/>
                  <a:gd name="T84" fmla="*/ 35 w 43"/>
                  <a:gd name="T85" fmla="*/ 17 h 44"/>
                  <a:gd name="T86" fmla="*/ 36 w 43"/>
                  <a:gd name="T87" fmla="*/ 23 h 44"/>
                  <a:gd name="T88" fmla="*/ 36 w 43"/>
                  <a:gd name="T89" fmla="*/ 23 h 44"/>
                  <a:gd name="T90" fmla="*/ 35 w 43"/>
                  <a:gd name="T91" fmla="*/ 27 h 44"/>
                  <a:gd name="T92" fmla="*/ 31 w 43"/>
                  <a:gd name="T93" fmla="*/ 32 h 44"/>
                  <a:gd name="T94" fmla="*/ 27 w 43"/>
                  <a:gd name="T95" fmla="*/ 35 h 44"/>
                  <a:gd name="T96" fmla="*/ 22 w 43"/>
                  <a:gd name="T97" fmla="*/ 37 h 44"/>
                  <a:gd name="T98" fmla="*/ 22 w 43"/>
                  <a:gd name="T99" fmla="*/ 37 h 44"/>
                  <a:gd name="T100" fmla="*/ 16 w 43"/>
                  <a:gd name="T101" fmla="*/ 35 h 44"/>
                  <a:gd name="T102" fmla="*/ 11 w 43"/>
                  <a:gd name="T103" fmla="*/ 32 h 44"/>
                  <a:gd name="T104" fmla="*/ 8 w 43"/>
                  <a:gd name="T105" fmla="*/ 27 h 44"/>
                  <a:gd name="T106" fmla="*/ 7 w 43"/>
                  <a:gd name="T107" fmla="*/ 23 h 44"/>
                  <a:gd name="T108" fmla="*/ 7 w 43"/>
                  <a:gd name="T109" fmla="*/ 23 h 44"/>
                  <a:gd name="T110" fmla="*/ 8 w 43"/>
                  <a:gd name="T111" fmla="*/ 17 h 44"/>
                  <a:gd name="T112" fmla="*/ 11 w 43"/>
                  <a:gd name="T113" fmla="*/ 12 h 44"/>
                  <a:gd name="T114" fmla="*/ 16 w 43"/>
                  <a:gd name="T115" fmla="*/ 9 h 44"/>
                  <a:gd name="T116" fmla="*/ 22 w 43"/>
                  <a:gd name="T117" fmla="*/ 7 h 44"/>
                  <a:gd name="T118" fmla="*/ 22 w 43"/>
                  <a:gd name="T119" fmla="*/ 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 h="44">
                    <a:moveTo>
                      <a:pt x="22" y="44"/>
                    </a:moveTo>
                    <a:lnTo>
                      <a:pt x="22" y="44"/>
                    </a:lnTo>
                    <a:lnTo>
                      <a:pt x="25" y="44"/>
                    </a:lnTo>
                    <a:lnTo>
                      <a:pt x="30" y="41"/>
                    </a:lnTo>
                    <a:lnTo>
                      <a:pt x="34" y="40"/>
                    </a:lnTo>
                    <a:lnTo>
                      <a:pt x="37" y="38"/>
                    </a:lnTo>
                    <a:lnTo>
                      <a:pt x="39" y="34"/>
                    </a:lnTo>
                    <a:lnTo>
                      <a:pt x="42" y="31"/>
                    </a:lnTo>
                    <a:lnTo>
                      <a:pt x="43" y="26"/>
                    </a:lnTo>
                    <a:lnTo>
                      <a:pt x="43" y="23"/>
                    </a:lnTo>
                    <a:lnTo>
                      <a:pt x="43" y="23"/>
                    </a:lnTo>
                    <a:lnTo>
                      <a:pt x="43" y="18"/>
                    </a:lnTo>
                    <a:lnTo>
                      <a:pt x="42" y="13"/>
                    </a:lnTo>
                    <a:lnTo>
                      <a:pt x="39" y="10"/>
                    </a:lnTo>
                    <a:lnTo>
                      <a:pt x="37" y="7"/>
                    </a:lnTo>
                    <a:lnTo>
                      <a:pt x="34" y="4"/>
                    </a:lnTo>
                    <a:lnTo>
                      <a:pt x="30" y="3"/>
                    </a:lnTo>
                    <a:lnTo>
                      <a:pt x="25" y="1"/>
                    </a:lnTo>
                    <a:lnTo>
                      <a:pt x="22" y="0"/>
                    </a:lnTo>
                    <a:lnTo>
                      <a:pt x="22" y="0"/>
                    </a:lnTo>
                    <a:lnTo>
                      <a:pt x="17" y="1"/>
                    </a:lnTo>
                    <a:lnTo>
                      <a:pt x="14" y="3"/>
                    </a:lnTo>
                    <a:lnTo>
                      <a:pt x="9" y="4"/>
                    </a:lnTo>
                    <a:lnTo>
                      <a:pt x="7" y="7"/>
                    </a:lnTo>
                    <a:lnTo>
                      <a:pt x="4" y="10"/>
                    </a:lnTo>
                    <a:lnTo>
                      <a:pt x="2" y="13"/>
                    </a:lnTo>
                    <a:lnTo>
                      <a:pt x="1" y="18"/>
                    </a:lnTo>
                    <a:lnTo>
                      <a:pt x="0" y="23"/>
                    </a:lnTo>
                    <a:lnTo>
                      <a:pt x="0" y="23"/>
                    </a:lnTo>
                    <a:lnTo>
                      <a:pt x="1" y="26"/>
                    </a:lnTo>
                    <a:lnTo>
                      <a:pt x="2" y="31"/>
                    </a:lnTo>
                    <a:lnTo>
                      <a:pt x="4" y="34"/>
                    </a:lnTo>
                    <a:lnTo>
                      <a:pt x="7" y="38"/>
                    </a:lnTo>
                    <a:lnTo>
                      <a:pt x="9" y="40"/>
                    </a:lnTo>
                    <a:lnTo>
                      <a:pt x="14" y="41"/>
                    </a:lnTo>
                    <a:lnTo>
                      <a:pt x="17" y="44"/>
                    </a:lnTo>
                    <a:lnTo>
                      <a:pt x="22" y="44"/>
                    </a:lnTo>
                    <a:lnTo>
                      <a:pt x="22" y="44"/>
                    </a:lnTo>
                    <a:close/>
                    <a:moveTo>
                      <a:pt x="22" y="7"/>
                    </a:moveTo>
                    <a:lnTo>
                      <a:pt x="22" y="7"/>
                    </a:lnTo>
                    <a:lnTo>
                      <a:pt x="27" y="9"/>
                    </a:lnTo>
                    <a:lnTo>
                      <a:pt x="31" y="12"/>
                    </a:lnTo>
                    <a:lnTo>
                      <a:pt x="35" y="17"/>
                    </a:lnTo>
                    <a:lnTo>
                      <a:pt x="36" y="23"/>
                    </a:lnTo>
                    <a:lnTo>
                      <a:pt x="36" y="23"/>
                    </a:lnTo>
                    <a:lnTo>
                      <a:pt x="35" y="27"/>
                    </a:lnTo>
                    <a:lnTo>
                      <a:pt x="31" y="32"/>
                    </a:lnTo>
                    <a:lnTo>
                      <a:pt x="27" y="35"/>
                    </a:lnTo>
                    <a:lnTo>
                      <a:pt x="22" y="37"/>
                    </a:lnTo>
                    <a:lnTo>
                      <a:pt x="22" y="37"/>
                    </a:lnTo>
                    <a:lnTo>
                      <a:pt x="16" y="35"/>
                    </a:lnTo>
                    <a:lnTo>
                      <a:pt x="11" y="32"/>
                    </a:lnTo>
                    <a:lnTo>
                      <a:pt x="8" y="27"/>
                    </a:lnTo>
                    <a:lnTo>
                      <a:pt x="7" y="23"/>
                    </a:lnTo>
                    <a:lnTo>
                      <a:pt x="7" y="23"/>
                    </a:lnTo>
                    <a:lnTo>
                      <a:pt x="8" y="17"/>
                    </a:lnTo>
                    <a:lnTo>
                      <a:pt x="11" y="12"/>
                    </a:lnTo>
                    <a:lnTo>
                      <a:pt x="16" y="9"/>
                    </a:lnTo>
                    <a:lnTo>
                      <a:pt x="22" y="7"/>
                    </a:lnTo>
                    <a:lnTo>
                      <a:pt x="2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cs typeface="+mn-ea"/>
                  <a:sym typeface="+mn-lt"/>
                </a:endParaRPr>
              </a:p>
            </p:txBody>
          </p:sp>
        </p:grpSp>
      </p:grpSp>
      <p:sp>
        <p:nvSpPr>
          <p:cNvPr id="26" name="矩形 51">
            <a:extLst>
              <a:ext uri="{FF2B5EF4-FFF2-40B4-BE49-F238E27FC236}">
                <a16:creationId xmlns:a16="http://schemas.microsoft.com/office/drawing/2014/main" id="{7F0F2983-3514-3FA1-0FD8-5C3B26F0FEDB}"/>
              </a:ext>
            </a:extLst>
          </p:cNvPr>
          <p:cNvSpPr/>
          <p:nvPr/>
        </p:nvSpPr>
        <p:spPr>
          <a:xfrm>
            <a:off x="6194829" y="1349951"/>
            <a:ext cx="5753099" cy="1422954"/>
          </a:xfrm>
          <a:prstGeom prst="rect">
            <a:avLst/>
          </a:prstGeom>
        </p:spPr>
        <p:txBody>
          <a:bodyPr wrap="square">
            <a:spAutoFit/>
          </a:bodyPr>
          <a:lstStyle/>
          <a:p>
            <a:pPr lvl="0" algn="ctr">
              <a:lnSpc>
                <a:spcPct val="150000"/>
              </a:lnSpc>
              <a:defRPr/>
            </a:pPr>
            <a:r>
              <a:rPr lang="pt-BR" altLang="zh-CN" sz="2000" b="1" kern="0" dirty="0">
                <a:solidFill>
                  <a:sysClr val="windowText" lastClr="000000"/>
                </a:solidFill>
                <a:cs typeface="+mn-ea"/>
                <a:sym typeface="+mn-lt"/>
              </a:rPr>
              <a:t>Além disso, é importante manter os registros atualizados, realizando as devidas atualizações sempre que necessário.</a:t>
            </a:r>
            <a:endParaRPr lang="zh-CN" altLang="en-US" sz="2000" b="1" kern="0" dirty="0">
              <a:solidFill>
                <a:sysClr val="windowText" lastClr="000000"/>
              </a:solidFill>
              <a:cs typeface="+mn-ea"/>
              <a:sym typeface="+mn-lt"/>
            </a:endParaRPr>
          </a:p>
        </p:txBody>
      </p:sp>
      <p:pic>
        <p:nvPicPr>
          <p:cNvPr id="14" name="Imagem 13">
            <a:extLst>
              <a:ext uri="{FF2B5EF4-FFF2-40B4-BE49-F238E27FC236}">
                <a16:creationId xmlns:a16="http://schemas.microsoft.com/office/drawing/2014/main" id="{4D5467FD-4F9B-7A0E-4098-0F77488527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419896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decel="100000" fill="hold" grpId="0" nodeType="withEffect">
                                  <p:stCondLst>
                                    <p:cond delay="0"/>
                                  </p:stCondLst>
                                  <p:iterate type="lt">
                                    <p:tmPct val="15000"/>
                                  </p:iterate>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strVal val="8/3*#ppt_w"/>
                                          </p:val>
                                        </p:tav>
                                        <p:tav tm="100000">
                                          <p:val>
                                            <p:strVal val="#ppt_w"/>
                                          </p:val>
                                        </p:tav>
                                      </p:tavLst>
                                    </p:anim>
                                    <p:anim calcmode="lin" valueType="num">
                                      <p:cBhvr>
                                        <p:cTn id="8" dur="500" fill="hold"/>
                                        <p:tgtEl>
                                          <p:spTgt spid="25"/>
                                        </p:tgtEl>
                                        <p:attrNameLst>
                                          <p:attrName>ppt_h</p:attrName>
                                        </p:attrNameLst>
                                      </p:cBhvr>
                                      <p:tavLst>
                                        <p:tav tm="0">
                                          <p:val>
                                            <p:strVal val="12/3*#ppt_h"/>
                                          </p:val>
                                        </p:tav>
                                        <p:tav tm="100000">
                                          <p:val>
                                            <p:strVal val="#ppt_h"/>
                                          </p:val>
                                        </p:tav>
                                      </p:tavLst>
                                    </p:anim>
                                  </p:childTnLst>
                                </p:cTn>
                              </p:par>
                              <p:par>
                                <p:cTn id="9" presetID="10" presetClass="entr" presetSubtype="0" fill="hold" grpId="1" nodeType="withEffect">
                                  <p:stCondLst>
                                    <p:cond delay="0"/>
                                  </p:stCondLst>
                                  <p:iterate type="lt">
                                    <p:tmPct val="15000"/>
                                  </p:iterate>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2" presetClass="entr" presetSubtype="4" decel="100000" fill="hold" nodeType="withEffect">
                                  <p:stCondLst>
                                    <p:cond delay="100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1000" fill="hold"/>
                                        <p:tgtEl>
                                          <p:spTgt spid="3"/>
                                        </p:tgtEl>
                                        <p:attrNameLst>
                                          <p:attrName>ppt_x</p:attrName>
                                        </p:attrNameLst>
                                      </p:cBhvr>
                                      <p:tavLst>
                                        <p:tav tm="0">
                                          <p:val>
                                            <p:strVal val="#ppt_x"/>
                                          </p:val>
                                        </p:tav>
                                        <p:tav tm="100000">
                                          <p:val>
                                            <p:strVal val="#ppt_x"/>
                                          </p:val>
                                        </p:tav>
                                      </p:tavLst>
                                    </p:anim>
                                    <p:anim calcmode="lin" valueType="num">
                                      <p:cBhvr additive="base">
                                        <p:cTn id="15" dur="1000" fill="hold"/>
                                        <p:tgtEl>
                                          <p:spTgt spid="3"/>
                                        </p:tgtEl>
                                        <p:attrNameLst>
                                          <p:attrName>ppt_y</p:attrName>
                                        </p:attrNameLst>
                                      </p:cBhvr>
                                      <p:tavLst>
                                        <p:tav tm="0">
                                          <p:val>
                                            <p:strVal val="1+#ppt_h/2"/>
                                          </p:val>
                                        </p:tav>
                                        <p:tav tm="100000">
                                          <p:val>
                                            <p:strVal val="#ppt_y"/>
                                          </p:val>
                                        </p:tav>
                                      </p:tavLst>
                                    </p:anim>
                                  </p:childTnLst>
                                </p:cTn>
                              </p:par>
                              <p:par>
                                <p:cTn id="16" presetID="23" presetClass="entr" presetSubtype="288" decel="100000" fill="hold" grpId="0" nodeType="withEffect">
                                  <p:stCondLst>
                                    <p:cond delay="0"/>
                                  </p:stCondLst>
                                  <p:iterate type="lt">
                                    <p:tmPct val="15000"/>
                                  </p:iterate>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strVal val="8/3*#ppt_w"/>
                                          </p:val>
                                        </p:tav>
                                        <p:tav tm="100000">
                                          <p:val>
                                            <p:strVal val="#ppt_w"/>
                                          </p:val>
                                        </p:tav>
                                      </p:tavLst>
                                    </p:anim>
                                    <p:anim calcmode="lin" valueType="num">
                                      <p:cBhvr>
                                        <p:cTn id="19" dur="500" fill="hold"/>
                                        <p:tgtEl>
                                          <p:spTgt spid="26"/>
                                        </p:tgtEl>
                                        <p:attrNameLst>
                                          <p:attrName>ppt_h</p:attrName>
                                        </p:attrNameLst>
                                      </p:cBhvr>
                                      <p:tavLst>
                                        <p:tav tm="0">
                                          <p:val>
                                            <p:strVal val="12/3*#ppt_h"/>
                                          </p:val>
                                        </p:tav>
                                        <p:tav tm="100000">
                                          <p:val>
                                            <p:strVal val="#ppt_h"/>
                                          </p:val>
                                        </p:tav>
                                      </p:tavLst>
                                    </p:anim>
                                  </p:childTnLst>
                                </p:cTn>
                              </p:par>
                              <p:par>
                                <p:cTn id="20" presetID="10" presetClass="entr" presetSubtype="0" fill="hold" grpId="1" nodeType="withEffect">
                                  <p:stCondLst>
                                    <p:cond delay="0"/>
                                  </p:stCondLst>
                                  <p:iterate type="lt">
                                    <p:tmPct val="15000"/>
                                  </p:iterate>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6" grpId="0"/>
      <p:bldP spid="26"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1" name="Arrow: Pentagon 10">
            <a:extLst>
              <a:ext uri="{FF2B5EF4-FFF2-40B4-BE49-F238E27FC236}">
                <a16:creationId xmlns:a16="http://schemas.microsoft.com/office/drawing/2014/main" id="{8D632C37-4AA2-89D7-AA5F-57FEAAA86BB4}"/>
              </a:ext>
            </a:extLst>
          </p:cNvPr>
          <p:cNvSpPr/>
          <p:nvPr/>
        </p:nvSpPr>
        <p:spPr>
          <a:xfrm>
            <a:off x="0" y="1069501"/>
            <a:ext cx="5032519" cy="1508125"/>
          </a:xfrm>
          <a:prstGeom prst="homePlate">
            <a:avLst>
              <a:gd name="adj" fmla="val 41472"/>
            </a:avLst>
          </a:prstGeom>
          <a:solidFill>
            <a:schemeClr val="tx1">
              <a:lumMod val="75000"/>
              <a:lumOff val="25000"/>
            </a:schemeClr>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a:ln>
                <a:noFill/>
              </a:ln>
              <a:solidFill>
                <a:prstClr val="white"/>
              </a:solidFill>
              <a:effectLst/>
              <a:uLnTx/>
              <a:uFillTx/>
              <a:cs typeface="+mn-ea"/>
              <a:sym typeface="+mn-lt"/>
            </a:endParaRPr>
          </a:p>
        </p:txBody>
      </p:sp>
      <p:sp>
        <p:nvSpPr>
          <p:cNvPr id="111" name="矩形 51">
            <a:extLst>
              <a:ext uri="{FF2B5EF4-FFF2-40B4-BE49-F238E27FC236}">
                <a16:creationId xmlns:a16="http://schemas.microsoft.com/office/drawing/2014/main" id="{218A1723-10B4-F126-65BB-B50D5528CBA6}"/>
              </a:ext>
            </a:extLst>
          </p:cNvPr>
          <p:cNvSpPr/>
          <p:nvPr/>
        </p:nvSpPr>
        <p:spPr>
          <a:xfrm>
            <a:off x="5464319" y="1678208"/>
            <a:ext cx="6295881" cy="4308359"/>
          </a:xfrm>
          <a:prstGeom prst="rect">
            <a:avLst/>
          </a:prstGeom>
        </p:spPr>
        <p:txBody>
          <a:bodyPr wrap="square">
            <a:spAutoFit/>
          </a:bodyPr>
          <a:lstStyle/>
          <a:p>
            <a:pPr lvl="0">
              <a:lnSpc>
                <a:spcPct val="200000"/>
              </a:lnSpc>
              <a:defRPr/>
            </a:pPr>
            <a:r>
              <a:rPr lang="pt-BR" altLang="zh-CN" sz="2000" b="1" kern="0" dirty="0">
                <a:solidFill>
                  <a:srgbClr val="D91D3C"/>
                </a:solidFill>
                <a:cs typeface="+mn-ea"/>
                <a:sym typeface="+mn-lt"/>
              </a:rPr>
              <a:t>São uma parte essencial da gestão de segurança </a:t>
            </a:r>
            <a:r>
              <a:rPr lang="pt-BR" altLang="zh-CN" sz="2000" kern="0" dirty="0">
                <a:solidFill>
                  <a:schemeClr val="tx1">
                    <a:lumMod val="75000"/>
                    <a:lumOff val="25000"/>
                  </a:schemeClr>
                </a:solidFill>
                <a:cs typeface="+mn-ea"/>
                <a:sym typeface="+mn-lt"/>
              </a:rPr>
              <a:t>no manuseio de explosivos, pois fornecem evidências tangíveis do cumprimento das normas, das ações tomadas para mitigar riscos e dos procedimentos adotados para garantir a segurança dos trabalhadores e das instalações.</a:t>
            </a:r>
          </a:p>
        </p:txBody>
      </p:sp>
      <p:pic>
        <p:nvPicPr>
          <p:cNvPr id="3" name="图片 7" descr="未标题-2.png">
            <a:extLst>
              <a:ext uri="{FF2B5EF4-FFF2-40B4-BE49-F238E27FC236}">
                <a16:creationId xmlns:a16="http://schemas.microsoft.com/office/drawing/2014/main" id="{74A0F956-C756-E2B6-CEBC-32B2193D0F89}"/>
              </a:ext>
            </a:extLst>
          </p:cNvPr>
          <p:cNvPicPr>
            <a:picLocks noChangeAspect="1"/>
          </p:cNvPicPr>
          <p:nvPr/>
        </p:nvPicPr>
        <p:blipFill>
          <a:blip r:embed="rId2" cstate="print"/>
          <a:stretch>
            <a:fillRect/>
          </a:stretch>
        </p:blipFill>
        <p:spPr>
          <a:xfrm flipH="1">
            <a:off x="110734" y="1442564"/>
            <a:ext cx="4232666" cy="5433172"/>
          </a:xfrm>
          <a:prstGeom prst="rect">
            <a:avLst/>
          </a:prstGeom>
        </p:spPr>
      </p:pic>
      <p:sp>
        <p:nvSpPr>
          <p:cNvPr id="4" name="矩形 11">
            <a:extLst>
              <a:ext uri="{FF2B5EF4-FFF2-40B4-BE49-F238E27FC236}">
                <a16:creationId xmlns:a16="http://schemas.microsoft.com/office/drawing/2014/main" id="{6E96BF95-34D8-AB63-8475-0CCCB7EACC21}"/>
              </a:ext>
            </a:extLst>
          </p:cNvPr>
          <p:cNvSpPr/>
          <p:nvPr/>
        </p:nvSpPr>
        <p:spPr>
          <a:xfrm>
            <a:off x="5537520" y="1614658"/>
            <a:ext cx="690748" cy="45814"/>
          </a:xfrm>
          <a:prstGeom prst="rect">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pic>
        <p:nvPicPr>
          <p:cNvPr id="5" name="Imagem 4">
            <a:extLst>
              <a:ext uri="{FF2B5EF4-FFF2-40B4-BE49-F238E27FC236}">
                <a16:creationId xmlns:a16="http://schemas.microsoft.com/office/drawing/2014/main" id="{B027E12F-6E1A-4407-3913-24C1D61DA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1426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decel="100000" fill="hold" grpId="0" nodeType="withEffect">
                                  <p:stCondLst>
                                    <p:cond delay="0"/>
                                  </p:stCondLst>
                                  <p:iterate type="lt">
                                    <p:tmPct val="15000"/>
                                  </p:iterate>
                                  <p:childTnLst>
                                    <p:set>
                                      <p:cBhvr>
                                        <p:cTn id="6" dur="1" fill="hold">
                                          <p:stCondLst>
                                            <p:cond delay="0"/>
                                          </p:stCondLst>
                                        </p:cTn>
                                        <p:tgtEl>
                                          <p:spTgt spid="111"/>
                                        </p:tgtEl>
                                        <p:attrNameLst>
                                          <p:attrName>style.visibility</p:attrName>
                                        </p:attrNameLst>
                                      </p:cBhvr>
                                      <p:to>
                                        <p:strVal val="visible"/>
                                      </p:to>
                                    </p:set>
                                    <p:anim calcmode="lin" valueType="num">
                                      <p:cBhvr>
                                        <p:cTn id="7" dur="500" fill="hold"/>
                                        <p:tgtEl>
                                          <p:spTgt spid="111"/>
                                        </p:tgtEl>
                                        <p:attrNameLst>
                                          <p:attrName>ppt_w</p:attrName>
                                        </p:attrNameLst>
                                      </p:cBhvr>
                                      <p:tavLst>
                                        <p:tav tm="0">
                                          <p:val>
                                            <p:strVal val="8/3*#ppt_w"/>
                                          </p:val>
                                        </p:tav>
                                        <p:tav tm="100000">
                                          <p:val>
                                            <p:strVal val="#ppt_w"/>
                                          </p:val>
                                        </p:tav>
                                      </p:tavLst>
                                    </p:anim>
                                    <p:anim calcmode="lin" valueType="num">
                                      <p:cBhvr>
                                        <p:cTn id="8" dur="500" fill="hold"/>
                                        <p:tgtEl>
                                          <p:spTgt spid="111"/>
                                        </p:tgtEl>
                                        <p:attrNameLst>
                                          <p:attrName>ppt_h</p:attrName>
                                        </p:attrNameLst>
                                      </p:cBhvr>
                                      <p:tavLst>
                                        <p:tav tm="0">
                                          <p:val>
                                            <p:strVal val="12/3*#ppt_h"/>
                                          </p:val>
                                        </p:tav>
                                        <p:tav tm="100000">
                                          <p:val>
                                            <p:strVal val="#ppt_h"/>
                                          </p:val>
                                        </p:tav>
                                      </p:tavLst>
                                    </p:anim>
                                  </p:childTnLst>
                                </p:cTn>
                              </p:par>
                              <p:par>
                                <p:cTn id="9" presetID="10" presetClass="entr" presetSubtype="0" fill="hold" grpId="1" nodeType="withEffect">
                                  <p:stCondLst>
                                    <p:cond delay="0"/>
                                  </p:stCondLst>
                                  <p:iterate type="lt">
                                    <p:tmPct val="15000"/>
                                  </p:iterate>
                                  <p:childTnLst>
                                    <p:set>
                                      <p:cBhvr>
                                        <p:cTn id="10" dur="1" fill="hold">
                                          <p:stCondLst>
                                            <p:cond delay="0"/>
                                          </p:stCondLst>
                                        </p:cTn>
                                        <p:tgtEl>
                                          <p:spTgt spid="111"/>
                                        </p:tgtEl>
                                        <p:attrNameLst>
                                          <p:attrName>style.visibility</p:attrName>
                                        </p:attrNameLst>
                                      </p:cBhvr>
                                      <p:to>
                                        <p:strVal val="visible"/>
                                      </p:to>
                                    </p:set>
                                    <p:animEffect transition="in" filter="fade">
                                      <p:cBhvr>
                                        <p:cTn id="11" dur="500"/>
                                        <p:tgtEl>
                                          <p:spTgt spid="111"/>
                                        </p:tgtEl>
                                      </p:cBhvr>
                                    </p:animEffect>
                                  </p:childTnLst>
                                </p:cTn>
                              </p:par>
                            </p:childTnLst>
                          </p:cTn>
                        </p:par>
                        <p:par>
                          <p:cTn id="12" fill="hold">
                            <p:stCondLst>
                              <p:cond delay="17450"/>
                            </p:stCondLst>
                            <p:childTnLst>
                              <p:par>
                                <p:cTn id="13" presetID="31" presetClass="entr" presetSubtype="0" fill="hold" nodeType="afterEffect">
                                  <p:stCondLst>
                                    <p:cond delay="0"/>
                                  </p:stCondLst>
                                  <p:iterate type="lt">
                                    <p:tmPct val="5000"/>
                                  </p:iterate>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11"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13B7D5B-A0C3-4F28-BB88-2DBEACB7A6AF}"/>
              </a:ext>
            </a:extLst>
          </p:cNvPr>
          <p:cNvSpPr/>
          <p:nvPr/>
        </p:nvSpPr>
        <p:spPr>
          <a:xfrm>
            <a:off x="0" y="1606102"/>
            <a:ext cx="12115800" cy="1569660"/>
          </a:xfrm>
          <a:prstGeom prst="rect">
            <a:avLst/>
          </a:prstGeom>
        </p:spPr>
        <p:txBody>
          <a:bodyPr vert="horz" wrap="square">
            <a:spAutoFit/>
          </a:bodyPr>
          <a:lstStyle/>
          <a:p>
            <a:pPr algn="ctr"/>
            <a:r>
              <a:rPr lang="en-US" altLang="zh-CN" sz="9600" b="1" spc="-300" dirty="0" err="1">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rPr>
              <a:t>Parte</a:t>
            </a:r>
            <a:r>
              <a:rPr lang="en-US" altLang="zh-CN" sz="9600" b="1" spc="-300" dirty="0">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rPr>
              <a:t> 04</a:t>
            </a:r>
            <a:endParaRPr lang="zh-CN" altLang="en-US" sz="9600" b="1" spc="-300" dirty="0">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endParaRPr>
          </a:p>
        </p:txBody>
      </p:sp>
      <p:sp>
        <p:nvSpPr>
          <p:cNvPr id="3" name="文本框 41">
            <a:extLst>
              <a:ext uri="{FF2B5EF4-FFF2-40B4-BE49-F238E27FC236}">
                <a16:creationId xmlns:a16="http://schemas.microsoft.com/office/drawing/2014/main" id="{00E40353-443C-F642-4A50-2562C58152E5}"/>
              </a:ext>
            </a:extLst>
          </p:cNvPr>
          <p:cNvSpPr txBox="1"/>
          <p:nvPr/>
        </p:nvSpPr>
        <p:spPr>
          <a:xfrm>
            <a:off x="622300" y="4335326"/>
            <a:ext cx="11074399" cy="1015663"/>
          </a:xfrm>
          <a:prstGeom prst="rect">
            <a:avLst/>
          </a:prstGeom>
          <a:noFill/>
        </p:spPr>
        <p:txBody>
          <a:bodyPr wrap="square" rtlCol="0">
            <a:spAutoFit/>
          </a:bodyPr>
          <a:lstStyle>
            <a:defPPr>
              <a:defRPr lang="zh-CN"/>
            </a:defPPr>
            <a:lvl1pPr algn="dist">
              <a:defRPr sz="28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algn="ctr"/>
            <a:r>
              <a:rPr lang="pt-BR" altLang="zh-CN" sz="6000" dirty="0">
                <a:solidFill>
                  <a:srgbClr val="FA9576"/>
                </a:solidFill>
                <a:effectLst/>
                <a:latin typeface="+mn-lt"/>
                <a:ea typeface="+mn-ea"/>
                <a:cs typeface="+mn-ea"/>
                <a:sym typeface="+mn-lt"/>
              </a:rPr>
              <a:t>Fabricação de Explosivos</a:t>
            </a:r>
            <a:endParaRPr lang="zh-CN" altLang="en-US" sz="6000" dirty="0">
              <a:solidFill>
                <a:srgbClr val="FA9576"/>
              </a:solidFill>
              <a:effectLst/>
              <a:latin typeface="+mn-lt"/>
              <a:ea typeface="+mn-ea"/>
              <a:cs typeface="+mn-ea"/>
              <a:sym typeface="+mn-lt"/>
            </a:endParaRPr>
          </a:p>
        </p:txBody>
      </p:sp>
      <p:pic>
        <p:nvPicPr>
          <p:cNvPr id="2" name="Imagem 1">
            <a:extLst>
              <a:ext uri="{FF2B5EF4-FFF2-40B4-BE49-F238E27FC236}">
                <a16:creationId xmlns:a16="http://schemas.microsoft.com/office/drawing/2014/main" id="{FB1E84E2-E244-E8ED-5816-3AD90C4F60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472209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2000">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14:bounceEnd="62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62000">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950"/>
                                </p:stCondLst>
                                <p:childTnLst>
                                  <p:par>
                                    <p:cTn id="10" presetID="2" presetClass="entr" presetSubtype="4"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par>
                                    <p:cTn id="14" presetID="26" presetClass="emph" presetSubtype="0" fill="hold" grpId="1" nodeType="withEffect">
                                      <p:stCondLst>
                                        <p:cond delay="500"/>
                                      </p:stCondLst>
                                      <p:iterate type="lt">
                                        <p:tmPct val="10000"/>
                                      </p:iterate>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950"/>
                                </p:stCondLst>
                                <p:childTnLst>
                                  <p:par>
                                    <p:cTn id="10" presetID="2" presetClass="entr" presetSubtype="4"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par>
                                    <p:cTn id="14" presetID="26" presetClass="emph" presetSubtype="0" fill="hold" grpId="1" nodeType="withEffect">
                                      <p:stCondLst>
                                        <p:cond delay="500"/>
                                      </p:stCondLst>
                                      <p:iterate type="lt">
                                        <p:tmPct val="10000"/>
                                      </p:iterate>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242" name="Picture 2" descr="Curso De NR19 – Norma Regulamentadora 19 - Cursos de NR">
            <a:extLst>
              <a:ext uri="{FF2B5EF4-FFF2-40B4-BE49-F238E27FC236}">
                <a16:creationId xmlns:a16="http://schemas.microsoft.com/office/drawing/2014/main" id="{4E0C5D36-ACE9-5F4D-F27C-A6216F2838CC}"/>
              </a:ext>
            </a:extLst>
          </p:cNvPr>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8823"/>
          <a:stretch/>
        </p:blipFill>
        <p:spPr bwMode="auto">
          <a:xfrm>
            <a:off x="1" y="0"/>
            <a:ext cx="51942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riângulo isósceles 5">
            <a:extLst>
              <a:ext uri="{FF2B5EF4-FFF2-40B4-BE49-F238E27FC236}">
                <a16:creationId xmlns:a16="http://schemas.microsoft.com/office/drawing/2014/main" id="{798714BE-9E49-EB13-295A-8F5F96A4D770}"/>
              </a:ext>
            </a:extLst>
          </p:cNvPr>
          <p:cNvSpPr/>
          <p:nvPr/>
        </p:nvSpPr>
        <p:spPr>
          <a:xfrm>
            <a:off x="2984500" y="0"/>
            <a:ext cx="6096000" cy="6858000"/>
          </a:xfrm>
          <a:prstGeom prst="triangle">
            <a:avLst>
              <a:gd name="adj" fmla="val 3623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文本框 48">
            <a:extLst>
              <a:ext uri="{FF2B5EF4-FFF2-40B4-BE49-F238E27FC236}">
                <a16:creationId xmlns:a16="http://schemas.microsoft.com/office/drawing/2014/main" id="{82C87EFA-5507-B99D-10E8-866641D9603B}"/>
              </a:ext>
            </a:extLst>
          </p:cNvPr>
          <p:cNvSpPr txBox="1"/>
          <p:nvPr/>
        </p:nvSpPr>
        <p:spPr>
          <a:xfrm>
            <a:off x="5029725" y="1207077"/>
            <a:ext cx="6654275" cy="4994765"/>
          </a:xfrm>
          <a:prstGeom prst="rect">
            <a:avLst/>
          </a:prstGeom>
          <a:noFill/>
        </p:spPr>
        <p:txBody>
          <a:bodyPr wrap="square" rtlCol="0">
            <a:spAutoFit/>
          </a:bodyPr>
          <a:lstStyle/>
          <a:p>
            <a:pPr>
              <a:lnSpc>
                <a:spcPct val="200000"/>
              </a:lnSpc>
            </a:pPr>
            <a:r>
              <a:rPr lang="pt-BR" altLang="zh-CN" dirty="0">
                <a:solidFill>
                  <a:schemeClr val="accent5"/>
                </a:solidFill>
                <a:cs typeface="+mn-ea"/>
                <a:sym typeface="+mn-lt"/>
              </a:rPr>
              <a:t>A fabricação de explosivos é uma atividade altamente regulamentada e controlada, devido aos riscos significativos associados a esse processo. </a:t>
            </a:r>
          </a:p>
          <a:p>
            <a:pPr>
              <a:lnSpc>
                <a:spcPct val="200000"/>
              </a:lnSpc>
            </a:pPr>
            <a:endParaRPr lang="pt-BR" altLang="zh-CN" dirty="0">
              <a:solidFill>
                <a:schemeClr val="accent5"/>
              </a:solidFill>
              <a:cs typeface="+mn-ea"/>
              <a:sym typeface="+mn-lt"/>
            </a:endParaRPr>
          </a:p>
          <a:p>
            <a:pPr>
              <a:lnSpc>
                <a:spcPct val="200000"/>
              </a:lnSpc>
            </a:pPr>
            <a:endParaRPr lang="pt-BR" altLang="zh-CN" dirty="0">
              <a:solidFill>
                <a:schemeClr val="accent5"/>
              </a:solidFill>
              <a:cs typeface="+mn-ea"/>
              <a:sym typeface="+mn-lt"/>
            </a:endParaRPr>
          </a:p>
          <a:p>
            <a:pPr>
              <a:lnSpc>
                <a:spcPct val="200000"/>
              </a:lnSpc>
            </a:pPr>
            <a:r>
              <a:rPr lang="pt-BR" altLang="zh-CN" dirty="0">
                <a:solidFill>
                  <a:schemeClr val="accent5"/>
                </a:solidFill>
                <a:cs typeface="+mn-ea"/>
                <a:sym typeface="+mn-lt"/>
              </a:rPr>
              <a:t>De acordo com a NR-19, estas atividades devem ser realizadas em instalações específicas e adequadas, obedecendo as normas técnicas e as exigências de segurança. Todo local de fabricação deve ser:</a:t>
            </a:r>
            <a:endParaRPr lang="zh-CN" altLang="en-US" dirty="0">
              <a:solidFill>
                <a:schemeClr val="accent5"/>
              </a:solidFill>
              <a:cs typeface="+mn-ea"/>
              <a:sym typeface="+mn-lt"/>
            </a:endParaRPr>
          </a:p>
        </p:txBody>
      </p:sp>
      <p:sp>
        <p:nvSpPr>
          <p:cNvPr id="5" name="矩形 50">
            <a:extLst>
              <a:ext uri="{FF2B5EF4-FFF2-40B4-BE49-F238E27FC236}">
                <a16:creationId xmlns:a16="http://schemas.microsoft.com/office/drawing/2014/main" id="{D06869C0-F83E-4C94-626E-38137186A4F5}"/>
              </a:ext>
            </a:extLst>
          </p:cNvPr>
          <p:cNvSpPr/>
          <p:nvPr/>
        </p:nvSpPr>
        <p:spPr>
          <a:xfrm>
            <a:off x="5118100" y="1184317"/>
            <a:ext cx="511629" cy="62435"/>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 name="矩形 50">
            <a:extLst>
              <a:ext uri="{FF2B5EF4-FFF2-40B4-BE49-F238E27FC236}">
                <a16:creationId xmlns:a16="http://schemas.microsoft.com/office/drawing/2014/main" id="{35AF75B0-558F-44D7-AAF1-34745D1EA9C2}"/>
              </a:ext>
            </a:extLst>
          </p:cNvPr>
          <p:cNvSpPr/>
          <p:nvPr/>
        </p:nvSpPr>
        <p:spPr>
          <a:xfrm>
            <a:off x="5118100" y="3876717"/>
            <a:ext cx="511629" cy="62435"/>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pic>
        <p:nvPicPr>
          <p:cNvPr id="7" name="Imagem 6">
            <a:extLst>
              <a:ext uri="{FF2B5EF4-FFF2-40B4-BE49-F238E27FC236}">
                <a16:creationId xmlns:a16="http://schemas.microsoft.com/office/drawing/2014/main" id="{3C0EE894-CA7D-C81B-C98A-0674E61233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40337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54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9192DCB0-1B3F-D703-8E1E-E2AC4FC1DA09}"/>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流程图: 手动输入 7">
            <a:extLst>
              <a:ext uri="{FF2B5EF4-FFF2-40B4-BE49-F238E27FC236}">
                <a16:creationId xmlns:a16="http://schemas.microsoft.com/office/drawing/2014/main" id="{C75600ED-C221-BF99-DCA4-4F16D22DD7FE}"/>
              </a:ext>
            </a:extLst>
          </p:cNvPr>
          <p:cNvSpPr/>
          <p:nvPr/>
        </p:nvSpPr>
        <p:spPr>
          <a:xfrm flipV="1">
            <a:off x="0" y="0"/>
            <a:ext cx="12192000" cy="6426200"/>
          </a:xfrm>
          <a:prstGeom prst="flowChartManualInput">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矩形 8">
            <a:extLst>
              <a:ext uri="{FF2B5EF4-FFF2-40B4-BE49-F238E27FC236}">
                <a16:creationId xmlns:a16="http://schemas.microsoft.com/office/drawing/2014/main" id="{8C106CCB-9F4A-AB4F-DC84-69331A2728B8}"/>
              </a:ext>
            </a:extLst>
          </p:cNvPr>
          <p:cNvSpPr/>
          <p:nvPr/>
        </p:nvSpPr>
        <p:spPr>
          <a:xfrm>
            <a:off x="866280" y="431800"/>
            <a:ext cx="10459440" cy="5968999"/>
          </a:xfrm>
          <a:prstGeom prst="rect">
            <a:avLst/>
          </a:prstGeom>
          <a:solidFill>
            <a:schemeClr val="bg1"/>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8" name="文本框 48">
            <a:extLst>
              <a:ext uri="{FF2B5EF4-FFF2-40B4-BE49-F238E27FC236}">
                <a16:creationId xmlns:a16="http://schemas.microsoft.com/office/drawing/2014/main" id="{DC930CC5-7480-C6BA-F0C6-B802EBEA0151}"/>
              </a:ext>
            </a:extLst>
          </p:cNvPr>
          <p:cNvSpPr txBox="1"/>
          <p:nvPr/>
        </p:nvSpPr>
        <p:spPr>
          <a:xfrm>
            <a:off x="1498601" y="1109416"/>
            <a:ext cx="9461500" cy="4994765"/>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pt-BR" altLang="zh-CN" dirty="0">
                <a:solidFill>
                  <a:schemeClr val="accent5"/>
                </a:solidFill>
                <a:cs typeface="+mn-ea"/>
                <a:sym typeface="+mn-lt"/>
              </a:rPr>
              <a:t>mantido em perfeito estado de conservação;</a:t>
            </a:r>
          </a:p>
          <a:p>
            <a:pPr marL="285750" indent="-285750">
              <a:lnSpc>
                <a:spcPct val="200000"/>
              </a:lnSpc>
              <a:buFont typeface="Arial" panose="020B0604020202020204" pitchFamily="34" charset="0"/>
              <a:buChar char="•"/>
            </a:pPr>
            <a:r>
              <a:rPr lang="pt-BR" altLang="zh-CN" dirty="0">
                <a:solidFill>
                  <a:schemeClr val="accent5"/>
                </a:solidFill>
                <a:cs typeface="+mn-ea"/>
                <a:sym typeface="+mn-lt"/>
              </a:rPr>
              <a:t>adequadamente arejado;</a:t>
            </a:r>
          </a:p>
          <a:p>
            <a:pPr marL="285750" indent="-285750">
              <a:lnSpc>
                <a:spcPct val="200000"/>
              </a:lnSpc>
              <a:buFont typeface="Arial" panose="020B0604020202020204" pitchFamily="34" charset="0"/>
              <a:buChar char="•"/>
            </a:pPr>
            <a:r>
              <a:rPr lang="pt-BR" altLang="zh-CN" dirty="0">
                <a:solidFill>
                  <a:schemeClr val="accent5"/>
                </a:solidFill>
                <a:cs typeface="+mn-ea"/>
                <a:sym typeface="+mn-lt"/>
              </a:rPr>
              <a:t>construído com paredes e tetos de material incombustível e pisos antiestáticos;</a:t>
            </a:r>
          </a:p>
          <a:p>
            <a:pPr marL="285750" indent="-285750">
              <a:lnSpc>
                <a:spcPct val="200000"/>
              </a:lnSpc>
              <a:buFont typeface="Arial" panose="020B0604020202020204" pitchFamily="34" charset="0"/>
              <a:buChar char="•"/>
            </a:pPr>
            <a:r>
              <a:rPr lang="pt-BR" altLang="zh-CN" dirty="0">
                <a:solidFill>
                  <a:schemeClr val="accent5"/>
                </a:solidFill>
                <a:cs typeface="+mn-ea"/>
                <a:sym typeface="+mn-lt"/>
              </a:rPr>
              <a:t>dotado de equipamentos devidamente aterrados e, se necessárias, instalações elétricas especiais de segurança;</a:t>
            </a:r>
          </a:p>
          <a:p>
            <a:pPr marL="285750" indent="-285750">
              <a:lnSpc>
                <a:spcPct val="200000"/>
              </a:lnSpc>
              <a:buFont typeface="Arial" panose="020B0604020202020204" pitchFamily="34" charset="0"/>
              <a:buChar char="•"/>
            </a:pPr>
            <a:r>
              <a:rPr lang="pt-BR" altLang="zh-CN" dirty="0">
                <a:solidFill>
                  <a:schemeClr val="accent5"/>
                </a:solidFill>
                <a:cs typeface="+mn-ea"/>
                <a:sym typeface="+mn-lt"/>
              </a:rPr>
              <a:t>provido de sistemas de combate a incêndios de manejo simples, rápido e eficiente, dispondo de água em quantidade e com pressão suficiente aos fins a que se destina;</a:t>
            </a:r>
          </a:p>
          <a:p>
            <a:pPr marL="285750" indent="-285750">
              <a:lnSpc>
                <a:spcPct val="200000"/>
              </a:lnSpc>
              <a:buFont typeface="Arial" panose="020B0604020202020204" pitchFamily="34" charset="0"/>
              <a:buChar char="•"/>
            </a:pPr>
            <a:r>
              <a:rPr lang="pt-BR" altLang="zh-CN" dirty="0">
                <a:solidFill>
                  <a:schemeClr val="accent5"/>
                </a:solidFill>
                <a:cs typeface="+mn-ea"/>
                <a:sym typeface="+mn-lt"/>
              </a:rPr>
              <a:t>livre de materiais combustíveis ou inflamáveis.</a:t>
            </a:r>
            <a:endParaRPr lang="zh-CN" altLang="en-US" dirty="0">
              <a:solidFill>
                <a:schemeClr val="accent5"/>
              </a:solidFill>
              <a:cs typeface="+mn-ea"/>
              <a:sym typeface="+mn-lt"/>
            </a:endParaRPr>
          </a:p>
        </p:txBody>
      </p:sp>
      <p:pic>
        <p:nvPicPr>
          <p:cNvPr id="13" name="图片 7" descr="未标题-2.png">
            <a:extLst>
              <a:ext uri="{FF2B5EF4-FFF2-40B4-BE49-F238E27FC236}">
                <a16:creationId xmlns:a16="http://schemas.microsoft.com/office/drawing/2014/main" id="{05DB4F94-3804-A30E-B019-27B5FE492FA2}"/>
              </a:ext>
            </a:extLst>
          </p:cNvPr>
          <p:cNvPicPr>
            <a:picLocks noChangeAspect="1"/>
          </p:cNvPicPr>
          <p:nvPr/>
        </p:nvPicPr>
        <p:blipFill>
          <a:blip r:embed="rId2" cstate="print"/>
          <a:stretch>
            <a:fillRect/>
          </a:stretch>
        </p:blipFill>
        <p:spPr>
          <a:xfrm>
            <a:off x="10579746" y="4624553"/>
            <a:ext cx="1510654" cy="2189057"/>
          </a:xfrm>
          <a:prstGeom prst="rect">
            <a:avLst/>
          </a:prstGeom>
        </p:spPr>
      </p:pic>
      <p:sp>
        <p:nvSpPr>
          <p:cNvPr id="16" name="left-quote_56937">
            <a:extLst>
              <a:ext uri="{FF2B5EF4-FFF2-40B4-BE49-F238E27FC236}">
                <a16:creationId xmlns:a16="http://schemas.microsoft.com/office/drawing/2014/main" id="{A48F4669-C472-F185-1B31-169B2B656BFB}"/>
              </a:ext>
            </a:extLst>
          </p:cNvPr>
          <p:cNvSpPr>
            <a:spLocks noChangeAspect="1"/>
          </p:cNvSpPr>
          <p:nvPr/>
        </p:nvSpPr>
        <p:spPr bwMode="auto">
          <a:xfrm rot="10800000">
            <a:off x="9035854" y="5676422"/>
            <a:ext cx="577252" cy="508319"/>
          </a:xfrm>
          <a:custGeom>
            <a:avLst/>
            <a:gdLst>
              <a:gd name="connsiteX0" fmla="*/ 566457 w 609553"/>
              <a:gd name="connsiteY0" fmla="*/ 2407 h 536763"/>
              <a:gd name="connsiteX1" fmla="*/ 582730 w 609553"/>
              <a:gd name="connsiteY1" fmla="*/ 17137 h 536763"/>
              <a:gd name="connsiteX2" fmla="*/ 606700 w 609553"/>
              <a:gd name="connsiteY2" fmla="*/ 67222 h 536763"/>
              <a:gd name="connsiteX3" fmla="*/ 591949 w 609553"/>
              <a:gd name="connsiteY3" fmla="*/ 106626 h 536763"/>
              <a:gd name="connsiteX4" fmla="*/ 511924 w 609553"/>
              <a:gd name="connsiteY4" fmla="*/ 165549 h 536763"/>
              <a:gd name="connsiteX5" fmla="*/ 477627 w 609553"/>
              <a:gd name="connsiteY5" fmla="*/ 284868 h 536763"/>
              <a:gd name="connsiteX6" fmla="*/ 570560 w 609553"/>
              <a:gd name="connsiteY6" fmla="*/ 284868 h 536763"/>
              <a:gd name="connsiteX7" fmla="*/ 600062 w 609553"/>
              <a:gd name="connsiteY7" fmla="*/ 314329 h 536763"/>
              <a:gd name="connsiteX8" fmla="*/ 600062 w 609553"/>
              <a:gd name="connsiteY8" fmla="*/ 507302 h 536763"/>
              <a:gd name="connsiteX9" fmla="*/ 570560 w 609553"/>
              <a:gd name="connsiteY9" fmla="*/ 536763 h 536763"/>
              <a:gd name="connsiteX10" fmla="*/ 377319 w 609553"/>
              <a:gd name="connsiteY10" fmla="*/ 536763 h 536763"/>
              <a:gd name="connsiteX11" fmla="*/ 347817 w 609553"/>
              <a:gd name="connsiteY11" fmla="*/ 507302 h 536763"/>
              <a:gd name="connsiteX12" fmla="*/ 347817 w 609553"/>
              <a:gd name="connsiteY12" fmla="*/ 356680 h 536763"/>
              <a:gd name="connsiteX13" fmla="*/ 366994 w 609553"/>
              <a:gd name="connsiteY13" fmla="*/ 184331 h 536763"/>
              <a:gd name="connsiteX14" fmla="*/ 438537 w 609553"/>
              <a:gd name="connsiteY14" fmla="*/ 71273 h 536763"/>
              <a:gd name="connsiteX15" fmla="*/ 544376 w 609553"/>
              <a:gd name="connsiteY15" fmla="*/ 3143 h 536763"/>
              <a:gd name="connsiteX16" fmla="*/ 566457 w 609553"/>
              <a:gd name="connsiteY16" fmla="*/ 2407 h 536763"/>
              <a:gd name="connsiteX17" fmla="*/ 219410 w 609553"/>
              <a:gd name="connsiteY17" fmla="*/ 1869 h 536763"/>
              <a:gd name="connsiteX18" fmla="*/ 235685 w 609553"/>
              <a:gd name="connsiteY18" fmla="*/ 16784 h 536763"/>
              <a:gd name="connsiteX19" fmla="*/ 259659 w 609553"/>
              <a:gd name="connsiteY19" fmla="*/ 67235 h 536763"/>
              <a:gd name="connsiteX20" fmla="*/ 244906 w 609553"/>
              <a:gd name="connsiteY20" fmla="*/ 106638 h 536763"/>
              <a:gd name="connsiteX21" fmla="*/ 164869 w 609553"/>
              <a:gd name="connsiteY21" fmla="*/ 165560 h 536763"/>
              <a:gd name="connsiteX22" fmla="*/ 130198 w 609553"/>
              <a:gd name="connsiteY22" fmla="*/ 284875 h 536763"/>
              <a:gd name="connsiteX23" fmla="*/ 222776 w 609553"/>
              <a:gd name="connsiteY23" fmla="*/ 284875 h 536763"/>
              <a:gd name="connsiteX24" fmla="*/ 252282 w 609553"/>
              <a:gd name="connsiteY24" fmla="*/ 314336 h 536763"/>
              <a:gd name="connsiteX25" fmla="*/ 252282 w 609553"/>
              <a:gd name="connsiteY25" fmla="*/ 507303 h 536763"/>
              <a:gd name="connsiteX26" fmla="*/ 222776 w 609553"/>
              <a:gd name="connsiteY26" fmla="*/ 536763 h 536763"/>
              <a:gd name="connsiteX27" fmla="*/ 29507 w 609553"/>
              <a:gd name="connsiteY27" fmla="*/ 536763 h 536763"/>
              <a:gd name="connsiteX28" fmla="*/ 0 w 609553"/>
              <a:gd name="connsiteY28" fmla="*/ 507303 h 536763"/>
              <a:gd name="connsiteX29" fmla="*/ 0 w 609553"/>
              <a:gd name="connsiteY29" fmla="*/ 356685 h 536763"/>
              <a:gd name="connsiteX30" fmla="*/ 19548 w 609553"/>
              <a:gd name="connsiteY30" fmla="*/ 183604 h 536763"/>
              <a:gd name="connsiteX31" fmla="*/ 91102 w 609553"/>
              <a:gd name="connsiteY31" fmla="*/ 71286 h 536763"/>
              <a:gd name="connsiteX32" fmla="*/ 197326 w 609553"/>
              <a:gd name="connsiteY32" fmla="*/ 2422 h 536763"/>
              <a:gd name="connsiteX33" fmla="*/ 219410 w 609553"/>
              <a:gd name="connsiteY33" fmla="*/ 1869 h 53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9553" h="536763">
                <a:moveTo>
                  <a:pt x="566457" y="2407"/>
                </a:moveTo>
                <a:cubicBezTo>
                  <a:pt x="573326" y="4985"/>
                  <a:pt x="579226" y="10140"/>
                  <a:pt x="582730" y="17137"/>
                </a:cubicBezTo>
                <a:lnTo>
                  <a:pt x="606700" y="67222"/>
                </a:lnTo>
                <a:cubicBezTo>
                  <a:pt x="613707" y="81952"/>
                  <a:pt x="607438" y="100366"/>
                  <a:pt x="591949" y="106626"/>
                </a:cubicBezTo>
                <a:cubicBezTo>
                  <a:pt x="556177" y="121725"/>
                  <a:pt x="529625" y="141612"/>
                  <a:pt x="511924" y="165549"/>
                </a:cubicBezTo>
                <a:cubicBezTo>
                  <a:pt x="490166" y="195379"/>
                  <a:pt x="478365" y="235152"/>
                  <a:pt x="477627" y="284868"/>
                </a:cubicBezTo>
                <a:lnTo>
                  <a:pt x="570560" y="284868"/>
                </a:lnTo>
                <a:cubicBezTo>
                  <a:pt x="586786" y="284868"/>
                  <a:pt x="600062" y="298126"/>
                  <a:pt x="600062" y="314329"/>
                </a:cubicBezTo>
                <a:lnTo>
                  <a:pt x="600062" y="507302"/>
                </a:lnTo>
                <a:cubicBezTo>
                  <a:pt x="600062" y="523506"/>
                  <a:pt x="586786" y="536763"/>
                  <a:pt x="570560" y="536763"/>
                </a:cubicBezTo>
                <a:lnTo>
                  <a:pt x="377319" y="536763"/>
                </a:lnTo>
                <a:cubicBezTo>
                  <a:pt x="361093" y="536763"/>
                  <a:pt x="347817" y="523506"/>
                  <a:pt x="347817" y="507302"/>
                </a:cubicBezTo>
                <a:lnTo>
                  <a:pt x="347817" y="356680"/>
                </a:lnTo>
                <a:cubicBezTo>
                  <a:pt x="347817" y="283027"/>
                  <a:pt x="354086" y="225577"/>
                  <a:pt x="366994" y="184331"/>
                </a:cubicBezTo>
                <a:cubicBezTo>
                  <a:pt x="379532" y="142348"/>
                  <a:pt x="403871" y="104785"/>
                  <a:pt x="438537" y="71273"/>
                </a:cubicBezTo>
                <a:cubicBezTo>
                  <a:pt x="467670" y="43653"/>
                  <a:pt x="503073" y="20820"/>
                  <a:pt x="544376" y="3143"/>
                </a:cubicBezTo>
                <a:cubicBezTo>
                  <a:pt x="551752" y="-171"/>
                  <a:pt x="559589" y="-171"/>
                  <a:pt x="566457" y="2407"/>
                </a:cubicBezTo>
                <a:close/>
                <a:moveTo>
                  <a:pt x="219410" y="1869"/>
                </a:moveTo>
                <a:cubicBezTo>
                  <a:pt x="226280" y="4447"/>
                  <a:pt x="232181" y="9603"/>
                  <a:pt x="235685" y="16784"/>
                </a:cubicBezTo>
                <a:lnTo>
                  <a:pt x="259659" y="67235"/>
                </a:lnTo>
                <a:cubicBezTo>
                  <a:pt x="266667" y="81965"/>
                  <a:pt x="260028" y="100378"/>
                  <a:pt x="244906" y="106638"/>
                </a:cubicBezTo>
                <a:cubicBezTo>
                  <a:pt x="209129" y="121737"/>
                  <a:pt x="182573" y="141623"/>
                  <a:pt x="164869" y="165560"/>
                </a:cubicBezTo>
                <a:cubicBezTo>
                  <a:pt x="143108" y="195389"/>
                  <a:pt x="131305" y="235160"/>
                  <a:pt x="130198" y="284875"/>
                </a:cubicBezTo>
                <a:lnTo>
                  <a:pt x="222776" y="284875"/>
                </a:lnTo>
                <a:cubicBezTo>
                  <a:pt x="239004" y="284875"/>
                  <a:pt x="252282" y="298132"/>
                  <a:pt x="252282" y="314336"/>
                </a:cubicBezTo>
                <a:lnTo>
                  <a:pt x="252282" y="507303"/>
                </a:lnTo>
                <a:cubicBezTo>
                  <a:pt x="252282" y="523506"/>
                  <a:pt x="239004" y="536763"/>
                  <a:pt x="222776" y="536763"/>
                </a:cubicBezTo>
                <a:lnTo>
                  <a:pt x="29507" y="536763"/>
                </a:lnTo>
                <a:cubicBezTo>
                  <a:pt x="13278" y="536763"/>
                  <a:pt x="0" y="523506"/>
                  <a:pt x="0" y="507303"/>
                </a:cubicBezTo>
                <a:lnTo>
                  <a:pt x="0" y="356685"/>
                </a:lnTo>
                <a:cubicBezTo>
                  <a:pt x="0" y="283402"/>
                  <a:pt x="7008" y="225954"/>
                  <a:pt x="19548" y="183604"/>
                </a:cubicBezTo>
                <a:cubicBezTo>
                  <a:pt x="32457" y="141991"/>
                  <a:pt x="56063" y="104061"/>
                  <a:pt x="91102" y="71286"/>
                </a:cubicBezTo>
                <a:cubicBezTo>
                  <a:pt x="119502" y="43298"/>
                  <a:pt x="155279" y="20098"/>
                  <a:pt x="197326" y="2422"/>
                </a:cubicBezTo>
                <a:cubicBezTo>
                  <a:pt x="204703" y="-708"/>
                  <a:pt x="212541" y="-708"/>
                  <a:pt x="219410" y="1869"/>
                </a:cubicBezTo>
                <a:close/>
              </a:path>
            </a:pathLst>
          </a:custGeom>
          <a:solidFill>
            <a:schemeClr val="tx1">
              <a:lumMod val="85000"/>
              <a:lumOff val="15000"/>
              <a:alpha val="40000"/>
            </a:schemeClr>
          </a:solidFill>
          <a:ln>
            <a:noFill/>
          </a:ln>
        </p:spPr>
        <p:txBody>
          <a:bodyPr/>
          <a:lstStyle/>
          <a:p>
            <a:endParaRPr lang="zh-CN" altLang="en-US">
              <a:cs typeface="+mn-ea"/>
              <a:sym typeface="+mn-lt"/>
            </a:endParaRPr>
          </a:p>
        </p:txBody>
      </p:sp>
      <p:sp>
        <p:nvSpPr>
          <p:cNvPr id="17" name="矩形 19">
            <a:extLst>
              <a:ext uri="{FF2B5EF4-FFF2-40B4-BE49-F238E27FC236}">
                <a16:creationId xmlns:a16="http://schemas.microsoft.com/office/drawing/2014/main" id="{F85BA1AF-99A3-E70D-B93E-72A44525012B}"/>
              </a:ext>
            </a:extLst>
          </p:cNvPr>
          <p:cNvSpPr/>
          <p:nvPr/>
        </p:nvSpPr>
        <p:spPr>
          <a:xfrm>
            <a:off x="1132982" y="722006"/>
            <a:ext cx="317288" cy="319314"/>
          </a:xfrm>
          <a:prstGeom prst="rect">
            <a:avLst/>
          </a:prstGeom>
          <a:solidFill>
            <a:srgbClr val="E60B2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pic>
        <p:nvPicPr>
          <p:cNvPr id="3" name="Imagem 2">
            <a:extLst>
              <a:ext uri="{FF2B5EF4-FFF2-40B4-BE49-F238E27FC236}">
                <a16:creationId xmlns:a16="http://schemas.microsoft.com/office/drawing/2014/main" id="{5A83D5D3-8875-CF57-2694-50F36FA20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pic>
        <p:nvPicPr>
          <p:cNvPr id="4" name="Imagem 3">
            <a:extLst>
              <a:ext uri="{FF2B5EF4-FFF2-40B4-BE49-F238E27FC236}">
                <a16:creationId xmlns:a16="http://schemas.microsoft.com/office/drawing/2014/main" id="{5ABF635D-512E-3BDD-4BF5-6C17769ADD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3338" y="444126"/>
            <a:ext cx="2342462" cy="650333"/>
          </a:xfrm>
          <a:prstGeom prst="rect">
            <a:avLst/>
          </a:prstGeom>
        </p:spPr>
      </p:pic>
    </p:spTree>
    <p:extLst>
      <p:ext uri="{BB962C8B-B14F-4D97-AF65-F5344CB8AC3E}">
        <p14:creationId xmlns:p14="http://schemas.microsoft.com/office/powerpoint/2010/main" val="204697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20600"/>
                            </p:stCondLst>
                            <p:childTnLst>
                              <p:par>
                                <p:cTn id="11" presetID="31" presetClass="entr" presetSubtype="0" fill="hold" nodeType="afterEffect">
                                  <p:stCondLst>
                                    <p:cond delay="0"/>
                                  </p:stCondLst>
                                  <p:iterate type="lt">
                                    <p:tmPct val="5000"/>
                                  </p:iterate>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17" descr="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
            <a:extLst>
              <a:ext uri="{FF2B5EF4-FFF2-40B4-BE49-F238E27FC236}">
                <a16:creationId xmlns:a16="http://schemas.microsoft.com/office/drawing/2014/main" id="{9DEE3080-D98C-5D91-2B2A-6EB8BD39185B}"/>
              </a:ext>
            </a:extLst>
          </p:cNvPr>
          <p:cNvSpPr/>
          <p:nvPr/>
        </p:nvSpPr>
        <p:spPr>
          <a:xfrm>
            <a:off x="1447537" y="715641"/>
            <a:ext cx="1569123" cy="1619972"/>
          </a:xfrm>
          <a:prstGeom prst="roundRect">
            <a:avLst>
              <a:gd name="adj" fmla="val 11631"/>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grpSp>
        <p:nvGrpSpPr>
          <p:cNvPr id="8" name="Group 3" descr="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
            <a:extLst>
              <a:ext uri="{FF2B5EF4-FFF2-40B4-BE49-F238E27FC236}">
                <a16:creationId xmlns:a16="http://schemas.microsoft.com/office/drawing/2014/main" id="{35686911-76CB-6139-464D-2E102411DB20}"/>
              </a:ext>
            </a:extLst>
          </p:cNvPr>
          <p:cNvGrpSpPr/>
          <p:nvPr/>
        </p:nvGrpSpPr>
        <p:grpSpPr>
          <a:xfrm>
            <a:off x="2313695" y="1672169"/>
            <a:ext cx="8151106" cy="3905043"/>
            <a:chOff x="1610583" y="1964954"/>
            <a:chExt cx="7764637" cy="3905043"/>
          </a:xfrm>
        </p:grpSpPr>
        <p:sp>
          <p:nvSpPr>
            <p:cNvPr id="10" name="TextBox 13">
              <a:extLst>
                <a:ext uri="{FF2B5EF4-FFF2-40B4-BE49-F238E27FC236}">
                  <a16:creationId xmlns:a16="http://schemas.microsoft.com/office/drawing/2014/main" id="{9BE1070A-195E-EE29-FB4C-C286CF98521A}"/>
                </a:ext>
              </a:extLst>
            </p:cNvPr>
            <p:cNvSpPr txBox="1"/>
            <p:nvPr/>
          </p:nvSpPr>
          <p:spPr>
            <a:xfrm>
              <a:off x="2006550" y="1964954"/>
              <a:ext cx="7368670" cy="3905043"/>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400" i="0" u="none" strike="noStrike" kern="0" cap="none" spc="0" normalizeH="0" baseline="0" noProof="0" dirty="0">
                  <a:ln>
                    <a:noFill/>
                  </a:ln>
                  <a:effectLst/>
                  <a:uLnTx/>
                  <a:uFillTx/>
                  <a:cs typeface="+mn-ea"/>
                  <a:sym typeface="+mn-lt"/>
                </a:rPr>
                <a:t>Prepare-se para adquirir um conhecimento abrangente da NR-19 e elevar o seu profissionalismo a um novo patamar. </a:t>
              </a:r>
            </a:p>
            <a:p>
              <a:pPr marL="0" marR="0" lvl="0" indent="0" defTabSz="914400" eaLnBrk="1" fontAlgn="auto" latinLnBrk="0" hangingPunct="1">
                <a:lnSpc>
                  <a:spcPct val="150000"/>
                </a:lnSpc>
                <a:spcBef>
                  <a:spcPts val="0"/>
                </a:spcBef>
                <a:spcAft>
                  <a:spcPts val="0"/>
                </a:spcAft>
                <a:buClrTx/>
                <a:buSzTx/>
                <a:buFontTx/>
                <a:buNone/>
                <a:tabLst/>
                <a:defRPr/>
              </a:pPr>
              <a:endParaRPr lang="pt-BR" altLang="zh-CN" sz="2400" kern="0" dirty="0">
                <a:cs typeface="+mn-ea"/>
                <a:sym typeface="+mn-lt"/>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400" i="0" u="none" strike="noStrike" kern="0" cap="none" spc="0" normalizeH="0" baseline="0" noProof="0" dirty="0">
                  <a:ln>
                    <a:noFill/>
                  </a:ln>
                  <a:effectLst/>
                  <a:uLnTx/>
                  <a:uFillTx/>
                  <a:cs typeface="+mn-ea"/>
                  <a:sym typeface="+mn-lt"/>
                </a:rPr>
                <a:t>Continue lendo e embarque nessa jornada rumo à excelência em Segurança e Saúde no Trabalho com o Blog Escola da Prevenção.</a:t>
              </a:r>
              <a:endParaRPr kumimoji="0" lang="zh-CN" altLang="en-US" sz="2400" b="1" i="0" u="none" strike="noStrike" kern="0" cap="none" spc="0" normalizeH="0" baseline="0" noProof="0" dirty="0">
                <a:ln>
                  <a:noFill/>
                </a:ln>
                <a:effectLst/>
                <a:uLnTx/>
                <a:uFillTx/>
                <a:cs typeface="+mn-ea"/>
                <a:sym typeface="+mn-lt"/>
              </a:endParaRPr>
            </a:p>
          </p:txBody>
        </p:sp>
        <p:grpSp>
          <p:nvGrpSpPr>
            <p:cNvPr id="11" name="Group 14">
              <a:extLst>
                <a:ext uri="{FF2B5EF4-FFF2-40B4-BE49-F238E27FC236}">
                  <a16:creationId xmlns:a16="http://schemas.microsoft.com/office/drawing/2014/main" id="{261986F4-9C49-3F8D-BC89-7D37070CEBE8}"/>
                </a:ext>
              </a:extLst>
            </p:cNvPr>
            <p:cNvGrpSpPr/>
            <p:nvPr/>
          </p:nvGrpSpPr>
          <p:grpSpPr>
            <a:xfrm>
              <a:off x="1610583" y="2197590"/>
              <a:ext cx="295275" cy="246132"/>
              <a:chOff x="466725" y="2427118"/>
              <a:chExt cx="295275" cy="246132"/>
            </a:xfrm>
          </p:grpSpPr>
          <p:sp>
            <p:nvSpPr>
              <p:cNvPr id="12" name="Rectangle: Rounded Corners 15">
                <a:extLst>
                  <a:ext uri="{FF2B5EF4-FFF2-40B4-BE49-F238E27FC236}">
                    <a16:creationId xmlns:a16="http://schemas.microsoft.com/office/drawing/2014/main" id="{FD6FB3CA-15AC-EF54-3EB6-BCF0B58FEF40}"/>
                  </a:ext>
                </a:extLst>
              </p:cNvPr>
              <p:cNvSpPr/>
              <p:nvPr/>
            </p:nvSpPr>
            <p:spPr>
              <a:xfrm>
                <a:off x="466725" y="2427118"/>
                <a:ext cx="295275" cy="92245"/>
              </a:xfrm>
              <a:prstGeom prst="roundRect">
                <a:avLst>
                  <a:gd name="adj" fmla="val 50000"/>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cs typeface="+mn-ea"/>
                  <a:sym typeface="+mn-lt"/>
                </a:endParaRPr>
              </a:p>
            </p:txBody>
          </p:sp>
          <p:sp>
            <p:nvSpPr>
              <p:cNvPr id="13" name="Rectangle: Rounded Corners 16">
                <a:extLst>
                  <a:ext uri="{FF2B5EF4-FFF2-40B4-BE49-F238E27FC236}">
                    <a16:creationId xmlns:a16="http://schemas.microsoft.com/office/drawing/2014/main" id="{7628DA96-5AEC-E71A-1E57-3BF4AD8A4838}"/>
                  </a:ext>
                </a:extLst>
              </p:cNvPr>
              <p:cNvSpPr/>
              <p:nvPr/>
            </p:nvSpPr>
            <p:spPr>
              <a:xfrm>
                <a:off x="578644" y="2581005"/>
                <a:ext cx="183355" cy="92245"/>
              </a:xfrm>
              <a:prstGeom prst="roundRect">
                <a:avLst>
                  <a:gd name="adj" fmla="val 50000"/>
                </a:avLst>
              </a:prstGeom>
              <a:solidFill>
                <a:srgbClr val="D32F2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cs typeface="+mn-ea"/>
                  <a:sym typeface="+mn-lt"/>
                </a:endParaRPr>
              </a:p>
            </p:txBody>
          </p:sp>
        </p:grpSp>
      </p:grpSp>
      <p:sp>
        <p:nvSpPr>
          <p:cNvPr id="25" name="Rectangle: Rounded Corners 39" descr="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
            <a:extLst>
              <a:ext uri="{FF2B5EF4-FFF2-40B4-BE49-F238E27FC236}">
                <a16:creationId xmlns:a16="http://schemas.microsoft.com/office/drawing/2014/main" id="{9A3BE7BC-3F29-DE2D-50DD-E1D310917C1E}"/>
              </a:ext>
            </a:extLst>
          </p:cNvPr>
          <p:cNvSpPr/>
          <p:nvPr/>
        </p:nvSpPr>
        <p:spPr>
          <a:xfrm>
            <a:off x="10242580" y="5893485"/>
            <a:ext cx="400019" cy="412982"/>
          </a:xfrm>
          <a:prstGeom prst="roundRect">
            <a:avLst>
              <a:gd name="adj" fmla="val 11631"/>
            </a:avLst>
          </a:prstGeom>
          <a:solidFill>
            <a:srgbClr val="D32F2F">
              <a:alpha val="2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pic>
        <p:nvPicPr>
          <p:cNvPr id="3" name="Imagem 2">
            <a:extLst>
              <a:ext uri="{FF2B5EF4-FFF2-40B4-BE49-F238E27FC236}">
                <a16:creationId xmlns:a16="http://schemas.microsoft.com/office/drawing/2014/main" id="{67EDA485-9115-8226-6EE3-1CA9E97E86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26114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250" fill="hold"/>
                                        <p:tgtEl>
                                          <p:spTgt spid="25"/>
                                        </p:tgtEl>
                                        <p:attrNameLst>
                                          <p:attrName>ppt_x</p:attrName>
                                        </p:attrNameLst>
                                      </p:cBhvr>
                                      <p:tavLst>
                                        <p:tav tm="0">
                                          <p:val>
                                            <p:strVal val="0-#ppt_w/2"/>
                                          </p:val>
                                        </p:tav>
                                        <p:tav tm="100000">
                                          <p:val>
                                            <p:strVal val="#ppt_x"/>
                                          </p:val>
                                        </p:tav>
                                      </p:tavLst>
                                    </p:anim>
                                    <p:anim calcmode="lin" valueType="num">
                                      <p:cBhvr additive="base">
                                        <p:cTn id="12" dur="12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0-#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同侧圆角矩形 88">
            <a:extLst>
              <a:ext uri="{FF2B5EF4-FFF2-40B4-BE49-F238E27FC236}">
                <a16:creationId xmlns:a16="http://schemas.microsoft.com/office/drawing/2014/main" id="{1E447C11-6CBF-B450-B256-7C03D0A0C85C}"/>
              </a:ext>
            </a:extLst>
          </p:cNvPr>
          <p:cNvSpPr/>
          <p:nvPr/>
        </p:nvSpPr>
        <p:spPr>
          <a:xfrm rot="5400000" flipH="1">
            <a:off x="3857267" y="-2194134"/>
            <a:ext cx="934163" cy="8648699"/>
          </a:xfrm>
          <a:prstGeom prst="round2SameRect">
            <a:avLst/>
          </a:prstGeom>
          <a:solidFill>
            <a:srgbClr val="D91D3C"/>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dirty="0">
              <a:cs typeface="+mn-ea"/>
              <a:sym typeface="+mn-lt"/>
            </a:endParaRPr>
          </a:p>
        </p:txBody>
      </p:sp>
      <p:sp>
        <p:nvSpPr>
          <p:cNvPr id="4" name="同侧圆角矩形 54">
            <a:extLst>
              <a:ext uri="{FF2B5EF4-FFF2-40B4-BE49-F238E27FC236}">
                <a16:creationId xmlns:a16="http://schemas.microsoft.com/office/drawing/2014/main" id="{6395F95C-F993-B515-5C7E-4795427B40C3}"/>
              </a:ext>
            </a:extLst>
          </p:cNvPr>
          <p:cNvSpPr/>
          <p:nvPr/>
        </p:nvSpPr>
        <p:spPr>
          <a:xfrm rot="5400000" flipH="1">
            <a:off x="3857267" y="-655645"/>
            <a:ext cx="934164" cy="8648701"/>
          </a:xfrm>
          <a:prstGeom prst="round2SameRect">
            <a:avLst/>
          </a:prstGeom>
          <a:solidFill>
            <a:srgbClr val="C00000"/>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dirty="0">
              <a:cs typeface="+mn-ea"/>
              <a:sym typeface="+mn-lt"/>
            </a:endParaRPr>
          </a:p>
        </p:txBody>
      </p:sp>
      <p:sp>
        <p:nvSpPr>
          <p:cNvPr id="5" name="同侧圆角矩形 90">
            <a:extLst>
              <a:ext uri="{FF2B5EF4-FFF2-40B4-BE49-F238E27FC236}">
                <a16:creationId xmlns:a16="http://schemas.microsoft.com/office/drawing/2014/main" id="{AEAD63E4-0E6C-E126-107A-C0FFE1DB9F18}"/>
              </a:ext>
            </a:extLst>
          </p:cNvPr>
          <p:cNvSpPr/>
          <p:nvPr/>
        </p:nvSpPr>
        <p:spPr>
          <a:xfrm rot="5400000" flipH="1">
            <a:off x="3857265" y="954717"/>
            <a:ext cx="934164" cy="8648704"/>
          </a:xfrm>
          <a:prstGeom prst="round2SameRect">
            <a:avLst/>
          </a:prstGeom>
          <a:solidFill>
            <a:schemeClr val="tx1">
              <a:lumMod val="75000"/>
              <a:lumOff val="25000"/>
            </a:schemeClr>
          </a:solidFill>
          <a:ln>
            <a:noFill/>
          </a:ln>
          <a:effectLst>
            <a:outerShdw blurRad="25400" dist="12700" dir="2700000" algn="tl" rotWithShape="0">
              <a:schemeClr val="accent5">
                <a:lumMod val="50000"/>
                <a:alpha val="40000"/>
              </a:scheme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dirty="0">
              <a:cs typeface="+mn-ea"/>
              <a:sym typeface="+mn-lt"/>
            </a:endParaRPr>
          </a:p>
        </p:txBody>
      </p:sp>
      <p:grpSp>
        <p:nvGrpSpPr>
          <p:cNvPr id="42" name="组合 69">
            <a:extLst>
              <a:ext uri="{FF2B5EF4-FFF2-40B4-BE49-F238E27FC236}">
                <a16:creationId xmlns:a16="http://schemas.microsoft.com/office/drawing/2014/main" id="{CB2459A9-DA00-6264-60EA-803EC3DACAD0}"/>
              </a:ext>
            </a:extLst>
          </p:cNvPr>
          <p:cNvGrpSpPr>
            <a:grpSpLocks noChangeAspect="1"/>
          </p:cNvGrpSpPr>
          <p:nvPr/>
        </p:nvGrpSpPr>
        <p:grpSpPr>
          <a:xfrm>
            <a:off x="7730647" y="2055947"/>
            <a:ext cx="239335" cy="148540"/>
            <a:chOff x="5936153" y="2499801"/>
            <a:chExt cx="306610" cy="190293"/>
          </a:xfrm>
        </p:grpSpPr>
        <p:sp>
          <p:nvSpPr>
            <p:cNvPr id="43" name="燕尾形 74">
              <a:extLst>
                <a:ext uri="{FF2B5EF4-FFF2-40B4-BE49-F238E27FC236}">
                  <a16:creationId xmlns:a16="http://schemas.microsoft.com/office/drawing/2014/main" id="{8F520CC0-1361-5E06-D9D1-081D6EA1F6D3}"/>
                </a:ext>
              </a:extLst>
            </p:cNvPr>
            <p:cNvSpPr>
              <a:spLocks noChangeAspect="1"/>
            </p:cNvSpPr>
            <p:nvPr/>
          </p:nvSpPr>
          <p:spPr>
            <a:xfrm flipH="1">
              <a:off x="5936153" y="2499801"/>
              <a:ext cx="178185" cy="190293"/>
            </a:xfrm>
            <a:prstGeom prst="chevron">
              <a:avLst>
                <a:gd name="adj" fmla="val 64644"/>
              </a:avLst>
            </a:prstGeom>
            <a:solidFill>
              <a:schemeClr val="bg1"/>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200" dirty="0">
                <a:cs typeface="+mn-ea"/>
                <a:sym typeface="+mn-lt"/>
              </a:endParaRPr>
            </a:p>
          </p:txBody>
        </p:sp>
        <p:sp>
          <p:nvSpPr>
            <p:cNvPr id="44" name="燕尾形 107">
              <a:extLst>
                <a:ext uri="{FF2B5EF4-FFF2-40B4-BE49-F238E27FC236}">
                  <a16:creationId xmlns:a16="http://schemas.microsoft.com/office/drawing/2014/main" id="{973AFC39-68F4-F14B-F5B1-B731F4F3A824}"/>
                </a:ext>
              </a:extLst>
            </p:cNvPr>
            <p:cNvSpPr>
              <a:spLocks noChangeAspect="1"/>
            </p:cNvSpPr>
            <p:nvPr/>
          </p:nvSpPr>
          <p:spPr>
            <a:xfrm flipH="1">
              <a:off x="6064578" y="2499801"/>
              <a:ext cx="178185" cy="190293"/>
            </a:xfrm>
            <a:prstGeom prst="chevron">
              <a:avLst>
                <a:gd name="adj" fmla="val 64644"/>
              </a:avLst>
            </a:prstGeom>
            <a:solidFill>
              <a:schemeClr val="bg1"/>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200" dirty="0">
                <a:cs typeface="+mn-ea"/>
                <a:sym typeface="+mn-lt"/>
              </a:endParaRPr>
            </a:p>
          </p:txBody>
        </p:sp>
      </p:grpSp>
      <p:grpSp>
        <p:nvGrpSpPr>
          <p:cNvPr id="45" name="组合 72">
            <a:extLst>
              <a:ext uri="{FF2B5EF4-FFF2-40B4-BE49-F238E27FC236}">
                <a16:creationId xmlns:a16="http://schemas.microsoft.com/office/drawing/2014/main" id="{B3AE27B7-E13F-A841-D1F7-A888AD7739EF}"/>
              </a:ext>
            </a:extLst>
          </p:cNvPr>
          <p:cNvGrpSpPr>
            <a:grpSpLocks noChangeAspect="1"/>
          </p:cNvGrpSpPr>
          <p:nvPr/>
        </p:nvGrpSpPr>
        <p:grpSpPr>
          <a:xfrm>
            <a:off x="7730647" y="3594436"/>
            <a:ext cx="239335" cy="148540"/>
            <a:chOff x="5936153" y="3692968"/>
            <a:chExt cx="306610" cy="190293"/>
          </a:xfrm>
        </p:grpSpPr>
        <p:sp>
          <p:nvSpPr>
            <p:cNvPr id="46" name="燕尾形 108">
              <a:extLst>
                <a:ext uri="{FF2B5EF4-FFF2-40B4-BE49-F238E27FC236}">
                  <a16:creationId xmlns:a16="http://schemas.microsoft.com/office/drawing/2014/main" id="{E02A2213-2DDE-9A89-5E32-542180A68013}"/>
                </a:ext>
              </a:extLst>
            </p:cNvPr>
            <p:cNvSpPr>
              <a:spLocks noChangeAspect="1"/>
            </p:cNvSpPr>
            <p:nvPr/>
          </p:nvSpPr>
          <p:spPr>
            <a:xfrm flipH="1">
              <a:off x="5936153" y="3692968"/>
              <a:ext cx="178185" cy="190293"/>
            </a:xfrm>
            <a:prstGeom prst="chevron">
              <a:avLst>
                <a:gd name="adj" fmla="val 64644"/>
              </a:avLst>
            </a:prstGeom>
            <a:solidFill>
              <a:schemeClr val="bg1"/>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200" dirty="0">
                <a:cs typeface="+mn-ea"/>
                <a:sym typeface="+mn-lt"/>
              </a:endParaRPr>
            </a:p>
          </p:txBody>
        </p:sp>
        <p:sp>
          <p:nvSpPr>
            <p:cNvPr id="47" name="燕尾形 109">
              <a:extLst>
                <a:ext uri="{FF2B5EF4-FFF2-40B4-BE49-F238E27FC236}">
                  <a16:creationId xmlns:a16="http://schemas.microsoft.com/office/drawing/2014/main" id="{9A98F94B-421B-613E-81EF-62C3F7CA83CF}"/>
                </a:ext>
              </a:extLst>
            </p:cNvPr>
            <p:cNvSpPr>
              <a:spLocks noChangeAspect="1"/>
            </p:cNvSpPr>
            <p:nvPr/>
          </p:nvSpPr>
          <p:spPr>
            <a:xfrm flipH="1">
              <a:off x="6064578" y="3692968"/>
              <a:ext cx="178185" cy="190293"/>
            </a:xfrm>
            <a:prstGeom prst="chevron">
              <a:avLst>
                <a:gd name="adj" fmla="val 64644"/>
              </a:avLst>
            </a:prstGeom>
            <a:solidFill>
              <a:schemeClr val="bg1"/>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200" dirty="0">
                <a:cs typeface="+mn-ea"/>
                <a:sym typeface="+mn-lt"/>
              </a:endParaRPr>
            </a:p>
          </p:txBody>
        </p:sp>
      </p:grpSp>
      <p:grpSp>
        <p:nvGrpSpPr>
          <p:cNvPr id="48" name="组合 75">
            <a:extLst>
              <a:ext uri="{FF2B5EF4-FFF2-40B4-BE49-F238E27FC236}">
                <a16:creationId xmlns:a16="http://schemas.microsoft.com/office/drawing/2014/main" id="{65A69031-F371-F8B9-26C4-CCC0A9F8F289}"/>
              </a:ext>
            </a:extLst>
          </p:cNvPr>
          <p:cNvGrpSpPr>
            <a:grpSpLocks noChangeAspect="1"/>
          </p:cNvGrpSpPr>
          <p:nvPr/>
        </p:nvGrpSpPr>
        <p:grpSpPr>
          <a:xfrm>
            <a:off x="7730647" y="5204799"/>
            <a:ext cx="239335" cy="148540"/>
            <a:chOff x="5936153" y="4941876"/>
            <a:chExt cx="306610" cy="190293"/>
          </a:xfrm>
        </p:grpSpPr>
        <p:sp>
          <p:nvSpPr>
            <p:cNvPr id="49" name="燕尾形 110">
              <a:extLst>
                <a:ext uri="{FF2B5EF4-FFF2-40B4-BE49-F238E27FC236}">
                  <a16:creationId xmlns:a16="http://schemas.microsoft.com/office/drawing/2014/main" id="{327FC95E-CF1D-5656-4A1D-3765F1BF08F8}"/>
                </a:ext>
              </a:extLst>
            </p:cNvPr>
            <p:cNvSpPr>
              <a:spLocks noChangeAspect="1"/>
            </p:cNvSpPr>
            <p:nvPr/>
          </p:nvSpPr>
          <p:spPr>
            <a:xfrm flipH="1">
              <a:off x="5936153" y="4941876"/>
              <a:ext cx="178185" cy="190293"/>
            </a:xfrm>
            <a:prstGeom prst="chevron">
              <a:avLst>
                <a:gd name="adj" fmla="val 64644"/>
              </a:avLst>
            </a:prstGeom>
            <a:solidFill>
              <a:schemeClr val="bg1"/>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200" dirty="0">
                <a:cs typeface="+mn-ea"/>
                <a:sym typeface="+mn-lt"/>
              </a:endParaRPr>
            </a:p>
          </p:txBody>
        </p:sp>
        <p:sp>
          <p:nvSpPr>
            <p:cNvPr id="50" name="燕尾形 111">
              <a:extLst>
                <a:ext uri="{FF2B5EF4-FFF2-40B4-BE49-F238E27FC236}">
                  <a16:creationId xmlns:a16="http://schemas.microsoft.com/office/drawing/2014/main" id="{E1AA6B1B-02F6-B31C-7C79-55CCAD7C8F3E}"/>
                </a:ext>
              </a:extLst>
            </p:cNvPr>
            <p:cNvSpPr>
              <a:spLocks noChangeAspect="1"/>
            </p:cNvSpPr>
            <p:nvPr/>
          </p:nvSpPr>
          <p:spPr>
            <a:xfrm flipH="1">
              <a:off x="6064578" y="4941876"/>
              <a:ext cx="178185" cy="190293"/>
            </a:xfrm>
            <a:prstGeom prst="chevron">
              <a:avLst>
                <a:gd name="adj" fmla="val 64644"/>
              </a:avLst>
            </a:prstGeom>
            <a:solidFill>
              <a:schemeClr val="bg1"/>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200" dirty="0">
                <a:cs typeface="+mn-ea"/>
                <a:sym typeface="+mn-lt"/>
              </a:endParaRPr>
            </a:p>
          </p:txBody>
        </p:sp>
      </p:grpSp>
      <p:grpSp>
        <p:nvGrpSpPr>
          <p:cNvPr id="64" name="Agrupar 63">
            <a:extLst>
              <a:ext uri="{FF2B5EF4-FFF2-40B4-BE49-F238E27FC236}">
                <a16:creationId xmlns:a16="http://schemas.microsoft.com/office/drawing/2014/main" id="{97A056DD-CA36-0E3B-6354-F6BA10E0BA6A}"/>
              </a:ext>
            </a:extLst>
          </p:cNvPr>
          <p:cNvGrpSpPr/>
          <p:nvPr/>
        </p:nvGrpSpPr>
        <p:grpSpPr>
          <a:xfrm>
            <a:off x="1346200" y="177800"/>
            <a:ext cx="5733502" cy="6471852"/>
            <a:chOff x="3011086" y="628172"/>
            <a:chExt cx="4068616" cy="5843680"/>
          </a:xfrm>
        </p:grpSpPr>
        <p:sp>
          <p:nvSpPr>
            <p:cNvPr id="6" name="圆角矩形 2">
              <a:extLst>
                <a:ext uri="{FF2B5EF4-FFF2-40B4-BE49-F238E27FC236}">
                  <a16:creationId xmlns:a16="http://schemas.microsoft.com/office/drawing/2014/main" id="{BCE66103-F6A6-987F-3D68-EF687196A098}"/>
                </a:ext>
              </a:extLst>
            </p:cNvPr>
            <p:cNvSpPr/>
            <p:nvPr/>
          </p:nvSpPr>
          <p:spPr>
            <a:xfrm>
              <a:off x="3011086" y="862429"/>
              <a:ext cx="4068616" cy="5609423"/>
            </a:xfrm>
            <a:prstGeom prst="roundRect">
              <a:avLst>
                <a:gd name="adj" fmla="val 5421"/>
              </a:avLst>
            </a:prstGeom>
            <a:gradFill flip="none" rotWithShape="1">
              <a:gsLst>
                <a:gs pos="50000">
                  <a:schemeClr val="accent3"/>
                </a:gs>
                <a:gs pos="0">
                  <a:schemeClr val="accent3">
                    <a:lumMod val="60000"/>
                    <a:lumOff val="40000"/>
                  </a:schemeClr>
                </a:gs>
              </a:gsLst>
              <a:path path="circle">
                <a:fillToRect l="100000" t="100000"/>
              </a:path>
              <a:tileRect r="-100000" b="-100000"/>
            </a:gradFill>
            <a:ln>
              <a:noFill/>
            </a:ln>
            <a:effectLst>
              <a:outerShdw blurRad="12700" dist="12700" dir="2700000" algn="tl" rotWithShape="0">
                <a:prstClr val="black">
                  <a:alpha val="40000"/>
                </a:prstClr>
              </a:outerShdw>
            </a:effectLst>
            <a:scene3d>
              <a:camera prst="orthographicFront"/>
              <a:lightRig rig="threePt" dir="t"/>
            </a:scene3d>
            <a:sp3d>
              <a:bevelT w="1905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useBgFill="1">
          <p:nvSpPr>
            <p:cNvPr id="7" name="圆角矩形 17">
              <a:extLst>
                <a:ext uri="{FF2B5EF4-FFF2-40B4-BE49-F238E27FC236}">
                  <a16:creationId xmlns:a16="http://schemas.microsoft.com/office/drawing/2014/main" id="{7F9516F9-2456-49BA-1BAD-A1FFB206DA88}"/>
                </a:ext>
              </a:extLst>
            </p:cNvPr>
            <p:cNvSpPr/>
            <p:nvPr/>
          </p:nvSpPr>
          <p:spPr>
            <a:xfrm>
              <a:off x="3223170" y="1052529"/>
              <a:ext cx="3644447" cy="5024618"/>
            </a:xfrm>
            <a:prstGeom prst="roundRect">
              <a:avLst>
                <a:gd name="adj" fmla="val 2201"/>
              </a:avLst>
            </a:prstGeom>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8" name="组合 22">
              <a:extLst>
                <a:ext uri="{FF2B5EF4-FFF2-40B4-BE49-F238E27FC236}">
                  <a16:creationId xmlns:a16="http://schemas.microsoft.com/office/drawing/2014/main" id="{6D46B46D-8485-9451-ACCD-97ECD9663014}"/>
                </a:ext>
              </a:extLst>
            </p:cNvPr>
            <p:cNvGrpSpPr/>
            <p:nvPr/>
          </p:nvGrpSpPr>
          <p:grpSpPr>
            <a:xfrm>
              <a:off x="3586666" y="628172"/>
              <a:ext cx="2917456" cy="773310"/>
              <a:chOff x="3734206" y="1430045"/>
              <a:chExt cx="2262617" cy="599736"/>
            </a:xfrm>
          </p:grpSpPr>
          <p:grpSp>
            <p:nvGrpSpPr>
              <p:cNvPr id="9" name="组合 23">
                <a:extLst>
                  <a:ext uri="{FF2B5EF4-FFF2-40B4-BE49-F238E27FC236}">
                    <a16:creationId xmlns:a16="http://schemas.microsoft.com/office/drawing/2014/main" id="{820B40C5-29FF-3A51-8F16-491F5ECABB46}"/>
                  </a:ext>
                </a:extLst>
              </p:cNvPr>
              <p:cNvGrpSpPr/>
              <p:nvPr/>
            </p:nvGrpSpPr>
            <p:grpSpPr>
              <a:xfrm>
                <a:off x="4244699" y="1430045"/>
                <a:ext cx="220646" cy="599736"/>
                <a:chOff x="4621429" y="1440947"/>
                <a:chExt cx="220646" cy="599736"/>
              </a:xfrm>
            </p:grpSpPr>
            <p:sp>
              <p:nvSpPr>
                <p:cNvPr id="30" name="椭圆 57">
                  <a:extLst>
                    <a:ext uri="{FF2B5EF4-FFF2-40B4-BE49-F238E27FC236}">
                      <a16:creationId xmlns:a16="http://schemas.microsoft.com/office/drawing/2014/main" id="{2D4D56B7-1CE9-82A9-E826-BDE1CB13A836}"/>
                    </a:ext>
                  </a:extLst>
                </p:cNvPr>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31" name="椭圆 58">
                  <a:extLst>
                    <a:ext uri="{FF2B5EF4-FFF2-40B4-BE49-F238E27FC236}">
                      <a16:creationId xmlns:a16="http://schemas.microsoft.com/office/drawing/2014/main" id="{744917BA-7A06-4256-E923-B641BFFE85B3}"/>
                    </a:ext>
                  </a:extLst>
                </p:cNvPr>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32" name="圆角矩形 23">
                  <a:extLst>
                    <a:ext uri="{FF2B5EF4-FFF2-40B4-BE49-F238E27FC236}">
                      <a16:creationId xmlns:a16="http://schemas.microsoft.com/office/drawing/2014/main" id="{299D3DB7-A627-6EB7-0005-057B6768D3FC}"/>
                    </a:ext>
                  </a:extLst>
                </p:cNvPr>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prstClr val="white"/>
                    </a:solidFill>
                    <a:cs typeface="+mn-ea"/>
                    <a:sym typeface="+mn-lt"/>
                  </a:endParaRPr>
                </a:p>
              </p:txBody>
            </p:sp>
            <p:sp>
              <p:nvSpPr>
                <p:cNvPr id="33" name="圆角矩形 24">
                  <a:extLst>
                    <a:ext uri="{FF2B5EF4-FFF2-40B4-BE49-F238E27FC236}">
                      <a16:creationId xmlns:a16="http://schemas.microsoft.com/office/drawing/2014/main" id="{CECF821D-5C01-3809-F27B-617474279F37}"/>
                    </a:ext>
                  </a:extLst>
                </p:cNvPr>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prstClr val="white"/>
                    </a:solidFill>
                    <a:cs typeface="+mn-ea"/>
                    <a:sym typeface="+mn-lt"/>
                  </a:endParaRPr>
                </a:p>
              </p:txBody>
            </p:sp>
          </p:grpSp>
          <p:grpSp>
            <p:nvGrpSpPr>
              <p:cNvPr id="10" name="组合 24">
                <a:extLst>
                  <a:ext uri="{FF2B5EF4-FFF2-40B4-BE49-F238E27FC236}">
                    <a16:creationId xmlns:a16="http://schemas.microsoft.com/office/drawing/2014/main" id="{ADE9B59A-F68F-E991-0600-D23FDA6F789A}"/>
                  </a:ext>
                </a:extLst>
              </p:cNvPr>
              <p:cNvGrpSpPr/>
              <p:nvPr/>
            </p:nvGrpSpPr>
            <p:grpSpPr>
              <a:xfrm>
                <a:off x="3734206" y="1430045"/>
                <a:ext cx="220646" cy="599736"/>
                <a:chOff x="4339321" y="1440947"/>
                <a:chExt cx="220646" cy="599736"/>
              </a:xfrm>
            </p:grpSpPr>
            <p:sp>
              <p:nvSpPr>
                <p:cNvPr id="26" name="椭圆 53">
                  <a:extLst>
                    <a:ext uri="{FF2B5EF4-FFF2-40B4-BE49-F238E27FC236}">
                      <a16:creationId xmlns:a16="http://schemas.microsoft.com/office/drawing/2014/main" id="{6188DB54-BCB7-1384-2CCD-26F6340C05FA}"/>
                    </a:ext>
                  </a:extLst>
                </p:cNvPr>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27" name="椭圆 54">
                  <a:extLst>
                    <a:ext uri="{FF2B5EF4-FFF2-40B4-BE49-F238E27FC236}">
                      <a16:creationId xmlns:a16="http://schemas.microsoft.com/office/drawing/2014/main" id="{0C07D0F5-C4C6-3CF4-B720-62B27C332723}"/>
                    </a:ext>
                  </a:extLst>
                </p:cNvPr>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28" name="圆角矩形 25">
                  <a:extLst>
                    <a:ext uri="{FF2B5EF4-FFF2-40B4-BE49-F238E27FC236}">
                      <a16:creationId xmlns:a16="http://schemas.microsoft.com/office/drawing/2014/main" id="{C8733F04-84BB-BBAE-56C3-FA4ABF199CF2}"/>
                    </a:ext>
                  </a:extLst>
                </p:cNvPr>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prstClr val="white"/>
                    </a:solidFill>
                    <a:cs typeface="+mn-ea"/>
                    <a:sym typeface="+mn-lt"/>
                  </a:endParaRPr>
                </a:p>
              </p:txBody>
            </p:sp>
            <p:sp>
              <p:nvSpPr>
                <p:cNvPr id="29" name="圆角矩形 26">
                  <a:extLst>
                    <a:ext uri="{FF2B5EF4-FFF2-40B4-BE49-F238E27FC236}">
                      <a16:creationId xmlns:a16="http://schemas.microsoft.com/office/drawing/2014/main" id="{DA7B087D-6E91-FE49-2D35-99BE935CEE76}"/>
                    </a:ext>
                  </a:extLst>
                </p:cNvPr>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grpSp>
          <p:grpSp>
            <p:nvGrpSpPr>
              <p:cNvPr id="11" name="组合 25">
                <a:extLst>
                  <a:ext uri="{FF2B5EF4-FFF2-40B4-BE49-F238E27FC236}">
                    <a16:creationId xmlns:a16="http://schemas.microsoft.com/office/drawing/2014/main" id="{6E64FF9F-FCD8-04AE-B62F-1070FAECF549}"/>
                  </a:ext>
                </a:extLst>
              </p:cNvPr>
              <p:cNvGrpSpPr/>
              <p:nvPr/>
            </p:nvGrpSpPr>
            <p:grpSpPr>
              <a:xfrm>
                <a:off x="5265685" y="1430045"/>
                <a:ext cx="220646" cy="599736"/>
                <a:chOff x="5670727" y="1440947"/>
                <a:chExt cx="220646" cy="599736"/>
              </a:xfrm>
            </p:grpSpPr>
            <p:sp>
              <p:nvSpPr>
                <p:cNvPr id="22" name="椭圆 49">
                  <a:extLst>
                    <a:ext uri="{FF2B5EF4-FFF2-40B4-BE49-F238E27FC236}">
                      <a16:creationId xmlns:a16="http://schemas.microsoft.com/office/drawing/2014/main" id="{116C0B48-F0D2-0A44-CFC1-5299CE6EAAA7}"/>
                    </a:ext>
                  </a:extLst>
                </p:cNvPr>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23" name="椭圆 50">
                  <a:extLst>
                    <a:ext uri="{FF2B5EF4-FFF2-40B4-BE49-F238E27FC236}">
                      <a16:creationId xmlns:a16="http://schemas.microsoft.com/office/drawing/2014/main" id="{B2475FC2-8A7C-43B9-2058-1FB085217958}"/>
                    </a:ext>
                  </a:extLst>
                </p:cNvPr>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24" name="圆角矩形 32">
                  <a:extLst>
                    <a:ext uri="{FF2B5EF4-FFF2-40B4-BE49-F238E27FC236}">
                      <a16:creationId xmlns:a16="http://schemas.microsoft.com/office/drawing/2014/main" id="{D8DF4C46-1914-FAE0-692B-12DD7617DC1A}"/>
                    </a:ext>
                  </a:extLst>
                </p:cNvPr>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prstClr val="white"/>
                    </a:solidFill>
                    <a:cs typeface="+mn-ea"/>
                    <a:sym typeface="+mn-lt"/>
                  </a:endParaRPr>
                </a:p>
              </p:txBody>
            </p:sp>
            <p:sp>
              <p:nvSpPr>
                <p:cNvPr id="25" name="圆角矩形 33">
                  <a:extLst>
                    <a:ext uri="{FF2B5EF4-FFF2-40B4-BE49-F238E27FC236}">
                      <a16:creationId xmlns:a16="http://schemas.microsoft.com/office/drawing/2014/main" id="{4656ECC6-8F77-83A9-2DA6-A5487C5746A8}"/>
                    </a:ext>
                  </a:extLst>
                </p:cNvPr>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prstClr val="white"/>
                    </a:solidFill>
                    <a:cs typeface="+mn-ea"/>
                    <a:sym typeface="+mn-lt"/>
                  </a:endParaRPr>
                </a:p>
              </p:txBody>
            </p:sp>
          </p:grpSp>
          <p:grpSp>
            <p:nvGrpSpPr>
              <p:cNvPr id="12" name="组合 28">
                <a:extLst>
                  <a:ext uri="{FF2B5EF4-FFF2-40B4-BE49-F238E27FC236}">
                    <a16:creationId xmlns:a16="http://schemas.microsoft.com/office/drawing/2014/main" id="{51E9E3EB-2A46-CA5C-8E53-705DECEEFD80}"/>
                  </a:ext>
                </a:extLst>
              </p:cNvPr>
              <p:cNvGrpSpPr/>
              <p:nvPr/>
            </p:nvGrpSpPr>
            <p:grpSpPr>
              <a:xfrm>
                <a:off x="4755192" y="1430045"/>
                <a:ext cx="220646" cy="599736"/>
                <a:chOff x="5388619" y="1440947"/>
                <a:chExt cx="220646" cy="599736"/>
              </a:xfrm>
            </p:grpSpPr>
            <p:sp>
              <p:nvSpPr>
                <p:cNvPr id="18" name="椭圆 44">
                  <a:extLst>
                    <a:ext uri="{FF2B5EF4-FFF2-40B4-BE49-F238E27FC236}">
                      <a16:creationId xmlns:a16="http://schemas.microsoft.com/office/drawing/2014/main" id="{48B752C3-3860-6B39-FCC1-E76C29DB41F6}"/>
                    </a:ext>
                  </a:extLst>
                </p:cNvPr>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19" name="椭圆 45">
                  <a:extLst>
                    <a:ext uri="{FF2B5EF4-FFF2-40B4-BE49-F238E27FC236}">
                      <a16:creationId xmlns:a16="http://schemas.microsoft.com/office/drawing/2014/main" id="{E1077FE0-699E-738E-D901-4339580E4851}"/>
                    </a:ext>
                  </a:extLst>
                </p:cNvPr>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20" name="圆角矩形 34">
                  <a:extLst>
                    <a:ext uri="{FF2B5EF4-FFF2-40B4-BE49-F238E27FC236}">
                      <a16:creationId xmlns:a16="http://schemas.microsoft.com/office/drawing/2014/main" id="{C03102EF-5557-1C8E-2638-1AC0CB415720}"/>
                    </a:ext>
                  </a:extLst>
                </p:cNvPr>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prstClr val="white"/>
                    </a:solidFill>
                    <a:cs typeface="+mn-ea"/>
                    <a:sym typeface="+mn-lt"/>
                  </a:endParaRPr>
                </a:p>
              </p:txBody>
            </p:sp>
            <p:sp>
              <p:nvSpPr>
                <p:cNvPr id="21" name="圆角矩形 35">
                  <a:extLst>
                    <a:ext uri="{FF2B5EF4-FFF2-40B4-BE49-F238E27FC236}">
                      <a16:creationId xmlns:a16="http://schemas.microsoft.com/office/drawing/2014/main" id="{6AE89B08-BD32-AD66-0D80-4F0335A1F314}"/>
                    </a:ext>
                  </a:extLst>
                </p:cNvPr>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grpSp>
          <p:grpSp>
            <p:nvGrpSpPr>
              <p:cNvPr id="13" name="组合 29">
                <a:extLst>
                  <a:ext uri="{FF2B5EF4-FFF2-40B4-BE49-F238E27FC236}">
                    <a16:creationId xmlns:a16="http://schemas.microsoft.com/office/drawing/2014/main" id="{4A1E9B3A-CDCA-3D7A-2998-EA82B2CD10E6}"/>
                  </a:ext>
                </a:extLst>
              </p:cNvPr>
              <p:cNvGrpSpPr/>
              <p:nvPr/>
            </p:nvGrpSpPr>
            <p:grpSpPr>
              <a:xfrm>
                <a:off x="5776177" y="1430045"/>
                <a:ext cx="220646" cy="599736"/>
                <a:chOff x="6720025" y="1419143"/>
                <a:chExt cx="220646" cy="599736"/>
              </a:xfrm>
            </p:grpSpPr>
            <p:sp>
              <p:nvSpPr>
                <p:cNvPr id="14" name="椭圆 30">
                  <a:extLst>
                    <a:ext uri="{FF2B5EF4-FFF2-40B4-BE49-F238E27FC236}">
                      <a16:creationId xmlns:a16="http://schemas.microsoft.com/office/drawing/2014/main" id="{323302C5-00B5-F16F-6A42-ED172FA4388F}"/>
                    </a:ext>
                  </a:extLst>
                </p:cNvPr>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15" name="椭圆 33">
                  <a:extLst>
                    <a:ext uri="{FF2B5EF4-FFF2-40B4-BE49-F238E27FC236}">
                      <a16:creationId xmlns:a16="http://schemas.microsoft.com/office/drawing/2014/main" id="{29F66A2F-79D1-4D7D-213F-7966FE60C443}"/>
                    </a:ext>
                  </a:extLst>
                </p:cNvPr>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16" name="圆角矩形 41">
                  <a:extLst>
                    <a:ext uri="{FF2B5EF4-FFF2-40B4-BE49-F238E27FC236}">
                      <a16:creationId xmlns:a16="http://schemas.microsoft.com/office/drawing/2014/main" id="{0559762E-25EF-8048-7B4E-84C64F033622}"/>
                    </a:ext>
                  </a:extLst>
                </p:cNvPr>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prstClr val="white"/>
                    </a:solidFill>
                    <a:cs typeface="+mn-ea"/>
                    <a:sym typeface="+mn-lt"/>
                  </a:endParaRPr>
                </a:p>
              </p:txBody>
            </p:sp>
            <p:sp>
              <p:nvSpPr>
                <p:cNvPr id="17" name="圆角矩形 42">
                  <a:extLst>
                    <a:ext uri="{FF2B5EF4-FFF2-40B4-BE49-F238E27FC236}">
                      <a16:creationId xmlns:a16="http://schemas.microsoft.com/office/drawing/2014/main" id="{A3866E9D-FFDB-DED3-70A6-FF9CAD78E1EF}"/>
                    </a:ext>
                  </a:extLst>
                </p:cNvPr>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prstClr val="white"/>
                    </a:solidFill>
                    <a:cs typeface="+mn-ea"/>
                    <a:sym typeface="+mn-lt"/>
                  </a:endParaRPr>
                </a:p>
              </p:txBody>
            </p:sp>
          </p:grpSp>
        </p:grpSp>
        <p:sp>
          <p:nvSpPr>
            <p:cNvPr id="55" name="文本框 56">
              <a:extLst>
                <a:ext uri="{FF2B5EF4-FFF2-40B4-BE49-F238E27FC236}">
                  <a16:creationId xmlns:a16="http://schemas.microsoft.com/office/drawing/2014/main" id="{78F33C3A-B594-21B8-C295-6FAB92AB2691}"/>
                </a:ext>
              </a:extLst>
            </p:cNvPr>
            <p:cNvSpPr txBox="1"/>
            <p:nvPr/>
          </p:nvSpPr>
          <p:spPr>
            <a:xfrm>
              <a:off x="3466299" y="2622869"/>
              <a:ext cx="3174910" cy="2535402"/>
            </a:xfrm>
            <a:prstGeom prst="rect">
              <a:avLst/>
            </a:prstGeom>
            <a:noFill/>
          </p:spPr>
          <p:txBody>
            <a:bodyPr wrap="square" rtlCol="0">
              <a:spAutoFit/>
            </a:bodyPr>
            <a:lstStyle/>
            <a:p>
              <a:pPr>
                <a:lnSpc>
                  <a:spcPct val="150000"/>
                </a:lnSpc>
              </a:pPr>
              <a:r>
                <a:rPr lang="pt-BR" altLang="zh-CN" sz="2000" dirty="0">
                  <a:solidFill>
                    <a:schemeClr val="tx1">
                      <a:lumMod val="75000"/>
                      <a:lumOff val="25000"/>
                    </a:schemeClr>
                  </a:solidFill>
                  <a:cs typeface="+mn-ea"/>
                  <a:sym typeface="+mn-lt"/>
                </a:rPr>
                <a:t>A seguir, você verá também alguns trechos importantes retirados da norma que abordam estes temas e fornecem outras orientações importantes relacionadas à fabricação de explosivos:</a:t>
              </a:r>
              <a:endParaRPr lang="zh-CN" altLang="en-US" sz="2000" dirty="0">
                <a:solidFill>
                  <a:schemeClr val="tx1">
                    <a:lumMod val="75000"/>
                    <a:lumOff val="25000"/>
                  </a:schemeClr>
                </a:solidFill>
                <a:cs typeface="+mn-ea"/>
                <a:sym typeface="+mn-lt"/>
              </a:endParaRPr>
            </a:p>
          </p:txBody>
        </p:sp>
      </p:grpSp>
      <p:pic>
        <p:nvPicPr>
          <p:cNvPr id="34" name="Imagem 33">
            <a:extLst>
              <a:ext uri="{FF2B5EF4-FFF2-40B4-BE49-F238E27FC236}">
                <a16:creationId xmlns:a16="http://schemas.microsoft.com/office/drawing/2014/main" id="{C6EE7E14-1667-E20D-8A1A-C9A99D099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8199061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R-19: como ter segurança no manuseio de explosivos">
            <a:extLst>
              <a:ext uri="{FF2B5EF4-FFF2-40B4-BE49-F238E27FC236}">
                <a16:creationId xmlns:a16="http://schemas.microsoft.com/office/drawing/2014/main" id="{5ADCC612-FDE7-18E0-510A-F367FD714062}"/>
              </a:ext>
            </a:extLst>
          </p:cNvPr>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50">
            <a:extLst>
              <a:ext uri="{FF2B5EF4-FFF2-40B4-BE49-F238E27FC236}">
                <a16:creationId xmlns:a16="http://schemas.microsoft.com/office/drawing/2014/main" id="{6C73FE1F-0CA1-9D9D-9A43-05ABB034F622}"/>
              </a:ext>
            </a:extLst>
          </p:cNvPr>
          <p:cNvSpPr/>
          <p:nvPr/>
        </p:nvSpPr>
        <p:spPr>
          <a:xfrm>
            <a:off x="7112000" y="0"/>
            <a:ext cx="5080000" cy="6858000"/>
          </a:xfrm>
          <a:prstGeom prst="rect">
            <a:avLst/>
          </a:prstGeom>
          <a:solidFill>
            <a:srgbClr val="C00000">
              <a:alpha val="8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cs typeface="+mn-ea"/>
              <a:sym typeface="+mn-lt"/>
            </a:endParaRPr>
          </a:p>
        </p:txBody>
      </p:sp>
      <p:sp>
        <p:nvSpPr>
          <p:cNvPr id="4" name="文本框 51">
            <a:extLst>
              <a:ext uri="{FF2B5EF4-FFF2-40B4-BE49-F238E27FC236}">
                <a16:creationId xmlns:a16="http://schemas.microsoft.com/office/drawing/2014/main" id="{6533E042-88D0-B269-7784-35D9269FDC64}"/>
              </a:ext>
            </a:extLst>
          </p:cNvPr>
          <p:cNvSpPr txBox="1"/>
          <p:nvPr/>
        </p:nvSpPr>
        <p:spPr>
          <a:xfrm>
            <a:off x="7169150" y="1979635"/>
            <a:ext cx="4965700" cy="3692806"/>
          </a:xfrm>
          <a:prstGeom prst="rect">
            <a:avLst/>
          </a:prstGeom>
          <a:noFill/>
        </p:spPr>
        <p:txBody>
          <a:bodyPr wrap="square" rtlCol="0">
            <a:spAutoFit/>
          </a:bodyPr>
          <a:lstStyle/>
          <a:p>
            <a:pPr algn="ctr">
              <a:lnSpc>
                <a:spcPct val="200000"/>
              </a:lnSpc>
            </a:pPr>
            <a:r>
              <a:rPr lang="pt-BR" altLang="zh-CN" sz="2000" b="1" dirty="0">
                <a:solidFill>
                  <a:prstClr val="white"/>
                </a:solidFill>
                <a:cs typeface="+mn-ea"/>
                <a:sym typeface="+mn-lt"/>
              </a:rPr>
              <a:t>“19.2.1 – As fábricas de explosivos serão instaladas em locais seguros, afastados de edificações e vias públicas, e terão seus acessos controlados, conforme as exigências da autoridade competente.” </a:t>
            </a:r>
            <a:endParaRPr lang="zh-CN" altLang="en-US" sz="2000" dirty="0">
              <a:solidFill>
                <a:prstClr val="white"/>
              </a:solidFill>
              <a:cs typeface="+mn-ea"/>
              <a:sym typeface="+mn-lt"/>
            </a:endParaRPr>
          </a:p>
        </p:txBody>
      </p:sp>
      <p:pic>
        <p:nvPicPr>
          <p:cNvPr id="5" name="图片 53" descr="图片包含 物体&#10;&#10;已生成高可信度的说明">
            <a:extLst>
              <a:ext uri="{FF2B5EF4-FFF2-40B4-BE49-F238E27FC236}">
                <a16:creationId xmlns:a16="http://schemas.microsoft.com/office/drawing/2014/main" id="{5A27C2E0-1CA3-F129-565B-323FA82C81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09507" y="363617"/>
            <a:ext cx="707186" cy="707186"/>
          </a:xfrm>
          <a:prstGeom prst="rect">
            <a:avLst/>
          </a:prstGeom>
        </p:spPr>
      </p:pic>
      <p:pic>
        <p:nvPicPr>
          <p:cNvPr id="6" name="Imagem 5">
            <a:extLst>
              <a:ext uri="{FF2B5EF4-FFF2-40B4-BE49-F238E27FC236}">
                <a16:creationId xmlns:a16="http://schemas.microsoft.com/office/drawing/2014/main" id="{852C6C88-7002-4C3C-A233-300AAE028E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22828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R-19: como ter segurança no manuseio de explosivos">
            <a:extLst>
              <a:ext uri="{FF2B5EF4-FFF2-40B4-BE49-F238E27FC236}">
                <a16:creationId xmlns:a16="http://schemas.microsoft.com/office/drawing/2014/main" id="{5ADCC612-FDE7-18E0-510A-F367FD714062}"/>
              </a:ext>
            </a:extLst>
          </p:cNvPr>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50">
            <a:extLst>
              <a:ext uri="{FF2B5EF4-FFF2-40B4-BE49-F238E27FC236}">
                <a16:creationId xmlns:a16="http://schemas.microsoft.com/office/drawing/2014/main" id="{6C73FE1F-0CA1-9D9D-9A43-05ABB034F622}"/>
              </a:ext>
            </a:extLst>
          </p:cNvPr>
          <p:cNvSpPr/>
          <p:nvPr/>
        </p:nvSpPr>
        <p:spPr>
          <a:xfrm>
            <a:off x="0" y="-1"/>
            <a:ext cx="5080000" cy="6858000"/>
          </a:xfrm>
          <a:prstGeom prst="rect">
            <a:avLst/>
          </a:prstGeom>
          <a:solidFill>
            <a:srgbClr val="C00000">
              <a:alpha val="8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cs typeface="+mn-ea"/>
              <a:sym typeface="+mn-lt"/>
            </a:endParaRPr>
          </a:p>
        </p:txBody>
      </p:sp>
      <p:sp>
        <p:nvSpPr>
          <p:cNvPr id="4" name="文本框 51">
            <a:extLst>
              <a:ext uri="{FF2B5EF4-FFF2-40B4-BE49-F238E27FC236}">
                <a16:creationId xmlns:a16="http://schemas.microsoft.com/office/drawing/2014/main" id="{6533E042-88D0-B269-7784-35D9269FDC64}"/>
              </a:ext>
            </a:extLst>
          </p:cNvPr>
          <p:cNvSpPr txBox="1"/>
          <p:nvPr/>
        </p:nvSpPr>
        <p:spPr>
          <a:xfrm>
            <a:off x="57150" y="1979634"/>
            <a:ext cx="4965700" cy="3692806"/>
          </a:xfrm>
          <a:prstGeom prst="rect">
            <a:avLst/>
          </a:prstGeom>
          <a:noFill/>
        </p:spPr>
        <p:txBody>
          <a:bodyPr wrap="square" rtlCol="0">
            <a:spAutoFit/>
          </a:bodyPr>
          <a:lstStyle/>
          <a:p>
            <a:pPr algn="ctr">
              <a:lnSpc>
                <a:spcPct val="200000"/>
              </a:lnSpc>
            </a:pPr>
            <a:r>
              <a:rPr lang="pt-BR" altLang="zh-CN" sz="2000" b="1" dirty="0">
                <a:solidFill>
                  <a:prstClr val="white"/>
                </a:solidFill>
                <a:cs typeface="+mn-ea"/>
                <a:sym typeface="+mn-lt"/>
              </a:rPr>
              <a:t>“19.2.2 – O material a ser empregado na fabricação de explosivos, bem como os artefatos intermediários e acabados, devem ser armazenados em local apropriado e isolado.” </a:t>
            </a:r>
            <a:endParaRPr lang="zh-CN" altLang="en-US" sz="2000" dirty="0">
              <a:solidFill>
                <a:prstClr val="white"/>
              </a:solidFill>
              <a:cs typeface="+mn-ea"/>
              <a:sym typeface="+mn-lt"/>
            </a:endParaRPr>
          </a:p>
        </p:txBody>
      </p:sp>
      <p:pic>
        <p:nvPicPr>
          <p:cNvPr id="5" name="图片 53" descr="图片包含 物体&#10;&#10;已生成高可信度的说明">
            <a:extLst>
              <a:ext uri="{FF2B5EF4-FFF2-40B4-BE49-F238E27FC236}">
                <a16:creationId xmlns:a16="http://schemas.microsoft.com/office/drawing/2014/main" id="{5A27C2E0-1CA3-F129-565B-323FA82C81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7507" y="363616"/>
            <a:ext cx="707186" cy="707186"/>
          </a:xfrm>
          <a:prstGeom prst="rect">
            <a:avLst/>
          </a:prstGeom>
        </p:spPr>
      </p:pic>
      <p:pic>
        <p:nvPicPr>
          <p:cNvPr id="6" name="Imagem 5">
            <a:extLst>
              <a:ext uri="{FF2B5EF4-FFF2-40B4-BE49-F238E27FC236}">
                <a16:creationId xmlns:a16="http://schemas.microsoft.com/office/drawing/2014/main" id="{550B7FCF-BCB0-D473-0688-EC2DA0B9D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86422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R-19: como ter segurança no manuseio de explosivos">
            <a:extLst>
              <a:ext uri="{FF2B5EF4-FFF2-40B4-BE49-F238E27FC236}">
                <a16:creationId xmlns:a16="http://schemas.microsoft.com/office/drawing/2014/main" id="{5ADCC612-FDE7-18E0-510A-F367FD714062}"/>
              </a:ext>
            </a:extLst>
          </p:cNvPr>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50">
            <a:extLst>
              <a:ext uri="{FF2B5EF4-FFF2-40B4-BE49-F238E27FC236}">
                <a16:creationId xmlns:a16="http://schemas.microsoft.com/office/drawing/2014/main" id="{6C73FE1F-0CA1-9D9D-9A43-05ABB034F622}"/>
              </a:ext>
            </a:extLst>
          </p:cNvPr>
          <p:cNvSpPr/>
          <p:nvPr/>
        </p:nvSpPr>
        <p:spPr>
          <a:xfrm>
            <a:off x="0" y="4140199"/>
            <a:ext cx="12192000" cy="2717799"/>
          </a:xfrm>
          <a:prstGeom prst="rect">
            <a:avLst/>
          </a:prstGeom>
          <a:solidFill>
            <a:srgbClr val="C00000">
              <a:alpha val="8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cs typeface="+mn-ea"/>
              <a:sym typeface="+mn-lt"/>
            </a:endParaRPr>
          </a:p>
        </p:txBody>
      </p:sp>
      <p:sp>
        <p:nvSpPr>
          <p:cNvPr id="4" name="文本框 51">
            <a:extLst>
              <a:ext uri="{FF2B5EF4-FFF2-40B4-BE49-F238E27FC236}">
                <a16:creationId xmlns:a16="http://schemas.microsoft.com/office/drawing/2014/main" id="{6533E042-88D0-B269-7784-35D9269FDC64}"/>
              </a:ext>
            </a:extLst>
          </p:cNvPr>
          <p:cNvSpPr txBox="1"/>
          <p:nvPr/>
        </p:nvSpPr>
        <p:spPr>
          <a:xfrm>
            <a:off x="1644650" y="4478650"/>
            <a:ext cx="9569450" cy="1846146"/>
          </a:xfrm>
          <a:prstGeom prst="rect">
            <a:avLst/>
          </a:prstGeom>
          <a:noFill/>
        </p:spPr>
        <p:txBody>
          <a:bodyPr wrap="square" rtlCol="0">
            <a:spAutoFit/>
          </a:bodyPr>
          <a:lstStyle/>
          <a:p>
            <a:pPr algn="ctr">
              <a:lnSpc>
                <a:spcPct val="200000"/>
              </a:lnSpc>
            </a:pPr>
            <a:r>
              <a:rPr lang="pt-BR" altLang="zh-CN" sz="2000" b="1" dirty="0">
                <a:solidFill>
                  <a:prstClr val="white"/>
                </a:solidFill>
                <a:cs typeface="+mn-ea"/>
                <a:sym typeface="+mn-lt"/>
              </a:rPr>
              <a:t>“19.2.5 – É proibido fumar, fazer fogueiras ou adentrar nos locais de fabricação ou armazenamento de explosivos com substâncias ou objetos suscetíveis de provocar ignição ou explosão.” </a:t>
            </a:r>
            <a:endParaRPr lang="zh-CN" altLang="en-US" sz="2000" dirty="0">
              <a:solidFill>
                <a:prstClr val="white"/>
              </a:solidFill>
              <a:cs typeface="+mn-ea"/>
              <a:sym typeface="+mn-lt"/>
            </a:endParaRPr>
          </a:p>
        </p:txBody>
      </p:sp>
      <p:pic>
        <p:nvPicPr>
          <p:cNvPr id="5" name="图片 53" descr="图片包含 物体&#10;&#10;已生成高可信度的说明">
            <a:extLst>
              <a:ext uri="{FF2B5EF4-FFF2-40B4-BE49-F238E27FC236}">
                <a16:creationId xmlns:a16="http://schemas.microsoft.com/office/drawing/2014/main" id="{5A27C2E0-1CA3-F129-565B-323FA82C81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4907" y="5048130"/>
            <a:ext cx="707186" cy="707186"/>
          </a:xfrm>
          <a:prstGeom prst="rect">
            <a:avLst/>
          </a:prstGeom>
        </p:spPr>
      </p:pic>
      <p:pic>
        <p:nvPicPr>
          <p:cNvPr id="6" name="Imagem 5">
            <a:extLst>
              <a:ext uri="{FF2B5EF4-FFF2-40B4-BE49-F238E27FC236}">
                <a16:creationId xmlns:a16="http://schemas.microsoft.com/office/drawing/2014/main" id="{BF9CF518-17C7-567D-311B-6DF6F5A9B8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53952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R-19: como ter segurança no manuseio de explosivos">
            <a:extLst>
              <a:ext uri="{FF2B5EF4-FFF2-40B4-BE49-F238E27FC236}">
                <a16:creationId xmlns:a16="http://schemas.microsoft.com/office/drawing/2014/main" id="{5ADCC612-FDE7-18E0-510A-F367FD714062}"/>
              </a:ext>
            </a:extLst>
          </p:cNvPr>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50">
            <a:extLst>
              <a:ext uri="{FF2B5EF4-FFF2-40B4-BE49-F238E27FC236}">
                <a16:creationId xmlns:a16="http://schemas.microsoft.com/office/drawing/2014/main" id="{6C73FE1F-0CA1-9D9D-9A43-05ABB034F622}"/>
              </a:ext>
            </a:extLst>
          </p:cNvPr>
          <p:cNvSpPr/>
          <p:nvPr/>
        </p:nvSpPr>
        <p:spPr>
          <a:xfrm>
            <a:off x="0" y="2285999"/>
            <a:ext cx="12192000" cy="2717799"/>
          </a:xfrm>
          <a:prstGeom prst="rect">
            <a:avLst/>
          </a:prstGeom>
          <a:solidFill>
            <a:srgbClr val="C00000">
              <a:alpha val="8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cs typeface="+mn-ea"/>
              <a:sym typeface="+mn-lt"/>
            </a:endParaRPr>
          </a:p>
        </p:txBody>
      </p:sp>
      <p:sp>
        <p:nvSpPr>
          <p:cNvPr id="4" name="文本框 51">
            <a:extLst>
              <a:ext uri="{FF2B5EF4-FFF2-40B4-BE49-F238E27FC236}">
                <a16:creationId xmlns:a16="http://schemas.microsoft.com/office/drawing/2014/main" id="{6533E042-88D0-B269-7784-35D9269FDC64}"/>
              </a:ext>
            </a:extLst>
          </p:cNvPr>
          <p:cNvSpPr txBox="1"/>
          <p:nvPr/>
        </p:nvSpPr>
        <p:spPr>
          <a:xfrm>
            <a:off x="607592" y="2377000"/>
            <a:ext cx="11419307" cy="2461700"/>
          </a:xfrm>
          <a:prstGeom prst="rect">
            <a:avLst/>
          </a:prstGeom>
          <a:noFill/>
        </p:spPr>
        <p:txBody>
          <a:bodyPr wrap="square" rtlCol="0">
            <a:spAutoFit/>
          </a:bodyPr>
          <a:lstStyle/>
          <a:p>
            <a:pPr algn="ctr">
              <a:lnSpc>
                <a:spcPct val="200000"/>
              </a:lnSpc>
            </a:pPr>
            <a:r>
              <a:rPr lang="pt-BR" altLang="zh-CN" sz="2000" b="1" dirty="0">
                <a:solidFill>
                  <a:prstClr val="white"/>
                </a:solidFill>
                <a:cs typeface="+mn-ea"/>
                <a:sym typeface="+mn-lt"/>
              </a:rPr>
              <a:t>“19.2.7 – Todo estabelecimento de fabricação de explosivos disporá de uma ficha de segurança individual para cada tipo de explosivo fabricado, que indicará as características do material, bem como os cuidados especiais a serem tomados no seu manuseio, transporte, armazenamento e utilização.” </a:t>
            </a:r>
            <a:endParaRPr lang="zh-CN" altLang="en-US" sz="2000" dirty="0">
              <a:solidFill>
                <a:prstClr val="white"/>
              </a:solidFill>
              <a:cs typeface="+mn-ea"/>
              <a:sym typeface="+mn-lt"/>
            </a:endParaRPr>
          </a:p>
        </p:txBody>
      </p:sp>
      <p:pic>
        <p:nvPicPr>
          <p:cNvPr id="5" name="图片 53" descr="图片包含 物体&#10;&#10;已生成高可信度的说明">
            <a:extLst>
              <a:ext uri="{FF2B5EF4-FFF2-40B4-BE49-F238E27FC236}">
                <a16:creationId xmlns:a16="http://schemas.microsoft.com/office/drawing/2014/main" id="{5A27C2E0-1CA3-F129-565B-323FA82C81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107" y="3193930"/>
            <a:ext cx="707186" cy="707186"/>
          </a:xfrm>
          <a:prstGeom prst="rect">
            <a:avLst/>
          </a:prstGeom>
        </p:spPr>
      </p:pic>
      <p:pic>
        <p:nvPicPr>
          <p:cNvPr id="6" name="Imagem 5">
            <a:extLst>
              <a:ext uri="{FF2B5EF4-FFF2-40B4-BE49-F238E27FC236}">
                <a16:creationId xmlns:a16="http://schemas.microsoft.com/office/drawing/2014/main" id="{E8D1209D-5EAC-CBCC-14B2-CF82C39237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20216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13B7D5B-A0C3-4F28-BB88-2DBEACB7A6AF}"/>
              </a:ext>
            </a:extLst>
          </p:cNvPr>
          <p:cNvSpPr/>
          <p:nvPr/>
        </p:nvSpPr>
        <p:spPr>
          <a:xfrm>
            <a:off x="0" y="1606102"/>
            <a:ext cx="12115800" cy="1569660"/>
          </a:xfrm>
          <a:prstGeom prst="rect">
            <a:avLst/>
          </a:prstGeom>
        </p:spPr>
        <p:txBody>
          <a:bodyPr vert="horz" wrap="square">
            <a:spAutoFit/>
          </a:bodyPr>
          <a:lstStyle/>
          <a:p>
            <a:pPr algn="ctr"/>
            <a:r>
              <a:rPr lang="en-US" altLang="zh-CN" sz="9600" b="1" spc="-300" dirty="0" err="1">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rPr>
              <a:t>Parte</a:t>
            </a:r>
            <a:r>
              <a:rPr lang="en-US" altLang="zh-CN" sz="9600" b="1" spc="-300" dirty="0">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rPr>
              <a:t> 05</a:t>
            </a:r>
            <a:endParaRPr lang="zh-CN" altLang="en-US" sz="9600" b="1" spc="-300" dirty="0">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endParaRPr>
          </a:p>
        </p:txBody>
      </p:sp>
      <p:sp>
        <p:nvSpPr>
          <p:cNvPr id="3" name="文本框 41">
            <a:extLst>
              <a:ext uri="{FF2B5EF4-FFF2-40B4-BE49-F238E27FC236}">
                <a16:creationId xmlns:a16="http://schemas.microsoft.com/office/drawing/2014/main" id="{00E40353-443C-F642-4A50-2562C58152E5}"/>
              </a:ext>
            </a:extLst>
          </p:cNvPr>
          <p:cNvSpPr txBox="1"/>
          <p:nvPr/>
        </p:nvSpPr>
        <p:spPr>
          <a:xfrm>
            <a:off x="622300" y="4335326"/>
            <a:ext cx="11074399" cy="1015663"/>
          </a:xfrm>
          <a:prstGeom prst="rect">
            <a:avLst/>
          </a:prstGeom>
          <a:noFill/>
        </p:spPr>
        <p:txBody>
          <a:bodyPr wrap="square" rtlCol="0">
            <a:spAutoFit/>
          </a:bodyPr>
          <a:lstStyle>
            <a:defPPr>
              <a:defRPr lang="zh-CN"/>
            </a:defPPr>
            <a:lvl1pPr algn="dist">
              <a:defRPr sz="28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algn="ctr"/>
            <a:r>
              <a:rPr lang="pt-BR" altLang="zh-CN" sz="6000" dirty="0">
                <a:solidFill>
                  <a:srgbClr val="FA9576"/>
                </a:solidFill>
                <a:effectLst/>
                <a:latin typeface="+mn-lt"/>
                <a:ea typeface="+mn-ea"/>
                <a:cs typeface="+mn-ea"/>
                <a:sym typeface="+mn-lt"/>
              </a:rPr>
              <a:t>Manuseio de Explosivos</a:t>
            </a:r>
            <a:endParaRPr lang="zh-CN" altLang="en-US" sz="6000" dirty="0">
              <a:solidFill>
                <a:srgbClr val="FA9576"/>
              </a:solidFill>
              <a:effectLst/>
              <a:latin typeface="+mn-lt"/>
              <a:ea typeface="+mn-ea"/>
              <a:cs typeface="+mn-ea"/>
              <a:sym typeface="+mn-lt"/>
            </a:endParaRPr>
          </a:p>
        </p:txBody>
      </p:sp>
      <p:pic>
        <p:nvPicPr>
          <p:cNvPr id="2" name="Imagem 1">
            <a:extLst>
              <a:ext uri="{FF2B5EF4-FFF2-40B4-BE49-F238E27FC236}">
                <a16:creationId xmlns:a16="http://schemas.microsoft.com/office/drawing/2014/main" id="{DBE42314-E9BA-7746-DA78-F6252FB3BC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943398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2000">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14:bounceEnd="62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62000">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950"/>
                                </p:stCondLst>
                                <p:childTnLst>
                                  <p:par>
                                    <p:cTn id="10" presetID="2" presetClass="entr" presetSubtype="4"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par>
                                    <p:cTn id="14" presetID="26" presetClass="emph" presetSubtype="0" fill="hold" grpId="1" nodeType="withEffect">
                                      <p:stCondLst>
                                        <p:cond delay="500"/>
                                      </p:stCondLst>
                                      <p:iterate type="lt">
                                        <p:tmPct val="10000"/>
                                      </p:iterate>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950"/>
                                </p:stCondLst>
                                <p:childTnLst>
                                  <p:par>
                                    <p:cTn id="10" presetID="2" presetClass="entr" presetSubtype="4"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par>
                                    <p:cTn id="14" presetID="26" presetClass="emph" presetSubtype="0" fill="hold" grpId="1" nodeType="withEffect">
                                      <p:stCondLst>
                                        <p:cond delay="500"/>
                                      </p:stCondLst>
                                      <p:iterate type="lt">
                                        <p:tmPct val="10000"/>
                                      </p:iterate>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122" name="Picture 2" descr="NR 19 atualizada: o que é e o que diz a norma em 2023">
            <a:extLst>
              <a:ext uri="{FF2B5EF4-FFF2-40B4-BE49-F238E27FC236}">
                <a16:creationId xmlns:a16="http://schemas.microsoft.com/office/drawing/2014/main" id="{6AA61834-C8D1-0B91-74E1-3DA22481B5B2}"/>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9CD6254F-E6F3-06E9-3306-C9281D4A93F3}"/>
              </a:ext>
            </a:extLst>
          </p:cNvPr>
          <p:cNvSpPr/>
          <p:nvPr/>
        </p:nvSpPr>
        <p:spPr>
          <a:xfrm>
            <a:off x="0" y="0"/>
            <a:ext cx="12192000" cy="6858000"/>
          </a:xfrm>
          <a:prstGeom prst="rect">
            <a:avLst/>
          </a:prstGeom>
          <a:solidFill>
            <a:srgbClr val="691D1F">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Fluxograma: Entrada Manual 2">
            <a:extLst>
              <a:ext uri="{FF2B5EF4-FFF2-40B4-BE49-F238E27FC236}">
                <a16:creationId xmlns:a16="http://schemas.microsoft.com/office/drawing/2014/main" id="{AF2EC38C-0C95-CC30-4629-5AD55A940983}"/>
              </a:ext>
            </a:extLst>
          </p:cNvPr>
          <p:cNvSpPr/>
          <p:nvPr/>
        </p:nvSpPr>
        <p:spPr>
          <a:xfrm rot="5400000">
            <a:off x="69850" y="-69850"/>
            <a:ext cx="6858000" cy="6997700"/>
          </a:xfrm>
          <a:prstGeom prst="flowChartManualInp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 name="Group 1" descr="e7d195523061f1c029d8a470330beef7eecbf578a74c67be34E755975358C32C42B60046E65E5AB2B817CFACDA70963A03272FA99D31C85E250EFEC4061BFB07F05F931B289192FCB8E0285A555C1F230D307BE5C25C0A02A148102A1BAEDB15DE6D17ED4C2D37AAA815CC83B2760056FB7B5D8A8CA70F565F2C860F89DCA49999B2685C267E514B43EFE53A5B803607">
            <a:extLst>
              <a:ext uri="{FF2B5EF4-FFF2-40B4-BE49-F238E27FC236}">
                <a16:creationId xmlns:a16="http://schemas.microsoft.com/office/drawing/2014/main" id="{D34661B9-5410-9291-36CD-05628588F989}"/>
              </a:ext>
            </a:extLst>
          </p:cNvPr>
          <p:cNvGrpSpPr/>
          <p:nvPr/>
        </p:nvGrpSpPr>
        <p:grpSpPr>
          <a:xfrm>
            <a:off x="5340443" y="2647672"/>
            <a:ext cx="1891654" cy="1891654"/>
            <a:chOff x="13040668" y="3768916"/>
            <a:chExt cx="3026646" cy="3026646"/>
          </a:xfrm>
        </p:grpSpPr>
        <p:sp>
          <p:nvSpPr>
            <p:cNvPr id="6" name="Oval 6">
              <a:extLst>
                <a:ext uri="{FF2B5EF4-FFF2-40B4-BE49-F238E27FC236}">
                  <a16:creationId xmlns:a16="http://schemas.microsoft.com/office/drawing/2014/main" id="{7B52ACA0-2DD9-920B-5EB6-442911826332}"/>
                </a:ext>
              </a:extLst>
            </p:cNvPr>
            <p:cNvSpPr/>
            <p:nvPr/>
          </p:nvSpPr>
          <p:spPr>
            <a:xfrm>
              <a:off x="13040668" y="3768916"/>
              <a:ext cx="3026646" cy="3026646"/>
            </a:xfrm>
            <a:prstGeom prst="ellipse">
              <a:avLst/>
            </a:prstGeom>
            <a:solidFill>
              <a:srgbClr val="C00000"/>
            </a:solidFill>
            <a:ln w="12700" cap="flat" cmpd="sng" algn="ctr">
              <a:noFill/>
              <a:prstDash val="solid"/>
              <a:miter lim="800000"/>
            </a:ln>
            <a:effectLst>
              <a:outerShdw blurRad="1270000" sx="90000" sy="90000" algn="ctr"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id-ID" sz="1125" b="0" i="0" u="none" strike="noStrike" kern="0" cap="none" spc="0" normalizeH="0" baseline="0" noProof="0">
                <a:ln>
                  <a:noFill/>
                </a:ln>
                <a:effectLst/>
                <a:uLnTx/>
                <a:uFillTx/>
                <a:cs typeface="+mn-ea"/>
                <a:sym typeface="+mn-lt"/>
              </a:endParaRPr>
            </a:p>
          </p:txBody>
        </p:sp>
        <p:grpSp>
          <p:nvGrpSpPr>
            <p:cNvPr id="7" name="Group 12">
              <a:extLst>
                <a:ext uri="{FF2B5EF4-FFF2-40B4-BE49-F238E27FC236}">
                  <a16:creationId xmlns:a16="http://schemas.microsoft.com/office/drawing/2014/main" id="{7B920F01-DF81-500A-CC0D-8783CD20C799}"/>
                </a:ext>
              </a:extLst>
            </p:cNvPr>
            <p:cNvGrpSpPr/>
            <p:nvPr/>
          </p:nvGrpSpPr>
          <p:grpSpPr>
            <a:xfrm>
              <a:off x="14263395" y="4858634"/>
              <a:ext cx="581192" cy="847210"/>
              <a:chOff x="3582988" y="3510757"/>
              <a:chExt cx="319088" cy="465138"/>
            </a:xfrm>
            <a:solidFill>
              <a:sysClr val="window" lastClr="FFFFFF"/>
            </a:solidFill>
          </p:grpSpPr>
          <p:sp>
            <p:nvSpPr>
              <p:cNvPr id="8" name="AutoShape 113">
                <a:extLst>
                  <a:ext uri="{FF2B5EF4-FFF2-40B4-BE49-F238E27FC236}">
                    <a16:creationId xmlns:a16="http://schemas.microsoft.com/office/drawing/2014/main" id="{B935B5CA-FEAF-3AB8-B7A9-260AF6C22A65}"/>
                  </a:ext>
                </a:extLst>
              </p:cNvPr>
              <p:cNvSpPr>
                <a:spLocks/>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effectLst>
                    <a:outerShdw blurRad="38100" dist="38100" dir="2700000" algn="tl">
                      <a:srgbClr val="000000"/>
                    </a:outerShdw>
                  </a:effectLst>
                  <a:uLnTx/>
                  <a:uFillTx/>
                  <a:cs typeface="+mn-ea"/>
                  <a:sym typeface="+mn-lt"/>
                </a:endParaRPr>
              </a:p>
            </p:txBody>
          </p:sp>
          <p:sp>
            <p:nvSpPr>
              <p:cNvPr id="9" name="AutoShape 114">
                <a:extLst>
                  <a:ext uri="{FF2B5EF4-FFF2-40B4-BE49-F238E27FC236}">
                    <a16:creationId xmlns:a16="http://schemas.microsoft.com/office/drawing/2014/main" id="{4C2D448A-FB4D-B681-342F-6AB370576481}"/>
                  </a:ext>
                </a:extLst>
              </p:cNvPr>
              <p:cNvSpPr>
                <a:spLocks/>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effectLst>
                    <a:outerShdw blurRad="38100" dist="38100" dir="2700000" algn="tl">
                      <a:srgbClr val="000000"/>
                    </a:outerShdw>
                  </a:effectLst>
                  <a:uLnTx/>
                  <a:uFillTx/>
                  <a:cs typeface="+mn-ea"/>
                  <a:sym typeface="+mn-lt"/>
                </a:endParaRPr>
              </a:p>
            </p:txBody>
          </p:sp>
        </p:grpSp>
      </p:grpSp>
      <p:sp>
        <p:nvSpPr>
          <p:cNvPr id="10" name="TextBox 13">
            <a:extLst>
              <a:ext uri="{FF2B5EF4-FFF2-40B4-BE49-F238E27FC236}">
                <a16:creationId xmlns:a16="http://schemas.microsoft.com/office/drawing/2014/main" id="{567CECA1-11BB-D32B-B10E-ED7A63C001B2}"/>
              </a:ext>
            </a:extLst>
          </p:cNvPr>
          <p:cNvSpPr txBox="1"/>
          <p:nvPr/>
        </p:nvSpPr>
        <p:spPr>
          <a:xfrm>
            <a:off x="688102" y="2032643"/>
            <a:ext cx="4725506" cy="3351046"/>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400" i="0" u="none" strike="noStrike" kern="0" cap="none" spc="0" normalizeH="0" baseline="0" noProof="0" dirty="0">
                <a:ln>
                  <a:noFill/>
                </a:ln>
                <a:effectLst/>
                <a:uLnTx/>
                <a:uFillTx/>
                <a:cs typeface="+mn-ea"/>
                <a:sym typeface="+mn-lt"/>
              </a:rPr>
              <a:t>O </a:t>
            </a:r>
            <a:r>
              <a:rPr kumimoji="0" lang="pt-BR" altLang="zh-CN" sz="2400" i="0" u="none" strike="noStrike" kern="0" cap="none" spc="0" normalizeH="0" baseline="0" noProof="0" dirty="0">
                <a:ln>
                  <a:noFill/>
                </a:ln>
                <a:solidFill>
                  <a:schemeClr val="accent5"/>
                </a:solidFill>
                <a:effectLst/>
                <a:uLnTx/>
                <a:uFillTx/>
                <a:cs typeface="+mn-ea"/>
                <a:sym typeface="+mn-lt"/>
              </a:rPr>
              <a:t>manuseio de explosivos é uma atividade de extrema delicadeza e requer o cumprimento rigoroso das diretrizes de segurança estabelecidas pela NR-19. </a:t>
            </a:r>
            <a:endParaRPr kumimoji="0" lang="zh-CN" altLang="en-US" sz="2400" b="1" i="0" u="none" strike="noStrike" kern="0" cap="none" spc="0" normalizeH="0" baseline="0" noProof="0" dirty="0">
              <a:ln>
                <a:noFill/>
              </a:ln>
              <a:solidFill>
                <a:schemeClr val="accent5"/>
              </a:solidFill>
              <a:effectLst/>
              <a:uLnTx/>
              <a:uFillTx/>
              <a:cs typeface="+mn-ea"/>
              <a:sym typeface="+mn-lt"/>
            </a:endParaRPr>
          </a:p>
        </p:txBody>
      </p:sp>
      <p:sp>
        <p:nvSpPr>
          <p:cNvPr id="11" name="Rectangle 21" descr="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
            <a:extLst>
              <a:ext uri="{FF2B5EF4-FFF2-40B4-BE49-F238E27FC236}">
                <a16:creationId xmlns:a16="http://schemas.microsoft.com/office/drawing/2014/main" id="{3BB01964-7136-6D90-3390-7410CDF94891}"/>
              </a:ext>
            </a:extLst>
          </p:cNvPr>
          <p:cNvSpPr/>
          <p:nvPr/>
        </p:nvSpPr>
        <p:spPr>
          <a:xfrm>
            <a:off x="11385503" y="243481"/>
            <a:ext cx="514350" cy="5715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12" name="Right Triangle 22" descr="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
            <a:extLst>
              <a:ext uri="{FF2B5EF4-FFF2-40B4-BE49-F238E27FC236}">
                <a16:creationId xmlns:a16="http://schemas.microsoft.com/office/drawing/2014/main" id="{1AE7A01F-0332-0B93-34AC-FC3502DAFBF0}"/>
              </a:ext>
            </a:extLst>
          </p:cNvPr>
          <p:cNvSpPr/>
          <p:nvPr/>
        </p:nvSpPr>
        <p:spPr>
          <a:xfrm rot="5400000">
            <a:off x="489043" y="1897682"/>
            <a:ext cx="384222" cy="384222"/>
          </a:xfrm>
          <a:prstGeom prst="rtTriangle">
            <a:avLst/>
          </a:prstGeom>
          <a:solidFill>
            <a:srgbClr val="DB1D1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pic>
        <p:nvPicPr>
          <p:cNvPr id="13" name="Imagem 12">
            <a:extLst>
              <a:ext uri="{FF2B5EF4-FFF2-40B4-BE49-F238E27FC236}">
                <a16:creationId xmlns:a16="http://schemas.microsoft.com/office/drawing/2014/main" id="{07B7F235-BC27-2E9D-2B80-8FB4F9F4A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02462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1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2500"/>
                            </p:stCondLst>
                            <p:childTnLst>
                              <p:par>
                                <p:cTn id="14" presetID="2" presetClass="entr" presetSubtype="4" decel="10000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750" fill="hold"/>
                                        <p:tgtEl>
                                          <p:spTgt spid="12"/>
                                        </p:tgtEl>
                                        <p:attrNameLst>
                                          <p:attrName>ppt_x</p:attrName>
                                        </p:attrNameLst>
                                      </p:cBhvr>
                                      <p:tavLst>
                                        <p:tav tm="0">
                                          <p:val>
                                            <p:strVal val="#ppt_x"/>
                                          </p:val>
                                        </p:tav>
                                        <p:tav tm="100000">
                                          <p:val>
                                            <p:strVal val="#ppt_x"/>
                                          </p:val>
                                        </p:tav>
                                      </p:tavLst>
                                    </p:anim>
                                    <p:anim calcmode="lin" valueType="num">
                                      <p:cBhvr additive="base">
                                        <p:cTn id="17"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91BF70-484C-CC7A-3700-E44D62C3B596}"/>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矩形 4">
            <a:extLst>
              <a:ext uri="{FF2B5EF4-FFF2-40B4-BE49-F238E27FC236}">
                <a16:creationId xmlns:a16="http://schemas.microsoft.com/office/drawing/2014/main" id="{225C6BCA-489F-4BC1-7AE0-EC4479922B83}"/>
              </a:ext>
            </a:extLst>
          </p:cNvPr>
          <p:cNvSpPr/>
          <p:nvPr/>
        </p:nvSpPr>
        <p:spPr>
          <a:xfrm>
            <a:off x="939800" y="827953"/>
            <a:ext cx="10210662" cy="5230866"/>
          </a:xfrm>
          <a:prstGeom prst="rect">
            <a:avLst/>
          </a:prstGeom>
          <a:solidFill>
            <a:srgbClr val="E60B2F"/>
          </a:solidFill>
          <a:ln>
            <a:noFill/>
          </a:ln>
          <a:effectLst>
            <a:outerShdw blurRad="3048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2" name="组合 2">
            <a:extLst>
              <a:ext uri="{FF2B5EF4-FFF2-40B4-BE49-F238E27FC236}">
                <a16:creationId xmlns:a16="http://schemas.microsoft.com/office/drawing/2014/main" id="{2FF1D9CF-9F7F-8F33-B035-DB2CE15AA0DA}"/>
              </a:ext>
            </a:extLst>
          </p:cNvPr>
          <p:cNvGrpSpPr/>
          <p:nvPr/>
        </p:nvGrpSpPr>
        <p:grpSpPr>
          <a:xfrm>
            <a:off x="10228289" y="5681009"/>
            <a:ext cx="579411" cy="148292"/>
            <a:chOff x="11047684" y="6523945"/>
            <a:chExt cx="726541" cy="184922"/>
          </a:xfrm>
        </p:grpSpPr>
        <p:sp>
          <p:nvSpPr>
            <p:cNvPr id="25" name="椭圆 14">
              <a:extLst>
                <a:ext uri="{FF2B5EF4-FFF2-40B4-BE49-F238E27FC236}">
                  <a16:creationId xmlns:a16="http://schemas.microsoft.com/office/drawing/2014/main" id="{CADA8B23-3684-E2D6-510B-3D2EF06C8E08}"/>
                </a:ext>
              </a:extLst>
            </p:cNvPr>
            <p:cNvSpPr/>
            <p:nvPr/>
          </p:nvSpPr>
          <p:spPr>
            <a:xfrm>
              <a:off x="11589303" y="6523945"/>
              <a:ext cx="184922" cy="184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cs typeface="+mn-ea"/>
                <a:sym typeface="+mn-lt"/>
              </a:endParaRPr>
            </a:p>
          </p:txBody>
        </p:sp>
        <p:sp>
          <p:nvSpPr>
            <p:cNvPr id="26" name="椭圆 15">
              <a:extLst>
                <a:ext uri="{FF2B5EF4-FFF2-40B4-BE49-F238E27FC236}">
                  <a16:creationId xmlns:a16="http://schemas.microsoft.com/office/drawing/2014/main" id="{4D12E78D-0387-9080-1025-5712A4B37214}"/>
                </a:ext>
              </a:extLst>
            </p:cNvPr>
            <p:cNvSpPr/>
            <p:nvPr/>
          </p:nvSpPr>
          <p:spPr>
            <a:xfrm>
              <a:off x="11047684" y="6523945"/>
              <a:ext cx="184922" cy="18492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cs typeface="+mn-ea"/>
                <a:sym typeface="+mn-lt"/>
              </a:endParaRPr>
            </a:p>
          </p:txBody>
        </p:sp>
        <p:sp>
          <p:nvSpPr>
            <p:cNvPr id="27" name="椭圆 16">
              <a:extLst>
                <a:ext uri="{FF2B5EF4-FFF2-40B4-BE49-F238E27FC236}">
                  <a16:creationId xmlns:a16="http://schemas.microsoft.com/office/drawing/2014/main" id="{92E3A25C-0C0B-57C7-7515-67683933440B}"/>
                </a:ext>
              </a:extLst>
            </p:cNvPr>
            <p:cNvSpPr/>
            <p:nvPr/>
          </p:nvSpPr>
          <p:spPr>
            <a:xfrm>
              <a:off x="11318493" y="6523945"/>
              <a:ext cx="184922" cy="18492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cs typeface="+mn-ea"/>
                <a:sym typeface="+mn-lt"/>
              </a:endParaRPr>
            </a:p>
          </p:txBody>
        </p:sp>
      </p:grpSp>
      <p:sp>
        <p:nvSpPr>
          <p:cNvPr id="18" name="文本框 12">
            <a:extLst>
              <a:ext uri="{FF2B5EF4-FFF2-40B4-BE49-F238E27FC236}">
                <a16:creationId xmlns:a16="http://schemas.microsoft.com/office/drawing/2014/main" id="{4B70532D-7373-F7D6-9C8D-7F4428A347BE}"/>
              </a:ext>
            </a:extLst>
          </p:cNvPr>
          <p:cNvSpPr txBox="1"/>
          <p:nvPr/>
        </p:nvSpPr>
        <p:spPr>
          <a:xfrm>
            <a:off x="2543537" y="1266695"/>
            <a:ext cx="8311941" cy="4285276"/>
          </a:xfrm>
          <a:prstGeom prst="rect">
            <a:avLst/>
          </a:prstGeom>
          <a:noFill/>
        </p:spPr>
        <p:txBody>
          <a:bodyPr wrap="square" rtlCol="0">
            <a:spAutoFit/>
          </a:bodyPr>
          <a:lstStyle/>
          <a:p>
            <a:pPr>
              <a:lnSpc>
                <a:spcPct val="150000"/>
              </a:lnSpc>
            </a:pPr>
            <a:r>
              <a:rPr lang="pt-BR" altLang="zh-CN" sz="2000" b="1" dirty="0">
                <a:solidFill>
                  <a:schemeClr val="bg1"/>
                </a:solidFill>
                <a:cs typeface="+mn-ea"/>
                <a:sym typeface="+mn-lt"/>
              </a:rPr>
              <a:t>O </a:t>
            </a:r>
            <a:r>
              <a:rPr lang="pt-BR" altLang="zh-CN" sz="2400" b="1" dirty="0">
                <a:solidFill>
                  <a:schemeClr val="bg1"/>
                </a:solidFill>
                <a:cs typeface="+mn-ea"/>
                <a:sym typeface="+mn-lt"/>
              </a:rPr>
              <a:t>que</a:t>
            </a:r>
            <a:r>
              <a:rPr lang="pt-BR" altLang="zh-CN" sz="2000" b="1" dirty="0">
                <a:solidFill>
                  <a:schemeClr val="bg1"/>
                </a:solidFill>
                <a:cs typeface="+mn-ea"/>
                <a:sym typeface="+mn-lt"/>
              </a:rPr>
              <a:t> é proibido segundo a legislação brasileira no manuseio desses itens:</a:t>
            </a:r>
          </a:p>
          <a:p>
            <a:pPr>
              <a:lnSpc>
                <a:spcPct val="150000"/>
              </a:lnSpc>
            </a:pPr>
            <a:endParaRPr lang="pt-BR" altLang="zh-CN" sz="2000" dirty="0">
              <a:solidFill>
                <a:schemeClr val="bg1"/>
              </a:solidFill>
              <a:cs typeface="+mn-ea"/>
              <a:sym typeface="+mn-lt"/>
            </a:endParaRPr>
          </a:p>
          <a:p>
            <a:pPr marL="342900" indent="-342900">
              <a:lnSpc>
                <a:spcPct val="150000"/>
              </a:lnSpc>
              <a:buFont typeface="+mj-lt"/>
              <a:buAutoNum type="arabicPeriod"/>
            </a:pPr>
            <a:r>
              <a:rPr lang="pt-BR" altLang="zh-CN" sz="2000" dirty="0">
                <a:solidFill>
                  <a:schemeClr val="bg1"/>
                </a:solidFill>
                <a:cs typeface="+mn-ea"/>
                <a:sym typeface="+mn-lt"/>
              </a:rPr>
              <a:t>utilizar ferramentas ou utensílios que possam gerar centelha ou calor por atrito;</a:t>
            </a:r>
          </a:p>
          <a:p>
            <a:pPr marL="342900" indent="-342900">
              <a:lnSpc>
                <a:spcPct val="150000"/>
              </a:lnSpc>
              <a:buFont typeface="+mj-lt"/>
              <a:buAutoNum type="arabicPeriod"/>
            </a:pPr>
            <a:r>
              <a:rPr lang="pt-BR" altLang="zh-CN" sz="2000" dirty="0">
                <a:solidFill>
                  <a:schemeClr val="bg1"/>
                </a:solidFill>
                <a:cs typeface="+mn-ea"/>
                <a:sym typeface="+mn-lt"/>
              </a:rPr>
              <a:t>fumar ou praticar atos que possam produzir fogo ou centelha;</a:t>
            </a:r>
          </a:p>
          <a:p>
            <a:pPr marL="342900" indent="-342900">
              <a:lnSpc>
                <a:spcPct val="150000"/>
              </a:lnSpc>
              <a:buFont typeface="+mj-lt"/>
              <a:buAutoNum type="arabicPeriod"/>
            </a:pPr>
            <a:r>
              <a:rPr lang="pt-BR" altLang="zh-CN" sz="2000" dirty="0">
                <a:solidFill>
                  <a:schemeClr val="bg1"/>
                </a:solidFill>
                <a:cs typeface="+mn-ea"/>
                <a:sym typeface="+mn-lt"/>
              </a:rPr>
              <a:t>usar calçados cravejados com pregos ou peças metálicas externas;</a:t>
            </a:r>
          </a:p>
          <a:p>
            <a:pPr marL="342900" indent="-342900">
              <a:lnSpc>
                <a:spcPct val="150000"/>
              </a:lnSpc>
              <a:buFont typeface="+mj-lt"/>
              <a:buAutoNum type="arabicPeriod"/>
            </a:pPr>
            <a:r>
              <a:rPr lang="pt-BR" altLang="zh-CN" sz="2000" dirty="0">
                <a:solidFill>
                  <a:schemeClr val="bg1"/>
                </a:solidFill>
                <a:cs typeface="+mn-ea"/>
                <a:sym typeface="+mn-lt"/>
              </a:rPr>
              <a:t>manter objetos que não tenham relação direta com a atividade.</a:t>
            </a:r>
            <a:endParaRPr lang="zh-CN" altLang="en-US" sz="2000" b="1" dirty="0">
              <a:solidFill>
                <a:schemeClr val="bg1"/>
              </a:solidFill>
              <a:cs typeface="+mn-ea"/>
              <a:sym typeface="+mn-lt"/>
            </a:endParaRPr>
          </a:p>
        </p:txBody>
      </p:sp>
      <p:grpSp>
        <p:nvGrpSpPr>
          <p:cNvPr id="3" name="Group 14">
            <a:extLst>
              <a:ext uri="{FF2B5EF4-FFF2-40B4-BE49-F238E27FC236}">
                <a16:creationId xmlns:a16="http://schemas.microsoft.com/office/drawing/2014/main" id="{41D62A4C-6670-3F38-52ED-DE8F55C6092A}"/>
              </a:ext>
            </a:extLst>
          </p:cNvPr>
          <p:cNvGrpSpPr/>
          <p:nvPr/>
        </p:nvGrpSpPr>
        <p:grpSpPr>
          <a:xfrm>
            <a:off x="1187332" y="1473200"/>
            <a:ext cx="1008380" cy="546241"/>
            <a:chOff x="466725" y="2427118"/>
            <a:chExt cx="295275" cy="246132"/>
          </a:xfrm>
        </p:grpSpPr>
        <p:sp>
          <p:nvSpPr>
            <p:cNvPr id="4" name="Rectangle: Rounded Corners 15">
              <a:extLst>
                <a:ext uri="{FF2B5EF4-FFF2-40B4-BE49-F238E27FC236}">
                  <a16:creationId xmlns:a16="http://schemas.microsoft.com/office/drawing/2014/main" id="{0303A787-A000-96BE-71AE-B401C7E9FA78}"/>
                </a:ext>
              </a:extLst>
            </p:cNvPr>
            <p:cNvSpPr/>
            <p:nvPr/>
          </p:nvSpPr>
          <p:spPr>
            <a:xfrm>
              <a:off x="466725" y="2427118"/>
              <a:ext cx="295275" cy="92245"/>
            </a:xfrm>
            <a:prstGeom prst="roundRect">
              <a:avLst>
                <a:gd name="adj" fmla="val 50000"/>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cs typeface="+mn-ea"/>
                <a:sym typeface="+mn-lt"/>
              </a:endParaRPr>
            </a:p>
          </p:txBody>
        </p:sp>
        <p:sp>
          <p:nvSpPr>
            <p:cNvPr id="5" name="Rectangle: Rounded Corners 16">
              <a:extLst>
                <a:ext uri="{FF2B5EF4-FFF2-40B4-BE49-F238E27FC236}">
                  <a16:creationId xmlns:a16="http://schemas.microsoft.com/office/drawing/2014/main" id="{AA33913C-F40B-B9B9-49A4-7E8FE3E7D4E7}"/>
                </a:ext>
              </a:extLst>
            </p:cNvPr>
            <p:cNvSpPr/>
            <p:nvPr/>
          </p:nvSpPr>
          <p:spPr>
            <a:xfrm>
              <a:off x="578644" y="2581005"/>
              <a:ext cx="183355" cy="92245"/>
            </a:xfrm>
            <a:prstGeom prst="roundRect">
              <a:avLst>
                <a:gd name="adj" fmla="val 50000"/>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cs typeface="+mn-ea"/>
                <a:sym typeface="+mn-lt"/>
              </a:endParaRPr>
            </a:p>
          </p:txBody>
        </p:sp>
      </p:grpSp>
      <p:grpSp>
        <p:nvGrpSpPr>
          <p:cNvPr id="7" name="组合 24">
            <a:extLst>
              <a:ext uri="{FF2B5EF4-FFF2-40B4-BE49-F238E27FC236}">
                <a16:creationId xmlns:a16="http://schemas.microsoft.com/office/drawing/2014/main" id="{9E6B70D9-9A75-0A06-4BB0-4239EA741821}"/>
              </a:ext>
            </a:extLst>
          </p:cNvPr>
          <p:cNvGrpSpPr/>
          <p:nvPr/>
        </p:nvGrpSpPr>
        <p:grpSpPr>
          <a:xfrm flipH="1">
            <a:off x="481208" y="4890174"/>
            <a:ext cx="1714500" cy="1729961"/>
            <a:chOff x="1869240" y="1695207"/>
            <a:chExt cx="4053990" cy="4056338"/>
          </a:xfrm>
          <a:effectLst>
            <a:outerShdw blurRad="152400" dist="165100" dir="2700000" algn="tl" rotWithShape="0">
              <a:prstClr val="black">
                <a:alpha val="20000"/>
              </a:prstClr>
            </a:outerShdw>
          </a:effectLst>
        </p:grpSpPr>
        <p:grpSp>
          <p:nvGrpSpPr>
            <p:cNvPr id="8" name="Group 3">
              <a:extLst>
                <a:ext uri="{FF2B5EF4-FFF2-40B4-BE49-F238E27FC236}">
                  <a16:creationId xmlns:a16="http://schemas.microsoft.com/office/drawing/2014/main" id="{DFEDE977-47AF-2266-556C-212285D6DB6E}"/>
                </a:ext>
              </a:extLst>
            </p:cNvPr>
            <p:cNvGrpSpPr/>
            <p:nvPr/>
          </p:nvGrpSpPr>
          <p:grpSpPr>
            <a:xfrm rot="20767753">
              <a:off x="1869240" y="1695207"/>
              <a:ext cx="4053990" cy="4056338"/>
              <a:chOff x="3429000" y="1858963"/>
              <a:chExt cx="2739233" cy="2740819"/>
            </a:xfrm>
          </p:grpSpPr>
          <p:sp>
            <p:nvSpPr>
              <p:cNvPr id="10" name="Freeform 5">
                <a:extLst>
                  <a:ext uri="{FF2B5EF4-FFF2-40B4-BE49-F238E27FC236}">
                    <a16:creationId xmlns:a16="http://schemas.microsoft.com/office/drawing/2014/main" id="{09E0CB33-F72F-259B-B468-09D6696E403A}"/>
                  </a:ext>
                </a:extLst>
              </p:cNvPr>
              <p:cNvSpPr>
                <a:spLocks/>
              </p:cNvSpPr>
              <p:nvPr/>
            </p:nvSpPr>
            <p:spPr bwMode="auto">
              <a:xfrm>
                <a:off x="5363370" y="3794920"/>
                <a:ext cx="804863" cy="804862"/>
              </a:xfrm>
              <a:custGeom>
                <a:avLst/>
                <a:gdLst/>
                <a:ahLst/>
                <a:cxnLst>
                  <a:cxn ang="0">
                    <a:pos x="1046" y="168"/>
                  </a:cxn>
                  <a:cxn ang="0">
                    <a:pos x="1122" y="107"/>
                  </a:cxn>
                  <a:cxn ang="0">
                    <a:pos x="1207" y="61"/>
                  </a:cxn>
                  <a:cxn ang="0">
                    <a:pos x="1295" y="27"/>
                  </a:cxn>
                  <a:cxn ang="0">
                    <a:pos x="1388" y="7"/>
                  </a:cxn>
                  <a:cxn ang="0">
                    <a:pos x="1481" y="0"/>
                  </a:cxn>
                  <a:cxn ang="0">
                    <a:pos x="1575" y="7"/>
                  </a:cxn>
                  <a:cxn ang="0">
                    <a:pos x="1667" y="27"/>
                  </a:cxn>
                  <a:cxn ang="0">
                    <a:pos x="1756" y="61"/>
                  </a:cxn>
                  <a:cxn ang="0">
                    <a:pos x="1840" y="107"/>
                  </a:cxn>
                  <a:cxn ang="0">
                    <a:pos x="1918" y="168"/>
                  </a:cxn>
                  <a:cxn ang="0">
                    <a:pos x="4899" y="3149"/>
                  </a:cxn>
                  <a:cxn ang="0">
                    <a:pos x="4960" y="3227"/>
                  </a:cxn>
                  <a:cxn ang="0">
                    <a:pos x="5006" y="3312"/>
                  </a:cxn>
                  <a:cxn ang="0">
                    <a:pos x="5040" y="3400"/>
                  </a:cxn>
                  <a:cxn ang="0">
                    <a:pos x="5059" y="3493"/>
                  </a:cxn>
                  <a:cxn ang="0">
                    <a:pos x="5066" y="3587"/>
                  </a:cxn>
                  <a:cxn ang="0">
                    <a:pos x="5059" y="3681"/>
                  </a:cxn>
                  <a:cxn ang="0">
                    <a:pos x="5040" y="3773"/>
                  </a:cxn>
                  <a:cxn ang="0">
                    <a:pos x="5006" y="3861"/>
                  </a:cxn>
                  <a:cxn ang="0">
                    <a:pos x="4960" y="3946"/>
                  </a:cxn>
                  <a:cxn ang="0">
                    <a:pos x="4899" y="4024"/>
                  </a:cxn>
                  <a:cxn ang="0">
                    <a:pos x="4021" y="4902"/>
                  </a:cxn>
                  <a:cxn ang="0">
                    <a:pos x="3943" y="4963"/>
                  </a:cxn>
                  <a:cxn ang="0">
                    <a:pos x="3859" y="5009"/>
                  </a:cxn>
                  <a:cxn ang="0">
                    <a:pos x="3770" y="5043"/>
                  </a:cxn>
                  <a:cxn ang="0">
                    <a:pos x="3678" y="5062"/>
                  </a:cxn>
                  <a:cxn ang="0">
                    <a:pos x="3584" y="5070"/>
                  </a:cxn>
                  <a:cxn ang="0">
                    <a:pos x="3490" y="5062"/>
                  </a:cxn>
                  <a:cxn ang="0">
                    <a:pos x="3398" y="5043"/>
                  </a:cxn>
                  <a:cxn ang="0">
                    <a:pos x="3310" y="5009"/>
                  </a:cxn>
                  <a:cxn ang="0">
                    <a:pos x="3225" y="4963"/>
                  </a:cxn>
                  <a:cxn ang="0">
                    <a:pos x="3148" y="4902"/>
                  </a:cxn>
                  <a:cxn ang="0">
                    <a:pos x="168" y="1919"/>
                  </a:cxn>
                  <a:cxn ang="0">
                    <a:pos x="107" y="1841"/>
                  </a:cxn>
                  <a:cxn ang="0">
                    <a:pos x="61" y="1757"/>
                  </a:cxn>
                  <a:cxn ang="0">
                    <a:pos x="27" y="1668"/>
                  </a:cxn>
                  <a:cxn ang="0">
                    <a:pos x="7" y="1576"/>
                  </a:cxn>
                  <a:cxn ang="0">
                    <a:pos x="0" y="1482"/>
                  </a:cxn>
                  <a:cxn ang="0">
                    <a:pos x="7" y="1389"/>
                  </a:cxn>
                  <a:cxn ang="0">
                    <a:pos x="27" y="1297"/>
                  </a:cxn>
                  <a:cxn ang="0">
                    <a:pos x="61" y="1207"/>
                  </a:cxn>
                  <a:cxn ang="0">
                    <a:pos x="107" y="1123"/>
                  </a:cxn>
                  <a:cxn ang="0">
                    <a:pos x="168" y="1046"/>
                  </a:cxn>
                </a:cxnLst>
                <a:rect l="0" t="0" r="r" b="b"/>
                <a:pathLst>
                  <a:path w="5066" h="5070">
                    <a:moveTo>
                      <a:pt x="190" y="1021"/>
                    </a:moveTo>
                    <a:lnTo>
                      <a:pt x="1021" y="190"/>
                    </a:lnTo>
                    <a:lnTo>
                      <a:pt x="1046" y="168"/>
                    </a:lnTo>
                    <a:lnTo>
                      <a:pt x="1070" y="146"/>
                    </a:lnTo>
                    <a:lnTo>
                      <a:pt x="1096" y="126"/>
                    </a:lnTo>
                    <a:lnTo>
                      <a:pt x="1122" y="107"/>
                    </a:lnTo>
                    <a:lnTo>
                      <a:pt x="1150" y="90"/>
                    </a:lnTo>
                    <a:lnTo>
                      <a:pt x="1179" y="75"/>
                    </a:lnTo>
                    <a:lnTo>
                      <a:pt x="1207" y="61"/>
                    </a:lnTo>
                    <a:lnTo>
                      <a:pt x="1236" y="48"/>
                    </a:lnTo>
                    <a:lnTo>
                      <a:pt x="1266" y="37"/>
                    </a:lnTo>
                    <a:lnTo>
                      <a:pt x="1295" y="27"/>
                    </a:lnTo>
                    <a:lnTo>
                      <a:pt x="1327" y="18"/>
                    </a:lnTo>
                    <a:lnTo>
                      <a:pt x="1357" y="12"/>
                    </a:lnTo>
                    <a:lnTo>
                      <a:pt x="1388" y="7"/>
                    </a:lnTo>
                    <a:lnTo>
                      <a:pt x="1419" y="3"/>
                    </a:lnTo>
                    <a:lnTo>
                      <a:pt x="1450" y="1"/>
                    </a:lnTo>
                    <a:lnTo>
                      <a:pt x="1481" y="0"/>
                    </a:lnTo>
                    <a:lnTo>
                      <a:pt x="1513" y="1"/>
                    </a:lnTo>
                    <a:lnTo>
                      <a:pt x="1544" y="3"/>
                    </a:lnTo>
                    <a:lnTo>
                      <a:pt x="1575" y="7"/>
                    </a:lnTo>
                    <a:lnTo>
                      <a:pt x="1607" y="12"/>
                    </a:lnTo>
                    <a:lnTo>
                      <a:pt x="1637" y="18"/>
                    </a:lnTo>
                    <a:lnTo>
                      <a:pt x="1667" y="27"/>
                    </a:lnTo>
                    <a:lnTo>
                      <a:pt x="1698" y="37"/>
                    </a:lnTo>
                    <a:lnTo>
                      <a:pt x="1727" y="48"/>
                    </a:lnTo>
                    <a:lnTo>
                      <a:pt x="1756" y="61"/>
                    </a:lnTo>
                    <a:lnTo>
                      <a:pt x="1785" y="75"/>
                    </a:lnTo>
                    <a:lnTo>
                      <a:pt x="1813" y="90"/>
                    </a:lnTo>
                    <a:lnTo>
                      <a:pt x="1840" y="107"/>
                    </a:lnTo>
                    <a:lnTo>
                      <a:pt x="1867" y="126"/>
                    </a:lnTo>
                    <a:lnTo>
                      <a:pt x="1893" y="146"/>
                    </a:lnTo>
                    <a:lnTo>
                      <a:pt x="1918" y="168"/>
                    </a:lnTo>
                    <a:lnTo>
                      <a:pt x="1943" y="190"/>
                    </a:lnTo>
                    <a:lnTo>
                      <a:pt x="4876" y="3126"/>
                    </a:lnTo>
                    <a:lnTo>
                      <a:pt x="4899" y="3149"/>
                    </a:lnTo>
                    <a:lnTo>
                      <a:pt x="4921" y="3175"/>
                    </a:lnTo>
                    <a:lnTo>
                      <a:pt x="4940" y="3201"/>
                    </a:lnTo>
                    <a:lnTo>
                      <a:pt x="4960" y="3227"/>
                    </a:lnTo>
                    <a:lnTo>
                      <a:pt x="4976" y="3255"/>
                    </a:lnTo>
                    <a:lnTo>
                      <a:pt x="4992" y="3284"/>
                    </a:lnTo>
                    <a:lnTo>
                      <a:pt x="5006" y="3312"/>
                    </a:lnTo>
                    <a:lnTo>
                      <a:pt x="5019" y="3341"/>
                    </a:lnTo>
                    <a:lnTo>
                      <a:pt x="5030" y="3371"/>
                    </a:lnTo>
                    <a:lnTo>
                      <a:pt x="5040" y="3400"/>
                    </a:lnTo>
                    <a:lnTo>
                      <a:pt x="5047" y="3431"/>
                    </a:lnTo>
                    <a:lnTo>
                      <a:pt x="5054" y="3462"/>
                    </a:lnTo>
                    <a:lnTo>
                      <a:pt x="5059" y="3493"/>
                    </a:lnTo>
                    <a:lnTo>
                      <a:pt x="5064" y="3524"/>
                    </a:lnTo>
                    <a:lnTo>
                      <a:pt x="5066" y="3555"/>
                    </a:lnTo>
                    <a:lnTo>
                      <a:pt x="5066" y="3587"/>
                    </a:lnTo>
                    <a:lnTo>
                      <a:pt x="5066" y="3618"/>
                    </a:lnTo>
                    <a:lnTo>
                      <a:pt x="5064" y="3649"/>
                    </a:lnTo>
                    <a:lnTo>
                      <a:pt x="5059" y="3681"/>
                    </a:lnTo>
                    <a:lnTo>
                      <a:pt x="5054" y="3711"/>
                    </a:lnTo>
                    <a:lnTo>
                      <a:pt x="5047" y="3742"/>
                    </a:lnTo>
                    <a:lnTo>
                      <a:pt x="5040" y="3773"/>
                    </a:lnTo>
                    <a:lnTo>
                      <a:pt x="5030" y="3803"/>
                    </a:lnTo>
                    <a:lnTo>
                      <a:pt x="5019" y="3832"/>
                    </a:lnTo>
                    <a:lnTo>
                      <a:pt x="5006" y="3861"/>
                    </a:lnTo>
                    <a:lnTo>
                      <a:pt x="4992" y="3891"/>
                    </a:lnTo>
                    <a:lnTo>
                      <a:pt x="4976" y="3919"/>
                    </a:lnTo>
                    <a:lnTo>
                      <a:pt x="4960" y="3946"/>
                    </a:lnTo>
                    <a:lnTo>
                      <a:pt x="4940" y="3973"/>
                    </a:lnTo>
                    <a:lnTo>
                      <a:pt x="4921" y="3999"/>
                    </a:lnTo>
                    <a:lnTo>
                      <a:pt x="4899" y="4024"/>
                    </a:lnTo>
                    <a:lnTo>
                      <a:pt x="4876" y="4047"/>
                    </a:lnTo>
                    <a:lnTo>
                      <a:pt x="4045" y="4879"/>
                    </a:lnTo>
                    <a:lnTo>
                      <a:pt x="4021" y="4902"/>
                    </a:lnTo>
                    <a:lnTo>
                      <a:pt x="3996" y="4924"/>
                    </a:lnTo>
                    <a:lnTo>
                      <a:pt x="3970" y="4943"/>
                    </a:lnTo>
                    <a:lnTo>
                      <a:pt x="3943" y="4963"/>
                    </a:lnTo>
                    <a:lnTo>
                      <a:pt x="3916" y="4979"/>
                    </a:lnTo>
                    <a:lnTo>
                      <a:pt x="3888" y="4995"/>
                    </a:lnTo>
                    <a:lnTo>
                      <a:pt x="3859" y="5009"/>
                    </a:lnTo>
                    <a:lnTo>
                      <a:pt x="3830" y="5022"/>
                    </a:lnTo>
                    <a:lnTo>
                      <a:pt x="3801" y="5033"/>
                    </a:lnTo>
                    <a:lnTo>
                      <a:pt x="3770" y="5043"/>
                    </a:lnTo>
                    <a:lnTo>
                      <a:pt x="3740" y="5050"/>
                    </a:lnTo>
                    <a:lnTo>
                      <a:pt x="3709" y="5058"/>
                    </a:lnTo>
                    <a:lnTo>
                      <a:pt x="3678" y="5062"/>
                    </a:lnTo>
                    <a:lnTo>
                      <a:pt x="3647" y="5067"/>
                    </a:lnTo>
                    <a:lnTo>
                      <a:pt x="3616" y="5069"/>
                    </a:lnTo>
                    <a:lnTo>
                      <a:pt x="3584" y="5070"/>
                    </a:lnTo>
                    <a:lnTo>
                      <a:pt x="3553" y="5069"/>
                    </a:lnTo>
                    <a:lnTo>
                      <a:pt x="3522" y="5067"/>
                    </a:lnTo>
                    <a:lnTo>
                      <a:pt x="3490" y="5062"/>
                    </a:lnTo>
                    <a:lnTo>
                      <a:pt x="3460" y="5058"/>
                    </a:lnTo>
                    <a:lnTo>
                      <a:pt x="3429" y="5050"/>
                    </a:lnTo>
                    <a:lnTo>
                      <a:pt x="3398" y="5043"/>
                    </a:lnTo>
                    <a:lnTo>
                      <a:pt x="3369" y="5033"/>
                    </a:lnTo>
                    <a:lnTo>
                      <a:pt x="3339" y="5022"/>
                    </a:lnTo>
                    <a:lnTo>
                      <a:pt x="3310" y="5009"/>
                    </a:lnTo>
                    <a:lnTo>
                      <a:pt x="3282" y="4995"/>
                    </a:lnTo>
                    <a:lnTo>
                      <a:pt x="3254" y="4979"/>
                    </a:lnTo>
                    <a:lnTo>
                      <a:pt x="3225" y="4963"/>
                    </a:lnTo>
                    <a:lnTo>
                      <a:pt x="3199" y="4943"/>
                    </a:lnTo>
                    <a:lnTo>
                      <a:pt x="3173" y="4924"/>
                    </a:lnTo>
                    <a:lnTo>
                      <a:pt x="3148" y="4902"/>
                    </a:lnTo>
                    <a:lnTo>
                      <a:pt x="3124" y="4879"/>
                    </a:lnTo>
                    <a:lnTo>
                      <a:pt x="190" y="1944"/>
                    </a:lnTo>
                    <a:lnTo>
                      <a:pt x="168" y="1919"/>
                    </a:lnTo>
                    <a:lnTo>
                      <a:pt x="146" y="1894"/>
                    </a:lnTo>
                    <a:lnTo>
                      <a:pt x="125" y="1868"/>
                    </a:lnTo>
                    <a:lnTo>
                      <a:pt x="107" y="1841"/>
                    </a:lnTo>
                    <a:lnTo>
                      <a:pt x="90" y="1814"/>
                    </a:lnTo>
                    <a:lnTo>
                      <a:pt x="75" y="1786"/>
                    </a:lnTo>
                    <a:lnTo>
                      <a:pt x="61" y="1757"/>
                    </a:lnTo>
                    <a:lnTo>
                      <a:pt x="48" y="1728"/>
                    </a:lnTo>
                    <a:lnTo>
                      <a:pt x="37" y="1699"/>
                    </a:lnTo>
                    <a:lnTo>
                      <a:pt x="27" y="1668"/>
                    </a:lnTo>
                    <a:lnTo>
                      <a:pt x="18" y="1638"/>
                    </a:lnTo>
                    <a:lnTo>
                      <a:pt x="12" y="1608"/>
                    </a:lnTo>
                    <a:lnTo>
                      <a:pt x="7" y="1576"/>
                    </a:lnTo>
                    <a:lnTo>
                      <a:pt x="3" y="1545"/>
                    </a:lnTo>
                    <a:lnTo>
                      <a:pt x="1" y="1514"/>
                    </a:lnTo>
                    <a:lnTo>
                      <a:pt x="0" y="1482"/>
                    </a:lnTo>
                    <a:lnTo>
                      <a:pt x="1" y="1451"/>
                    </a:lnTo>
                    <a:lnTo>
                      <a:pt x="3" y="1421"/>
                    </a:lnTo>
                    <a:lnTo>
                      <a:pt x="7" y="1389"/>
                    </a:lnTo>
                    <a:lnTo>
                      <a:pt x="12" y="1358"/>
                    </a:lnTo>
                    <a:lnTo>
                      <a:pt x="18" y="1328"/>
                    </a:lnTo>
                    <a:lnTo>
                      <a:pt x="27" y="1297"/>
                    </a:lnTo>
                    <a:lnTo>
                      <a:pt x="37" y="1267"/>
                    </a:lnTo>
                    <a:lnTo>
                      <a:pt x="48" y="1237"/>
                    </a:lnTo>
                    <a:lnTo>
                      <a:pt x="61" y="1207"/>
                    </a:lnTo>
                    <a:lnTo>
                      <a:pt x="75" y="1179"/>
                    </a:lnTo>
                    <a:lnTo>
                      <a:pt x="90" y="1151"/>
                    </a:lnTo>
                    <a:lnTo>
                      <a:pt x="107" y="1123"/>
                    </a:lnTo>
                    <a:lnTo>
                      <a:pt x="125" y="1097"/>
                    </a:lnTo>
                    <a:lnTo>
                      <a:pt x="146" y="1071"/>
                    </a:lnTo>
                    <a:lnTo>
                      <a:pt x="168" y="1046"/>
                    </a:lnTo>
                    <a:lnTo>
                      <a:pt x="190" y="1021"/>
                    </a:lnTo>
                  </a:path>
                </a:pathLst>
              </a:custGeom>
              <a:solidFill>
                <a:srgbClr val="C00000"/>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1" name="Freeform 6">
                <a:extLst>
                  <a:ext uri="{FF2B5EF4-FFF2-40B4-BE49-F238E27FC236}">
                    <a16:creationId xmlns:a16="http://schemas.microsoft.com/office/drawing/2014/main" id="{CA7D1A2C-9E7E-BBE8-7D00-A1A9C9B7F0A5}"/>
                  </a:ext>
                </a:extLst>
              </p:cNvPr>
              <p:cNvSpPr>
                <a:spLocks/>
              </p:cNvSpPr>
              <p:nvPr/>
            </p:nvSpPr>
            <p:spPr bwMode="auto">
              <a:xfrm>
                <a:off x="5391945" y="3823495"/>
                <a:ext cx="300038" cy="300037"/>
              </a:xfrm>
              <a:custGeom>
                <a:avLst/>
                <a:gdLst/>
                <a:ahLst/>
                <a:cxnLst>
                  <a:cxn ang="0">
                    <a:pos x="0" y="1753"/>
                  </a:cxn>
                  <a:cxn ang="0">
                    <a:pos x="1751" y="0"/>
                  </a:cxn>
                  <a:cxn ang="0">
                    <a:pos x="1888" y="136"/>
                  </a:cxn>
                  <a:cxn ang="0">
                    <a:pos x="136" y="1889"/>
                  </a:cxn>
                  <a:cxn ang="0">
                    <a:pos x="0" y="1753"/>
                  </a:cxn>
                </a:cxnLst>
                <a:rect l="0" t="0" r="r" b="b"/>
                <a:pathLst>
                  <a:path w="1888" h="1889">
                    <a:moveTo>
                      <a:pt x="0" y="1753"/>
                    </a:moveTo>
                    <a:lnTo>
                      <a:pt x="1751" y="0"/>
                    </a:lnTo>
                    <a:lnTo>
                      <a:pt x="1888" y="136"/>
                    </a:lnTo>
                    <a:lnTo>
                      <a:pt x="136" y="1889"/>
                    </a:lnTo>
                    <a:lnTo>
                      <a:pt x="0" y="1753"/>
                    </a:lnTo>
                    <a:close/>
                  </a:path>
                </a:pathLst>
              </a:custGeom>
              <a:solidFill>
                <a:schemeClr val="bg1"/>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3" name="Freeform 7">
                <a:extLst>
                  <a:ext uri="{FF2B5EF4-FFF2-40B4-BE49-F238E27FC236}">
                    <a16:creationId xmlns:a16="http://schemas.microsoft.com/office/drawing/2014/main" id="{ED78A9D6-DDA3-658D-1657-0ADF77B0D871}"/>
                  </a:ext>
                </a:extLst>
              </p:cNvPr>
              <p:cNvSpPr>
                <a:spLocks/>
              </p:cNvSpPr>
              <p:nvPr/>
            </p:nvSpPr>
            <p:spPr bwMode="auto">
              <a:xfrm>
                <a:off x="5841207" y="4271170"/>
                <a:ext cx="298450" cy="300037"/>
              </a:xfrm>
              <a:custGeom>
                <a:avLst/>
                <a:gdLst/>
                <a:ahLst/>
                <a:cxnLst>
                  <a:cxn ang="0">
                    <a:pos x="0" y="1752"/>
                  </a:cxn>
                  <a:cxn ang="0">
                    <a:pos x="1752" y="0"/>
                  </a:cxn>
                  <a:cxn ang="0">
                    <a:pos x="1889" y="136"/>
                  </a:cxn>
                  <a:cxn ang="0">
                    <a:pos x="136" y="1890"/>
                  </a:cxn>
                  <a:cxn ang="0">
                    <a:pos x="0" y="1752"/>
                  </a:cxn>
                </a:cxnLst>
                <a:rect l="0" t="0" r="r" b="b"/>
                <a:pathLst>
                  <a:path w="1889" h="1890">
                    <a:moveTo>
                      <a:pt x="0" y="1752"/>
                    </a:moveTo>
                    <a:lnTo>
                      <a:pt x="1752" y="0"/>
                    </a:lnTo>
                    <a:lnTo>
                      <a:pt x="1889" y="136"/>
                    </a:lnTo>
                    <a:lnTo>
                      <a:pt x="136" y="1890"/>
                    </a:lnTo>
                    <a:lnTo>
                      <a:pt x="0" y="1752"/>
                    </a:lnTo>
                    <a:close/>
                  </a:path>
                </a:pathLst>
              </a:custGeom>
              <a:solidFill>
                <a:schemeClr val="bg1"/>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4" name="Freeform 8">
                <a:extLst>
                  <a:ext uri="{FF2B5EF4-FFF2-40B4-BE49-F238E27FC236}">
                    <a16:creationId xmlns:a16="http://schemas.microsoft.com/office/drawing/2014/main" id="{464EFD7A-FA4B-F355-1998-FEB5EEBF5C32}"/>
                  </a:ext>
                </a:extLst>
              </p:cNvPr>
              <p:cNvSpPr>
                <a:spLocks/>
              </p:cNvSpPr>
              <p:nvPr/>
            </p:nvSpPr>
            <p:spPr bwMode="auto">
              <a:xfrm>
                <a:off x="5045870" y="3477420"/>
                <a:ext cx="481013" cy="481012"/>
              </a:xfrm>
              <a:custGeom>
                <a:avLst/>
                <a:gdLst/>
                <a:ahLst/>
                <a:cxnLst>
                  <a:cxn ang="0">
                    <a:pos x="2174" y="3030"/>
                  </a:cxn>
                  <a:cxn ang="0">
                    <a:pos x="3029" y="2176"/>
                  </a:cxn>
                  <a:cxn ang="0">
                    <a:pos x="854" y="0"/>
                  </a:cxn>
                  <a:cxn ang="0">
                    <a:pos x="0" y="855"/>
                  </a:cxn>
                  <a:cxn ang="0">
                    <a:pos x="2174" y="3030"/>
                  </a:cxn>
                </a:cxnLst>
                <a:rect l="0" t="0" r="r" b="b"/>
                <a:pathLst>
                  <a:path w="3029" h="3030">
                    <a:moveTo>
                      <a:pt x="2174" y="3030"/>
                    </a:moveTo>
                    <a:lnTo>
                      <a:pt x="3029" y="2176"/>
                    </a:lnTo>
                    <a:lnTo>
                      <a:pt x="854" y="0"/>
                    </a:lnTo>
                    <a:lnTo>
                      <a:pt x="0" y="855"/>
                    </a:lnTo>
                    <a:lnTo>
                      <a:pt x="2174" y="3030"/>
                    </a:lnTo>
                    <a:close/>
                  </a:path>
                </a:pathLst>
              </a:custGeom>
              <a:solidFill>
                <a:srgbClr val="FFFFFF">
                  <a:lumMod val="75000"/>
                </a:srgbClr>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5" name="Freeform 9">
                <a:extLst>
                  <a:ext uri="{FF2B5EF4-FFF2-40B4-BE49-F238E27FC236}">
                    <a16:creationId xmlns:a16="http://schemas.microsoft.com/office/drawing/2014/main" id="{86CDF466-C608-A86C-8031-5CC1653BB93F}"/>
                  </a:ext>
                </a:extLst>
              </p:cNvPr>
              <p:cNvSpPr>
                <a:spLocks/>
              </p:cNvSpPr>
              <p:nvPr/>
            </p:nvSpPr>
            <p:spPr bwMode="auto">
              <a:xfrm>
                <a:off x="5018882" y="3451226"/>
                <a:ext cx="163513" cy="163512"/>
              </a:xfrm>
              <a:custGeom>
                <a:avLst/>
                <a:gdLst/>
                <a:ahLst/>
                <a:cxnLst>
                  <a:cxn ang="0">
                    <a:pos x="0" y="855"/>
                  </a:cxn>
                  <a:cxn ang="0">
                    <a:pos x="854" y="0"/>
                  </a:cxn>
                  <a:cxn ang="0">
                    <a:pos x="1032" y="179"/>
                  </a:cxn>
                  <a:cxn ang="0">
                    <a:pos x="178" y="1034"/>
                  </a:cxn>
                  <a:cxn ang="0">
                    <a:pos x="0" y="855"/>
                  </a:cxn>
                </a:cxnLst>
                <a:rect l="0" t="0" r="r" b="b"/>
                <a:pathLst>
                  <a:path w="1032" h="1034">
                    <a:moveTo>
                      <a:pt x="0" y="855"/>
                    </a:moveTo>
                    <a:lnTo>
                      <a:pt x="854" y="0"/>
                    </a:lnTo>
                    <a:lnTo>
                      <a:pt x="1032" y="179"/>
                    </a:lnTo>
                    <a:lnTo>
                      <a:pt x="178" y="1034"/>
                    </a:lnTo>
                    <a:lnTo>
                      <a:pt x="0" y="855"/>
                    </a:lnTo>
                    <a:close/>
                  </a:path>
                </a:pathLst>
              </a:custGeom>
              <a:solidFill>
                <a:srgbClr val="C00000"/>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6" name="Freeform 10">
                <a:extLst>
                  <a:ext uri="{FF2B5EF4-FFF2-40B4-BE49-F238E27FC236}">
                    <a16:creationId xmlns:a16="http://schemas.microsoft.com/office/drawing/2014/main" id="{9FA974FA-5AE5-C004-77FA-6E9DA1D9D73E}"/>
                  </a:ext>
                </a:extLst>
              </p:cNvPr>
              <p:cNvSpPr>
                <a:spLocks/>
              </p:cNvSpPr>
              <p:nvPr/>
            </p:nvSpPr>
            <p:spPr bwMode="auto">
              <a:xfrm>
                <a:off x="3429000" y="1858963"/>
                <a:ext cx="1949450" cy="1949450"/>
              </a:xfrm>
              <a:custGeom>
                <a:avLst/>
                <a:gdLst/>
                <a:ahLst/>
                <a:cxnLst>
                  <a:cxn ang="0">
                    <a:pos x="10899" y="10020"/>
                  </a:cxn>
                  <a:cxn ang="0">
                    <a:pos x="11425" y="9264"/>
                  </a:cxn>
                  <a:cxn ang="0">
                    <a:pos x="11824" y="8454"/>
                  </a:cxn>
                  <a:cxn ang="0">
                    <a:pos x="12097" y="7604"/>
                  </a:cxn>
                  <a:cxn ang="0">
                    <a:pos x="12244" y="6730"/>
                  </a:cxn>
                  <a:cxn ang="0">
                    <a:pos x="12266" y="5845"/>
                  </a:cxn>
                  <a:cxn ang="0">
                    <a:pos x="12160" y="4965"/>
                  </a:cxn>
                  <a:cxn ang="0">
                    <a:pos x="11930" y="4105"/>
                  </a:cxn>
                  <a:cxn ang="0">
                    <a:pos x="11572" y="3281"/>
                  </a:cxn>
                  <a:cxn ang="0">
                    <a:pos x="11089" y="2505"/>
                  </a:cxn>
                  <a:cxn ang="0">
                    <a:pos x="10479" y="1795"/>
                  </a:cxn>
                  <a:cxn ang="0">
                    <a:pos x="9768" y="1185"/>
                  </a:cxn>
                  <a:cxn ang="0">
                    <a:pos x="8994" y="701"/>
                  </a:cxn>
                  <a:cxn ang="0">
                    <a:pos x="8169" y="343"/>
                  </a:cxn>
                  <a:cxn ang="0">
                    <a:pos x="7311" y="112"/>
                  </a:cxn>
                  <a:cxn ang="0">
                    <a:pos x="6432" y="7"/>
                  </a:cxn>
                  <a:cxn ang="0">
                    <a:pos x="5547" y="27"/>
                  </a:cxn>
                  <a:cxn ang="0">
                    <a:pos x="4672" y="176"/>
                  </a:cxn>
                  <a:cxn ang="0">
                    <a:pos x="3824" y="448"/>
                  </a:cxn>
                  <a:cxn ang="0">
                    <a:pos x="3014" y="849"/>
                  </a:cxn>
                  <a:cxn ang="0">
                    <a:pos x="2259" y="1374"/>
                  </a:cxn>
                  <a:cxn ang="0">
                    <a:pos x="1577" y="2023"/>
                  </a:cxn>
                  <a:cxn ang="0">
                    <a:pos x="1009" y="2757"/>
                  </a:cxn>
                  <a:cxn ang="0">
                    <a:pos x="567" y="3550"/>
                  </a:cxn>
                  <a:cxn ang="0">
                    <a:pos x="252" y="4388"/>
                  </a:cxn>
                  <a:cxn ang="0">
                    <a:pos x="63" y="5257"/>
                  </a:cxn>
                  <a:cxn ang="0">
                    <a:pos x="0" y="6140"/>
                  </a:cxn>
                  <a:cxn ang="0">
                    <a:pos x="63" y="7023"/>
                  </a:cxn>
                  <a:cxn ang="0">
                    <a:pos x="252" y="7890"/>
                  </a:cxn>
                  <a:cxn ang="0">
                    <a:pos x="567" y="8729"/>
                  </a:cxn>
                  <a:cxn ang="0">
                    <a:pos x="1009" y="9523"/>
                  </a:cxn>
                  <a:cxn ang="0">
                    <a:pos x="1577" y="10257"/>
                  </a:cxn>
                  <a:cxn ang="0">
                    <a:pos x="2259" y="10906"/>
                  </a:cxn>
                  <a:cxn ang="0">
                    <a:pos x="3014" y="11431"/>
                  </a:cxn>
                  <a:cxn ang="0">
                    <a:pos x="3824" y="11831"/>
                  </a:cxn>
                  <a:cxn ang="0">
                    <a:pos x="4672" y="12104"/>
                  </a:cxn>
                  <a:cxn ang="0">
                    <a:pos x="5547" y="12251"/>
                  </a:cxn>
                  <a:cxn ang="0">
                    <a:pos x="6432" y="12273"/>
                  </a:cxn>
                  <a:cxn ang="0">
                    <a:pos x="7311" y="12167"/>
                  </a:cxn>
                  <a:cxn ang="0">
                    <a:pos x="8169" y="11937"/>
                  </a:cxn>
                  <a:cxn ang="0">
                    <a:pos x="8994" y="11579"/>
                  </a:cxn>
                  <a:cxn ang="0">
                    <a:pos x="9768" y="11095"/>
                  </a:cxn>
                  <a:cxn ang="0">
                    <a:pos x="10479" y="10485"/>
                  </a:cxn>
                </a:cxnLst>
                <a:rect l="0" t="0" r="r" b="b"/>
                <a:pathLst>
                  <a:path w="12273" h="12280">
                    <a:moveTo>
                      <a:pt x="10479" y="10485"/>
                    </a:moveTo>
                    <a:lnTo>
                      <a:pt x="10696" y="10257"/>
                    </a:lnTo>
                    <a:lnTo>
                      <a:pt x="10899" y="10020"/>
                    </a:lnTo>
                    <a:lnTo>
                      <a:pt x="11089" y="9774"/>
                    </a:lnTo>
                    <a:lnTo>
                      <a:pt x="11264" y="9523"/>
                    </a:lnTo>
                    <a:lnTo>
                      <a:pt x="11425" y="9264"/>
                    </a:lnTo>
                    <a:lnTo>
                      <a:pt x="11572" y="8999"/>
                    </a:lnTo>
                    <a:lnTo>
                      <a:pt x="11705" y="8729"/>
                    </a:lnTo>
                    <a:lnTo>
                      <a:pt x="11824" y="8454"/>
                    </a:lnTo>
                    <a:lnTo>
                      <a:pt x="11930" y="8174"/>
                    </a:lnTo>
                    <a:lnTo>
                      <a:pt x="12021" y="7890"/>
                    </a:lnTo>
                    <a:lnTo>
                      <a:pt x="12097" y="7604"/>
                    </a:lnTo>
                    <a:lnTo>
                      <a:pt x="12160" y="7315"/>
                    </a:lnTo>
                    <a:lnTo>
                      <a:pt x="12210" y="7023"/>
                    </a:lnTo>
                    <a:lnTo>
                      <a:pt x="12244" y="6730"/>
                    </a:lnTo>
                    <a:lnTo>
                      <a:pt x="12266" y="6435"/>
                    </a:lnTo>
                    <a:lnTo>
                      <a:pt x="12273" y="6140"/>
                    </a:lnTo>
                    <a:lnTo>
                      <a:pt x="12266" y="5845"/>
                    </a:lnTo>
                    <a:lnTo>
                      <a:pt x="12244" y="5550"/>
                    </a:lnTo>
                    <a:lnTo>
                      <a:pt x="12210" y="5257"/>
                    </a:lnTo>
                    <a:lnTo>
                      <a:pt x="12160" y="4965"/>
                    </a:lnTo>
                    <a:lnTo>
                      <a:pt x="12097" y="4675"/>
                    </a:lnTo>
                    <a:lnTo>
                      <a:pt x="12021" y="4388"/>
                    </a:lnTo>
                    <a:lnTo>
                      <a:pt x="11930" y="4105"/>
                    </a:lnTo>
                    <a:lnTo>
                      <a:pt x="11824" y="3826"/>
                    </a:lnTo>
                    <a:lnTo>
                      <a:pt x="11705" y="3550"/>
                    </a:lnTo>
                    <a:lnTo>
                      <a:pt x="11572" y="3281"/>
                    </a:lnTo>
                    <a:lnTo>
                      <a:pt x="11425" y="3016"/>
                    </a:lnTo>
                    <a:lnTo>
                      <a:pt x="11264" y="2757"/>
                    </a:lnTo>
                    <a:lnTo>
                      <a:pt x="11089" y="2505"/>
                    </a:lnTo>
                    <a:lnTo>
                      <a:pt x="10899" y="2260"/>
                    </a:lnTo>
                    <a:lnTo>
                      <a:pt x="10696" y="2023"/>
                    </a:lnTo>
                    <a:lnTo>
                      <a:pt x="10479" y="1795"/>
                    </a:lnTo>
                    <a:lnTo>
                      <a:pt x="10251" y="1578"/>
                    </a:lnTo>
                    <a:lnTo>
                      <a:pt x="10014" y="1374"/>
                    </a:lnTo>
                    <a:lnTo>
                      <a:pt x="9768" y="1185"/>
                    </a:lnTo>
                    <a:lnTo>
                      <a:pt x="9517" y="1010"/>
                    </a:lnTo>
                    <a:lnTo>
                      <a:pt x="9259" y="849"/>
                    </a:lnTo>
                    <a:lnTo>
                      <a:pt x="8994" y="701"/>
                    </a:lnTo>
                    <a:lnTo>
                      <a:pt x="8724" y="567"/>
                    </a:lnTo>
                    <a:lnTo>
                      <a:pt x="8449" y="448"/>
                    </a:lnTo>
                    <a:lnTo>
                      <a:pt x="8169" y="343"/>
                    </a:lnTo>
                    <a:lnTo>
                      <a:pt x="7886" y="252"/>
                    </a:lnTo>
                    <a:lnTo>
                      <a:pt x="7599" y="176"/>
                    </a:lnTo>
                    <a:lnTo>
                      <a:pt x="7311" y="112"/>
                    </a:lnTo>
                    <a:lnTo>
                      <a:pt x="7019" y="63"/>
                    </a:lnTo>
                    <a:lnTo>
                      <a:pt x="6726" y="27"/>
                    </a:lnTo>
                    <a:lnTo>
                      <a:pt x="6432" y="7"/>
                    </a:lnTo>
                    <a:lnTo>
                      <a:pt x="6136" y="0"/>
                    </a:lnTo>
                    <a:lnTo>
                      <a:pt x="5841" y="7"/>
                    </a:lnTo>
                    <a:lnTo>
                      <a:pt x="5547" y="27"/>
                    </a:lnTo>
                    <a:lnTo>
                      <a:pt x="5254" y="63"/>
                    </a:lnTo>
                    <a:lnTo>
                      <a:pt x="4962" y="112"/>
                    </a:lnTo>
                    <a:lnTo>
                      <a:pt x="4672" y="176"/>
                    </a:lnTo>
                    <a:lnTo>
                      <a:pt x="4386" y="252"/>
                    </a:lnTo>
                    <a:lnTo>
                      <a:pt x="4103" y="343"/>
                    </a:lnTo>
                    <a:lnTo>
                      <a:pt x="3824" y="448"/>
                    </a:lnTo>
                    <a:lnTo>
                      <a:pt x="3548" y="567"/>
                    </a:lnTo>
                    <a:lnTo>
                      <a:pt x="3279" y="701"/>
                    </a:lnTo>
                    <a:lnTo>
                      <a:pt x="3014" y="849"/>
                    </a:lnTo>
                    <a:lnTo>
                      <a:pt x="2755" y="1010"/>
                    </a:lnTo>
                    <a:lnTo>
                      <a:pt x="2503" y="1185"/>
                    </a:lnTo>
                    <a:lnTo>
                      <a:pt x="2259" y="1374"/>
                    </a:lnTo>
                    <a:lnTo>
                      <a:pt x="2022" y="1578"/>
                    </a:lnTo>
                    <a:lnTo>
                      <a:pt x="1794" y="1795"/>
                    </a:lnTo>
                    <a:lnTo>
                      <a:pt x="1577" y="2023"/>
                    </a:lnTo>
                    <a:lnTo>
                      <a:pt x="1374" y="2260"/>
                    </a:lnTo>
                    <a:lnTo>
                      <a:pt x="1184" y="2505"/>
                    </a:lnTo>
                    <a:lnTo>
                      <a:pt x="1009" y="2757"/>
                    </a:lnTo>
                    <a:lnTo>
                      <a:pt x="848" y="3016"/>
                    </a:lnTo>
                    <a:lnTo>
                      <a:pt x="701" y="3281"/>
                    </a:lnTo>
                    <a:lnTo>
                      <a:pt x="567" y="3550"/>
                    </a:lnTo>
                    <a:lnTo>
                      <a:pt x="448" y="3826"/>
                    </a:lnTo>
                    <a:lnTo>
                      <a:pt x="343" y="4105"/>
                    </a:lnTo>
                    <a:lnTo>
                      <a:pt x="252" y="4388"/>
                    </a:lnTo>
                    <a:lnTo>
                      <a:pt x="175" y="4675"/>
                    </a:lnTo>
                    <a:lnTo>
                      <a:pt x="112" y="4965"/>
                    </a:lnTo>
                    <a:lnTo>
                      <a:pt x="63" y="5257"/>
                    </a:lnTo>
                    <a:lnTo>
                      <a:pt x="27" y="5550"/>
                    </a:lnTo>
                    <a:lnTo>
                      <a:pt x="7" y="5845"/>
                    </a:lnTo>
                    <a:lnTo>
                      <a:pt x="0" y="6140"/>
                    </a:lnTo>
                    <a:lnTo>
                      <a:pt x="7" y="6435"/>
                    </a:lnTo>
                    <a:lnTo>
                      <a:pt x="27" y="6730"/>
                    </a:lnTo>
                    <a:lnTo>
                      <a:pt x="63" y="7023"/>
                    </a:lnTo>
                    <a:lnTo>
                      <a:pt x="112" y="7315"/>
                    </a:lnTo>
                    <a:lnTo>
                      <a:pt x="175" y="7604"/>
                    </a:lnTo>
                    <a:lnTo>
                      <a:pt x="252" y="7890"/>
                    </a:lnTo>
                    <a:lnTo>
                      <a:pt x="343" y="8174"/>
                    </a:lnTo>
                    <a:lnTo>
                      <a:pt x="448" y="8454"/>
                    </a:lnTo>
                    <a:lnTo>
                      <a:pt x="567" y="8729"/>
                    </a:lnTo>
                    <a:lnTo>
                      <a:pt x="701" y="8999"/>
                    </a:lnTo>
                    <a:lnTo>
                      <a:pt x="848" y="9264"/>
                    </a:lnTo>
                    <a:lnTo>
                      <a:pt x="1009" y="9523"/>
                    </a:lnTo>
                    <a:lnTo>
                      <a:pt x="1184" y="9774"/>
                    </a:lnTo>
                    <a:lnTo>
                      <a:pt x="1374" y="10020"/>
                    </a:lnTo>
                    <a:lnTo>
                      <a:pt x="1577" y="10257"/>
                    </a:lnTo>
                    <a:lnTo>
                      <a:pt x="1794" y="10485"/>
                    </a:lnTo>
                    <a:lnTo>
                      <a:pt x="2022" y="10702"/>
                    </a:lnTo>
                    <a:lnTo>
                      <a:pt x="2259" y="10906"/>
                    </a:lnTo>
                    <a:lnTo>
                      <a:pt x="2503" y="11095"/>
                    </a:lnTo>
                    <a:lnTo>
                      <a:pt x="2755" y="11270"/>
                    </a:lnTo>
                    <a:lnTo>
                      <a:pt x="3014" y="11431"/>
                    </a:lnTo>
                    <a:lnTo>
                      <a:pt x="3279" y="11579"/>
                    </a:lnTo>
                    <a:lnTo>
                      <a:pt x="3548" y="11712"/>
                    </a:lnTo>
                    <a:lnTo>
                      <a:pt x="3824" y="11831"/>
                    </a:lnTo>
                    <a:lnTo>
                      <a:pt x="4103" y="11937"/>
                    </a:lnTo>
                    <a:lnTo>
                      <a:pt x="4386" y="12028"/>
                    </a:lnTo>
                    <a:lnTo>
                      <a:pt x="4672" y="12104"/>
                    </a:lnTo>
                    <a:lnTo>
                      <a:pt x="4962" y="12167"/>
                    </a:lnTo>
                    <a:lnTo>
                      <a:pt x="5254" y="12217"/>
                    </a:lnTo>
                    <a:lnTo>
                      <a:pt x="5547" y="12251"/>
                    </a:lnTo>
                    <a:lnTo>
                      <a:pt x="5841" y="12273"/>
                    </a:lnTo>
                    <a:lnTo>
                      <a:pt x="6136" y="12280"/>
                    </a:lnTo>
                    <a:lnTo>
                      <a:pt x="6432" y="12273"/>
                    </a:lnTo>
                    <a:lnTo>
                      <a:pt x="6726" y="12251"/>
                    </a:lnTo>
                    <a:lnTo>
                      <a:pt x="7019" y="12217"/>
                    </a:lnTo>
                    <a:lnTo>
                      <a:pt x="7311" y="12167"/>
                    </a:lnTo>
                    <a:lnTo>
                      <a:pt x="7599" y="12104"/>
                    </a:lnTo>
                    <a:lnTo>
                      <a:pt x="7886" y="12028"/>
                    </a:lnTo>
                    <a:lnTo>
                      <a:pt x="8169" y="11937"/>
                    </a:lnTo>
                    <a:lnTo>
                      <a:pt x="8449" y="11831"/>
                    </a:lnTo>
                    <a:lnTo>
                      <a:pt x="8724" y="11712"/>
                    </a:lnTo>
                    <a:lnTo>
                      <a:pt x="8994" y="11579"/>
                    </a:lnTo>
                    <a:lnTo>
                      <a:pt x="9259" y="11431"/>
                    </a:lnTo>
                    <a:lnTo>
                      <a:pt x="9517" y="11270"/>
                    </a:lnTo>
                    <a:lnTo>
                      <a:pt x="9768" y="11095"/>
                    </a:lnTo>
                    <a:lnTo>
                      <a:pt x="10014" y="10906"/>
                    </a:lnTo>
                    <a:lnTo>
                      <a:pt x="10251" y="10702"/>
                    </a:lnTo>
                    <a:lnTo>
                      <a:pt x="10479" y="10485"/>
                    </a:lnTo>
                  </a:path>
                </a:pathLst>
              </a:custGeom>
              <a:solidFill>
                <a:srgbClr val="FFFFFF"/>
              </a:solidFill>
              <a:ln w="38100" cap="flat" cmpd="sng" algn="ctr">
                <a:solidFill>
                  <a:srgbClr val="A6A6A6"/>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ar-SA" sz="1200" b="0" i="0" u="none" strike="noStrike" kern="0" cap="none" spc="0" normalizeH="0" baseline="0" noProof="0" dirty="0">
                  <a:ln>
                    <a:noFill/>
                  </a:ln>
                  <a:solidFill>
                    <a:prstClr val="white"/>
                  </a:solidFill>
                  <a:effectLst/>
                  <a:uLnTx/>
                  <a:uFillTx/>
                  <a:cs typeface="+mn-ea"/>
                  <a:sym typeface="+mn-lt"/>
                </a:endParaRPr>
              </a:p>
            </p:txBody>
          </p:sp>
          <p:sp>
            <p:nvSpPr>
              <p:cNvPr id="17" name="Freeform 11">
                <a:extLst>
                  <a:ext uri="{FF2B5EF4-FFF2-40B4-BE49-F238E27FC236}">
                    <a16:creationId xmlns:a16="http://schemas.microsoft.com/office/drawing/2014/main" id="{1F1F0FEF-0DAF-B671-E362-24584A6CF266}"/>
                  </a:ext>
                </a:extLst>
              </p:cNvPr>
              <p:cNvSpPr>
                <a:spLocks/>
              </p:cNvSpPr>
              <p:nvPr/>
            </p:nvSpPr>
            <p:spPr bwMode="auto">
              <a:xfrm>
                <a:off x="3578225" y="2008188"/>
                <a:ext cx="1651000" cy="1652587"/>
              </a:xfrm>
              <a:custGeom>
                <a:avLst/>
                <a:gdLst/>
                <a:ahLst/>
                <a:cxnLst>
                  <a:cxn ang="0">
                    <a:pos x="9237" y="8491"/>
                  </a:cxn>
                  <a:cxn ang="0">
                    <a:pos x="9682" y="7851"/>
                  </a:cxn>
                  <a:cxn ang="0">
                    <a:pos x="10021" y="7164"/>
                  </a:cxn>
                  <a:cxn ang="0">
                    <a:pos x="10252" y="6445"/>
                  </a:cxn>
                  <a:cxn ang="0">
                    <a:pos x="10376" y="5704"/>
                  </a:cxn>
                  <a:cxn ang="0">
                    <a:pos x="10395" y="4954"/>
                  </a:cxn>
                  <a:cxn ang="0">
                    <a:pos x="10305" y="4209"/>
                  </a:cxn>
                  <a:cxn ang="0">
                    <a:pos x="10109" y="3479"/>
                  </a:cxn>
                  <a:cxn ang="0">
                    <a:pos x="9807" y="2781"/>
                  </a:cxn>
                  <a:cxn ang="0">
                    <a:pos x="9397" y="2124"/>
                  </a:cxn>
                  <a:cxn ang="0">
                    <a:pos x="8880" y="1521"/>
                  </a:cxn>
                  <a:cxn ang="0">
                    <a:pos x="8279" y="1005"/>
                  </a:cxn>
                  <a:cxn ang="0">
                    <a:pos x="7622" y="595"/>
                  </a:cxn>
                  <a:cxn ang="0">
                    <a:pos x="6923" y="292"/>
                  </a:cxn>
                  <a:cxn ang="0">
                    <a:pos x="6195" y="95"/>
                  </a:cxn>
                  <a:cxn ang="0">
                    <a:pos x="5450" y="7"/>
                  </a:cxn>
                  <a:cxn ang="0">
                    <a:pos x="4701" y="24"/>
                  </a:cxn>
                  <a:cxn ang="0">
                    <a:pos x="3960" y="149"/>
                  </a:cxn>
                  <a:cxn ang="0">
                    <a:pos x="3240" y="381"/>
                  </a:cxn>
                  <a:cxn ang="0">
                    <a:pos x="2555" y="720"/>
                  </a:cxn>
                  <a:cxn ang="0">
                    <a:pos x="1915" y="1165"/>
                  </a:cxn>
                  <a:cxn ang="0">
                    <a:pos x="1336" y="1716"/>
                  </a:cxn>
                  <a:cxn ang="0">
                    <a:pos x="855" y="2337"/>
                  </a:cxn>
                  <a:cxn ang="0">
                    <a:pos x="481" y="3010"/>
                  </a:cxn>
                  <a:cxn ang="0">
                    <a:pos x="214" y="3720"/>
                  </a:cxn>
                  <a:cxn ang="0">
                    <a:pos x="54" y="4455"/>
                  </a:cxn>
                  <a:cxn ang="0">
                    <a:pos x="0" y="5204"/>
                  </a:cxn>
                  <a:cxn ang="0">
                    <a:pos x="54" y="5952"/>
                  </a:cxn>
                  <a:cxn ang="0">
                    <a:pos x="214" y="6687"/>
                  </a:cxn>
                  <a:cxn ang="0">
                    <a:pos x="481" y="7398"/>
                  </a:cxn>
                  <a:cxn ang="0">
                    <a:pos x="855" y="8070"/>
                  </a:cxn>
                  <a:cxn ang="0">
                    <a:pos x="1336" y="8692"/>
                  </a:cxn>
                  <a:cxn ang="0">
                    <a:pos x="1915" y="9243"/>
                  </a:cxn>
                  <a:cxn ang="0">
                    <a:pos x="2555" y="9688"/>
                  </a:cxn>
                  <a:cxn ang="0">
                    <a:pos x="3240" y="10027"/>
                  </a:cxn>
                  <a:cxn ang="0">
                    <a:pos x="3960" y="10258"/>
                  </a:cxn>
                  <a:cxn ang="0">
                    <a:pos x="4701" y="10383"/>
                  </a:cxn>
                  <a:cxn ang="0">
                    <a:pos x="5450" y="10401"/>
                  </a:cxn>
                  <a:cxn ang="0">
                    <a:pos x="6195" y="10312"/>
                  </a:cxn>
                  <a:cxn ang="0">
                    <a:pos x="6923" y="10116"/>
                  </a:cxn>
                  <a:cxn ang="0">
                    <a:pos x="7622" y="9813"/>
                  </a:cxn>
                  <a:cxn ang="0">
                    <a:pos x="8279" y="9403"/>
                  </a:cxn>
                  <a:cxn ang="0">
                    <a:pos x="8880" y="8886"/>
                  </a:cxn>
                </a:cxnLst>
                <a:rect l="0" t="0" r="r" b="b"/>
                <a:pathLst>
                  <a:path w="10400" h="10407">
                    <a:moveTo>
                      <a:pt x="8880" y="8886"/>
                    </a:moveTo>
                    <a:lnTo>
                      <a:pt x="9064" y="8692"/>
                    </a:lnTo>
                    <a:lnTo>
                      <a:pt x="9237" y="8491"/>
                    </a:lnTo>
                    <a:lnTo>
                      <a:pt x="9397" y="8284"/>
                    </a:lnTo>
                    <a:lnTo>
                      <a:pt x="9545" y="8070"/>
                    </a:lnTo>
                    <a:lnTo>
                      <a:pt x="9682" y="7851"/>
                    </a:lnTo>
                    <a:lnTo>
                      <a:pt x="9807" y="7627"/>
                    </a:lnTo>
                    <a:lnTo>
                      <a:pt x="9919" y="7398"/>
                    </a:lnTo>
                    <a:lnTo>
                      <a:pt x="10021" y="7164"/>
                    </a:lnTo>
                    <a:lnTo>
                      <a:pt x="10109" y="6927"/>
                    </a:lnTo>
                    <a:lnTo>
                      <a:pt x="10186" y="6687"/>
                    </a:lnTo>
                    <a:lnTo>
                      <a:pt x="10252" y="6445"/>
                    </a:lnTo>
                    <a:lnTo>
                      <a:pt x="10305" y="6199"/>
                    </a:lnTo>
                    <a:lnTo>
                      <a:pt x="10347" y="5952"/>
                    </a:lnTo>
                    <a:lnTo>
                      <a:pt x="10376" y="5704"/>
                    </a:lnTo>
                    <a:lnTo>
                      <a:pt x="10395" y="5454"/>
                    </a:lnTo>
                    <a:lnTo>
                      <a:pt x="10400" y="5204"/>
                    </a:lnTo>
                    <a:lnTo>
                      <a:pt x="10395" y="4954"/>
                    </a:lnTo>
                    <a:lnTo>
                      <a:pt x="10376" y="4704"/>
                    </a:lnTo>
                    <a:lnTo>
                      <a:pt x="10347" y="4455"/>
                    </a:lnTo>
                    <a:lnTo>
                      <a:pt x="10305" y="4209"/>
                    </a:lnTo>
                    <a:lnTo>
                      <a:pt x="10252" y="3963"/>
                    </a:lnTo>
                    <a:lnTo>
                      <a:pt x="10186" y="3720"/>
                    </a:lnTo>
                    <a:lnTo>
                      <a:pt x="10109" y="3479"/>
                    </a:lnTo>
                    <a:lnTo>
                      <a:pt x="10021" y="3243"/>
                    </a:lnTo>
                    <a:lnTo>
                      <a:pt x="9919" y="3010"/>
                    </a:lnTo>
                    <a:lnTo>
                      <a:pt x="9807" y="2781"/>
                    </a:lnTo>
                    <a:lnTo>
                      <a:pt x="9682" y="2557"/>
                    </a:lnTo>
                    <a:lnTo>
                      <a:pt x="9545" y="2337"/>
                    </a:lnTo>
                    <a:lnTo>
                      <a:pt x="9397" y="2124"/>
                    </a:lnTo>
                    <a:lnTo>
                      <a:pt x="9237" y="1916"/>
                    </a:lnTo>
                    <a:lnTo>
                      <a:pt x="9064" y="1716"/>
                    </a:lnTo>
                    <a:lnTo>
                      <a:pt x="8880" y="1521"/>
                    </a:lnTo>
                    <a:lnTo>
                      <a:pt x="8686" y="1337"/>
                    </a:lnTo>
                    <a:lnTo>
                      <a:pt x="8485" y="1165"/>
                    </a:lnTo>
                    <a:lnTo>
                      <a:pt x="8279" y="1005"/>
                    </a:lnTo>
                    <a:lnTo>
                      <a:pt x="8065" y="856"/>
                    </a:lnTo>
                    <a:lnTo>
                      <a:pt x="7846" y="720"/>
                    </a:lnTo>
                    <a:lnTo>
                      <a:pt x="7622" y="595"/>
                    </a:lnTo>
                    <a:lnTo>
                      <a:pt x="7393" y="482"/>
                    </a:lnTo>
                    <a:lnTo>
                      <a:pt x="7160" y="381"/>
                    </a:lnTo>
                    <a:lnTo>
                      <a:pt x="6923" y="292"/>
                    </a:lnTo>
                    <a:lnTo>
                      <a:pt x="6683" y="214"/>
                    </a:lnTo>
                    <a:lnTo>
                      <a:pt x="6441" y="149"/>
                    </a:lnTo>
                    <a:lnTo>
                      <a:pt x="6195" y="95"/>
                    </a:lnTo>
                    <a:lnTo>
                      <a:pt x="5948" y="54"/>
                    </a:lnTo>
                    <a:lnTo>
                      <a:pt x="5700" y="24"/>
                    </a:lnTo>
                    <a:lnTo>
                      <a:pt x="5450" y="7"/>
                    </a:lnTo>
                    <a:lnTo>
                      <a:pt x="5200" y="0"/>
                    </a:lnTo>
                    <a:lnTo>
                      <a:pt x="4951" y="7"/>
                    </a:lnTo>
                    <a:lnTo>
                      <a:pt x="4701" y="24"/>
                    </a:lnTo>
                    <a:lnTo>
                      <a:pt x="4452" y="54"/>
                    </a:lnTo>
                    <a:lnTo>
                      <a:pt x="4206" y="95"/>
                    </a:lnTo>
                    <a:lnTo>
                      <a:pt x="3960" y="149"/>
                    </a:lnTo>
                    <a:lnTo>
                      <a:pt x="3717" y="214"/>
                    </a:lnTo>
                    <a:lnTo>
                      <a:pt x="3477" y="292"/>
                    </a:lnTo>
                    <a:lnTo>
                      <a:pt x="3240" y="381"/>
                    </a:lnTo>
                    <a:lnTo>
                      <a:pt x="3008" y="482"/>
                    </a:lnTo>
                    <a:lnTo>
                      <a:pt x="2778" y="595"/>
                    </a:lnTo>
                    <a:lnTo>
                      <a:pt x="2555" y="720"/>
                    </a:lnTo>
                    <a:lnTo>
                      <a:pt x="2335" y="856"/>
                    </a:lnTo>
                    <a:lnTo>
                      <a:pt x="2122" y="1005"/>
                    </a:lnTo>
                    <a:lnTo>
                      <a:pt x="1915" y="1165"/>
                    </a:lnTo>
                    <a:lnTo>
                      <a:pt x="1714" y="1337"/>
                    </a:lnTo>
                    <a:lnTo>
                      <a:pt x="1520" y="1521"/>
                    </a:lnTo>
                    <a:lnTo>
                      <a:pt x="1336" y="1716"/>
                    </a:lnTo>
                    <a:lnTo>
                      <a:pt x="1164" y="1916"/>
                    </a:lnTo>
                    <a:lnTo>
                      <a:pt x="1004" y="2124"/>
                    </a:lnTo>
                    <a:lnTo>
                      <a:pt x="855" y="2337"/>
                    </a:lnTo>
                    <a:lnTo>
                      <a:pt x="719" y="2557"/>
                    </a:lnTo>
                    <a:lnTo>
                      <a:pt x="594" y="2781"/>
                    </a:lnTo>
                    <a:lnTo>
                      <a:pt x="481" y="3010"/>
                    </a:lnTo>
                    <a:lnTo>
                      <a:pt x="380" y="3243"/>
                    </a:lnTo>
                    <a:lnTo>
                      <a:pt x="292" y="3479"/>
                    </a:lnTo>
                    <a:lnTo>
                      <a:pt x="214" y="3720"/>
                    </a:lnTo>
                    <a:lnTo>
                      <a:pt x="149" y="3963"/>
                    </a:lnTo>
                    <a:lnTo>
                      <a:pt x="95" y="4209"/>
                    </a:lnTo>
                    <a:lnTo>
                      <a:pt x="54" y="4455"/>
                    </a:lnTo>
                    <a:lnTo>
                      <a:pt x="23" y="4704"/>
                    </a:lnTo>
                    <a:lnTo>
                      <a:pt x="6" y="4954"/>
                    </a:lnTo>
                    <a:lnTo>
                      <a:pt x="0" y="5204"/>
                    </a:lnTo>
                    <a:lnTo>
                      <a:pt x="6" y="5454"/>
                    </a:lnTo>
                    <a:lnTo>
                      <a:pt x="23" y="5704"/>
                    </a:lnTo>
                    <a:lnTo>
                      <a:pt x="54" y="5952"/>
                    </a:lnTo>
                    <a:lnTo>
                      <a:pt x="95" y="6199"/>
                    </a:lnTo>
                    <a:lnTo>
                      <a:pt x="149" y="6445"/>
                    </a:lnTo>
                    <a:lnTo>
                      <a:pt x="214" y="6687"/>
                    </a:lnTo>
                    <a:lnTo>
                      <a:pt x="292" y="6927"/>
                    </a:lnTo>
                    <a:lnTo>
                      <a:pt x="380" y="7164"/>
                    </a:lnTo>
                    <a:lnTo>
                      <a:pt x="481" y="7398"/>
                    </a:lnTo>
                    <a:lnTo>
                      <a:pt x="594" y="7627"/>
                    </a:lnTo>
                    <a:lnTo>
                      <a:pt x="719" y="7851"/>
                    </a:lnTo>
                    <a:lnTo>
                      <a:pt x="855" y="8070"/>
                    </a:lnTo>
                    <a:lnTo>
                      <a:pt x="1004" y="8284"/>
                    </a:lnTo>
                    <a:lnTo>
                      <a:pt x="1164" y="8491"/>
                    </a:lnTo>
                    <a:lnTo>
                      <a:pt x="1336" y="8692"/>
                    </a:lnTo>
                    <a:lnTo>
                      <a:pt x="1520" y="8886"/>
                    </a:lnTo>
                    <a:lnTo>
                      <a:pt x="1714" y="9070"/>
                    </a:lnTo>
                    <a:lnTo>
                      <a:pt x="1915" y="9243"/>
                    </a:lnTo>
                    <a:lnTo>
                      <a:pt x="2122" y="9403"/>
                    </a:lnTo>
                    <a:lnTo>
                      <a:pt x="2335" y="9551"/>
                    </a:lnTo>
                    <a:lnTo>
                      <a:pt x="2555" y="9688"/>
                    </a:lnTo>
                    <a:lnTo>
                      <a:pt x="2778" y="9813"/>
                    </a:lnTo>
                    <a:lnTo>
                      <a:pt x="3008" y="9925"/>
                    </a:lnTo>
                    <a:lnTo>
                      <a:pt x="3240" y="10027"/>
                    </a:lnTo>
                    <a:lnTo>
                      <a:pt x="3477" y="10116"/>
                    </a:lnTo>
                    <a:lnTo>
                      <a:pt x="3717" y="10192"/>
                    </a:lnTo>
                    <a:lnTo>
                      <a:pt x="3960" y="10258"/>
                    </a:lnTo>
                    <a:lnTo>
                      <a:pt x="4206" y="10312"/>
                    </a:lnTo>
                    <a:lnTo>
                      <a:pt x="4452" y="10354"/>
                    </a:lnTo>
                    <a:lnTo>
                      <a:pt x="4701" y="10383"/>
                    </a:lnTo>
                    <a:lnTo>
                      <a:pt x="4951" y="10401"/>
                    </a:lnTo>
                    <a:lnTo>
                      <a:pt x="5200" y="10407"/>
                    </a:lnTo>
                    <a:lnTo>
                      <a:pt x="5450" y="10401"/>
                    </a:lnTo>
                    <a:lnTo>
                      <a:pt x="5700" y="10383"/>
                    </a:lnTo>
                    <a:lnTo>
                      <a:pt x="5948" y="10354"/>
                    </a:lnTo>
                    <a:lnTo>
                      <a:pt x="6195" y="10312"/>
                    </a:lnTo>
                    <a:lnTo>
                      <a:pt x="6441" y="10258"/>
                    </a:lnTo>
                    <a:lnTo>
                      <a:pt x="6683" y="10192"/>
                    </a:lnTo>
                    <a:lnTo>
                      <a:pt x="6923" y="10116"/>
                    </a:lnTo>
                    <a:lnTo>
                      <a:pt x="7160" y="10027"/>
                    </a:lnTo>
                    <a:lnTo>
                      <a:pt x="7393" y="9925"/>
                    </a:lnTo>
                    <a:lnTo>
                      <a:pt x="7622" y="9813"/>
                    </a:lnTo>
                    <a:lnTo>
                      <a:pt x="7846" y="9688"/>
                    </a:lnTo>
                    <a:lnTo>
                      <a:pt x="8065" y="9551"/>
                    </a:lnTo>
                    <a:lnTo>
                      <a:pt x="8279" y="9403"/>
                    </a:lnTo>
                    <a:lnTo>
                      <a:pt x="8485" y="9243"/>
                    </a:lnTo>
                    <a:lnTo>
                      <a:pt x="8686" y="9070"/>
                    </a:lnTo>
                    <a:lnTo>
                      <a:pt x="8880" y="8886"/>
                    </a:lnTo>
                  </a:path>
                </a:pathLst>
              </a:custGeom>
              <a:gradFill flip="none" rotWithShape="1">
                <a:gsLst>
                  <a:gs pos="0">
                    <a:srgbClr val="FFFFFF"/>
                  </a:gs>
                  <a:gs pos="50000">
                    <a:srgbClr val="FFFFFF"/>
                  </a:gs>
                  <a:gs pos="100000">
                    <a:srgbClr val="FFFFFF">
                      <a:lumMod val="85000"/>
                    </a:srgbClr>
                  </a:gs>
                </a:gsLst>
                <a:path path="circle">
                  <a:fillToRect l="50000" t="50000" r="50000" b="50000"/>
                </a:path>
                <a:tileRect/>
              </a:gra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grpSp>
        <p:sp>
          <p:nvSpPr>
            <p:cNvPr id="9" name="Freeform 196">
              <a:extLst>
                <a:ext uri="{FF2B5EF4-FFF2-40B4-BE49-F238E27FC236}">
                  <a16:creationId xmlns:a16="http://schemas.microsoft.com/office/drawing/2014/main" id="{56638869-BCC1-6751-4E7B-72698F399A83}"/>
                </a:ext>
              </a:extLst>
            </p:cNvPr>
            <p:cNvSpPr>
              <a:spLocks/>
            </p:cNvSpPr>
            <p:nvPr/>
          </p:nvSpPr>
          <p:spPr bwMode="auto">
            <a:xfrm>
              <a:off x="2476106" y="2830864"/>
              <a:ext cx="1424708" cy="926056"/>
            </a:xfrm>
            <a:custGeom>
              <a:avLst/>
              <a:gdLst>
                <a:gd name="T0" fmla="*/ 242 w 319"/>
                <a:gd name="T1" fmla="*/ 58 h 207"/>
                <a:gd name="T2" fmla="*/ 229 w 319"/>
                <a:gd name="T3" fmla="*/ 59 h 207"/>
                <a:gd name="T4" fmla="*/ 218 w 319"/>
                <a:gd name="T5" fmla="*/ 35 h 207"/>
                <a:gd name="T6" fmla="*/ 199 w 319"/>
                <a:gd name="T7" fmla="*/ 16 h 207"/>
                <a:gd name="T8" fmla="*/ 175 w 319"/>
                <a:gd name="T9" fmla="*/ 4 h 207"/>
                <a:gd name="T10" fmla="*/ 148 w 319"/>
                <a:gd name="T11" fmla="*/ 0 h 207"/>
                <a:gd name="T12" fmla="*/ 140 w 319"/>
                <a:gd name="T13" fmla="*/ 0 h 207"/>
                <a:gd name="T14" fmla="*/ 124 w 319"/>
                <a:gd name="T15" fmla="*/ 4 h 207"/>
                <a:gd name="T16" fmla="*/ 108 w 319"/>
                <a:gd name="T17" fmla="*/ 10 h 207"/>
                <a:gd name="T18" fmla="*/ 95 w 319"/>
                <a:gd name="T19" fmla="*/ 18 h 207"/>
                <a:gd name="T20" fmla="*/ 83 w 319"/>
                <a:gd name="T21" fmla="*/ 30 h 207"/>
                <a:gd name="T22" fmla="*/ 74 w 319"/>
                <a:gd name="T23" fmla="*/ 43 h 207"/>
                <a:gd name="T24" fmla="*/ 68 w 319"/>
                <a:gd name="T25" fmla="*/ 58 h 207"/>
                <a:gd name="T26" fmla="*/ 64 w 319"/>
                <a:gd name="T27" fmla="*/ 74 h 207"/>
                <a:gd name="T28" fmla="*/ 64 w 319"/>
                <a:gd name="T29" fmla="*/ 83 h 207"/>
                <a:gd name="T30" fmla="*/ 65 w 319"/>
                <a:gd name="T31" fmla="*/ 95 h 207"/>
                <a:gd name="T32" fmla="*/ 57 w 319"/>
                <a:gd name="T33" fmla="*/ 94 h 207"/>
                <a:gd name="T34" fmla="*/ 36 w 319"/>
                <a:gd name="T35" fmla="*/ 99 h 207"/>
                <a:gd name="T36" fmla="*/ 17 w 319"/>
                <a:gd name="T37" fmla="*/ 111 h 207"/>
                <a:gd name="T38" fmla="*/ 5 w 319"/>
                <a:gd name="T39" fmla="*/ 128 h 207"/>
                <a:gd name="T40" fmla="*/ 0 w 319"/>
                <a:gd name="T41" fmla="*/ 151 h 207"/>
                <a:gd name="T42" fmla="*/ 1 w 319"/>
                <a:gd name="T43" fmla="*/ 162 h 207"/>
                <a:gd name="T44" fmla="*/ 10 w 319"/>
                <a:gd name="T45" fmla="*/ 182 h 207"/>
                <a:gd name="T46" fmla="*/ 25 w 319"/>
                <a:gd name="T47" fmla="*/ 197 h 207"/>
                <a:gd name="T48" fmla="*/ 46 w 319"/>
                <a:gd name="T49" fmla="*/ 206 h 207"/>
                <a:gd name="T50" fmla="*/ 137 w 319"/>
                <a:gd name="T51" fmla="*/ 207 h 207"/>
                <a:gd name="T52" fmla="*/ 104 w 319"/>
                <a:gd name="T53" fmla="*/ 147 h 207"/>
                <a:gd name="T54" fmla="*/ 216 w 319"/>
                <a:gd name="T55" fmla="*/ 147 h 207"/>
                <a:gd name="T56" fmla="*/ 181 w 319"/>
                <a:gd name="T57" fmla="*/ 207 h 207"/>
                <a:gd name="T58" fmla="*/ 242 w 319"/>
                <a:gd name="T59" fmla="*/ 207 h 207"/>
                <a:gd name="T60" fmla="*/ 258 w 319"/>
                <a:gd name="T61" fmla="*/ 206 h 207"/>
                <a:gd name="T62" fmla="*/ 272 w 319"/>
                <a:gd name="T63" fmla="*/ 201 h 207"/>
                <a:gd name="T64" fmla="*/ 285 w 319"/>
                <a:gd name="T65" fmla="*/ 194 h 207"/>
                <a:gd name="T66" fmla="*/ 296 w 319"/>
                <a:gd name="T67" fmla="*/ 185 h 207"/>
                <a:gd name="T68" fmla="*/ 306 w 319"/>
                <a:gd name="T69" fmla="*/ 174 h 207"/>
                <a:gd name="T70" fmla="*/ 313 w 319"/>
                <a:gd name="T71" fmla="*/ 161 h 207"/>
                <a:gd name="T72" fmla="*/ 317 w 319"/>
                <a:gd name="T73" fmla="*/ 148 h 207"/>
                <a:gd name="T74" fmla="*/ 319 w 319"/>
                <a:gd name="T75" fmla="*/ 132 h 207"/>
                <a:gd name="T76" fmla="*/ 318 w 319"/>
                <a:gd name="T77" fmla="*/ 125 h 207"/>
                <a:gd name="T78" fmla="*/ 315 w 319"/>
                <a:gd name="T79" fmla="*/ 111 h 207"/>
                <a:gd name="T80" fmla="*/ 310 w 319"/>
                <a:gd name="T81" fmla="*/ 97 h 207"/>
                <a:gd name="T82" fmla="*/ 301 w 319"/>
                <a:gd name="T83" fmla="*/ 85 h 207"/>
                <a:gd name="T84" fmla="*/ 291 w 319"/>
                <a:gd name="T85" fmla="*/ 74 h 207"/>
                <a:gd name="T86" fmla="*/ 279 w 319"/>
                <a:gd name="T87" fmla="*/ 67 h 207"/>
                <a:gd name="T88" fmla="*/ 265 w 319"/>
                <a:gd name="T89" fmla="*/ 61 h 207"/>
                <a:gd name="T90" fmla="*/ 250 w 319"/>
                <a:gd name="T91" fmla="*/ 58 h 207"/>
                <a:gd name="T92" fmla="*/ 242 w 319"/>
                <a:gd name="T93" fmla="*/ 5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207">
                  <a:moveTo>
                    <a:pt x="242" y="58"/>
                  </a:moveTo>
                  <a:lnTo>
                    <a:pt x="242" y="58"/>
                  </a:lnTo>
                  <a:lnTo>
                    <a:pt x="229" y="59"/>
                  </a:lnTo>
                  <a:lnTo>
                    <a:pt x="229" y="59"/>
                  </a:lnTo>
                  <a:lnTo>
                    <a:pt x="225" y="46"/>
                  </a:lnTo>
                  <a:lnTo>
                    <a:pt x="218" y="35"/>
                  </a:lnTo>
                  <a:lnTo>
                    <a:pt x="209" y="25"/>
                  </a:lnTo>
                  <a:lnTo>
                    <a:pt x="199" y="16"/>
                  </a:lnTo>
                  <a:lnTo>
                    <a:pt x="188" y="9"/>
                  </a:lnTo>
                  <a:lnTo>
                    <a:pt x="175" y="4"/>
                  </a:lnTo>
                  <a:lnTo>
                    <a:pt x="163" y="1"/>
                  </a:lnTo>
                  <a:lnTo>
                    <a:pt x="148" y="0"/>
                  </a:lnTo>
                  <a:lnTo>
                    <a:pt x="148" y="0"/>
                  </a:lnTo>
                  <a:lnTo>
                    <a:pt x="140" y="0"/>
                  </a:lnTo>
                  <a:lnTo>
                    <a:pt x="131" y="2"/>
                  </a:lnTo>
                  <a:lnTo>
                    <a:pt x="124" y="4"/>
                  </a:lnTo>
                  <a:lnTo>
                    <a:pt x="115" y="6"/>
                  </a:lnTo>
                  <a:lnTo>
                    <a:pt x="108" y="10"/>
                  </a:lnTo>
                  <a:lnTo>
                    <a:pt x="101" y="14"/>
                  </a:lnTo>
                  <a:lnTo>
                    <a:pt x="95" y="18"/>
                  </a:lnTo>
                  <a:lnTo>
                    <a:pt x="88" y="24"/>
                  </a:lnTo>
                  <a:lnTo>
                    <a:pt x="83" y="30"/>
                  </a:lnTo>
                  <a:lnTo>
                    <a:pt x="78" y="36"/>
                  </a:lnTo>
                  <a:lnTo>
                    <a:pt x="74" y="43"/>
                  </a:lnTo>
                  <a:lnTo>
                    <a:pt x="70" y="51"/>
                  </a:lnTo>
                  <a:lnTo>
                    <a:pt x="68" y="58"/>
                  </a:lnTo>
                  <a:lnTo>
                    <a:pt x="66" y="66"/>
                  </a:lnTo>
                  <a:lnTo>
                    <a:pt x="64" y="74"/>
                  </a:lnTo>
                  <a:lnTo>
                    <a:pt x="64" y="83"/>
                  </a:lnTo>
                  <a:lnTo>
                    <a:pt x="64" y="83"/>
                  </a:lnTo>
                  <a:lnTo>
                    <a:pt x="65" y="95"/>
                  </a:lnTo>
                  <a:lnTo>
                    <a:pt x="65" y="95"/>
                  </a:lnTo>
                  <a:lnTo>
                    <a:pt x="57" y="94"/>
                  </a:lnTo>
                  <a:lnTo>
                    <a:pt x="57" y="94"/>
                  </a:lnTo>
                  <a:lnTo>
                    <a:pt x="46" y="95"/>
                  </a:lnTo>
                  <a:lnTo>
                    <a:pt x="36" y="99"/>
                  </a:lnTo>
                  <a:lnTo>
                    <a:pt x="25" y="104"/>
                  </a:lnTo>
                  <a:lnTo>
                    <a:pt x="17" y="111"/>
                  </a:lnTo>
                  <a:lnTo>
                    <a:pt x="10" y="119"/>
                  </a:lnTo>
                  <a:lnTo>
                    <a:pt x="5" y="128"/>
                  </a:lnTo>
                  <a:lnTo>
                    <a:pt x="1" y="139"/>
                  </a:lnTo>
                  <a:lnTo>
                    <a:pt x="0" y="151"/>
                  </a:lnTo>
                  <a:lnTo>
                    <a:pt x="0" y="151"/>
                  </a:lnTo>
                  <a:lnTo>
                    <a:pt x="1" y="162"/>
                  </a:lnTo>
                  <a:lnTo>
                    <a:pt x="5" y="173"/>
                  </a:lnTo>
                  <a:lnTo>
                    <a:pt x="10" y="182"/>
                  </a:lnTo>
                  <a:lnTo>
                    <a:pt x="17" y="190"/>
                  </a:lnTo>
                  <a:lnTo>
                    <a:pt x="25" y="197"/>
                  </a:lnTo>
                  <a:lnTo>
                    <a:pt x="36" y="203"/>
                  </a:lnTo>
                  <a:lnTo>
                    <a:pt x="46" y="206"/>
                  </a:lnTo>
                  <a:lnTo>
                    <a:pt x="57" y="207"/>
                  </a:lnTo>
                  <a:lnTo>
                    <a:pt x="137" y="207"/>
                  </a:lnTo>
                  <a:lnTo>
                    <a:pt x="137" y="147"/>
                  </a:lnTo>
                  <a:lnTo>
                    <a:pt x="104" y="147"/>
                  </a:lnTo>
                  <a:lnTo>
                    <a:pt x="160" y="73"/>
                  </a:lnTo>
                  <a:lnTo>
                    <a:pt x="216" y="147"/>
                  </a:lnTo>
                  <a:lnTo>
                    <a:pt x="181" y="147"/>
                  </a:lnTo>
                  <a:lnTo>
                    <a:pt x="181" y="207"/>
                  </a:lnTo>
                  <a:lnTo>
                    <a:pt x="242" y="207"/>
                  </a:lnTo>
                  <a:lnTo>
                    <a:pt x="242" y="207"/>
                  </a:lnTo>
                  <a:lnTo>
                    <a:pt x="250" y="207"/>
                  </a:lnTo>
                  <a:lnTo>
                    <a:pt x="258" y="206"/>
                  </a:lnTo>
                  <a:lnTo>
                    <a:pt x="265" y="204"/>
                  </a:lnTo>
                  <a:lnTo>
                    <a:pt x="272" y="201"/>
                  </a:lnTo>
                  <a:lnTo>
                    <a:pt x="279" y="197"/>
                  </a:lnTo>
                  <a:lnTo>
                    <a:pt x="285" y="194"/>
                  </a:lnTo>
                  <a:lnTo>
                    <a:pt x="291" y="190"/>
                  </a:lnTo>
                  <a:lnTo>
                    <a:pt x="296" y="185"/>
                  </a:lnTo>
                  <a:lnTo>
                    <a:pt x="301" y="180"/>
                  </a:lnTo>
                  <a:lnTo>
                    <a:pt x="306" y="174"/>
                  </a:lnTo>
                  <a:lnTo>
                    <a:pt x="310" y="167"/>
                  </a:lnTo>
                  <a:lnTo>
                    <a:pt x="313" y="161"/>
                  </a:lnTo>
                  <a:lnTo>
                    <a:pt x="315" y="154"/>
                  </a:lnTo>
                  <a:lnTo>
                    <a:pt x="317" y="148"/>
                  </a:lnTo>
                  <a:lnTo>
                    <a:pt x="318" y="139"/>
                  </a:lnTo>
                  <a:lnTo>
                    <a:pt x="319" y="132"/>
                  </a:lnTo>
                  <a:lnTo>
                    <a:pt x="319" y="132"/>
                  </a:lnTo>
                  <a:lnTo>
                    <a:pt x="318" y="125"/>
                  </a:lnTo>
                  <a:lnTo>
                    <a:pt x="317" y="118"/>
                  </a:lnTo>
                  <a:lnTo>
                    <a:pt x="315" y="111"/>
                  </a:lnTo>
                  <a:lnTo>
                    <a:pt x="313" y="103"/>
                  </a:lnTo>
                  <a:lnTo>
                    <a:pt x="310" y="97"/>
                  </a:lnTo>
                  <a:lnTo>
                    <a:pt x="306" y="91"/>
                  </a:lnTo>
                  <a:lnTo>
                    <a:pt x="301" y="85"/>
                  </a:lnTo>
                  <a:lnTo>
                    <a:pt x="296" y="79"/>
                  </a:lnTo>
                  <a:lnTo>
                    <a:pt x="291" y="74"/>
                  </a:lnTo>
                  <a:lnTo>
                    <a:pt x="285" y="70"/>
                  </a:lnTo>
                  <a:lnTo>
                    <a:pt x="279" y="67"/>
                  </a:lnTo>
                  <a:lnTo>
                    <a:pt x="272" y="64"/>
                  </a:lnTo>
                  <a:lnTo>
                    <a:pt x="265" y="61"/>
                  </a:lnTo>
                  <a:lnTo>
                    <a:pt x="258" y="59"/>
                  </a:lnTo>
                  <a:lnTo>
                    <a:pt x="250" y="58"/>
                  </a:lnTo>
                  <a:lnTo>
                    <a:pt x="242" y="58"/>
                  </a:lnTo>
                  <a:lnTo>
                    <a:pt x="242" y="58"/>
                  </a:ln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000000">
                    <a:lumMod val="65000"/>
                    <a:lumOff val="35000"/>
                  </a:srgbClr>
                </a:solidFill>
                <a:effectLst/>
                <a:uLnTx/>
                <a:uFillTx/>
                <a:cs typeface="+mn-ea"/>
                <a:sym typeface="+mn-lt"/>
              </a:endParaRPr>
            </a:p>
          </p:txBody>
        </p:sp>
      </p:grpSp>
      <p:pic>
        <p:nvPicPr>
          <p:cNvPr id="19" name="Imagem 18">
            <a:extLst>
              <a:ext uri="{FF2B5EF4-FFF2-40B4-BE49-F238E27FC236}">
                <a16:creationId xmlns:a16="http://schemas.microsoft.com/office/drawing/2014/main" id="{0941D0CF-6D2D-C549-0076-9A33083035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331505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直角三角形 44">
            <a:extLst>
              <a:ext uri="{FF2B5EF4-FFF2-40B4-BE49-F238E27FC236}">
                <a16:creationId xmlns:a16="http://schemas.microsoft.com/office/drawing/2014/main" id="{78B24780-1A13-325D-67FE-33A6FCAAF4A3}"/>
              </a:ext>
            </a:extLst>
          </p:cNvPr>
          <p:cNvSpPr/>
          <p:nvPr/>
        </p:nvSpPr>
        <p:spPr>
          <a:xfrm flipV="1">
            <a:off x="0" y="0"/>
            <a:ext cx="12192000" cy="1879560"/>
          </a:xfrm>
          <a:prstGeom prst="rtTriangle">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grpSp>
        <p:nvGrpSpPr>
          <p:cNvPr id="4" name="Group 128">
            <a:extLst>
              <a:ext uri="{FF2B5EF4-FFF2-40B4-BE49-F238E27FC236}">
                <a16:creationId xmlns:a16="http://schemas.microsoft.com/office/drawing/2014/main" id="{379FD2BE-3211-0196-912B-8A18B05C398A}"/>
              </a:ext>
            </a:extLst>
          </p:cNvPr>
          <p:cNvGrpSpPr/>
          <p:nvPr/>
        </p:nvGrpSpPr>
        <p:grpSpPr>
          <a:xfrm rot="18900000" flipV="1">
            <a:off x="1157889" y="2790325"/>
            <a:ext cx="1417050" cy="1417050"/>
            <a:chOff x="8381400" y="7194550"/>
            <a:chExt cx="1327750" cy="1327748"/>
          </a:xfrm>
        </p:grpSpPr>
        <p:sp>
          <p:nvSpPr>
            <p:cNvPr id="10" name="Oval 134">
              <a:extLst>
                <a:ext uri="{FF2B5EF4-FFF2-40B4-BE49-F238E27FC236}">
                  <a16:creationId xmlns:a16="http://schemas.microsoft.com/office/drawing/2014/main" id="{9A40CDDC-24E4-BB20-6FB7-964CFF7E56BB}"/>
                </a:ext>
              </a:extLst>
            </p:cNvPr>
            <p:cNvSpPr/>
            <p:nvPr/>
          </p:nvSpPr>
          <p:spPr>
            <a:xfrm>
              <a:off x="8381400" y="7194550"/>
              <a:ext cx="1327750" cy="1327748"/>
            </a:xfrm>
            <a:prstGeom prst="ellipse">
              <a:avLst/>
            </a:prstGeom>
            <a:solidFill>
              <a:schemeClr val="tx1">
                <a:lumMod val="75000"/>
                <a:lumOff val="25000"/>
              </a:schemeClr>
            </a:solidFill>
            <a:ln w="12700" cap="flat" cmpd="sng" algn="ctr">
              <a:noFill/>
              <a:prstDash val="solid"/>
              <a:miter lim="800000"/>
            </a:ln>
            <a:effectLst>
              <a:outerShdw blurRad="381000" dist="635000" dir="2700000" sx="80000" sy="80000" algn="t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id-ID" sz="1125" b="0" i="0" u="none" strike="noStrike" kern="0" cap="none" spc="0" normalizeH="0" baseline="0" noProof="0" dirty="0">
                <a:ln>
                  <a:noFill/>
                </a:ln>
                <a:solidFill>
                  <a:prstClr val="white"/>
                </a:solidFill>
                <a:effectLst/>
                <a:uLnTx/>
                <a:uFillTx/>
                <a:cs typeface="+mn-ea"/>
                <a:sym typeface="+mn-lt"/>
              </a:endParaRPr>
            </a:p>
          </p:txBody>
        </p:sp>
        <p:sp>
          <p:nvSpPr>
            <p:cNvPr id="11" name="Oval 135">
              <a:extLst>
                <a:ext uri="{FF2B5EF4-FFF2-40B4-BE49-F238E27FC236}">
                  <a16:creationId xmlns:a16="http://schemas.microsoft.com/office/drawing/2014/main" id="{CAEC76BE-24AD-7E16-0381-8F727ECE994A}"/>
                </a:ext>
              </a:extLst>
            </p:cNvPr>
            <p:cNvSpPr/>
            <p:nvPr/>
          </p:nvSpPr>
          <p:spPr>
            <a:xfrm>
              <a:off x="8534163" y="7347314"/>
              <a:ext cx="1022226" cy="1022221"/>
            </a:xfrm>
            <a:prstGeom prst="ellipse">
              <a:avLst/>
            </a:prstGeom>
            <a:solidFill>
              <a:sysClr val="window" lastClr="FFFFFF"/>
            </a:solidFill>
            <a:ln w="12700" cap="flat" cmpd="sng" algn="ctr">
              <a:noFill/>
              <a:prstDash val="solid"/>
              <a:miter lim="800000"/>
            </a:ln>
            <a:effectLst>
              <a:outerShdw blurRad="444500" sx="90000" sy="90000" algn="ctr"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id-ID" sz="1125" b="0" i="0" u="none" strike="noStrike" kern="0" cap="none" spc="0" normalizeH="0" baseline="0" noProof="0" dirty="0">
                <a:ln>
                  <a:noFill/>
                </a:ln>
                <a:solidFill>
                  <a:prstClr val="white"/>
                </a:solidFill>
                <a:effectLst/>
                <a:uLnTx/>
                <a:uFillTx/>
                <a:cs typeface="+mn-ea"/>
                <a:sym typeface="+mn-lt"/>
              </a:endParaRPr>
            </a:p>
          </p:txBody>
        </p:sp>
      </p:grpSp>
      <p:grpSp>
        <p:nvGrpSpPr>
          <p:cNvPr id="6" name="Group 130">
            <a:extLst>
              <a:ext uri="{FF2B5EF4-FFF2-40B4-BE49-F238E27FC236}">
                <a16:creationId xmlns:a16="http://schemas.microsoft.com/office/drawing/2014/main" id="{DDA6D53F-B45D-565E-B790-548E2EBBD104}"/>
              </a:ext>
            </a:extLst>
          </p:cNvPr>
          <p:cNvGrpSpPr/>
          <p:nvPr/>
        </p:nvGrpSpPr>
        <p:grpSpPr>
          <a:xfrm>
            <a:off x="1759801" y="3308426"/>
            <a:ext cx="213226" cy="310050"/>
            <a:chOff x="10146507" y="3505994"/>
            <a:chExt cx="319881" cy="465138"/>
          </a:xfrm>
          <a:solidFill>
            <a:sysClr val="windowText" lastClr="000000">
              <a:lumMod val="75000"/>
              <a:lumOff val="25000"/>
            </a:sysClr>
          </a:solidFill>
        </p:grpSpPr>
        <p:sp>
          <p:nvSpPr>
            <p:cNvPr id="8" name="AutoShape 30">
              <a:extLst>
                <a:ext uri="{FF2B5EF4-FFF2-40B4-BE49-F238E27FC236}">
                  <a16:creationId xmlns:a16="http://schemas.microsoft.com/office/drawing/2014/main" id="{5B7E37FC-A33B-0BB0-D905-905CBD4419E0}"/>
                </a:ext>
              </a:extLst>
            </p:cNvPr>
            <p:cNvSpPr>
              <a:spLocks/>
            </p:cNvSpPr>
            <p:nvPr/>
          </p:nvSpPr>
          <p:spPr bwMode="auto">
            <a:xfrm>
              <a:off x="10146507" y="3505994"/>
              <a:ext cx="319881" cy="465138"/>
            </a:xfrm>
            <a:custGeom>
              <a:avLst/>
              <a:gdLst>
                <a:gd name="T0" fmla="*/ 10383 w 20767"/>
                <a:gd name="T1" fmla="*/ 10800 h 21600"/>
                <a:gd name="T2" fmla="*/ 10383 w 20767"/>
                <a:gd name="T3" fmla="*/ 10800 h 21600"/>
                <a:gd name="T4" fmla="*/ 10383 w 20767"/>
                <a:gd name="T5" fmla="*/ 10800 h 21600"/>
                <a:gd name="T6" fmla="*/ 10383 w 20767"/>
                <a:gd name="T7" fmla="*/ 10800 h 21600"/>
              </a:gdLst>
              <a:ahLst/>
              <a:cxnLst>
                <a:cxn ang="0">
                  <a:pos x="T0" y="T1"/>
                </a:cxn>
                <a:cxn ang="0">
                  <a:pos x="T2" y="T3"/>
                </a:cxn>
                <a:cxn ang="0">
                  <a:pos x="T4" y="T5"/>
                </a:cxn>
                <a:cxn ang="0">
                  <a:pos x="T6" y="T7"/>
                </a:cxn>
              </a:cxnLst>
              <a:rect l="0" t="0" r="r" b="b"/>
              <a:pathLst>
                <a:path w="20767" h="21600">
                  <a:moveTo>
                    <a:pt x="18566" y="16551"/>
                  </a:moveTo>
                  <a:cubicBezTo>
                    <a:pt x="17960" y="18284"/>
                    <a:pt x="17274" y="20249"/>
                    <a:pt x="9436" y="20249"/>
                  </a:cubicBezTo>
                  <a:cubicBezTo>
                    <a:pt x="4711" y="20249"/>
                    <a:pt x="1888" y="17809"/>
                    <a:pt x="1888" y="15451"/>
                  </a:cubicBezTo>
                  <a:cubicBezTo>
                    <a:pt x="1888" y="13645"/>
                    <a:pt x="2349" y="12161"/>
                    <a:pt x="2835" y="10591"/>
                  </a:cubicBezTo>
                  <a:cubicBezTo>
                    <a:pt x="3454" y="8600"/>
                    <a:pt x="4088" y="6563"/>
                    <a:pt x="3813" y="3868"/>
                  </a:cubicBezTo>
                  <a:cubicBezTo>
                    <a:pt x="6723" y="6750"/>
                    <a:pt x="7759" y="10567"/>
                    <a:pt x="7759" y="10567"/>
                  </a:cubicBezTo>
                  <a:cubicBezTo>
                    <a:pt x="7759" y="10567"/>
                    <a:pt x="10468" y="7846"/>
                    <a:pt x="11196" y="6582"/>
                  </a:cubicBezTo>
                  <a:cubicBezTo>
                    <a:pt x="11755" y="7395"/>
                    <a:pt x="12267" y="10124"/>
                    <a:pt x="12267" y="12825"/>
                  </a:cubicBezTo>
                  <a:cubicBezTo>
                    <a:pt x="12267" y="12825"/>
                    <a:pt x="14773" y="11347"/>
                    <a:pt x="16653" y="9127"/>
                  </a:cubicBezTo>
                  <a:cubicBezTo>
                    <a:pt x="18632" y="11666"/>
                    <a:pt x="19346" y="14320"/>
                    <a:pt x="18566" y="16551"/>
                  </a:cubicBezTo>
                  <a:moveTo>
                    <a:pt x="16041" y="6075"/>
                  </a:moveTo>
                  <a:cubicBezTo>
                    <a:pt x="15982" y="7879"/>
                    <a:pt x="14088" y="9404"/>
                    <a:pt x="14088" y="9404"/>
                  </a:cubicBezTo>
                  <a:cubicBezTo>
                    <a:pt x="14088" y="6046"/>
                    <a:pt x="10380" y="3375"/>
                    <a:pt x="10380" y="3375"/>
                  </a:cubicBezTo>
                  <a:cubicBezTo>
                    <a:pt x="10380" y="3375"/>
                    <a:pt x="10330" y="5373"/>
                    <a:pt x="8452" y="7389"/>
                  </a:cubicBezTo>
                  <a:cubicBezTo>
                    <a:pt x="6574" y="2686"/>
                    <a:pt x="938" y="0"/>
                    <a:pt x="938" y="0"/>
                  </a:cubicBezTo>
                  <a:cubicBezTo>
                    <a:pt x="3756" y="7389"/>
                    <a:pt x="0" y="10076"/>
                    <a:pt x="0" y="15451"/>
                  </a:cubicBezTo>
                  <a:cubicBezTo>
                    <a:pt x="0" y="18604"/>
                    <a:pt x="3730" y="21599"/>
                    <a:pt x="9436" y="21599"/>
                  </a:cubicBezTo>
                  <a:cubicBezTo>
                    <a:pt x="17888" y="21599"/>
                    <a:pt x="19523" y="19379"/>
                    <a:pt x="20396" y="16878"/>
                  </a:cubicBezTo>
                  <a:cubicBezTo>
                    <a:pt x="21599" y="13436"/>
                    <a:pt x="19797" y="9432"/>
                    <a:pt x="16041" y="607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solidFill>
                  <a:srgbClr val="FFFFFF"/>
                </a:solidFill>
                <a:effectLst>
                  <a:outerShdw blurRad="38100" dist="38100" dir="2700000" algn="tl">
                    <a:srgbClr val="000000"/>
                  </a:outerShdw>
                </a:effectLst>
                <a:uLnTx/>
                <a:uFillTx/>
                <a:cs typeface="+mn-ea"/>
                <a:sym typeface="+mn-lt"/>
              </a:endParaRPr>
            </a:p>
          </p:txBody>
        </p:sp>
        <p:sp>
          <p:nvSpPr>
            <p:cNvPr id="9" name="AutoShape 31">
              <a:extLst>
                <a:ext uri="{FF2B5EF4-FFF2-40B4-BE49-F238E27FC236}">
                  <a16:creationId xmlns:a16="http://schemas.microsoft.com/office/drawing/2014/main" id="{9A752F0C-CF64-5C7F-99D8-CB1561271655}"/>
                </a:ext>
              </a:extLst>
            </p:cNvPr>
            <p:cNvSpPr>
              <a:spLocks/>
            </p:cNvSpPr>
            <p:nvPr/>
          </p:nvSpPr>
          <p:spPr bwMode="auto">
            <a:xfrm>
              <a:off x="10205244" y="3709194"/>
              <a:ext cx="205581" cy="166688"/>
            </a:xfrm>
            <a:custGeom>
              <a:avLst/>
              <a:gdLst>
                <a:gd name="T0" fmla="*/ 10641 w 21282"/>
                <a:gd name="T1" fmla="*/ 10800 h 21600"/>
                <a:gd name="T2" fmla="*/ 10641 w 21282"/>
                <a:gd name="T3" fmla="*/ 10800 h 21600"/>
                <a:gd name="T4" fmla="*/ 10641 w 21282"/>
                <a:gd name="T5" fmla="*/ 10800 h 21600"/>
                <a:gd name="T6" fmla="*/ 10641 w 21282"/>
                <a:gd name="T7" fmla="*/ 10800 h 21600"/>
              </a:gdLst>
              <a:ahLst/>
              <a:cxnLst>
                <a:cxn ang="0">
                  <a:pos x="T0" y="T1"/>
                </a:cxn>
                <a:cxn ang="0">
                  <a:pos x="T2" y="T3"/>
                </a:cxn>
                <a:cxn ang="0">
                  <a:pos x="T4" y="T5"/>
                </a:cxn>
                <a:cxn ang="0">
                  <a:pos x="T6" y="T7"/>
                </a:cxn>
              </a:cxnLst>
              <a:rect l="0" t="0" r="r" b="b"/>
              <a:pathLst>
                <a:path w="21282" h="21600">
                  <a:moveTo>
                    <a:pt x="20698" y="5891"/>
                  </a:moveTo>
                  <a:lnTo>
                    <a:pt x="19424" y="7749"/>
                  </a:lnTo>
                  <a:cubicBezTo>
                    <a:pt x="17846" y="10064"/>
                    <a:pt x="16352" y="12259"/>
                    <a:pt x="12365" y="14784"/>
                  </a:cubicBezTo>
                  <a:cubicBezTo>
                    <a:pt x="11794" y="12631"/>
                    <a:pt x="11275" y="10259"/>
                    <a:pt x="11275" y="6631"/>
                  </a:cubicBezTo>
                  <a:lnTo>
                    <a:pt x="11275" y="3408"/>
                  </a:lnTo>
                  <a:lnTo>
                    <a:pt x="9000" y="7893"/>
                  </a:lnTo>
                  <a:cubicBezTo>
                    <a:pt x="8233" y="9421"/>
                    <a:pt x="7598" y="10690"/>
                    <a:pt x="6649" y="12373"/>
                  </a:cubicBezTo>
                  <a:cubicBezTo>
                    <a:pt x="5211" y="8296"/>
                    <a:pt x="4195" y="5281"/>
                    <a:pt x="3422" y="2545"/>
                  </a:cubicBezTo>
                  <a:lnTo>
                    <a:pt x="2705" y="0"/>
                  </a:lnTo>
                  <a:lnTo>
                    <a:pt x="1926" y="2847"/>
                  </a:lnTo>
                  <a:cubicBezTo>
                    <a:pt x="936" y="6469"/>
                    <a:pt x="0" y="9891"/>
                    <a:pt x="0" y="18771"/>
                  </a:cubicBezTo>
                  <a:cubicBezTo>
                    <a:pt x="0" y="19292"/>
                    <a:pt x="333" y="19714"/>
                    <a:pt x="749" y="19714"/>
                  </a:cubicBezTo>
                  <a:cubicBezTo>
                    <a:pt x="1162" y="19714"/>
                    <a:pt x="1499" y="19292"/>
                    <a:pt x="1499" y="18771"/>
                  </a:cubicBezTo>
                  <a:cubicBezTo>
                    <a:pt x="1499" y="11964"/>
                    <a:pt x="2037" y="8594"/>
                    <a:pt x="2758" y="5681"/>
                  </a:cubicBezTo>
                  <a:cubicBezTo>
                    <a:pt x="3537" y="8174"/>
                    <a:pt x="4520" y="11009"/>
                    <a:pt x="5812" y="14638"/>
                  </a:cubicBezTo>
                  <a:lnTo>
                    <a:pt x="6339" y="16117"/>
                  </a:lnTo>
                  <a:lnTo>
                    <a:pt x="7100" y="14811"/>
                  </a:lnTo>
                  <a:cubicBezTo>
                    <a:pt x="8344" y="12681"/>
                    <a:pt x="9085" y="11248"/>
                    <a:pt x="9896" y="9638"/>
                  </a:cubicBezTo>
                  <a:cubicBezTo>
                    <a:pt x="10133" y="12428"/>
                    <a:pt x="10681" y="14428"/>
                    <a:pt x="11223" y="16408"/>
                  </a:cubicBezTo>
                  <a:lnTo>
                    <a:pt x="11495" y="17404"/>
                  </a:lnTo>
                  <a:lnTo>
                    <a:pt x="12253" y="16953"/>
                  </a:lnTo>
                  <a:cubicBezTo>
                    <a:pt x="16306" y="14531"/>
                    <a:pt x="18203" y="12327"/>
                    <a:pt x="19708" y="10211"/>
                  </a:cubicBezTo>
                  <a:cubicBezTo>
                    <a:pt x="19942" y="13727"/>
                    <a:pt x="19573" y="17574"/>
                    <a:pt x="18698" y="20305"/>
                  </a:cubicBezTo>
                  <a:cubicBezTo>
                    <a:pt x="18543" y="20787"/>
                    <a:pt x="18730" y="21336"/>
                    <a:pt x="19114" y="21531"/>
                  </a:cubicBezTo>
                  <a:cubicBezTo>
                    <a:pt x="19204" y="21577"/>
                    <a:pt x="19301" y="21599"/>
                    <a:pt x="19395" y="21599"/>
                  </a:cubicBezTo>
                  <a:cubicBezTo>
                    <a:pt x="19690" y="21599"/>
                    <a:pt x="19972" y="21377"/>
                    <a:pt x="20089" y="21008"/>
                  </a:cubicBezTo>
                  <a:cubicBezTo>
                    <a:pt x="21251" y="17380"/>
                    <a:pt x="21600" y="12213"/>
                    <a:pt x="20976" y="7841"/>
                  </a:cubicBezTo>
                  <a:cubicBezTo>
                    <a:pt x="20976" y="7841"/>
                    <a:pt x="20698" y="5891"/>
                    <a:pt x="20698" y="5891"/>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solidFill>
                  <a:srgbClr val="FFFFFF"/>
                </a:solidFill>
                <a:effectLst>
                  <a:outerShdw blurRad="38100" dist="38100" dir="2700000" algn="tl">
                    <a:srgbClr val="000000"/>
                  </a:outerShdw>
                </a:effectLst>
                <a:uLnTx/>
                <a:uFillTx/>
                <a:cs typeface="+mn-ea"/>
                <a:sym typeface="+mn-lt"/>
              </a:endParaRPr>
            </a:p>
          </p:txBody>
        </p:sp>
      </p:grpSp>
      <p:sp>
        <p:nvSpPr>
          <p:cNvPr id="27" name="文本框 48">
            <a:extLst>
              <a:ext uri="{FF2B5EF4-FFF2-40B4-BE49-F238E27FC236}">
                <a16:creationId xmlns:a16="http://schemas.microsoft.com/office/drawing/2014/main" id="{07CDED3C-D3CB-8698-904F-97DB2376014E}"/>
              </a:ext>
            </a:extLst>
          </p:cNvPr>
          <p:cNvSpPr txBox="1"/>
          <p:nvPr/>
        </p:nvSpPr>
        <p:spPr>
          <a:xfrm>
            <a:off x="3302674" y="2322349"/>
            <a:ext cx="6963856" cy="2243050"/>
          </a:xfrm>
          <a:prstGeom prst="rect">
            <a:avLst/>
          </a:prstGeom>
          <a:noFill/>
        </p:spPr>
        <p:txBody>
          <a:bodyPr wrap="square" rtlCol="0">
            <a:spAutoFit/>
          </a:bodyPr>
          <a:lstStyle/>
          <a:p>
            <a:pPr>
              <a:lnSpc>
                <a:spcPct val="150000"/>
              </a:lnSpc>
            </a:pPr>
            <a:r>
              <a:rPr lang="pt-BR" altLang="zh-CN" sz="2400" dirty="0">
                <a:solidFill>
                  <a:schemeClr val="accent5"/>
                </a:solidFill>
                <a:cs typeface="+mn-ea"/>
                <a:sym typeface="+mn-lt"/>
              </a:rPr>
              <a:t>A seguir, serão apresentados trechos retirados da NR-19 que são base das informações acima e demais partes relacionadas ao manuseio de explosivos:</a:t>
            </a:r>
          </a:p>
        </p:txBody>
      </p:sp>
      <p:sp>
        <p:nvSpPr>
          <p:cNvPr id="3" name="直角三角形 44">
            <a:extLst>
              <a:ext uri="{FF2B5EF4-FFF2-40B4-BE49-F238E27FC236}">
                <a16:creationId xmlns:a16="http://schemas.microsoft.com/office/drawing/2014/main" id="{49FC57E4-3583-C858-5DDD-30821D55A4D1}"/>
              </a:ext>
            </a:extLst>
          </p:cNvPr>
          <p:cNvSpPr/>
          <p:nvPr/>
        </p:nvSpPr>
        <p:spPr>
          <a:xfrm flipH="1">
            <a:off x="-12700" y="4845090"/>
            <a:ext cx="12204700" cy="2004012"/>
          </a:xfrm>
          <a:prstGeom prst="rtTriangle">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pic>
        <p:nvPicPr>
          <p:cNvPr id="5" name="Imagem 4">
            <a:extLst>
              <a:ext uri="{FF2B5EF4-FFF2-40B4-BE49-F238E27FC236}">
                <a16:creationId xmlns:a16="http://schemas.microsoft.com/office/drawing/2014/main" id="{92175E63-B24F-DE82-5209-1B355CC2A4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620" y="514418"/>
            <a:ext cx="2342462" cy="650333"/>
          </a:xfrm>
          <a:prstGeom prst="rect">
            <a:avLst/>
          </a:prstGeom>
        </p:spPr>
      </p:pic>
    </p:spTree>
    <p:extLst>
      <p:ext uri="{BB962C8B-B14F-4D97-AF65-F5344CB8AC3E}">
        <p14:creationId xmlns:p14="http://schemas.microsoft.com/office/powerpoint/2010/main" val="133642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2" presetClass="entr" presetSubtype="4" decel="100000" fill="hold" grpId="0" nodeType="withEffect">
                                  <p:stCondLst>
                                    <p:cond delay="20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750" fill="hold"/>
                                        <p:tgtEl>
                                          <p:spTgt spid="29"/>
                                        </p:tgtEl>
                                        <p:attrNameLst>
                                          <p:attrName>ppt_x</p:attrName>
                                        </p:attrNameLst>
                                      </p:cBhvr>
                                      <p:tavLst>
                                        <p:tav tm="0">
                                          <p:val>
                                            <p:strVal val="#ppt_x"/>
                                          </p:val>
                                        </p:tav>
                                        <p:tav tm="100000">
                                          <p:val>
                                            <p:strVal val="#ppt_x"/>
                                          </p:val>
                                        </p:tav>
                                      </p:tavLst>
                                    </p:anim>
                                    <p:anim calcmode="lin" valueType="num">
                                      <p:cBhvr additive="base">
                                        <p:cTn id="13" dur="750" fill="hold"/>
                                        <p:tgtEl>
                                          <p:spTgt spid="29"/>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20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750" fill="hold"/>
                                        <p:tgtEl>
                                          <p:spTgt spid="3"/>
                                        </p:tgtEl>
                                        <p:attrNameLst>
                                          <p:attrName>ppt_x</p:attrName>
                                        </p:attrNameLst>
                                      </p:cBhvr>
                                      <p:tavLst>
                                        <p:tav tm="0">
                                          <p:val>
                                            <p:strVal val="#ppt_x"/>
                                          </p:val>
                                        </p:tav>
                                        <p:tav tm="100000">
                                          <p:val>
                                            <p:strVal val="#ppt_x"/>
                                          </p:val>
                                        </p:tav>
                                      </p:tavLst>
                                    </p:anim>
                                    <p:anim calcmode="lin" valueType="num">
                                      <p:cBhvr additive="base">
                                        <p:cTn id="17"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7" grpId="0"/>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Pentagon 10">
            <a:extLst>
              <a:ext uri="{FF2B5EF4-FFF2-40B4-BE49-F238E27FC236}">
                <a16:creationId xmlns:a16="http://schemas.microsoft.com/office/drawing/2014/main" id="{C9F403CE-BB37-85E9-EC6A-738DFAAF4B22}"/>
              </a:ext>
            </a:extLst>
          </p:cNvPr>
          <p:cNvSpPr/>
          <p:nvPr/>
        </p:nvSpPr>
        <p:spPr>
          <a:xfrm>
            <a:off x="-3" y="1526701"/>
            <a:ext cx="2324101" cy="1508125"/>
          </a:xfrm>
          <a:prstGeom prst="homePlate">
            <a:avLst>
              <a:gd name="adj" fmla="val 41472"/>
            </a:avLst>
          </a:prstGeom>
          <a:solidFill>
            <a:srgbClr val="C00000"/>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a:ln>
                <a:noFill/>
              </a:ln>
              <a:solidFill>
                <a:prstClr val="white"/>
              </a:solidFill>
              <a:effectLst/>
              <a:uLnTx/>
              <a:uFillTx/>
              <a:cs typeface="+mn-ea"/>
              <a:sym typeface="+mn-lt"/>
            </a:endParaRPr>
          </a:p>
        </p:txBody>
      </p:sp>
      <p:sp>
        <p:nvSpPr>
          <p:cNvPr id="13" name="Arrow: Pentagon 11">
            <a:extLst>
              <a:ext uri="{FF2B5EF4-FFF2-40B4-BE49-F238E27FC236}">
                <a16:creationId xmlns:a16="http://schemas.microsoft.com/office/drawing/2014/main" id="{F45CF7EE-1C06-EBC2-298D-75AED2B17B25}"/>
              </a:ext>
            </a:extLst>
          </p:cNvPr>
          <p:cNvSpPr/>
          <p:nvPr/>
        </p:nvSpPr>
        <p:spPr>
          <a:xfrm>
            <a:off x="967609" y="1899764"/>
            <a:ext cx="764783" cy="762000"/>
          </a:xfrm>
          <a:prstGeom prst="homePlate">
            <a:avLst>
              <a:gd name="adj" fmla="val 41472"/>
            </a:avLst>
          </a:prstGeom>
          <a:solidFill>
            <a:sysClr val="window" lastClr="FFFFFF"/>
          </a:solidFill>
          <a:ln w="12700" cap="flat" cmpd="sng" algn="ctr">
            <a:noFill/>
            <a:prstDash val="solid"/>
            <a:miter lim="800000"/>
          </a:ln>
          <a:effectLst>
            <a:outerShdw blurRad="228600" dist="165100" dir="2700000" sx="90000" sy="90000" algn="t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a:ln>
                <a:noFill/>
              </a:ln>
              <a:solidFill>
                <a:prstClr val="white"/>
              </a:solidFill>
              <a:effectLst/>
              <a:uLnTx/>
              <a:uFillTx/>
              <a:cs typeface="+mn-ea"/>
              <a:sym typeface="+mn-lt"/>
            </a:endParaRPr>
          </a:p>
        </p:txBody>
      </p:sp>
      <p:grpSp>
        <p:nvGrpSpPr>
          <p:cNvPr id="14" name="Group 13">
            <a:extLst>
              <a:ext uri="{FF2B5EF4-FFF2-40B4-BE49-F238E27FC236}">
                <a16:creationId xmlns:a16="http://schemas.microsoft.com/office/drawing/2014/main" id="{D7E0E4C3-B189-7619-969B-07C8FC617F83}"/>
              </a:ext>
            </a:extLst>
          </p:cNvPr>
          <p:cNvGrpSpPr/>
          <p:nvPr/>
        </p:nvGrpSpPr>
        <p:grpSpPr>
          <a:xfrm>
            <a:off x="1160835" y="2135408"/>
            <a:ext cx="199926" cy="290711"/>
            <a:chOff x="10146507" y="3505994"/>
            <a:chExt cx="319881" cy="465138"/>
          </a:xfrm>
          <a:solidFill>
            <a:sysClr val="windowText" lastClr="000000">
              <a:lumMod val="75000"/>
              <a:lumOff val="25000"/>
            </a:sysClr>
          </a:solidFill>
        </p:grpSpPr>
        <p:sp>
          <p:nvSpPr>
            <p:cNvPr id="17" name="AutoShape 30">
              <a:extLst>
                <a:ext uri="{FF2B5EF4-FFF2-40B4-BE49-F238E27FC236}">
                  <a16:creationId xmlns:a16="http://schemas.microsoft.com/office/drawing/2014/main" id="{2AE449B0-719E-77DB-E2BE-CA6B0502209F}"/>
                </a:ext>
              </a:extLst>
            </p:cNvPr>
            <p:cNvSpPr>
              <a:spLocks/>
            </p:cNvSpPr>
            <p:nvPr/>
          </p:nvSpPr>
          <p:spPr bwMode="auto">
            <a:xfrm>
              <a:off x="10146507" y="3505994"/>
              <a:ext cx="319881" cy="465138"/>
            </a:xfrm>
            <a:custGeom>
              <a:avLst/>
              <a:gdLst>
                <a:gd name="T0" fmla="*/ 10383 w 20767"/>
                <a:gd name="T1" fmla="*/ 10800 h 21600"/>
                <a:gd name="T2" fmla="*/ 10383 w 20767"/>
                <a:gd name="T3" fmla="*/ 10800 h 21600"/>
                <a:gd name="T4" fmla="*/ 10383 w 20767"/>
                <a:gd name="T5" fmla="*/ 10800 h 21600"/>
                <a:gd name="T6" fmla="*/ 10383 w 20767"/>
                <a:gd name="T7" fmla="*/ 10800 h 21600"/>
              </a:gdLst>
              <a:ahLst/>
              <a:cxnLst>
                <a:cxn ang="0">
                  <a:pos x="T0" y="T1"/>
                </a:cxn>
                <a:cxn ang="0">
                  <a:pos x="T2" y="T3"/>
                </a:cxn>
                <a:cxn ang="0">
                  <a:pos x="T4" y="T5"/>
                </a:cxn>
                <a:cxn ang="0">
                  <a:pos x="T6" y="T7"/>
                </a:cxn>
              </a:cxnLst>
              <a:rect l="0" t="0" r="r" b="b"/>
              <a:pathLst>
                <a:path w="20767" h="21600">
                  <a:moveTo>
                    <a:pt x="18566" y="16551"/>
                  </a:moveTo>
                  <a:cubicBezTo>
                    <a:pt x="17960" y="18284"/>
                    <a:pt x="17274" y="20249"/>
                    <a:pt x="9436" y="20249"/>
                  </a:cubicBezTo>
                  <a:cubicBezTo>
                    <a:pt x="4711" y="20249"/>
                    <a:pt x="1888" y="17809"/>
                    <a:pt x="1888" y="15451"/>
                  </a:cubicBezTo>
                  <a:cubicBezTo>
                    <a:pt x="1888" y="13645"/>
                    <a:pt x="2349" y="12161"/>
                    <a:pt x="2835" y="10591"/>
                  </a:cubicBezTo>
                  <a:cubicBezTo>
                    <a:pt x="3454" y="8600"/>
                    <a:pt x="4088" y="6563"/>
                    <a:pt x="3813" y="3868"/>
                  </a:cubicBezTo>
                  <a:cubicBezTo>
                    <a:pt x="6723" y="6750"/>
                    <a:pt x="7759" y="10567"/>
                    <a:pt x="7759" y="10567"/>
                  </a:cubicBezTo>
                  <a:cubicBezTo>
                    <a:pt x="7759" y="10567"/>
                    <a:pt x="10468" y="7846"/>
                    <a:pt x="11196" y="6582"/>
                  </a:cubicBezTo>
                  <a:cubicBezTo>
                    <a:pt x="11755" y="7395"/>
                    <a:pt x="12267" y="10124"/>
                    <a:pt x="12267" y="12825"/>
                  </a:cubicBezTo>
                  <a:cubicBezTo>
                    <a:pt x="12267" y="12825"/>
                    <a:pt x="14773" y="11347"/>
                    <a:pt x="16653" y="9127"/>
                  </a:cubicBezTo>
                  <a:cubicBezTo>
                    <a:pt x="18632" y="11666"/>
                    <a:pt x="19346" y="14320"/>
                    <a:pt x="18566" y="16551"/>
                  </a:cubicBezTo>
                  <a:moveTo>
                    <a:pt x="16041" y="6075"/>
                  </a:moveTo>
                  <a:cubicBezTo>
                    <a:pt x="15982" y="7879"/>
                    <a:pt x="14088" y="9404"/>
                    <a:pt x="14088" y="9404"/>
                  </a:cubicBezTo>
                  <a:cubicBezTo>
                    <a:pt x="14088" y="6046"/>
                    <a:pt x="10380" y="3375"/>
                    <a:pt x="10380" y="3375"/>
                  </a:cubicBezTo>
                  <a:cubicBezTo>
                    <a:pt x="10380" y="3375"/>
                    <a:pt x="10330" y="5373"/>
                    <a:pt x="8452" y="7389"/>
                  </a:cubicBezTo>
                  <a:cubicBezTo>
                    <a:pt x="6574" y="2686"/>
                    <a:pt x="938" y="0"/>
                    <a:pt x="938" y="0"/>
                  </a:cubicBezTo>
                  <a:cubicBezTo>
                    <a:pt x="3756" y="7389"/>
                    <a:pt x="0" y="10076"/>
                    <a:pt x="0" y="15451"/>
                  </a:cubicBezTo>
                  <a:cubicBezTo>
                    <a:pt x="0" y="18604"/>
                    <a:pt x="3730" y="21599"/>
                    <a:pt x="9436" y="21599"/>
                  </a:cubicBezTo>
                  <a:cubicBezTo>
                    <a:pt x="17888" y="21599"/>
                    <a:pt x="19523" y="19379"/>
                    <a:pt x="20396" y="16878"/>
                  </a:cubicBezTo>
                  <a:cubicBezTo>
                    <a:pt x="21599" y="13436"/>
                    <a:pt x="19797" y="9432"/>
                    <a:pt x="16041" y="607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solidFill>
                  <a:srgbClr val="FFFFFF"/>
                </a:solidFill>
                <a:effectLst>
                  <a:outerShdw blurRad="38100" dist="38100" dir="2700000" algn="tl">
                    <a:srgbClr val="000000"/>
                  </a:outerShdw>
                </a:effectLst>
                <a:uLnTx/>
                <a:uFillTx/>
                <a:cs typeface="+mn-ea"/>
                <a:sym typeface="+mn-lt"/>
              </a:endParaRPr>
            </a:p>
          </p:txBody>
        </p:sp>
        <p:sp>
          <p:nvSpPr>
            <p:cNvPr id="18" name="AutoShape 31">
              <a:extLst>
                <a:ext uri="{FF2B5EF4-FFF2-40B4-BE49-F238E27FC236}">
                  <a16:creationId xmlns:a16="http://schemas.microsoft.com/office/drawing/2014/main" id="{F00B5C78-587A-12B0-DDE4-15A452534B05}"/>
                </a:ext>
              </a:extLst>
            </p:cNvPr>
            <p:cNvSpPr>
              <a:spLocks/>
            </p:cNvSpPr>
            <p:nvPr/>
          </p:nvSpPr>
          <p:spPr bwMode="auto">
            <a:xfrm>
              <a:off x="10205244" y="3709194"/>
              <a:ext cx="205580" cy="166688"/>
            </a:xfrm>
            <a:custGeom>
              <a:avLst/>
              <a:gdLst>
                <a:gd name="T0" fmla="*/ 10641 w 21282"/>
                <a:gd name="T1" fmla="*/ 10800 h 21600"/>
                <a:gd name="T2" fmla="*/ 10641 w 21282"/>
                <a:gd name="T3" fmla="*/ 10800 h 21600"/>
                <a:gd name="T4" fmla="*/ 10641 w 21282"/>
                <a:gd name="T5" fmla="*/ 10800 h 21600"/>
                <a:gd name="T6" fmla="*/ 10641 w 21282"/>
                <a:gd name="T7" fmla="*/ 10800 h 21600"/>
              </a:gdLst>
              <a:ahLst/>
              <a:cxnLst>
                <a:cxn ang="0">
                  <a:pos x="T0" y="T1"/>
                </a:cxn>
                <a:cxn ang="0">
                  <a:pos x="T2" y="T3"/>
                </a:cxn>
                <a:cxn ang="0">
                  <a:pos x="T4" y="T5"/>
                </a:cxn>
                <a:cxn ang="0">
                  <a:pos x="T6" y="T7"/>
                </a:cxn>
              </a:cxnLst>
              <a:rect l="0" t="0" r="r" b="b"/>
              <a:pathLst>
                <a:path w="21282" h="21600">
                  <a:moveTo>
                    <a:pt x="20698" y="5891"/>
                  </a:moveTo>
                  <a:lnTo>
                    <a:pt x="19424" y="7749"/>
                  </a:lnTo>
                  <a:cubicBezTo>
                    <a:pt x="17846" y="10064"/>
                    <a:pt x="16352" y="12259"/>
                    <a:pt x="12365" y="14784"/>
                  </a:cubicBezTo>
                  <a:cubicBezTo>
                    <a:pt x="11794" y="12631"/>
                    <a:pt x="11275" y="10259"/>
                    <a:pt x="11275" y="6631"/>
                  </a:cubicBezTo>
                  <a:lnTo>
                    <a:pt x="11275" y="3408"/>
                  </a:lnTo>
                  <a:lnTo>
                    <a:pt x="9000" y="7893"/>
                  </a:lnTo>
                  <a:cubicBezTo>
                    <a:pt x="8233" y="9421"/>
                    <a:pt x="7598" y="10690"/>
                    <a:pt x="6649" y="12373"/>
                  </a:cubicBezTo>
                  <a:cubicBezTo>
                    <a:pt x="5211" y="8296"/>
                    <a:pt x="4195" y="5281"/>
                    <a:pt x="3422" y="2545"/>
                  </a:cubicBezTo>
                  <a:lnTo>
                    <a:pt x="2705" y="0"/>
                  </a:lnTo>
                  <a:lnTo>
                    <a:pt x="1926" y="2847"/>
                  </a:lnTo>
                  <a:cubicBezTo>
                    <a:pt x="936" y="6469"/>
                    <a:pt x="0" y="9891"/>
                    <a:pt x="0" y="18771"/>
                  </a:cubicBezTo>
                  <a:cubicBezTo>
                    <a:pt x="0" y="19292"/>
                    <a:pt x="333" y="19714"/>
                    <a:pt x="749" y="19714"/>
                  </a:cubicBezTo>
                  <a:cubicBezTo>
                    <a:pt x="1162" y="19714"/>
                    <a:pt x="1499" y="19292"/>
                    <a:pt x="1499" y="18771"/>
                  </a:cubicBezTo>
                  <a:cubicBezTo>
                    <a:pt x="1499" y="11964"/>
                    <a:pt x="2037" y="8594"/>
                    <a:pt x="2758" y="5681"/>
                  </a:cubicBezTo>
                  <a:cubicBezTo>
                    <a:pt x="3537" y="8174"/>
                    <a:pt x="4520" y="11009"/>
                    <a:pt x="5812" y="14638"/>
                  </a:cubicBezTo>
                  <a:lnTo>
                    <a:pt x="6339" y="16117"/>
                  </a:lnTo>
                  <a:lnTo>
                    <a:pt x="7100" y="14811"/>
                  </a:lnTo>
                  <a:cubicBezTo>
                    <a:pt x="8344" y="12681"/>
                    <a:pt x="9085" y="11248"/>
                    <a:pt x="9896" y="9638"/>
                  </a:cubicBezTo>
                  <a:cubicBezTo>
                    <a:pt x="10133" y="12428"/>
                    <a:pt x="10681" y="14428"/>
                    <a:pt x="11223" y="16408"/>
                  </a:cubicBezTo>
                  <a:lnTo>
                    <a:pt x="11495" y="17404"/>
                  </a:lnTo>
                  <a:lnTo>
                    <a:pt x="12253" y="16953"/>
                  </a:lnTo>
                  <a:cubicBezTo>
                    <a:pt x="16306" y="14531"/>
                    <a:pt x="18203" y="12327"/>
                    <a:pt x="19708" y="10211"/>
                  </a:cubicBezTo>
                  <a:cubicBezTo>
                    <a:pt x="19942" y="13727"/>
                    <a:pt x="19573" y="17574"/>
                    <a:pt x="18698" y="20305"/>
                  </a:cubicBezTo>
                  <a:cubicBezTo>
                    <a:pt x="18543" y="20787"/>
                    <a:pt x="18730" y="21336"/>
                    <a:pt x="19114" y="21531"/>
                  </a:cubicBezTo>
                  <a:cubicBezTo>
                    <a:pt x="19204" y="21577"/>
                    <a:pt x="19301" y="21599"/>
                    <a:pt x="19395" y="21599"/>
                  </a:cubicBezTo>
                  <a:cubicBezTo>
                    <a:pt x="19690" y="21599"/>
                    <a:pt x="19972" y="21377"/>
                    <a:pt x="20089" y="21008"/>
                  </a:cubicBezTo>
                  <a:cubicBezTo>
                    <a:pt x="21251" y="17380"/>
                    <a:pt x="21600" y="12213"/>
                    <a:pt x="20976" y="7841"/>
                  </a:cubicBezTo>
                  <a:cubicBezTo>
                    <a:pt x="20976" y="7841"/>
                    <a:pt x="20698" y="5891"/>
                    <a:pt x="20698" y="5891"/>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solidFill>
                  <a:srgbClr val="FFFFFF"/>
                </a:solidFill>
                <a:effectLst>
                  <a:outerShdw blurRad="38100" dist="38100" dir="2700000" algn="tl">
                    <a:srgbClr val="000000"/>
                  </a:outerShdw>
                </a:effectLst>
                <a:uLnTx/>
                <a:uFillTx/>
                <a:cs typeface="+mn-ea"/>
                <a:sym typeface="+mn-lt"/>
              </a:endParaRPr>
            </a:p>
          </p:txBody>
        </p:sp>
      </p:grpSp>
      <p:sp>
        <p:nvSpPr>
          <p:cNvPr id="19" name="Rectangle 23" descr="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
            <a:extLst>
              <a:ext uri="{FF2B5EF4-FFF2-40B4-BE49-F238E27FC236}">
                <a16:creationId xmlns:a16="http://schemas.microsoft.com/office/drawing/2014/main" id="{4E210D6D-EDED-7CB3-FC40-6596E8B7E82E}"/>
              </a:ext>
            </a:extLst>
          </p:cNvPr>
          <p:cNvSpPr/>
          <p:nvPr/>
        </p:nvSpPr>
        <p:spPr>
          <a:xfrm>
            <a:off x="2995810" y="1085702"/>
            <a:ext cx="8863582" cy="4923912"/>
          </a:xfrm>
          <a:prstGeom prst="rect">
            <a:avLst/>
          </a:prstGeom>
        </p:spPr>
        <p:txBody>
          <a:bodyPr wrap="square">
            <a:spAutoFit/>
          </a:bodyPr>
          <a:lstStyle/>
          <a:p>
            <a:pPr>
              <a:lnSpc>
                <a:spcPct val="200000"/>
              </a:lnSpc>
            </a:pPr>
            <a:r>
              <a:rPr lang="pt-BR" altLang="zh-CN" sz="2000" dirty="0">
                <a:cs typeface="+mn-ea"/>
                <a:sym typeface="+mn-lt"/>
              </a:rPr>
              <a:t>“19.2.4 – As operações de fabricação, manuseio, transporte e utilização de explosivos serão executadas somente por trabalhadores devidamente qualificados e sob a supervisão de profissional legalmente habilitado.” </a:t>
            </a:r>
          </a:p>
          <a:p>
            <a:pPr>
              <a:lnSpc>
                <a:spcPct val="200000"/>
              </a:lnSpc>
            </a:pPr>
            <a:endParaRPr lang="pt-BR" altLang="zh-CN" sz="2000" dirty="0">
              <a:cs typeface="+mn-ea"/>
              <a:sym typeface="+mn-lt"/>
            </a:endParaRPr>
          </a:p>
          <a:p>
            <a:pPr>
              <a:lnSpc>
                <a:spcPct val="200000"/>
              </a:lnSpc>
            </a:pPr>
            <a:r>
              <a:rPr lang="pt-BR" altLang="zh-CN" sz="2000" dirty="0">
                <a:cs typeface="+mn-ea"/>
                <a:sym typeface="+mn-lt"/>
              </a:rPr>
              <a:t>“19.2.6 – Os explosivos e artefatos intermediários e acabados serão manuseados com extrema cautela, evitando-se impactos, fricção, choques e outras ações que possam levar à detonação acidental.” </a:t>
            </a:r>
            <a:endParaRPr lang="zh-CN" altLang="en-US" sz="2000" dirty="0">
              <a:solidFill>
                <a:srgbClr val="C00000"/>
              </a:solidFill>
              <a:cs typeface="+mn-ea"/>
              <a:sym typeface="+mn-lt"/>
            </a:endParaRPr>
          </a:p>
        </p:txBody>
      </p:sp>
      <p:sp>
        <p:nvSpPr>
          <p:cNvPr id="3" name="Arrow: Pentagon 10">
            <a:extLst>
              <a:ext uri="{FF2B5EF4-FFF2-40B4-BE49-F238E27FC236}">
                <a16:creationId xmlns:a16="http://schemas.microsoft.com/office/drawing/2014/main" id="{E54931FD-C084-C52E-ED4F-A305DF89ECE3}"/>
              </a:ext>
            </a:extLst>
          </p:cNvPr>
          <p:cNvSpPr/>
          <p:nvPr/>
        </p:nvSpPr>
        <p:spPr>
          <a:xfrm>
            <a:off x="-3" y="4117501"/>
            <a:ext cx="2324101" cy="1508125"/>
          </a:xfrm>
          <a:prstGeom prst="homePlate">
            <a:avLst>
              <a:gd name="adj" fmla="val 41472"/>
            </a:avLst>
          </a:prstGeom>
          <a:solidFill>
            <a:srgbClr val="C00000"/>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a:ln>
                <a:noFill/>
              </a:ln>
              <a:solidFill>
                <a:prstClr val="white"/>
              </a:solidFill>
              <a:effectLst/>
              <a:uLnTx/>
              <a:uFillTx/>
              <a:cs typeface="+mn-ea"/>
              <a:sym typeface="+mn-lt"/>
            </a:endParaRPr>
          </a:p>
        </p:txBody>
      </p:sp>
      <p:sp>
        <p:nvSpPr>
          <p:cNvPr id="4" name="Arrow: Pentagon 11">
            <a:extLst>
              <a:ext uri="{FF2B5EF4-FFF2-40B4-BE49-F238E27FC236}">
                <a16:creationId xmlns:a16="http://schemas.microsoft.com/office/drawing/2014/main" id="{2AE1782C-DC8A-3F4F-91C7-2ADD856C29F8}"/>
              </a:ext>
            </a:extLst>
          </p:cNvPr>
          <p:cNvSpPr/>
          <p:nvPr/>
        </p:nvSpPr>
        <p:spPr>
          <a:xfrm>
            <a:off x="967609" y="4490564"/>
            <a:ext cx="764783" cy="762000"/>
          </a:xfrm>
          <a:prstGeom prst="homePlate">
            <a:avLst>
              <a:gd name="adj" fmla="val 41472"/>
            </a:avLst>
          </a:prstGeom>
          <a:solidFill>
            <a:sysClr val="window" lastClr="FFFFFF"/>
          </a:solidFill>
          <a:ln w="12700" cap="flat" cmpd="sng" algn="ctr">
            <a:noFill/>
            <a:prstDash val="solid"/>
            <a:miter lim="800000"/>
          </a:ln>
          <a:effectLst>
            <a:outerShdw blurRad="228600" dist="165100" dir="2700000" sx="90000" sy="90000" algn="t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a:ln>
                <a:noFill/>
              </a:ln>
              <a:solidFill>
                <a:prstClr val="white"/>
              </a:solidFill>
              <a:effectLst/>
              <a:uLnTx/>
              <a:uFillTx/>
              <a:cs typeface="+mn-ea"/>
              <a:sym typeface="+mn-lt"/>
            </a:endParaRPr>
          </a:p>
        </p:txBody>
      </p:sp>
      <p:grpSp>
        <p:nvGrpSpPr>
          <p:cNvPr id="5" name="Group 13">
            <a:extLst>
              <a:ext uri="{FF2B5EF4-FFF2-40B4-BE49-F238E27FC236}">
                <a16:creationId xmlns:a16="http://schemas.microsoft.com/office/drawing/2014/main" id="{F29182BC-156F-0E5E-8BBC-B622D413C45F}"/>
              </a:ext>
            </a:extLst>
          </p:cNvPr>
          <p:cNvGrpSpPr/>
          <p:nvPr/>
        </p:nvGrpSpPr>
        <p:grpSpPr>
          <a:xfrm>
            <a:off x="1160835" y="4726208"/>
            <a:ext cx="199926" cy="290711"/>
            <a:chOff x="10146507" y="3505994"/>
            <a:chExt cx="319881" cy="465138"/>
          </a:xfrm>
          <a:solidFill>
            <a:sysClr val="windowText" lastClr="000000">
              <a:lumMod val="75000"/>
              <a:lumOff val="25000"/>
            </a:sysClr>
          </a:solidFill>
        </p:grpSpPr>
        <p:sp>
          <p:nvSpPr>
            <p:cNvPr id="6" name="AutoShape 30">
              <a:extLst>
                <a:ext uri="{FF2B5EF4-FFF2-40B4-BE49-F238E27FC236}">
                  <a16:creationId xmlns:a16="http://schemas.microsoft.com/office/drawing/2014/main" id="{E4A7440B-7480-5629-448C-8700EE95EA47}"/>
                </a:ext>
              </a:extLst>
            </p:cNvPr>
            <p:cNvSpPr>
              <a:spLocks/>
            </p:cNvSpPr>
            <p:nvPr/>
          </p:nvSpPr>
          <p:spPr bwMode="auto">
            <a:xfrm>
              <a:off x="10146507" y="3505994"/>
              <a:ext cx="319881" cy="465138"/>
            </a:xfrm>
            <a:custGeom>
              <a:avLst/>
              <a:gdLst>
                <a:gd name="T0" fmla="*/ 10383 w 20767"/>
                <a:gd name="T1" fmla="*/ 10800 h 21600"/>
                <a:gd name="T2" fmla="*/ 10383 w 20767"/>
                <a:gd name="T3" fmla="*/ 10800 h 21600"/>
                <a:gd name="T4" fmla="*/ 10383 w 20767"/>
                <a:gd name="T5" fmla="*/ 10800 h 21600"/>
                <a:gd name="T6" fmla="*/ 10383 w 20767"/>
                <a:gd name="T7" fmla="*/ 10800 h 21600"/>
              </a:gdLst>
              <a:ahLst/>
              <a:cxnLst>
                <a:cxn ang="0">
                  <a:pos x="T0" y="T1"/>
                </a:cxn>
                <a:cxn ang="0">
                  <a:pos x="T2" y="T3"/>
                </a:cxn>
                <a:cxn ang="0">
                  <a:pos x="T4" y="T5"/>
                </a:cxn>
                <a:cxn ang="0">
                  <a:pos x="T6" y="T7"/>
                </a:cxn>
              </a:cxnLst>
              <a:rect l="0" t="0" r="r" b="b"/>
              <a:pathLst>
                <a:path w="20767" h="21600">
                  <a:moveTo>
                    <a:pt x="18566" y="16551"/>
                  </a:moveTo>
                  <a:cubicBezTo>
                    <a:pt x="17960" y="18284"/>
                    <a:pt x="17274" y="20249"/>
                    <a:pt x="9436" y="20249"/>
                  </a:cubicBezTo>
                  <a:cubicBezTo>
                    <a:pt x="4711" y="20249"/>
                    <a:pt x="1888" y="17809"/>
                    <a:pt x="1888" y="15451"/>
                  </a:cubicBezTo>
                  <a:cubicBezTo>
                    <a:pt x="1888" y="13645"/>
                    <a:pt x="2349" y="12161"/>
                    <a:pt x="2835" y="10591"/>
                  </a:cubicBezTo>
                  <a:cubicBezTo>
                    <a:pt x="3454" y="8600"/>
                    <a:pt x="4088" y="6563"/>
                    <a:pt x="3813" y="3868"/>
                  </a:cubicBezTo>
                  <a:cubicBezTo>
                    <a:pt x="6723" y="6750"/>
                    <a:pt x="7759" y="10567"/>
                    <a:pt x="7759" y="10567"/>
                  </a:cubicBezTo>
                  <a:cubicBezTo>
                    <a:pt x="7759" y="10567"/>
                    <a:pt x="10468" y="7846"/>
                    <a:pt x="11196" y="6582"/>
                  </a:cubicBezTo>
                  <a:cubicBezTo>
                    <a:pt x="11755" y="7395"/>
                    <a:pt x="12267" y="10124"/>
                    <a:pt x="12267" y="12825"/>
                  </a:cubicBezTo>
                  <a:cubicBezTo>
                    <a:pt x="12267" y="12825"/>
                    <a:pt x="14773" y="11347"/>
                    <a:pt x="16653" y="9127"/>
                  </a:cubicBezTo>
                  <a:cubicBezTo>
                    <a:pt x="18632" y="11666"/>
                    <a:pt x="19346" y="14320"/>
                    <a:pt x="18566" y="16551"/>
                  </a:cubicBezTo>
                  <a:moveTo>
                    <a:pt x="16041" y="6075"/>
                  </a:moveTo>
                  <a:cubicBezTo>
                    <a:pt x="15982" y="7879"/>
                    <a:pt x="14088" y="9404"/>
                    <a:pt x="14088" y="9404"/>
                  </a:cubicBezTo>
                  <a:cubicBezTo>
                    <a:pt x="14088" y="6046"/>
                    <a:pt x="10380" y="3375"/>
                    <a:pt x="10380" y="3375"/>
                  </a:cubicBezTo>
                  <a:cubicBezTo>
                    <a:pt x="10380" y="3375"/>
                    <a:pt x="10330" y="5373"/>
                    <a:pt x="8452" y="7389"/>
                  </a:cubicBezTo>
                  <a:cubicBezTo>
                    <a:pt x="6574" y="2686"/>
                    <a:pt x="938" y="0"/>
                    <a:pt x="938" y="0"/>
                  </a:cubicBezTo>
                  <a:cubicBezTo>
                    <a:pt x="3756" y="7389"/>
                    <a:pt x="0" y="10076"/>
                    <a:pt x="0" y="15451"/>
                  </a:cubicBezTo>
                  <a:cubicBezTo>
                    <a:pt x="0" y="18604"/>
                    <a:pt x="3730" y="21599"/>
                    <a:pt x="9436" y="21599"/>
                  </a:cubicBezTo>
                  <a:cubicBezTo>
                    <a:pt x="17888" y="21599"/>
                    <a:pt x="19523" y="19379"/>
                    <a:pt x="20396" y="16878"/>
                  </a:cubicBezTo>
                  <a:cubicBezTo>
                    <a:pt x="21599" y="13436"/>
                    <a:pt x="19797" y="9432"/>
                    <a:pt x="16041" y="607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solidFill>
                  <a:srgbClr val="FFFFFF"/>
                </a:solidFill>
                <a:effectLst>
                  <a:outerShdw blurRad="38100" dist="38100" dir="2700000" algn="tl">
                    <a:srgbClr val="000000"/>
                  </a:outerShdw>
                </a:effectLst>
                <a:uLnTx/>
                <a:uFillTx/>
                <a:cs typeface="+mn-ea"/>
                <a:sym typeface="+mn-lt"/>
              </a:endParaRPr>
            </a:p>
          </p:txBody>
        </p:sp>
        <p:sp>
          <p:nvSpPr>
            <p:cNvPr id="7" name="AutoShape 31">
              <a:extLst>
                <a:ext uri="{FF2B5EF4-FFF2-40B4-BE49-F238E27FC236}">
                  <a16:creationId xmlns:a16="http://schemas.microsoft.com/office/drawing/2014/main" id="{511D3032-E996-B7E4-9539-608700ECB5AF}"/>
                </a:ext>
              </a:extLst>
            </p:cNvPr>
            <p:cNvSpPr>
              <a:spLocks/>
            </p:cNvSpPr>
            <p:nvPr/>
          </p:nvSpPr>
          <p:spPr bwMode="auto">
            <a:xfrm>
              <a:off x="10205244" y="3709194"/>
              <a:ext cx="205580" cy="166688"/>
            </a:xfrm>
            <a:custGeom>
              <a:avLst/>
              <a:gdLst>
                <a:gd name="T0" fmla="*/ 10641 w 21282"/>
                <a:gd name="T1" fmla="*/ 10800 h 21600"/>
                <a:gd name="T2" fmla="*/ 10641 w 21282"/>
                <a:gd name="T3" fmla="*/ 10800 h 21600"/>
                <a:gd name="T4" fmla="*/ 10641 w 21282"/>
                <a:gd name="T5" fmla="*/ 10800 h 21600"/>
                <a:gd name="T6" fmla="*/ 10641 w 21282"/>
                <a:gd name="T7" fmla="*/ 10800 h 21600"/>
              </a:gdLst>
              <a:ahLst/>
              <a:cxnLst>
                <a:cxn ang="0">
                  <a:pos x="T0" y="T1"/>
                </a:cxn>
                <a:cxn ang="0">
                  <a:pos x="T2" y="T3"/>
                </a:cxn>
                <a:cxn ang="0">
                  <a:pos x="T4" y="T5"/>
                </a:cxn>
                <a:cxn ang="0">
                  <a:pos x="T6" y="T7"/>
                </a:cxn>
              </a:cxnLst>
              <a:rect l="0" t="0" r="r" b="b"/>
              <a:pathLst>
                <a:path w="21282" h="21600">
                  <a:moveTo>
                    <a:pt x="20698" y="5891"/>
                  </a:moveTo>
                  <a:lnTo>
                    <a:pt x="19424" y="7749"/>
                  </a:lnTo>
                  <a:cubicBezTo>
                    <a:pt x="17846" y="10064"/>
                    <a:pt x="16352" y="12259"/>
                    <a:pt x="12365" y="14784"/>
                  </a:cubicBezTo>
                  <a:cubicBezTo>
                    <a:pt x="11794" y="12631"/>
                    <a:pt x="11275" y="10259"/>
                    <a:pt x="11275" y="6631"/>
                  </a:cubicBezTo>
                  <a:lnTo>
                    <a:pt x="11275" y="3408"/>
                  </a:lnTo>
                  <a:lnTo>
                    <a:pt x="9000" y="7893"/>
                  </a:lnTo>
                  <a:cubicBezTo>
                    <a:pt x="8233" y="9421"/>
                    <a:pt x="7598" y="10690"/>
                    <a:pt x="6649" y="12373"/>
                  </a:cubicBezTo>
                  <a:cubicBezTo>
                    <a:pt x="5211" y="8296"/>
                    <a:pt x="4195" y="5281"/>
                    <a:pt x="3422" y="2545"/>
                  </a:cubicBezTo>
                  <a:lnTo>
                    <a:pt x="2705" y="0"/>
                  </a:lnTo>
                  <a:lnTo>
                    <a:pt x="1926" y="2847"/>
                  </a:lnTo>
                  <a:cubicBezTo>
                    <a:pt x="936" y="6469"/>
                    <a:pt x="0" y="9891"/>
                    <a:pt x="0" y="18771"/>
                  </a:cubicBezTo>
                  <a:cubicBezTo>
                    <a:pt x="0" y="19292"/>
                    <a:pt x="333" y="19714"/>
                    <a:pt x="749" y="19714"/>
                  </a:cubicBezTo>
                  <a:cubicBezTo>
                    <a:pt x="1162" y="19714"/>
                    <a:pt x="1499" y="19292"/>
                    <a:pt x="1499" y="18771"/>
                  </a:cubicBezTo>
                  <a:cubicBezTo>
                    <a:pt x="1499" y="11964"/>
                    <a:pt x="2037" y="8594"/>
                    <a:pt x="2758" y="5681"/>
                  </a:cubicBezTo>
                  <a:cubicBezTo>
                    <a:pt x="3537" y="8174"/>
                    <a:pt x="4520" y="11009"/>
                    <a:pt x="5812" y="14638"/>
                  </a:cubicBezTo>
                  <a:lnTo>
                    <a:pt x="6339" y="16117"/>
                  </a:lnTo>
                  <a:lnTo>
                    <a:pt x="7100" y="14811"/>
                  </a:lnTo>
                  <a:cubicBezTo>
                    <a:pt x="8344" y="12681"/>
                    <a:pt x="9085" y="11248"/>
                    <a:pt x="9896" y="9638"/>
                  </a:cubicBezTo>
                  <a:cubicBezTo>
                    <a:pt x="10133" y="12428"/>
                    <a:pt x="10681" y="14428"/>
                    <a:pt x="11223" y="16408"/>
                  </a:cubicBezTo>
                  <a:lnTo>
                    <a:pt x="11495" y="17404"/>
                  </a:lnTo>
                  <a:lnTo>
                    <a:pt x="12253" y="16953"/>
                  </a:lnTo>
                  <a:cubicBezTo>
                    <a:pt x="16306" y="14531"/>
                    <a:pt x="18203" y="12327"/>
                    <a:pt x="19708" y="10211"/>
                  </a:cubicBezTo>
                  <a:cubicBezTo>
                    <a:pt x="19942" y="13727"/>
                    <a:pt x="19573" y="17574"/>
                    <a:pt x="18698" y="20305"/>
                  </a:cubicBezTo>
                  <a:cubicBezTo>
                    <a:pt x="18543" y="20787"/>
                    <a:pt x="18730" y="21336"/>
                    <a:pt x="19114" y="21531"/>
                  </a:cubicBezTo>
                  <a:cubicBezTo>
                    <a:pt x="19204" y="21577"/>
                    <a:pt x="19301" y="21599"/>
                    <a:pt x="19395" y="21599"/>
                  </a:cubicBezTo>
                  <a:cubicBezTo>
                    <a:pt x="19690" y="21599"/>
                    <a:pt x="19972" y="21377"/>
                    <a:pt x="20089" y="21008"/>
                  </a:cubicBezTo>
                  <a:cubicBezTo>
                    <a:pt x="21251" y="17380"/>
                    <a:pt x="21600" y="12213"/>
                    <a:pt x="20976" y="7841"/>
                  </a:cubicBezTo>
                  <a:cubicBezTo>
                    <a:pt x="20976" y="7841"/>
                    <a:pt x="20698" y="5891"/>
                    <a:pt x="20698" y="5891"/>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solidFill>
                  <a:srgbClr val="FFFFFF"/>
                </a:solidFill>
                <a:effectLst>
                  <a:outerShdw blurRad="38100" dist="38100" dir="2700000" algn="tl">
                    <a:srgbClr val="000000"/>
                  </a:outerShdw>
                </a:effectLst>
                <a:uLnTx/>
                <a:uFillTx/>
                <a:cs typeface="+mn-ea"/>
                <a:sym typeface="+mn-lt"/>
              </a:endParaRPr>
            </a:p>
          </p:txBody>
        </p:sp>
      </p:grpSp>
      <p:pic>
        <p:nvPicPr>
          <p:cNvPr id="8" name="Imagem 7">
            <a:extLst>
              <a:ext uri="{FF2B5EF4-FFF2-40B4-BE49-F238E27FC236}">
                <a16:creationId xmlns:a16="http://schemas.microsoft.com/office/drawing/2014/main" id="{264443EB-BDD0-7025-B000-066902238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21860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13B7D5B-A0C3-4F28-BB88-2DBEACB7A6AF}"/>
              </a:ext>
            </a:extLst>
          </p:cNvPr>
          <p:cNvSpPr/>
          <p:nvPr/>
        </p:nvSpPr>
        <p:spPr>
          <a:xfrm>
            <a:off x="0" y="1606102"/>
            <a:ext cx="12115800" cy="1569660"/>
          </a:xfrm>
          <a:prstGeom prst="rect">
            <a:avLst/>
          </a:prstGeom>
        </p:spPr>
        <p:txBody>
          <a:bodyPr vert="horz" wrap="square">
            <a:spAutoFit/>
          </a:bodyPr>
          <a:lstStyle/>
          <a:p>
            <a:pPr algn="ctr"/>
            <a:r>
              <a:rPr lang="en-US" altLang="zh-CN" sz="9600" b="1" spc="-300" dirty="0">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rPr>
              <a:t>Parte 01</a:t>
            </a:r>
            <a:endParaRPr lang="zh-CN" altLang="en-US" sz="9600" b="1" spc="-300" dirty="0">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endParaRPr>
          </a:p>
        </p:txBody>
      </p:sp>
      <p:sp>
        <p:nvSpPr>
          <p:cNvPr id="3" name="文本框 41">
            <a:extLst>
              <a:ext uri="{FF2B5EF4-FFF2-40B4-BE49-F238E27FC236}">
                <a16:creationId xmlns:a16="http://schemas.microsoft.com/office/drawing/2014/main" id="{00E40353-443C-F642-4A50-2562C58152E5}"/>
              </a:ext>
            </a:extLst>
          </p:cNvPr>
          <p:cNvSpPr txBox="1"/>
          <p:nvPr/>
        </p:nvSpPr>
        <p:spPr>
          <a:xfrm>
            <a:off x="622301" y="4335326"/>
            <a:ext cx="10731500" cy="1015663"/>
          </a:xfrm>
          <a:prstGeom prst="rect">
            <a:avLst/>
          </a:prstGeom>
          <a:noFill/>
        </p:spPr>
        <p:txBody>
          <a:bodyPr wrap="square" rtlCol="0">
            <a:spAutoFit/>
          </a:bodyPr>
          <a:lstStyle>
            <a:defPPr>
              <a:defRPr lang="zh-CN"/>
            </a:defPPr>
            <a:lvl1pPr algn="dist">
              <a:defRPr sz="28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algn="ctr"/>
            <a:r>
              <a:rPr lang="en-US" altLang="zh-CN" sz="6000" dirty="0">
                <a:solidFill>
                  <a:srgbClr val="FA9576"/>
                </a:solidFill>
                <a:effectLst/>
                <a:latin typeface="+mn-lt"/>
                <a:ea typeface="+mn-ea"/>
                <a:cs typeface="+mn-ea"/>
                <a:sym typeface="+mn-lt"/>
              </a:rPr>
              <a:t>O que é a NR 19?</a:t>
            </a:r>
            <a:endParaRPr lang="zh-CN" altLang="en-US" sz="6000" dirty="0">
              <a:solidFill>
                <a:srgbClr val="FA9576"/>
              </a:solidFill>
              <a:effectLst/>
              <a:latin typeface="+mn-lt"/>
              <a:ea typeface="+mn-ea"/>
              <a:cs typeface="+mn-ea"/>
              <a:sym typeface="+mn-lt"/>
            </a:endParaRPr>
          </a:p>
        </p:txBody>
      </p:sp>
      <p:pic>
        <p:nvPicPr>
          <p:cNvPr id="2" name="Imagem 1">
            <a:extLst>
              <a:ext uri="{FF2B5EF4-FFF2-40B4-BE49-F238E27FC236}">
                <a16:creationId xmlns:a16="http://schemas.microsoft.com/office/drawing/2014/main" id="{0C953913-4330-DA5C-34C4-030001605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178030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2000">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14:bounceEnd="62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62000">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950"/>
                                </p:stCondLst>
                                <p:childTnLst>
                                  <p:par>
                                    <p:cTn id="10" presetID="2" presetClass="entr" presetSubtype="4"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par>
                                    <p:cTn id="14" presetID="26" presetClass="emph" presetSubtype="0" fill="hold" grpId="1" nodeType="withEffect">
                                      <p:stCondLst>
                                        <p:cond delay="500"/>
                                      </p:stCondLst>
                                      <p:iterate type="lt">
                                        <p:tmPct val="10000"/>
                                      </p:iterate>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950"/>
                                </p:stCondLst>
                                <p:childTnLst>
                                  <p:par>
                                    <p:cTn id="10" presetID="2" presetClass="entr" presetSubtype="4"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par>
                                    <p:cTn id="14" presetID="26" presetClass="emph" presetSubtype="0" fill="hold" grpId="1" nodeType="withEffect">
                                      <p:stCondLst>
                                        <p:cond delay="500"/>
                                      </p:stCondLst>
                                      <p:iterate type="lt">
                                        <p:tmPct val="10000"/>
                                      </p:iterate>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NR 19 - Explosivos: o que é e a quais empresas ela se aplica? - Blog Safe:  Tudo sobre Saúde, Segurança do trabalho e Meio ambiente">
            <a:extLst>
              <a:ext uri="{FF2B5EF4-FFF2-40B4-BE49-F238E27FC236}">
                <a16:creationId xmlns:a16="http://schemas.microsoft.com/office/drawing/2014/main" id="{2158F1C6-4B68-238F-3AA4-5E228B311A3A}"/>
              </a:ext>
            </a:extLst>
          </p:cNvPr>
          <p:cNvPicPr>
            <a:picLocks noChangeAspect="1" noChangeArrowheads="1"/>
          </p:cNvPicPr>
          <p:nvPr/>
        </p:nvPicPr>
        <p:blipFill rotWithShape="1">
          <a:blip r:embed="rId2">
            <a:duotone>
              <a:prstClr val="black"/>
              <a:schemeClr val="tx2">
                <a:tint val="45000"/>
                <a:satMod val="400000"/>
              </a:schemeClr>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r="24814"/>
          <a:stretch/>
        </p:blipFill>
        <p:spPr bwMode="auto">
          <a:xfrm>
            <a:off x="7471690" y="1556776"/>
            <a:ext cx="4040414" cy="358260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1" descr="e7d195523061f1c029d8a470330beef7eecbf578a74c67be34E755975358C32C42B60046E65E5AB2B817CFACDA70963A03272FA99D31C85E250EFEC4061BFB07F05F931B289192FCB8E0285A555C1F230D307BE5C25C0A02A148102A1BAEDB15DE6D17ED4C2D37AAA815CC83B2760056FB7B5D8A8CA70F565F2C860F89DCA49999B2685C267E514B43EFE53A5B803607">
            <a:extLst>
              <a:ext uri="{FF2B5EF4-FFF2-40B4-BE49-F238E27FC236}">
                <a16:creationId xmlns:a16="http://schemas.microsoft.com/office/drawing/2014/main" id="{D34661B9-5410-9291-36CD-05628588F989}"/>
              </a:ext>
            </a:extLst>
          </p:cNvPr>
          <p:cNvGrpSpPr/>
          <p:nvPr/>
        </p:nvGrpSpPr>
        <p:grpSpPr>
          <a:xfrm>
            <a:off x="5615433" y="2184400"/>
            <a:ext cx="1090998" cy="1090998"/>
            <a:chOff x="13040668" y="3768916"/>
            <a:chExt cx="3026646" cy="3026646"/>
          </a:xfrm>
        </p:grpSpPr>
        <p:sp>
          <p:nvSpPr>
            <p:cNvPr id="6" name="Oval 6">
              <a:extLst>
                <a:ext uri="{FF2B5EF4-FFF2-40B4-BE49-F238E27FC236}">
                  <a16:creationId xmlns:a16="http://schemas.microsoft.com/office/drawing/2014/main" id="{7B52ACA0-2DD9-920B-5EB6-442911826332}"/>
                </a:ext>
              </a:extLst>
            </p:cNvPr>
            <p:cNvSpPr/>
            <p:nvPr/>
          </p:nvSpPr>
          <p:spPr>
            <a:xfrm>
              <a:off x="13040668" y="3768916"/>
              <a:ext cx="3026646" cy="3026646"/>
            </a:xfrm>
            <a:prstGeom prst="ellipse">
              <a:avLst/>
            </a:prstGeom>
            <a:solidFill>
              <a:srgbClr val="C00000"/>
            </a:solidFill>
            <a:ln w="12700" cap="flat" cmpd="sng" algn="ctr">
              <a:noFill/>
              <a:prstDash val="solid"/>
              <a:miter lim="800000"/>
            </a:ln>
            <a:effectLst>
              <a:outerShdw blurRad="1270000" sx="90000" sy="90000" algn="ctr"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id-ID" sz="1125" b="0" i="0" u="none" strike="noStrike" kern="0" cap="none" spc="0" normalizeH="0" baseline="0" noProof="0">
                <a:ln>
                  <a:noFill/>
                </a:ln>
                <a:effectLst/>
                <a:uLnTx/>
                <a:uFillTx/>
                <a:cs typeface="+mn-ea"/>
                <a:sym typeface="+mn-lt"/>
              </a:endParaRPr>
            </a:p>
          </p:txBody>
        </p:sp>
        <p:grpSp>
          <p:nvGrpSpPr>
            <p:cNvPr id="7" name="Group 12">
              <a:extLst>
                <a:ext uri="{FF2B5EF4-FFF2-40B4-BE49-F238E27FC236}">
                  <a16:creationId xmlns:a16="http://schemas.microsoft.com/office/drawing/2014/main" id="{7B920F01-DF81-500A-CC0D-8783CD20C799}"/>
                </a:ext>
              </a:extLst>
            </p:cNvPr>
            <p:cNvGrpSpPr/>
            <p:nvPr/>
          </p:nvGrpSpPr>
          <p:grpSpPr>
            <a:xfrm>
              <a:off x="14263395" y="4858634"/>
              <a:ext cx="581192" cy="847210"/>
              <a:chOff x="3582988" y="3510757"/>
              <a:chExt cx="319088" cy="465138"/>
            </a:xfrm>
            <a:solidFill>
              <a:sysClr val="window" lastClr="FFFFFF"/>
            </a:solidFill>
          </p:grpSpPr>
          <p:sp>
            <p:nvSpPr>
              <p:cNvPr id="8" name="AutoShape 113">
                <a:extLst>
                  <a:ext uri="{FF2B5EF4-FFF2-40B4-BE49-F238E27FC236}">
                    <a16:creationId xmlns:a16="http://schemas.microsoft.com/office/drawing/2014/main" id="{B935B5CA-FEAF-3AB8-B7A9-260AF6C22A65}"/>
                  </a:ext>
                </a:extLst>
              </p:cNvPr>
              <p:cNvSpPr>
                <a:spLocks/>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effectLst>
                    <a:outerShdw blurRad="38100" dist="38100" dir="2700000" algn="tl">
                      <a:srgbClr val="000000"/>
                    </a:outerShdw>
                  </a:effectLst>
                  <a:uLnTx/>
                  <a:uFillTx/>
                  <a:cs typeface="+mn-ea"/>
                  <a:sym typeface="+mn-lt"/>
                </a:endParaRPr>
              </a:p>
            </p:txBody>
          </p:sp>
          <p:sp>
            <p:nvSpPr>
              <p:cNvPr id="9" name="AutoShape 114">
                <a:extLst>
                  <a:ext uri="{FF2B5EF4-FFF2-40B4-BE49-F238E27FC236}">
                    <a16:creationId xmlns:a16="http://schemas.microsoft.com/office/drawing/2014/main" id="{4C2D448A-FB4D-B681-342F-6AB370576481}"/>
                  </a:ext>
                </a:extLst>
              </p:cNvPr>
              <p:cNvSpPr>
                <a:spLocks/>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effectLst>
                    <a:outerShdw blurRad="38100" dist="38100" dir="2700000" algn="tl">
                      <a:srgbClr val="000000"/>
                    </a:outerShdw>
                  </a:effectLst>
                  <a:uLnTx/>
                  <a:uFillTx/>
                  <a:cs typeface="+mn-ea"/>
                  <a:sym typeface="+mn-lt"/>
                </a:endParaRPr>
              </a:p>
            </p:txBody>
          </p:sp>
        </p:grpSp>
      </p:grpSp>
      <p:sp>
        <p:nvSpPr>
          <p:cNvPr id="10" name="TextBox 13">
            <a:extLst>
              <a:ext uri="{FF2B5EF4-FFF2-40B4-BE49-F238E27FC236}">
                <a16:creationId xmlns:a16="http://schemas.microsoft.com/office/drawing/2014/main" id="{567CECA1-11BB-D32B-B10E-ED7A63C001B2}"/>
              </a:ext>
            </a:extLst>
          </p:cNvPr>
          <p:cNvSpPr txBox="1"/>
          <p:nvPr/>
        </p:nvSpPr>
        <p:spPr>
          <a:xfrm>
            <a:off x="573232" y="733080"/>
            <a:ext cx="5191682" cy="6039602"/>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000" i="0" u="none" strike="noStrike" kern="0" cap="none" spc="0" normalizeH="0" baseline="0" noProof="0" dirty="0">
                <a:ln>
                  <a:noFill/>
                </a:ln>
                <a:effectLst/>
                <a:uLnTx/>
                <a:uFillTx/>
                <a:cs typeface="+mn-ea"/>
                <a:sym typeface="+mn-lt"/>
              </a:rPr>
              <a:t>“19.2.7 – Durante o manuseio de explosivos, é proibido fumar, utilizar chamas abertas ou portar materiais inflamáveis, bem como transportar explosivos junto com substâncias incompatíveis.” </a:t>
            </a:r>
          </a:p>
          <a:p>
            <a:pPr marL="0" marR="0" lvl="0" indent="0" defTabSz="914400" eaLnBrk="1" fontAlgn="auto" latinLnBrk="0" hangingPunct="1">
              <a:lnSpc>
                <a:spcPct val="150000"/>
              </a:lnSpc>
              <a:spcBef>
                <a:spcPts val="0"/>
              </a:spcBef>
              <a:spcAft>
                <a:spcPts val="0"/>
              </a:spcAft>
              <a:buClrTx/>
              <a:buSzTx/>
              <a:buFontTx/>
              <a:buNone/>
              <a:tabLst/>
              <a:defRPr/>
            </a:pPr>
            <a:endParaRPr kumimoji="0" lang="pt-BR" altLang="zh-CN" sz="2000" i="0" u="none" strike="noStrike" kern="0" cap="none" spc="0" normalizeH="0" baseline="0" noProof="0" dirty="0">
              <a:ln>
                <a:noFill/>
              </a:ln>
              <a:effectLst/>
              <a:uLnTx/>
              <a:uFillTx/>
              <a:cs typeface="+mn-ea"/>
              <a:sym typeface="+mn-lt"/>
            </a:endParaRPr>
          </a:p>
          <a:p>
            <a:pPr lvl="2">
              <a:lnSpc>
                <a:spcPct val="150000"/>
              </a:lnSpc>
              <a:defRPr/>
            </a:pPr>
            <a:r>
              <a:rPr kumimoji="0" lang="pt-BR" altLang="zh-CN" sz="2000" i="0" u="none" strike="noStrike" kern="0" cap="none" spc="0" normalizeH="0" baseline="0" noProof="0" dirty="0">
                <a:ln>
                  <a:noFill/>
                </a:ln>
                <a:effectLst/>
                <a:uLnTx/>
                <a:uFillTx/>
                <a:cs typeface="+mn-ea"/>
                <a:sym typeface="+mn-lt"/>
              </a:rPr>
              <a:t>“19.2.9 – Todo acidente ocorrido com explosivos deverá ser imediatamente comunicado à autoridade competente, que determinará as providências a serem adotadas.” </a:t>
            </a:r>
            <a:endParaRPr kumimoji="0" lang="zh-CN" altLang="en-US" sz="2000" b="1" i="0" u="none" strike="noStrike" kern="0" cap="none" spc="0" normalizeH="0" baseline="0" noProof="0" dirty="0">
              <a:ln>
                <a:noFill/>
              </a:ln>
              <a:effectLst/>
              <a:uLnTx/>
              <a:uFillTx/>
              <a:cs typeface="+mn-ea"/>
              <a:sym typeface="+mn-lt"/>
            </a:endParaRPr>
          </a:p>
        </p:txBody>
      </p:sp>
      <p:sp>
        <p:nvSpPr>
          <p:cNvPr id="11" name="Rectangle 21" descr="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
            <a:extLst>
              <a:ext uri="{FF2B5EF4-FFF2-40B4-BE49-F238E27FC236}">
                <a16:creationId xmlns:a16="http://schemas.microsoft.com/office/drawing/2014/main" id="{3BB01964-7136-6D90-3390-7410CDF94891}"/>
              </a:ext>
            </a:extLst>
          </p:cNvPr>
          <p:cNvSpPr/>
          <p:nvPr/>
        </p:nvSpPr>
        <p:spPr>
          <a:xfrm>
            <a:off x="11385503" y="243481"/>
            <a:ext cx="514350" cy="5715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12" name="Right Triangle 22" descr="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
            <a:extLst>
              <a:ext uri="{FF2B5EF4-FFF2-40B4-BE49-F238E27FC236}">
                <a16:creationId xmlns:a16="http://schemas.microsoft.com/office/drawing/2014/main" id="{1AE7A01F-0332-0B93-34AC-FC3502DAFBF0}"/>
              </a:ext>
            </a:extLst>
          </p:cNvPr>
          <p:cNvSpPr/>
          <p:nvPr/>
        </p:nvSpPr>
        <p:spPr>
          <a:xfrm rot="5400000">
            <a:off x="433465" y="540969"/>
            <a:ext cx="384222" cy="384222"/>
          </a:xfrm>
          <a:prstGeom prst="rtTriangle">
            <a:avLst/>
          </a:prstGeom>
          <a:solidFill>
            <a:srgbClr val="DB1D1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13" name="Right Triangle 22" descr="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
            <a:extLst>
              <a:ext uri="{FF2B5EF4-FFF2-40B4-BE49-F238E27FC236}">
                <a16:creationId xmlns:a16="http://schemas.microsoft.com/office/drawing/2014/main" id="{09BF5D49-AFBE-B6E4-6907-8CC248C6B42A}"/>
              </a:ext>
            </a:extLst>
          </p:cNvPr>
          <p:cNvSpPr/>
          <p:nvPr/>
        </p:nvSpPr>
        <p:spPr>
          <a:xfrm rot="5400000">
            <a:off x="1271665" y="3969969"/>
            <a:ext cx="384222" cy="384222"/>
          </a:xfrm>
          <a:prstGeom prst="rtTriangle">
            <a:avLst/>
          </a:prstGeom>
          <a:solidFill>
            <a:srgbClr val="DB1D1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grpSp>
        <p:nvGrpSpPr>
          <p:cNvPr id="14" name="Group 1" descr="e7d195523061f1c029d8a470330beef7eecbf578a74c67be34E755975358C32C42B60046E65E5AB2B817CFACDA70963A03272FA99D31C85E250EFEC4061BFB07F05F931B289192FCB8E0285A555C1F230D307BE5C25C0A02A148102A1BAEDB15DE6D17ED4C2D37AAA815CC83B2760056FB7B5D8A8CA70F565F2C860F89DCA49999B2685C267E514B43EFE53A5B803607">
            <a:extLst>
              <a:ext uri="{FF2B5EF4-FFF2-40B4-BE49-F238E27FC236}">
                <a16:creationId xmlns:a16="http://schemas.microsoft.com/office/drawing/2014/main" id="{F8310813-BA23-DF49-3188-11D649A3E181}"/>
              </a:ext>
            </a:extLst>
          </p:cNvPr>
          <p:cNvGrpSpPr/>
          <p:nvPr/>
        </p:nvGrpSpPr>
        <p:grpSpPr>
          <a:xfrm>
            <a:off x="6072803" y="4593880"/>
            <a:ext cx="1090998" cy="1090998"/>
            <a:chOff x="13040668" y="3768916"/>
            <a:chExt cx="3026646" cy="3026646"/>
          </a:xfrm>
        </p:grpSpPr>
        <p:sp>
          <p:nvSpPr>
            <p:cNvPr id="15" name="Oval 6">
              <a:extLst>
                <a:ext uri="{FF2B5EF4-FFF2-40B4-BE49-F238E27FC236}">
                  <a16:creationId xmlns:a16="http://schemas.microsoft.com/office/drawing/2014/main" id="{E819D873-E425-8F15-E48B-5342C9107349}"/>
                </a:ext>
              </a:extLst>
            </p:cNvPr>
            <p:cNvSpPr/>
            <p:nvPr/>
          </p:nvSpPr>
          <p:spPr>
            <a:xfrm>
              <a:off x="13040668" y="3768916"/>
              <a:ext cx="3026646" cy="3026646"/>
            </a:xfrm>
            <a:prstGeom prst="ellipse">
              <a:avLst/>
            </a:prstGeom>
            <a:solidFill>
              <a:schemeClr val="tx1">
                <a:lumMod val="85000"/>
                <a:lumOff val="15000"/>
              </a:schemeClr>
            </a:solidFill>
            <a:ln w="12700" cap="flat" cmpd="sng" algn="ctr">
              <a:noFill/>
              <a:prstDash val="solid"/>
              <a:miter lim="800000"/>
            </a:ln>
            <a:effectLst>
              <a:outerShdw blurRad="1270000" sx="90000" sy="90000" algn="ctr"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id-ID" sz="1125" b="0" i="0" u="none" strike="noStrike" kern="0" cap="none" spc="0" normalizeH="0" baseline="0" noProof="0" dirty="0">
                <a:ln>
                  <a:noFill/>
                </a:ln>
                <a:effectLst/>
                <a:uLnTx/>
                <a:uFillTx/>
                <a:cs typeface="+mn-ea"/>
                <a:sym typeface="+mn-lt"/>
              </a:endParaRPr>
            </a:p>
          </p:txBody>
        </p:sp>
        <p:grpSp>
          <p:nvGrpSpPr>
            <p:cNvPr id="16" name="Group 12">
              <a:extLst>
                <a:ext uri="{FF2B5EF4-FFF2-40B4-BE49-F238E27FC236}">
                  <a16:creationId xmlns:a16="http://schemas.microsoft.com/office/drawing/2014/main" id="{4FDE7DD1-A89B-F902-5DFB-9C615E534104}"/>
                </a:ext>
              </a:extLst>
            </p:cNvPr>
            <p:cNvGrpSpPr/>
            <p:nvPr/>
          </p:nvGrpSpPr>
          <p:grpSpPr>
            <a:xfrm>
              <a:off x="14263395" y="4858634"/>
              <a:ext cx="581192" cy="847210"/>
              <a:chOff x="3582988" y="3510757"/>
              <a:chExt cx="319088" cy="465138"/>
            </a:xfrm>
            <a:solidFill>
              <a:sysClr val="window" lastClr="FFFFFF"/>
            </a:solidFill>
          </p:grpSpPr>
          <p:sp>
            <p:nvSpPr>
              <p:cNvPr id="17" name="AutoShape 113">
                <a:extLst>
                  <a:ext uri="{FF2B5EF4-FFF2-40B4-BE49-F238E27FC236}">
                    <a16:creationId xmlns:a16="http://schemas.microsoft.com/office/drawing/2014/main" id="{35FCCD09-8736-19B1-987D-F9119E5C1D93}"/>
                  </a:ext>
                </a:extLst>
              </p:cNvPr>
              <p:cNvSpPr>
                <a:spLocks/>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effectLst>
                    <a:outerShdw blurRad="38100" dist="38100" dir="2700000" algn="tl">
                      <a:srgbClr val="000000"/>
                    </a:outerShdw>
                  </a:effectLst>
                  <a:uLnTx/>
                  <a:uFillTx/>
                  <a:cs typeface="+mn-ea"/>
                  <a:sym typeface="+mn-lt"/>
                </a:endParaRPr>
              </a:p>
            </p:txBody>
          </p:sp>
          <p:sp>
            <p:nvSpPr>
              <p:cNvPr id="18" name="AutoShape 114">
                <a:extLst>
                  <a:ext uri="{FF2B5EF4-FFF2-40B4-BE49-F238E27FC236}">
                    <a16:creationId xmlns:a16="http://schemas.microsoft.com/office/drawing/2014/main" id="{C674B6A9-58E5-04B1-DF12-018A9197CBEF}"/>
                  </a:ext>
                </a:extLst>
              </p:cNvPr>
              <p:cNvSpPr>
                <a:spLocks/>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effectLst>
                    <a:outerShdw blurRad="38100" dist="38100" dir="2700000" algn="tl">
                      <a:srgbClr val="000000"/>
                    </a:outerShdw>
                  </a:effectLst>
                  <a:uLnTx/>
                  <a:uFillTx/>
                  <a:cs typeface="+mn-ea"/>
                  <a:sym typeface="+mn-lt"/>
                </a:endParaRPr>
              </a:p>
            </p:txBody>
          </p:sp>
        </p:grpSp>
      </p:grpSp>
      <p:pic>
        <p:nvPicPr>
          <p:cNvPr id="4" name="Imagem 3">
            <a:extLst>
              <a:ext uri="{FF2B5EF4-FFF2-40B4-BE49-F238E27FC236}">
                <a16:creationId xmlns:a16="http://schemas.microsoft.com/office/drawing/2014/main" id="{D09A3144-1829-3662-1791-A6BE160C6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41701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1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2500"/>
                            </p:stCondLst>
                            <p:childTnLst>
                              <p:par>
                                <p:cTn id="14" presetID="2" presetClass="entr" presetSubtype="4" decel="10000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750" fill="hold"/>
                                        <p:tgtEl>
                                          <p:spTgt spid="12"/>
                                        </p:tgtEl>
                                        <p:attrNameLst>
                                          <p:attrName>ppt_x</p:attrName>
                                        </p:attrNameLst>
                                      </p:cBhvr>
                                      <p:tavLst>
                                        <p:tav tm="0">
                                          <p:val>
                                            <p:strVal val="#ppt_x"/>
                                          </p:val>
                                        </p:tav>
                                        <p:tav tm="100000">
                                          <p:val>
                                            <p:strVal val="#ppt_x"/>
                                          </p:val>
                                        </p:tav>
                                      </p:tavLst>
                                    </p:anim>
                                    <p:anim calcmode="lin" valueType="num">
                                      <p:cBhvr additive="base">
                                        <p:cTn id="17" dur="750" fill="hold"/>
                                        <p:tgtEl>
                                          <p:spTgt spid="12"/>
                                        </p:tgtEl>
                                        <p:attrNameLst>
                                          <p:attrName>ppt_y</p:attrName>
                                        </p:attrNameLst>
                                      </p:cBhvr>
                                      <p:tavLst>
                                        <p:tav tm="0">
                                          <p:val>
                                            <p:strVal val="1+#ppt_h/2"/>
                                          </p:val>
                                        </p:tav>
                                        <p:tav tm="100000">
                                          <p:val>
                                            <p:strVal val="#ppt_y"/>
                                          </p:val>
                                        </p:tav>
                                      </p:tavLst>
                                    </p:anim>
                                  </p:childTnLst>
                                </p:cTn>
                              </p:par>
                            </p:childTnLst>
                          </p:cTn>
                        </p:par>
                        <p:par>
                          <p:cTn id="18" fill="hold">
                            <p:stCondLst>
                              <p:cond delay="3250"/>
                            </p:stCondLst>
                            <p:childTnLst>
                              <p:par>
                                <p:cTn id="19" presetID="2" presetClass="entr" presetSubtype="4" decel="10000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2" decel="100000" fill="hold" nodeType="withEffect">
                                  <p:stCondLst>
                                    <p:cond delay="125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750" fill="hold"/>
                                        <p:tgtEl>
                                          <p:spTgt spid="14"/>
                                        </p:tgtEl>
                                        <p:attrNameLst>
                                          <p:attrName>ppt_x</p:attrName>
                                        </p:attrNameLst>
                                      </p:cBhvr>
                                      <p:tavLst>
                                        <p:tav tm="0">
                                          <p:val>
                                            <p:strVal val="1+#ppt_w/2"/>
                                          </p:val>
                                        </p:tav>
                                        <p:tav tm="100000">
                                          <p:val>
                                            <p:strVal val="#ppt_x"/>
                                          </p:val>
                                        </p:tav>
                                      </p:tavLst>
                                    </p:anim>
                                    <p:anim calcmode="lin" valueType="num">
                                      <p:cBhvr additive="base">
                                        <p:cTn id="26" dur="7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13B7D5B-A0C3-4F28-BB88-2DBEACB7A6AF}"/>
              </a:ext>
            </a:extLst>
          </p:cNvPr>
          <p:cNvSpPr/>
          <p:nvPr/>
        </p:nvSpPr>
        <p:spPr>
          <a:xfrm>
            <a:off x="0" y="1606102"/>
            <a:ext cx="12115800" cy="1569660"/>
          </a:xfrm>
          <a:prstGeom prst="rect">
            <a:avLst/>
          </a:prstGeom>
        </p:spPr>
        <p:txBody>
          <a:bodyPr vert="horz" wrap="square">
            <a:spAutoFit/>
          </a:bodyPr>
          <a:lstStyle/>
          <a:p>
            <a:pPr algn="ctr"/>
            <a:r>
              <a:rPr lang="en-US" altLang="zh-CN" sz="9600" b="1" spc="-300" dirty="0" err="1">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rPr>
              <a:t>Parte</a:t>
            </a:r>
            <a:r>
              <a:rPr lang="en-US" altLang="zh-CN" sz="9600" b="1" spc="-300" dirty="0">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rPr>
              <a:t> 06</a:t>
            </a:r>
            <a:endParaRPr lang="zh-CN" altLang="en-US" sz="9600" b="1" spc="-300" dirty="0">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endParaRPr>
          </a:p>
        </p:txBody>
      </p:sp>
      <p:sp>
        <p:nvSpPr>
          <p:cNvPr id="3" name="文本框 41">
            <a:extLst>
              <a:ext uri="{FF2B5EF4-FFF2-40B4-BE49-F238E27FC236}">
                <a16:creationId xmlns:a16="http://schemas.microsoft.com/office/drawing/2014/main" id="{00E40353-443C-F642-4A50-2562C58152E5}"/>
              </a:ext>
            </a:extLst>
          </p:cNvPr>
          <p:cNvSpPr txBox="1"/>
          <p:nvPr/>
        </p:nvSpPr>
        <p:spPr>
          <a:xfrm>
            <a:off x="571500" y="4817926"/>
            <a:ext cx="11074399" cy="923330"/>
          </a:xfrm>
          <a:prstGeom prst="rect">
            <a:avLst/>
          </a:prstGeom>
          <a:noFill/>
        </p:spPr>
        <p:txBody>
          <a:bodyPr wrap="square" rtlCol="0">
            <a:spAutoFit/>
          </a:bodyPr>
          <a:lstStyle>
            <a:defPPr>
              <a:defRPr lang="zh-CN"/>
            </a:defPPr>
            <a:lvl1pPr algn="dist">
              <a:defRPr sz="28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algn="ctr"/>
            <a:r>
              <a:rPr lang="pt-BR" altLang="zh-CN" sz="5400" dirty="0">
                <a:solidFill>
                  <a:srgbClr val="FA9576"/>
                </a:solidFill>
                <a:effectLst/>
                <a:latin typeface="+mn-lt"/>
                <a:ea typeface="+mn-ea"/>
                <a:cs typeface="+mn-ea"/>
                <a:sym typeface="+mn-lt"/>
              </a:rPr>
              <a:t>Armazenamento de Explosivos</a:t>
            </a:r>
            <a:endParaRPr lang="zh-CN" altLang="en-US" sz="5400" dirty="0">
              <a:solidFill>
                <a:srgbClr val="FA9576"/>
              </a:solidFill>
              <a:effectLst/>
              <a:latin typeface="+mn-lt"/>
              <a:ea typeface="+mn-ea"/>
              <a:cs typeface="+mn-ea"/>
              <a:sym typeface="+mn-lt"/>
            </a:endParaRPr>
          </a:p>
        </p:txBody>
      </p:sp>
      <p:pic>
        <p:nvPicPr>
          <p:cNvPr id="2" name="Imagem 1">
            <a:extLst>
              <a:ext uri="{FF2B5EF4-FFF2-40B4-BE49-F238E27FC236}">
                <a16:creationId xmlns:a16="http://schemas.microsoft.com/office/drawing/2014/main" id="{9C20DF7F-4321-A2FC-2E2B-78DBB11245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127881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2000">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14:bounceEnd="62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62000">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950"/>
                                </p:stCondLst>
                                <p:childTnLst>
                                  <p:par>
                                    <p:cTn id="10" presetID="2" presetClass="entr" presetSubtype="4"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par>
                                    <p:cTn id="14" presetID="26" presetClass="emph" presetSubtype="0" fill="hold" grpId="1" nodeType="withEffect">
                                      <p:stCondLst>
                                        <p:cond delay="500"/>
                                      </p:stCondLst>
                                      <p:iterate type="lt">
                                        <p:tmPct val="10000"/>
                                      </p:iterate>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950"/>
                                </p:stCondLst>
                                <p:childTnLst>
                                  <p:par>
                                    <p:cTn id="10" presetID="2" presetClass="entr" presetSubtype="4"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par>
                                    <p:cTn id="14" presetID="26" presetClass="emph" presetSubtype="0" fill="hold" grpId="1" nodeType="withEffect">
                                      <p:stCondLst>
                                        <p:cond delay="500"/>
                                      </p:stCondLst>
                                      <p:iterate type="lt">
                                        <p:tmPct val="10000"/>
                                      </p:iterate>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Agrupar 13">
            <a:extLst>
              <a:ext uri="{FF2B5EF4-FFF2-40B4-BE49-F238E27FC236}">
                <a16:creationId xmlns:a16="http://schemas.microsoft.com/office/drawing/2014/main" id="{39745DB4-DFBD-2BD5-530D-1B6CB8AD5914}"/>
              </a:ext>
            </a:extLst>
          </p:cNvPr>
          <p:cNvGrpSpPr/>
          <p:nvPr/>
        </p:nvGrpSpPr>
        <p:grpSpPr>
          <a:xfrm>
            <a:off x="1053803" y="792164"/>
            <a:ext cx="5259243" cy="5273671"/>
            <a:chOff x="1155403" y="1549400"/>
            <a:chExt cx="2436904" cy="4029071"/>
          </a:xfrm>
        </p:grpSpPr>
        <p:sp>
          <p:nvSpPr>
            <p:cNvPr id="6" name="Google Shape;547;p23">
              <a:extLst>
                <a:ext uri="{FF2B5EF4-FFF2-40B4-BE49-F238E27FC236}">
                  <a16:creationId xmlns:a16="http://schemas.microsoft.com/office/drawing/2014/main" id="{01C7A9E6-5051-A6B8-285A-DBB90A587A7F}"/>
                </a:ext>
              </a:extLst>
            </p:cNvPr>
            <p:cNvSpPr/>
            <p:nvPr/>
          </p:nvSpPr>
          <p:spPr>
            <a:xfrm>
              <a:off x="1155403" y="2195662"/>
              <a:ext cx="500016" cy="458184"/>
            </a:xfrm>
            <a:custGeom>
              <a:avLst/>
              <a:gdLst/>
              <a:ahLst/>
              <a:cxnLst/>
              <a:rect l="l" t="t" r="r" b="b"/>
              <a:pathLst>
                <a:path w="19739" h="23677" extrusionOk="0">
                  <a:moveTo>
                    <a:pt x="0" y="0"/>
                  </a:moveTo>
                  <a:lnTo>
                    <a:pt x="19739" y="23677"/>
                  </a:lnTo>
                  <a:lnTo>
                    <a:pt x="19739" y="0"/>
                  </a:lnTo>
                  <a:close/>
                </a:path>
              </a:pathLst>
            </a:custGeom>
            <a:solidFill>
              <a:srgbClr val="AC2F31"/>
            </a:solidFill>
            <a:ln>
              <a:noFill/>
            </a:ln>
          </p:spPr>
          <p:txBody>
            <a:bodyPr spcFirstLastPara="1" wrap="square" lIns="121900" tIns="121900" rIns="121900" bIns="121900" anchor="ctr" anchorCtr="0">
              <a:noAutofit/>
            </a:bodyPr>
            <a:lstStyle/>
            <a:p>
              <a:pPr defTabSz="1219200">
                <a:buClr>
                  <a:srgbClr val="000000"/>
                </a:buClr>
              </a:pPr>
              <a:endParaRPr sz="1865" b="1" kern="0" dirty="0">
                <a:solidFill>
                  <a:srgbClr val="000000"/>
                </a:solidFill>
                <a:latin typeface="Arial"/>
                <a:ea typeface="微软雅黑"/>
                <a:cs typeface="字魂105号-简雅黑" panose="00000500000000000000" pitchFamily="2" charset="-122"/>
                <a:sym typeface="Arial"/>
              </a:endParaRPr>
            </a:p>
          </p:txBody>
        </p:sp>
        <p:sp>
          <p:nvSpPr>
            <p:cNvPr id="7" name="Google Shape;544;p23">
              <a:extLst>
                <a:ext uri="{FF2B5EF4-FFF2-40B4-BE49-F238E27FC236}">
                  <a16:creationId xmlns:a16="http://schemas.microsoft.com/office/drawing/2014/main" id="{85F70CA3-81D9-900C-0044-89926591D060}"/>
                </a:ext>
              </a:extLst>
            </p:cNvPr>
            <p:cNvSpPr/>
            <p:nvPr/>
          </p:nvSpPr>
          <p:spPr>
            <a:xfrm>
              <a:off x="1426344" y="4157609"/>
              <a:ext cx="2165962" cy="1420862"/>
            </a:xfrm>
            <a:custGeom>
              <a:avLst/>
              <a:gdLst/>
              <a:ahLst/>
              <a:cxnLst/>
              <a:rect l="l" t="t" r="r" b="b"/>
              <a:pathLst>
                <a:path w="76463" h="73424" extrusionOk="0">
                  <a:moveTo>
                    <a:pt x="1" y="1"/>
                  </a:moveTo>
                  <a:lnTo>
                    <a:pt x="76463" y="1"/>
                  </a:lnTo>
                  <a:lnTo>
                    <a:pt x="76463" y="39927"/>
                  </a:lnTo>
                  <a:cubicBezTo>
                    <a:pt x="76463" y="58420"/>
                    <a:pt x="61460" y="73423"/>
                    <a:pt x="42967" y="73423"/>
                  </a:cubicBezTo>
                  <a:lnTo>
                    <a:pt x="33497" y="73423"/>
                  </a:lnTo>
                  <a:cubicBezTo>
                    <a:pt x="15004" y="73423"/>
                    <a:pt x="1" y="58420"/>
                    <a:pt x="1" y="39927"/>
                  </a:cubicBezTo>
                  <a:close/>
                </a:path>
              </a:pathLst>
            </a:custGeom>
            <a:solidFill>
              <a:srgbClr val="D91D3C"/>
            </a:solidFill>
            <a:ln>
              <a:no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Arial"/>
                <a:ea typeface="微软雅黑"/>
                <a:cs typeface="字魂105号-简雅黑" panose="00000500000000000000" pitchFamily="2" charset="-122"/>
                <a:sym typeface="Arial"/>
              </a:endParaRPr>
            </a:p>
          </p:txBody>
        </p:sp>
        <p:sp>
          <p:nvSpPr>
            <p:cNvPr id="8" name="Google Shape;545;p23">
              <a:extLst>
                <a:ext uri="{FF2B5EF4-FFF2-40B4-BE49-F238E27FC236}">
                  <a16:creationId xmlns:a16="http://schemas.microsoft.com/office/drawing/2014/main" id="{DB1C0F90-A5A9-A3EC-08FD-D0F9EB056BB8}"/>
                </a:ext>
              </a:extLst>
            </p:cNvPr>
            <p:cNvSpPr/>
            <p:nvPr/>
          </p:nvSpPr>
          <p:spPr>
            <a:xfrm>
              <a:off x="1424928" y="1610163"/>
              <a:ext cx="2167379" cy="3482160"/>
            </a:xfrm>
            <a:custGeom>
              <a:avLst/>
              <a:gdLst/>
              <a:ahLst/>
              <a:cxnLst/>
              <a:rect l="l" t="t" r="r" b="b"/>
              <a:pathLst>
                <a:path w="76513" h="179943" extrusionOk="0">
                  <a:moveTo>
                    <a:pt x="51" y="0"/>
                  </a:moveTo>
                  <a:lnTo>
                    <a:pt x="76513" y="0"/>
                  </a:lnTo>
                  <a:lnTo>
                    <a:pt x="76513" y="141711"/>
                  </a:lnTo>
                  <a:cubicBezTo>
                    <a:pt x="76513" y="162795"/>
                    <a:pt x="59366" y="179942"/>
                    <a:pt x="38282" y="179942"/>
                  </a:cubicBezTo>
                  <a:lnTo>
                    <a:pt x="38282" y="179942"/>
                  </a:lnTo>
                  <a:cubicBezTo>
                    <a:pt x="17147" y="179942"/>
                    <a:pt x="1" y="162795"/>
                    <a:pt x="1" y="141661"/>
                  </a:cubicBezTo>
                  <a:lnTo>
                    <a:pt x="1" y="0"/>
                  </a:lnTo>
                  <a:close/>
                </a:path>
              </a:pathLst>
            </a:custGeom>
            <a:solidFill>
              <a:schemeClr val="bg2"/>
            </a:solidFill>
            <a:ln>
              <a:noFill/>
            </a:ln>
          </p:spPr>
          <p:txBody>
            <a:bodyPr spcFirstLastPara="1" wrap="square" lIns="121900" tIns="121900" rIns="121900" bIns="121900" anchor="ctr" anchorCtr="0">
              <a:noAutofit/>
            </a:bodyPr>
            <a:lstStyle/>
            <a:p>
              <a:pPr algn="ctr" defTabSz="1219200">
                <a:buClr>
                  <a:srgbClr val="000000"/>
                </a:buClr>
              </a:pPr>
              <a:endParaRPr sz="1865" kern="0" dirty="0">
                <a:solidFill>
                  <a:srgbClr val="000000"/>
                </a:solidFill>
                <a:latin typeface="Arial"/>
                <a:ea typeface="微软雅黑"/>
                <a:cs typeface="字魂105号-简雅黑" panose="00000500000000000000" pitchFamily="2" charset="-122"/>
                <a:sym typeface="Arial"/>
              </a:endParaRPr>
            </a:p>
          </p:txBody>
        </p:sp>
        <p:sp>
          <p:nvSpPr>
            <p:cNvPr id="9" name="Google Shape;546;p23">
              <a:extLst>
                <a:ext uri="{FF2B5EF4-FFF2-40B4-BE49-F238E27FC236}">
                  <a16:creationId xmlns:a16="http://schemas.microsoft.com/office/drawing/2014/main" id="{0E168B1F-06CF-5CE7-469C-E139DCD9653B}"/>
                </a:ext>
              </a:extLst>
            </p:cNvPr>
            <p:cNvSpPr/>
            <p:nvPr/>
          </p:nvSpPr>
          <p:spPr>
            <a:xfrm>
              <a:off x="1155403" y="1549400"/>
              <a:ext cx="2436904" cy="646281"/>
            </a:xfrm>
            <a:custGeom>
              <a:avLst/>
              <a:gdLst/>
              <a:ahLst/>
              <a:cxnLst/>
              <a:rect l="l" t="t" r="r" b="b"/>
              <a:pathLst>
                <a:path w="96201" h="33397" extrusionOk="0">
                  <a:moveTo>
                    <a:pt x="26966" y="0"/>
                  </a:moveTo>
                  <a:lnTo>
                    <a:pt x="96201" y="0"/>
                  </a:lnTo>
                  <a:lnTo>
                    <a:pt x="96201" y="7228"/>
                  </a:lnTo>
                  <a:cubicBezTo>
                    <a:pt x="96201" y="21683"/>
                    <a:pt x="84487" y="33396"/>
                    <a:pt x="70032" y="33396"/>
                  </a:cubicBezTo>
                  <a:lnTo>
                    <a:pt x="0" y="33396"/>
                  </a:lnTo>
                  <a:lnTo>
                    <a:pt x="0" y="26966"/>
                  </a:lnTo>
                  <a:cubicBezTo>
                    <a:pt x="0" y="12063"/>
                    <a:pt x="12063" y="0"/>
                    <a:pt x="26966" y="0"/>
                  </a:cubicBezTo>
                  <a:close/>
                </a:path>
              </a:pathLst>
            </a:custGeom>
            <a:solidFill>
              <a:srgbClr val="D91D3C"/>
            </a:solidFill>
            <a:ln>
              <a:noFill/>
            </a:ln>
            <a:effectLst>
              <a:outerShdw blurRad="57150" dist="19050" dir="5400000" algn="bl" rotWithShape="0">
                <a:srgbClr val="000000">
                  <a:alpha val="16000"/>
                </a:srgbClr>
              </a:outerShdw>
            </a:effectLst>
          </p:spPr>
          <p:txBody>
            <a:bodyPr spcFirstLastPara="1" wrap="square" lIns="121900" tIns="121900" rIns="121900" bIns="121900" anchor="ctr" anchorCtr="0">
              <a:noAutofit/>
            </a:bodyPr>
            <a:lstStyle/>
            <a:p>
              <a:pPr algn="ctr" defTabSz="1219200">
                <a:buClr>
                  <a:srgbClr val="000000"/>
                </a:buClr>
              </a:pPr>
              <a:endParaRPr sz="2665" kern="0" dirty="0">
                <a:solidFill>
                  <a:srgbClr val="FFFFFF"/>
                </a:solidFill>
                <a:latin typeface="Arial"/>
                <a:ea typeface="微软雅黑"/>
                <a:cs typeface="字魂105号-简雅黑" panose="00000500000000000000" pitchFamily="2" charset="-122"/>
                <a:sym typeface="Arial"/>
              </a:endParaRPr>
            </a:p>
          </p:txBody>
        </p:sp>
        <p:sp>
          <p:nvSpPr>
            <p:cNvPr id="10" name="Google Shape;548;p23">
              <a:extLst>
                <a:ext uri="{FF2B5EF4-FFF2-40B4-BE49-F238E27FC236}">
                  <a16:creationId xmlns:a16="http://schemas.microsoft.com/office/drawing/2014/main" id="{40334EEC-6B61-3B13-D1EB-684DC9281CEA}"/>
                </a:ext>
              </a:extLst>
            </p:cNvPr>
            <p:cNvSpPr/>
            <p:nvPr/>
          </p:nvSpPr>
          <p:spPr>
            <a:xfrm>
              <a:off x="2356005" y="1680892"/>
              <a:ext cx="200078" cy="369622"/>
            </a:xfrm>
            <a:custGeom>
              <a:avLst/>
              <a:gdLst/>
              <a:ahLst/>
              <a:cxnLst/>
              <a:rect l="l" t="t" r="r" b="b"/>
              <a:pathLst>
                <a:path w="11909" h="11847" extrusionOk="0">
                  <a:moveTo>
                    <a:pt x="3560" y="2647"/>
                  </a:moveTo>
                  <a:lnTo>
                    <a:pt x="3560" y="3561"/>
                  </a:lnTo>
                  <a:lnTo>
                    <a:pt x="2615" y="3561"/>
                  </a:lnTo>
                  <a:lnTo>
                    <a:pt x="3560" y="2647"/>
                  </a:lnTo>
                  <a:close/>
                  <a:moveTo>
                    <a:pt x="6616" y="4222"/>
                  </a:moveTo>
                  <a:cubicBezTo>
                    <a:pt x="7971" y="4285"/>
                    <a:pt x="9074" y="5325"/>
                    <a:pt x="9074" y="6680"/>
                  </a:cubicBezTo>
                  <a:cubicBezTo>
                    <a:pt x="9074" y="8003"/>
                    <a:pt x="7971" y="9106"/>
                    <a:pt x="6616" y="9106"/>
                  </a:cubicBezTo>
                  <a:cubicBezTo>
                    <a:pt x="5293" y="9106"/>
                    <a:pt x="4190" y="8003"/>
                    <a:pt x="4190" y="6680"/>
                  </a:cubicBezTo>
                  <a:cubicBezTo>
                    <a:pt x="4190" y="5325"/>
                    <a:pt x="5293" y="4222"/>
                    <a:pt x="6616" y="4222"/>
                  </a:cubicBezTo>
                  <a:close/>
                  <a:moveTo>
                    <a:pt x="7687" y="757"/>
                  </a:moveTo>
                  <a:lnTo>
                    <a:pt x="7687" y="1513"/>
                  </a:lnTo>
                  <a:lnTo>
                    <a:pt x="3875" y="1513"/>
                  </a:lnTo>
                  <a:cubicBezTo>
                    <a:pt x="3781" y="1513"/>
                    <a:pt x="3655" y="1544"/>
                    <a:pt x="3623" y="1639"/>
                  </a:cubicBezTo>
                  <a:lnTo>
                    <a:pt x="1512" y="3718"/>
                  </a:lnTo>
                  <a:cubicBezTo>
                    <a:pt x="1418" y="3813"/>
                    <a:pt x="1386" y="3876"/>
                    <a:pt x="1386" y="3939"/>
                  </a:cubicBezTo>
                  <a:lnTo>
                    <a:pt x="1386" y="9862"/>
                  </a:lnTo>
                  <a:lnTo>
                    <a:pt x="662" y="9862"/>
                  </a:lnTo>
                  <a:lnTo>
                    <a:pt x="662" y="757"/>
                  </a:lnTo>
                  <a:close/>
                  <a:moveTo>
                    <a:pt x="8380" y="2175"/>
                  </a:moveTo>
                  <a:lnTo>
                    <a:pt x="8380" y="4128"/>
                  </a:lnTo>
                  <a:cubicBezTo>
                    <a:pt x="7876" y="3813"/>
                    <a:pt x="7278" y="3592"/>
                    <a:pt x="6648" y="3592"/>
                  </a:cubicBezTo>
                  <a:cubicBezTo>
                    <a:pt x="4915" y="3592"/>
                    <a:pt x="3560" y="5010"/>
                    <a:pt x="3560" y="6711"/>
                  </a:cubicBezTo>
                  <a:cubicBezTo>
                    <a:pt x="3560" y="8444"/>
                    <a:pt x="4946" y="9830"/>
                    <a:pt x="6648" y="9830"/>
                  </a:cubicBezTo>
                  <a:cubicBezTo>
                    <a:pt x="7120" y="9830"/>
                    <a:pt x="7593" y="9704"/>
                    <a:pt x="8002" y="9515"/>
                  </a:cubicBezTo>
                  <a:lnTo>
                    <a:pt x="8380" y="9893"/>
                  </a:lnTo>
                  <a:lnTo>
                    <a:pt x="8380" y="10492"/>
                  </a:lnTo>
                  <a:lnTo>
                    <a:pt x="2079" y="10492"/>
                  </a:lnTo>
                  <a:lnTo>
                    <a:pt x="2079" y="4285"/>
                  </a:lnTo>
                  <a:lnTo>
                    <a:pt x="3875" y="4285"/>
                  </a:lnTo>
                  <a:cubicBezTo>
                    <a:pt x="4064" y="4285"/>
                    <a:pt x="4222" y="4128"/>
                    <a:pt x="4222" y="3907"/>
                  </a:cubicBezTo>
                  <a:lnTo>
                    <a:pt x="4222" y="2175"/>
                  </a:lnTo>
                  <a:close/>
                  <a:moveTo>
                    <a:pt x="9074" y="8633"/>
                  </a:moveTo>
                  <a:lnTo>
                    <a:pt x="11027" y="10618"/>
                  </a:lnTo>
                  <a:cubicBezTo>
                    <a:pt x="11153" y="10744"/>
                    <a:pt x="11153" y="10964"/>
                    <a:pt x="11027" y="11090"/>
                  </a:cubicBezTo>
                  <a:cubicBezTo>
                    <a:pt x="10964" y="11153"/>
                    <a:pt x="10877" y="11185"/>
                    <a:pt x="10791" y="11185"/>
                  </a:cubicBezTo>
                  <a:cubicBezTo>
                    <a:pt x="10704" y="11185"/>
                    <a:pt x="10617" y="11153"/>
                    <a:pt x="10554" y="11090"/>
                  </a:cubicBezTo>
                  <a:lnTo>
                    <a:pt x="8601" y="9106"/>
                  </a:lnTo>
                  <a:cubicBezTo>
                    <a:pt x="8790" y="9011"/>
                    <a:pt x="8948" y="8791"/>
                    <a:pt x="9074" y="8633"/>
                  </a:cubicBezTo>
                  <a:close/>
                  <a:moveTo>
                    <a:pt x="347" y="1"/>
                  </a:moveTo>
                  <a:cubicBezTo>
                    <a:pt x="158" y="1"/>
                    <a:pt x="0" y="190"/>
                    <a:pt x="0" y="379"/>
                  </a:cubicBezTo>
                  <a:lnTo>
                    <a:pt x="0" y="10145"/>
                  </a:lnTo>
                  <a:cubicBezTo>
                    <a:pt x="0" y="10334"/>
                    <a:pt x="158" y="10492"/>
                    <a:pt x="347" y="10492"/>
                  </a:cubicBezTo>
                  <a:lnTo>
                    <a:pt x="1386" y="10492"/>
                  </a:lnTo>
                  <a:lnTo>
                    <a:pt x="1386" y="10838"/>
                  </a:lnTo>
                  <a:cubicBezTo>
                    <a:pt x="1386" y="11059"/>
                    <a:pt x="1544" y="11216"/>
                    <a:pt x="1733" y="11216"/>
                  </a:cubicBezTo>
                  <a:lnTo>
                    <a:pt x="8695" y="11216"/>
                  </a:lnTo>
                  <a:cubicBezTo>
                    <a:pt x="8916" y="11216"/>
                    <a:pt x="9074" y="11059"/>
                    <a:pt x="9074" y="10838"/>
                  </a:cubicBezTo>
                  <a:lnTo>
                    <a:pt x="9074" y="10586"/>
                  </a:lnTo>
                  <a:lnTo>
                    <a:pt x="10050" y="11563"/>
                  </a:lnTo>
                  <a:cubicBezTo>
                    <a:pt x="10239" y="11752"/>
                    <a:pt x="10507" y="11847"/>
                    <a:pt x="10775" y="11847"/>
                  </a:cubicBezTo>
                  <a:cubicBezTo>
                    <a:pt x="11043" y="11847"/>
                    <a:pt x="11310" y="11752"/>
                    <a:pt x="11499" y="11563"/>
                  </a:cubicBezTo>
                  <a:cubicBezTo>
                    <a:pt x="11909" y="11153"/>
                    <a:pt x="11909" y="10492"/>
                    <a:pt x="11499" y="10114"/>
                  </a:cubicBezTo>
                  <a:lnTo>
                    <a:pt x="9420" y="8003"/>
                  </a:lnTo>
                  <a:cubicBezTo>
                    <a:pt x="9609" y="7625"/>
                    <a:pt x="9735" y="7152"/>
                    <a:pt x="9735" y="6680"/>
                  </a:cubicBezTo>
                  <a:cubicBezTo>
                    <a:pt x="9735" y="5924"/>
                    <a:pt x="9452" y="5262"/>
                    <a:pt x="9011" y="4695"/>
                  </a:cubicBezTo>
                  <a:lnTo>
                    <a:pt x="9011" y="1828"/>
                  </a:lnTo>
                  <a:cubicBezTo>
                    <a:pt x="9011" y="1639"/>
                    <a:pt x="8853" y="1481"/>
                    <a:pt x="8664" y="1481"/>
                  </a:cubicBezTo>
                  <a:lnTo>
                    <a:pt x="8317" y="1481"/>
                  </a:lnTo>
                  <a:lnTo>
                    <a:pt x="8317" y="379"/>
                  </a:lnTo>
                  <a:cubicBezTo>
                    <a:pt x="8317" y="190"/>
                    <a:pt x="8160" y="1"/>
                    <a:pt x="7971" y="1"/>
                  </a:cubicBezTo>
                  <a:close/>
                </a:path>
              </a:pathLst>
            </a:custGeom>
            <a:solidFill>
              <a:schemeClr val="bg1"/>
            </a:solidFill>
            <a:ln>
              <a:no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Arial"/>
                <a:ea typeface="微软雅黑"/>
                <a:cs typeface="字魂105号-简雅黑" panose="00000500000000000000" pitchFamily="2" charset="-122"/>
                <a:sym typeface="Arial"/>
              </a:endParaRPr>
            </a:p>
          </p:txBody>
        </p:sp>
        <p:sp>
          <p:nvSpPr>
            <p:cNvPr id="11" name="Google Shape;549;p23">
              <a:extLst>
                <a:ext uri="{FF2B5EF4-FFF2-40B4-BE49-F238E27FC236}">
                  <a16:creationId xmlns:a16="http://schemas.microsoft.com/office/drawing/2014/main" id="{B79D1431-0D92-4E61-E099-CB0BED70AB92}"/>
                </a:ext>
              </a:extLst>
            </p:cNvPr>
            <p:cNvSpPr txBox="1"/>
            <p:nvPr/>
          </p:nvSpPr>
          <p:spPr>
            <a:xfrm>
              <a:off x="1876687" y="5092323"/>
              <a:ext cx="1158365" cy="458279"/>
            </a:xfrm>
            <a:prstGeom prst="rect">
              <a:avLst/>
            </a:prstGeom>
            <a:noFill/>
            <a:ln>
              <a:noFill/>
            </a:ln>
          </p:spPr>
          <p:txBody>
            <a:bodyPr spcFirstLastPara="1" wrap="square" lIns="121900" tIns="121900" rIns="121900" bIns="121900" anchor="ctr" anchorCtr="0">
              <a:noAutofit/>
            </a:bodyPr>
            <a:lstStyle/>
            <a:p>
              <a:pPr algn="ctr" defTabSz="1219200">
                <a:buClr>
                  <a:srgbClr val="000000"/>
                </a:buClr>
              </a:pPr>
              <a:r>
                <a:rPr lang="en-GB" sz="2665" kern="0" dirty="0">
                  <a:solidFill>
                    <a:srgbClr val="FFFFFF"/>
                  </a:solidFill>
                  <a:latin typeface="Arial"/>
                  <a:ea typeface="微软雅黑"/>
                  <a:cs typeface="字魂105号-简雅黑" panose="00000500000000000000" pitchFamily="2" charset="-122"/>
                  <a:sym typeface="Arial"/>
                </a:rPr>
                <a:t>NR 19</a:t>
              </a:r>
              <a:endParaRPr sz="2665" kern="0" dirty="0">
                <a:solidFill>
                  <a:srgbClr val="FFFFFF"/>
                </a:solidFill>
                <a:latin typeface="Arial"/>
                <a:ea typeface="微软雅黑"/>
                <a:cs typeface="字魂105号-简雅黑" panose="00000500000000000000" pitchFamily="2" charset="-122"/>
                <a:sym typeface="Arial"/>
              </a:endParaRPr>
            </a:p>
          </p:txBody>
        </p:sp>
        <p:sp>
          <p:nvSpPr>
            <p:cNvPr id="12" name="文本框 62">
              <a:extLst>
                <a:ext uri="{FF2B5EF4-FFF2-40B4-BE49-F238E27FC236}">
                  <a16:creationId xmlns:a16="http://schemas.microsoft.com/office/drawing/2014/main" id="{3AA0B4B4-26C4-0E92-0F60-F092889315BB}"/>
                </a:ext>
              </a:extLst>
            </p:cNvPr>
            <p:cNvSpPr txBox="1"/>
            <p:nvPr/>
          </p:nvSpPr>
          <p:spPr>
            <a:xfrm>
              <a:off x="1537490" y="2460938"/>
              <a:ext cx="1942254" cy="2255242"/>
            </a:xfrm>
            <a:prstGeom prst="rect">
              <a:avLst/>
            </a:prstGeom>
            <a:solidFill>
              <a:srgbClr val="000000"/>
            </a:solidFill>
          </p:spPr>
          <p:txBody>
            <a:bodyPr wrap="square" rtlCol="0">
              <a:spAutoFit/>
            </a:bodyPr>
            <a:lstStyle/>
            <a:p>
              <a:pPr algn="ctr">
                <a:lnSpc>
                  <a:spcPct val="150000"/>
                </a:lnSpc>
              </a:pPr>
              <a:r>
                <a:rPr lang="pt-BR" altLang="zh-CN" b="1" dirty="0">
                  <a:solidFill>
                    <a:schemeClr val="tx1">
                      <a:lumMod val="75000"/>
                      <a:lumOff val="25000"/>
                    </a:schemeClr>
                  </a:solidFill>
                  <a:latin typeface="+mj-lt"/>
                  <a:ea typeface="微软雅黑"/>
                  <a:sym typeface="Arial"/>
                </a:rPr>
                <a:t>Armazenamento de Explosivos</a:t>
              </a:r>
            </a:p>
            <a:p>
              <a:pPr algn="ctr">
                <a:lnSpc>
                  <a:spcPct val="150000"/>
                </a:lnSpc>
              </a:pPr>
              <a:r>
                <a:rPr lang="pt-BR" altLang="zh-CN" dirty="0">
                  <a:solidFill>
                    <a:schemeClr val="tx1">
                      <a:lumMod val="75000"/>
                      <a:lumOff val="25000"/>
                    </a:schemeClr>
                  </a:solidFill>
                  <a:latin typeface="+mj-lt"/>
                  <a:ea typeface="微软雅黑"/>
                  <a:sym typeface="Arial"/>
                </a:rPr>
                <a:t>O armazenamento de explosivos é uma etapa crítica no ciclo de vida desses materiais, exigindo cuidados especiais para garantir a segurança das pessoas, do ambiente e das propriedades.</a:t>
              </a:r>
              <a:endParaRPr lang="zh-CN" altLang="en-US" dirty="0">
                <a:solidFill>
                  <a:schemeClr val="tx1">
                    <a:lumMod val="75000"/>
                    <a:lumOff val="25000"/>
                  </a:schemeClr>
                </a:solidFill>
                <a:latin typeface="+mj-lt"/>
                <a:ea typeface="微软雅黑"/>
                <a:sym typeface="Arial"/>
              </a:endParaRPr>
            </a:p>
          </p:txBody>
        </p:sp>
      </p:grpSp>
      <p:sp>
        <p:nvSpPr>
          <p:cNvPr id="16" name="椭圆 8">
            <a:extLst>
              <a:ext uri="{FF2B5EF4-FFF2-40B4-BE49-F238E27FC236}">
                <a16:creationId xmlns:a16="http://schemas.microsoft.com/office/drawing/2014/main" id="{90FB603A-4F11-37D1-2C84-24379393864E}"/>
              </a:ext>
            </a:extLst>
          </p:cNvPr>
          <p:cNvSpPr/>
          <p:nvPr/>
        </p:nvSpPr>
        <p:spPr>
          <a:xfrm>
            <a:off x="7997642" y="1910094"/>
            <a:ext cx="2961352" cy="2961352"/>
          </a:xfrm>
          <a:prstGeom prst="ellipse">
            <a:avLst/>
          </a:prstGeom>
          <a:solidFill>
            <a:srgbClr val="E60B2F"/>
          </a:solidFill>
          <a:ln>
            <a:solidFill>
              <a:srgbClr val="D91D3C"/>
            </a:solid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pic>
        <p:nvPicPr>
          <p:cNvPr id="19" name="Imagem 18">
            <a:extLst>
              <a:ext uri="{FF2B5EF4-FFF2-40B4-BE49-F238E27FC236}">
                <a16:creationId xmlns:a16="http://schemas.microsoft.com/office/drawing/2014/main" id="{A8905025-473B-4212-2503-4CCFBEFA7A62}"/>
              </a:ext>
            </a:extLst>
          </p:cNvPr>
          <p:cNvPicPr>
            <a:picLocks noChangeAspect="1"/>
          </p:cNvPicPr>
          <p:nvPr/>
        </p:nvPicPr>
        <p:blipFill rotWithShape="1">
          <a:blip r:embed="rId2"/>
          <a:srcRect l="6493" r="7817"/>
          <a:stretch/>
        </p:blipFill>
        <p:spPr>
          <a:xfrm>
            <a:off x="8139445" y="2033876"/>
            <a:ext cx="2680402" cy="2714589"/>
          </a:xfrm>
          <a:prstGeom prst="ellipse">
            <a:avLst/>
          </a:prstGeom>
        </p:spPr>
      </p:pic>
      <p:pic>
        <p:nvPicPr>
          <p:cNvPr id="3" name="Imagem 2">
            <a:extLst>
              <a:ext uri="{FF2B5EF4-FFF2-40B4-BE49-F238E27FC236}">
                <a16:creationId xmlns:a16="http://schemas.microsoft.com/office/drawing/2014/main" id="{76A6F755-BCAE-BDD7-D63C-B182A179C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87870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par>
                                <p:cTn id="8" presetID="21"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椭圆 8">
            <a:extLst>
              <a:ext uri="{FF2B5EF4-FFF2-40B4-BE49-F238E27FC236}">
                <a16:creationId xmlns:a16="http://schemas.microsoft.com/office/drawing/2014/main" id="{90FB603A-4F11-37D1-2C84-24379393864E}"/>
              </a:ext>
            </a:extLst>
          </p:cNvPr>
          <p:cNvSpPr/>
          <p:nvPr/>
        </p:nvSpPr>
        <p:spPr>
          <a:xfrm>
            <a:off x="695142" y="1947923"/>
            <a:ext cx="2961352" cy="2961352"/>
          </a:xfrm>
          <a:prstGeom prst="ellipse">
            <a:avLst/>
          </a:prstGeom>
          <a:solidFill>
            <a:srgbClr val="E60B2F"/>
          </a:solidFill>
          <a:ln>
            <a:solidFill>
              <a:srgbClr val="D91D3C"/>
            </a:solid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pic>
        <p:nvPicPr>
          <p:cNvPr id="19" name="Imagem 18">
            <a:extLst>
              <a:ext uri="{FF2B5EF4-FFF2-40B4-BE49-F238E27FC236}">
                <a16:creationId xmlns:a16="http://schemas.microsoft.com/office/drawing/2014/main" id="{A8905025-473B-4212-2503-4CCFBEFA7A62}"/>
              </a:ext>
            </a:extLst>
          </p:cNvPr>
          <p:cNvPicPr>
            <a:picLocks noChangeAspect="1"/>
          </p:cNvPicPr>
          <p:nvPr/>
        </p:nvPicPr>
        <p:blipFill rotWithShape="1">
          <a:blip r:embed="rId2"/>
          <a:srcRect l="6493" r="7817"/>
          <a:stretch/>
        </p:blipFill>
        <p:spPr>
          <a:xfrm>
            <a:off x="836945" y="2071705"/>
            <a:ext cx="2680402" cy="2714589"/>
          </a:xfrm>
          <a:prstGeom prst="ellipse">
            <a:avLst/>
          </a:prstGeom>
        </p:spPr>
      </p:pic>
      <p:sp>
        <p:nvSpPr>
          <p:cNvPr id="3" name="矩形: 圆顶角 7">
            <a:extLst>
              <a:ext uri="{FF2B5EF4-FFF2-40B4-BE49-F238E27FC236}">
                <a16:creationId xmlns:a16="http://schemas.microsoft.com/office/drawing/2014/main" id="{54D3ED07-5044-0487-D76F-092FE1DC3A1C}"/>
              </a:ext>
            </a:extLst>
          </p:cNvPr>
          <p:cNvSpPr/>
          <p:nvPr/>
        </p:nvSpPr>
        <p:spPr>
          <a:xfrm rot="5400000" flipV="1">
            <a:off x="5759454" y="-450848"/>
            <a:ext cx="5003800" cy="7861301"/>
          </a:xfrm>
          <a:prstGeom prst="round2SameRect">
            <a:avLst/>
          </a:prstGeom>
          <a:solidFill>
            <a:schemeClr val="bg1"/>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5" name="文本框 12">
            <a:extLst>
              <a:ext uri="{FF2B5EF4-FFF2-40B4-BE49-F238E27FC236}">
                <a16:creationId xmlns:a16="http://schemas.microsoft.com/office/drawing/2014/main" id="{AECFA50B-7A16-F65C-AC31-1B19385416FE}"/>
              </a:ext>
            </a:extLst>
          </p:cNvPr>
          <p:cNvSpPr txBox="1"/>
          <p:nvPr/>
        </p:nvSpPr>
        <p:spPr>
          <a:xfrm>
            <a:off x="4843398" y="3136254"/>
            <a:ext cx="6736502" cy="2224776"/>
          </a:xfrm>
          <a:prstGeom prst="rect">
            <a:avLst/>
          </a:prstGeom>
          <a:noFill/>
        </p:spPr>
        <p:txBody>
          <a:bodyPr wrap="square" rtlCol="0">
            <a:spAutoFit/>
          </a:bodyPr>
          <a:lstStyle/>
          <a:p>
            <a:pPr>
              <a:lnSpc>
                <a:spcPct val="200000"/>
              </a:lnSpc>
            </a:pPr>
            <a:r>
              <a:rPr lang="pt-BR" altLang="zh-CN" b="1" dirty="0">
                <a:solidFill>
                  <a:prstClr val="black">
                    <a:lumMod val="75000"/>
                    <a:lumOff val="25000"/>
                  </a:prstClr>
                </a:solidFill>
                <a:cs typeface="+mn-ea"/>
                <a:sym typeface="+mn-lt"/>
              </a:rPr>
              <a:t>A seguir, serão apresentados trechos retirados da norma relacionados a estes tópicos e demais procedimentos, exigências e recomendações cabíveis ao armazenamento de explosivos:</a:t>
            </a:r>
            <a:endParaRPr lang="zh-CN" altLang="en-US" dirty="0">
              <a:solidFill>
                <a:prstClr val="black">
                  <a:lumMod val="75000"/>
                  <a:lumOff val="25000"/>
                </a:prstClr>
              </a:solidFill>
              <a:cs typeface="+mn-ea"/>
              <a:sym typeface="+mn-lt"/>
            </a:endParaRPr>
          </a:p>
        </p:txBody>
      </p:sp>
      <p:grpSp>
        <p:nvGrpSpPr>
          <p:cNvPr id="15" name="Group 793">
            <a:extLst>
              <a:ext uri="{FF2B5EF4-FFF2-40B4-BE49-F238E27FC236}">
                <a16:creationId xmlns:a16="http://schemas.microsoft.com/office/drawing/2014/main" id="{7C7C3F41-90B8-3664-6906-CD97D7730569}"/>
              </a:ext>
            </a:extLst>
          </p:cNvPr>
          <p:cNvGrpSpPr/>
          <p:nvPr/>
        </p:nvGrpSpPr>
        <p:grpSpPr>
          <a:xfrm>
            <a:off x="7621830" y="1084323"/>
            <a:ext cx="1331670" cy="1625322"/>
            <a:chOff x="1294228" y="2741399"/>
            <a:chExt cx="1092830" cy="1333815"/>
          </a:xfrm>
        </p:grpSpPr>
        <p:sp>
          <p:nvSpPr>
            <p:cNvPr id="17" name="Isosceles Triangle 794">
              <a:extLst>
                <a:ext uri="{FF2B5EF4-FFF2-40B4-BE49-F238E27FC236}">
                  <a16:creationId xmlns:a16="http://schemas.microsoft.com/office/drawing/2014/main" id="{7A9D74ED-BCDD-A072-67A9-34C68FCBDC0A}"/>
                </a:ext>
              </a:extLst>
            </p:cNvPr>
            <p:cNvSpPr/>
            <p:nvPr/>
          </p:nvSpPr>
          <p:spPr>
            <a:xfrm rot="10800000">
              <a:off x="1731938" y="3924530"/>
              <a:ext cx="229394" cy="150684"/>
            </a:xfrm>
            <a:prstGeom prst="triangle">
              <a:avLst/>
            </a:prstGeom>
            <a:solidFill>
              <a:srgbClr val="D91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cs typeface="+mn-ea"/>
                <a:sym typeface="+mn-lt"/>
              </a:endParaRPr>
            </a:p>
          </p:txBody>
        </p:sp>
        <p:sp>
          <p:nvSpPr>
            <p:cNvPr id="18" name="Oval 795">
              <a:extLst>
                <a:ext uri="{FF2B5EF4-FFF2-40B4-BE49-F238E27FC236}">
                  <a16:creationId xmlns:a16="http://schemas.microsoft.com/office/drawing/2014/main" id="{EFFF8DF2-FA48-57C4-8044-2C148ABC8058}"/>
                </a:ext>
              </a:extLst>
            </p:cNvPr>
            <p:cNvSpPr/>
            <p:nvPr/>
          </p:nvSpPr>
          <p:spPr>
            <a:xfrm>
              <a:off x="1306214" y="2741399"/>
              <a:ext cx="1080844" cy="108084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cs typeface="+mn-ea"/>
                <a:sym typeface="+mn-lt"/>
              </a:endParaRPr>
            </a:p>
          </p:txBody>
        </p:sp>
        <p:sp>
          <p:nvSpPr>
            <p:cNvPr id="20" name="Pie 796">
              <a:extLst>
                <a:ext uri="{FF2B5EF4-FFF2-40B4-BE49-F238E27FC236}">
                  <a16:creationId xmlns:a16="http://schemas.microsoft.com/office/drawing/2014/main" id="{3638961E-548B-A0C0-77A4-EBFFE6DE2585}"/>
                </a:ext>
              </a:extLst>
            </p:cNvPr>
            <p:cNvSpPr/>
            <p:nvPr/>
          </p:nvSpPr>
          <p:spPr>
            <a:xfrm>
              <a:off x="1294228" y="2741560"/>
              <a:ext cx="1087954" cy="1087953"/>
            </a:xfrm>
            <a:prstGeom prst="pie">
              <a:avLst>
                <a:gd name="adj1" fmla="val 13371241"/>
                <a:gd name="adj2" fmla="val 3026023"/>
              </a:avLst>
            </a:prstGeom>
            <a:solidFill>
              <a:srgbClr val="D91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cs typeface="+mn-ea"/>
                <a:sym typeface="+mn-lt"/>
              </a:endParaRPr>
            </a:p>
          </p:txBody>
        </p:sp>
        <p:sp>
          <p:nvSpPr>
            <p:cNvPr id="21" name="Oval 797">
              <a:extLst>
                <a:ext uri="{FF2B5EF4-FFF2-40B4-BE49-F238E27FC236}">
                  <a16:creationId xmlns:a16="http://schemas.microsoft.com/office/drawing/2014/main" id="{B9E76951-4AB7-0596-78BA-36FA95BB5C28}"/>
                </a:ext>
              </a:extLst>
            </p:cNvPr>
            <p:cNvSpPr/>
            <p:nvPr/>
          </p:nvSpPr>
          <p:spPr>
            <a:xfrm>
              <a:off x="1476741" y="2911924"/>
              <a:ext cx="739790" cy="7397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cs typeface="+mn-ea"/>
                <a:sym typeface="+mn-lt"/>
              </a:endParaRPr>
            </a:p>
          </p:txBody>
        </p:sp>
      </p:grpSp>
      <p:grpSp>
        <p:nvGrpSpPr>
          <p:cNvPr id="22" name="Group 6">
            <a:extLst>
              <a:ext uri="{FF2B5EF4-FFF2-40B4-BE49-F238E27FC236}">
                <a16:creationId xmlns:a16="http://schemas.microsoft.com/office/drawing/2014/main" id="{789540B6-FC50-1AD3-F365-57787192A5E2}"/>
              </a:ext>
            </a:extLst>
          </p:cNvPr>
          <p:cNvGrpSpPr/>
          <p:nvPr/>
        </p:nvGrpSpPr>
        <p:grpSpPr>
          <a:xfrm>
            <a:off x="8058237" y="1419499"/>
            <a:ext cx="494878" cy="376108"/>
            <a:chOff x="3914890" y="5856706"/>
            <a:chExt cx="476250" cy="361950"/>
          </a:xfrm>
          <a:solidFill>
            <a:srgbClr val="C00000"/>
          </a:solidFill>
        </p:grpSpPr>
        <p:sp>
          <p:nvSpPr>
            <p:cNvPr id="23" name="Freeform 335">
              <a:extLst>
                <a:ext uri="{FF2B5EF4-FFF2-40B4-BE49-F238E27FC236}">
                  <a16:creationId xmlns:a16="http://schemas.microsoft.com/office/drawing/2014/main" id="{88FF6779-EC17-A5D1-4ADC-3792B697005A}"/>
                </a:ext>
              </a:extLst>
            </p:cNvPr>
            <p:cNvSpPr>
              <a:spLocks noEditPoints="1"/>
            </p:cNvSpPr>
            <p:nvPr/>
          </p:nvSpPr>
          <p:spPr bwMode="auto">
            <a:xfrm>
              <a:off x="3914890" y="5923381"/>
              <a:ext cx="295275" cy="295275"/>
            </a:xfrm>
            <a:custGeom>
              <a:avLst/>
              <a:gdLst>
                <a:gd name="T0" fmla="*/ 32 w 186"/>
                <a:gd name="T1" fmla="*/ 122 h 186"/>
                <a:gd name="T2" fmla="*/ 21 w 186"/>
                <a:gd name="T3" fmla="*/ 149 h 186"/>
                <a:gd name="T4" fmla="*/ 37 w 186"/>
                <a:gd name="T5" fmla="*/ 165 h 186"/>
                <a:gd name="T6" fmla="*/ 64 w 186"/>
                <a:gd name="T7" fmla="*/ 155 h 186"/>
                <a:gd name="T8" fmla="*/ 78 w 186"/>
                <a:gd name="T9" fmla="*/ 178 h 186"/>
                <a:gd name="T10" fmla="*/ 93 w 186"/>
                <a:gd name="T11" fmla="*/ 186 h 186"/>
                <a:gd name="T12" fmla="*/ 106 w 186"/>
                <a:gd name="T13" fmla="*/ 181 h 186"/>
                <a:gd name="T14" fmla="*/ 121 w 186"/>
                <a:gd name="T15" fmla="*/ 153 h 186"/>
                <a:gd name="T16" fmla="*/ 145 w 186"/>
                <a:gd name="T17" fmla="*/ 165 h 186"/>
                <a:gd name="T18" fmla="*/ 162 w 186"/>
                <a:gd name="T19" fmla="*/ 155 h 186"/>
                <a:gd name="T20" fmla="*/ 153 w 186"/>
                <a:gd name="T21" fmla="*/ 127 h 186"/>
                <a:gd name="T22" fmla="*/ 159 w 186"/>
                <a:gd name="T23" fmla="*/ 113 h 186"/>
                <a:gd name="T24" fmla="*/ 186 w 186"/>
                <a:gd name="T25" fmla="*/ 100 h 186"/>
                <a:gd name="T26" fmla="*/ 184 w 186"/>
                <a:gd name="T27" fmla="*/ 84 h 186"/>
                <a:gd name="T28" fmla="*/ 158 w 186"/>
                <a:gd name="T29" fmla="*/ 73 h 186"/>
                <a:gd name="T30" fmla="*/ 163 w 186"/>
                <a:gd name="T31" fmla="*/ 44 h 186"/>
                <a:gd name="T32" fmla="*/ 154 w 186"/>
                <a:gd name="T33" fmla="*/ 24 h 186"/>
                <a:gd name="T34" fmla="*/ 126 w 186"/>
                <a:gd name="T35" fmla="*/ 33 h 186"/>
                <a:gd name="T36" fmla="*/ 113 w 186"/>
                <a:gd name="T37" fmla="*/ 30 h 186"/>
                <a:gd name="T38" fmla="*/ 101 w 186"/>
                <a:gd name="T39" fmla="*/ 1 h 186"/>
                <a:gd name="T40" fmla="*/ 86 w 186"/>
                <a:gd name="T41" fmla="*/ 0 h 186"/>
                <a:gd name="T42" fmla="*/ 73 w 186"/>
                <a:gd name="T43" fmla="*/ 27 h 186"/>
                <a:gd name="T44" fmla="*/ 59 w 186"/>
                <a:gd name="T45" fmla="*/ 33 h 186"/>
                <a:gd name="T46" fmla="*/ 31 w 186"/>
                <a:gd name="T47" fmla="*/ 24 h 186"/>
                <a:gd name="T48" fmla="*/ 22 w 186"/>
                <a:gd name="T49" fmla="*/ 44 h 186"/>
                <a:gd name="T50" fmla="*/ 30 w 186"/>
                <a:gd name="T51" fmla="*/ 70 h 186"/>
                <a:gd name="T52" fmla="*/ 2 w 186"/>
                <a:gd name="T53" fmla="*/ 82 h 186"/>
                <a:gd name="T54" fmla="*/ 0 w 186"/>
                <a:gd name="T55" fmla="*/ 100 h 186"/>
                <a:gd name="T56" fmla="*/ 27 w 186"/>
                <a:gd name="T57" fmla="*/ 113 h 186"/>
                <a:gd name="T58" fmla="*/ 9 w 186"/>
                <a:gd name="T59" fmla="*/ 86 h 186"/>
                <a:gd name="T60" fmla="*/ 36 w 186"/>
                <a:gd name="T61" fmla="*/ 74 h 186"/>
                <a:gd name="T62" fmla="*/ 38 w 186"/>
                <a:gd name="T63" fmla="*/ 56 h 186"/>
                <a:gd name="T64" fmla="*/ 36 w 186"/>
                <a:gd name="T65" fmla="*/ 30 h 186"/>
                <a:gd name="T66" fmla="*/ 62 w 186"/>
                <a:gd name="T67" fmla="*/ 40 h 186"/>
                <a:gd name="T68" fmla="*/ 79 w 186"/>
                <a:gd name="T69" fmla="*/ 32 h 186"/>
                <a:gd name="T70" fmla="*/ 87 w 186"/>
                <a:gd name="T71" fmla="*/ 9 h 186"/>
                <a:gd name="T72" fmla="*/ 100 w 186"/>
                <a:gd name="T73" fmla="*/ 10 h 186"/>
                <a:gd name="T74" fmla="*/ 113 w 186"/>
                <a:gd name="T75" fmla="*/ 37 h 186"/>
                <a:gd name="T76" fmla="*/ 130 w 186"/>
                <a:gd name="T77" fmla="*/ 39 h 186"/>
                <a:gd name="T78" fmla="*/ 158 w 186"/>
                <a:gd name="T79" fmla="*/ 37 h 186"/>
                <a:gd name="T80" fmla="*/ 146 w 186"/>
                <a:gd name="T81" fmla="*/ 62 h 186"/>
                <a:gd name="T82" fmla="*/ 153 w 186"/>
                <a:gd name="T83" fmla="*/ 79 h 186"/>
                <a:gd name="T84" fmla="*/ 179 w 186"/>
                <a:gd name="T85" fmla="*/ 88 h 186"/>
                <a:gd name="T86" fmla="*/ 177 w 186"/>
                <a:gd name="T87" fmla="*/ 101 h 186"/>
                <a:gd name="T88" fmla="*/ 151 w 186"/>
                <a:gd name="T89" fmla="*/ 111 h 186"/>
                <a:gd name="T90" fmla="*/ 146 w 186"/>
                <a:gd name="T91" fmla="*/ 128 h 186"/>
                <a:gd name="T92" fmla="*/ 149 w 186"/>
                <a:gd name="T93" fmla="*/ 158 h 186"/>
                <a:gd name="T94" fmla="*/ 130 w 186"/>
                <a:gd name="T95" fmla="*/ 148 h 186"/>
                <a:gd name="T96" fmla="*/ 111 w 186"/>
                <a:gd name="T97" fmla="*/ 151 h 186"/>
                <a:gd name="T98" fmla="*/ 100 w 186"/>
                <a:gd name="T99" fmla="*/ 178 h 186"/>
                <a:gd name="T100" fmla="*/ 87 w 186"/>
                <a:gd name="T101" fmla="*/ 179 h 186"/>
                <a:gd name="T102" fmla="*/ 77 w 186"/>
                <a:gd name="T103" fmla="*/ 153 h 186"/>
                <a:gd name="T104" fmla="*/ 62 w 186"/>
                <a:gd name="T105" fmla="*/ 146 h 186"/>
                <a:gd name="T106" fmla="*/ 36 w 186"/>
                <a:gd name="T107" fmla="*/ 158 h 186"/>
                <a:gd name="T108" fmla="*/ 38 w 186"/>
                <a:gd name="T109" fmla="*/ 130 h 186"/>
                <a:gd name="T110" fmla="*/ 36 w 186"/>
                <a:gd name="T111" fmla="*/ 114 h 186"/>
                <a:gd name="T112" fmla="*/ 9 w 186"/>
                <a:gd name="T113" fmla="*/ 10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 h="186">
                  <a:moveTo>
                    <a:pt x="27" y="113"/>
                  </a:moveTo>
                  <a:lnTo>
                    <a:pt x="27" y="113"/>
                  </a:lnTo>
                  <a:lnTo>
                    <a:pt x="28" y="114"/>
                  </a:lnTo>
                  <a:lnTo>
                    <a:pt x="30" y="116"/>
                  </a:lnTo>
                  <a:lnTo>
                    <a:pt x="32" y="122"/>
                  </a:lnTo>
                  <a:lnTo>
                    <a:pt x="32" y="122"/>
                  </a:lnTo>
                  <a:lnTo>
                    <a:pt x="32" y="124"/>
                  </a:lnTo>
                  <a:lnTo>
                    <a:pt x="32" y="127"/>
                  </a:lnTo>
                  <a:lnTo>
                    <a:pt x="22" y="143"/>
                  </a:lnTo>
                  <a:lnTo>
                    <a:pt x="22" y="143"/>
                  </a:lnTo>
                  <a:lnTo>
                    <a:pt x="21" y="146"/>
                  </a:lnTo>
                  <a:lnTo>
                    <a:pt x="21" y="149"/>
                  </a:lnTo>
                  <a:lnTo>
                    <a:pt x="22" y="152"/>
                  </a:lnTo>
                  <a:lnTo>
                    <a:pt x="23" y="155"/>
                  </a:lnTo>
                  <a:lnTo>
                    <a:pt x="31" y="163"/>
                  </a:lnTo>
                  <a:lnTo>
                    <a:pt x="31" y="163"/>
                  </a:lnTo>
                  <a:lnTo>
                    <a:pt x="34" y="165"/>
                  </a:lnTo>
                  <a:lnTo>
                    <a:pt x="37" y="165"/>
                  </a:lnTo>
                  <a:lnTo>
                    <a:pt x="41" y="165"/>
                  </a:lnTo>
                  <a:lnTo>
                    <a:pt x="43" y="164"/>
                  </a:lnTo>
                  <a:lnTo>
                    <a:pt x="59" y="155"/>
                  </a:lnTo>
                  <a:lnTo>
                    <a:pt x="59" y="155"/>
                  </a:lnTo>
                  <a:lnTo>
                    <a:pt x="62" y="153"/>
                  </a:lnTo>
                  <a:lnTo>
                    <a:pt x="64" y="155"/>
                  </a:lnTo>
                  <a:lnTo>
                    <a:pt x="70" y="157"/>
                  </a:lnTo>
                  <a:lnTo>
                    <a:pt x="70" y="157"/>
                  </a:lnTo>
                  <a:lnTo>
                    <a:pt x="72" y="158"/>
                  </a:lnTo>
                  <a:lnTo>
                    <a:pt x="73" y="160"/>
                  </a:lnTo>
                  <a:lnTo>
                    <a:pt x="78" y="178"/>
                  </a:lnTo>
                  <a:lnTo>
                    <a:pt x="78" y="178"/>
                  </a:lnTo>
                  <a:lnTo>
                    <a:pt x="79" y="181"/>
                  </a:lnTo>
                  <a:lnTo>
                    <a:pt x="80" y="184"/>
                  </a:lnTo>
                  <a:lnTo>
                    <a:pt x="84" y="185"/>
                  </a:lnTo>
                  <a:lnTo>
                    <a:pt x="86" y="186"/>
                  </a:lnTo>
                  <a:lnTo>
                    <a:pt x="86" y="186"/>
                  </a:lnTo>
                  <a:lnTo>
                    <a:pt x="93" y="186"/>
                  </a:lnTo>
                  <a:lnTo>
                    <a:pt x="93" y="186"/>
                  </a:lnTo>
                  <a:lnTo>
                    <a:pt x="99" y="186"/>
                  </a:lnTo>
                  <a:lnTo>
                    <a:pt x="99" y="186"/>
                  </a:lnTo>
                  <a:lnTo>
                    <a:pt x="101" y="185"/>
                  </a:lnTo>
                  <a:lnTo>
                    <a:pt x="105" y="184"/>
                  </a:lnTo>
                  <a:lnTo>
                    <a:pt x="106" y="181"/>
                  </a:lnTo>
                  <a:lnTo>
                    <a:pt x="107" y="178"/>
                  </a:lnTo>
                  <a:lnTo>
                    <a:pt x="112" y="160"/>
                  </a:lnTo>
                  <a:lnTo>
                    <a:pt x="112" y="160"/>
                  </a:lnTo>
                  <a:lnTo>
                    <a:pt x="113" y="158"/>
                  </a:lnTo>
                  <a:lnTo>
                    <a:pt x="115" y="157"/>
                  </a:lnTo>
                  <a:lnTo>
                    <a:pt x="121" y="153"/>
                  </a:lnTo>
                  <a:lnTo>
                    <a:pt x="121" y="153"/>
                  </a:lnTo>
                  <a:lnTo>
                    <a:pt x="124" y="153"/>
                  </a:lnTo>
                  <a:lnTo>
                    <a:pt x="126" y="155"/>
                  </a:lnTo>
                  <a:lnTo>
                    <a:pt x="142" y="164"/>
                  </a:lnTo>
                  <a:lnTo>
                    <a:pt x="142" y="164"/>
                  </a:lnTo>
                  <a:lnTo>
                    <a:pt x="145" y="165"/>
                  </a:lnTo>
                  <a:lnTo>
                    <a:pt x="147" y="165"/>
                  </a:lnTo>
                  <a:lnTo>
                    <a:pt x="147" y="165"/>
                  </a:lnTo>
                  <a:lnTo>
                    <a:pt x="151" y="165"/>
                  </a:lnTo>
                  <a:lnTo>
                    <a:pt x="154" y="163"/>
                  </a:lnTo>
                  <a:lnTo>
                    <a:pt x="162" y="155"/>
                  </a:lnTo>
                  <a:lnTo>
                    <a:pt x="162" y="155"/>
                  </a:lnTo>
                  <a:lnTo>
                    <a:pt x="165" y="152"/>
                  </a:lnTo>
                  <a:lnTo>
                    <a:pt x="165" y="149"/>
                  </a:lnTo>
                  <a:lnTo>
                    <a:pt x="165" y="146"/>
                  </a:lnTo>
                  <a:lnTo>
                    <a:pt x="163" y="143"/>
                  </a:lnTo>
                  <a:lnTo>
                    <a:pt x="153" y="127"/>
                  </a:lnTo>
                  <a:lnTo>
                    <a:pt x="153" y="127"/>
                  </a:lnTo>
                  <a:lnTo>
                    <a:pt x="153" y="124"/>
                  </a:lnTo>
                  <a:lnTo>
                    <a:pt x="153" y="122"/>
                  </a:lnTo>
                  <a:lnTo>
                    <a:pt x="155" y="116"/>
                  </a:lnTo>
                  <a:lnTo>
                    <a:pt x="155" y="116"/>
                  </a:lnTo>
                  <a:lnTo>
                    <a:pt x="158" y="114"/>
                  </a:lnTo>
                  <a:lnTo>
                    <a:pt x="159" y="113"/>
                  </a:lnTo>
                  <a:lnTo>
                    <a:pt x="177" y="108"/>
                  </a:lnTo>
                  <a:lnTo>
                    <a:pt x="177" y="108"/>
                  </a:lnTo>
                  <a:lnTo>
                    <a:pt x="181" y="107"/>
                  </a:lnTo>
                  <a:lnTo>
                    <a:pt x="183" y="106"/>
                  </a:lnTo>
                  <a:lnTo>
                    <a:pt x="184" y="102"/>
                  </a:lnTo>
                  <a:lnTo>
                    <a:pt x="186" y="100"/>
                  </a:lnTo>
                  <a:lnTo>
                    <a:pt x="186" y="100"/>
                  </a:lnTo>
                  <a:lnTo>
                    <a:pt x="186" y="94"/>
                  </a:lnTo>
                  <a:lnTo>
                    <a:pt x="186" y="94"/>
                  </a:lnTo>
                  <a:lnTo>
                    <a:pt x="186" y="87"/>
                  </a:lnTo>
                  <a:lnTo>
                    <a:pt x="186" y="87"/>
                  </a:lnTo>
                  <a:lnTo>
                    <a:pt x="184" y="84"/>
                  </a:lnTo>
                  <a:lnTo>
                    <a:pt x="183" y="82"/>
                  </a:lnTo>
                  <a:lnTo>
                    <a:pt x="181" y="80"/>
                  </a:lnTo>
                  <a:lnTo>
                    <a:pt x="177" y="79"/>
                  </a:lnTo>
                  <a:lnTo>
                    <a:pt x="159" y="74"/>
                  </a:lnTo>
                  <a:lnTo>
                    <a:pt x="159" y="74"/>
                  </a:lnTo>
                  <a:lnTo>
                    <a:pt x="158" y="73"/>
                  </a:lnTo>
                  <a:lnTo>
                    <a:pt x="155" y="70"/>
                  </a:lnTo>
                  <a:lnTo>
                    <a:pt x="153" y="65"/>
                  </a:lnTo>
                  <a:lnTo>
                    <a:pt x="153" y="65"/>
                  </a:lnTo>
                  <a:lnTo>
                    <a:pt x="153" y="62"/>
                  </a:lnTo>
                  <a:lnTo>
                    <a:pt x="153" y="60"/>
                  </a:lnTo>
                  <a:lnTo>
                    <a:pt x="163" y="44"/>
                  </a:lnTo>
                  <a:lnTo>
                    <a:pt x="163" y="44"/>
                  </a:lnTo>
                  <a:lnTo>
                    <a:pt x="165" y="41"/>
                  </a:lnTo>
                  <a:lnTo>
                    <a:pt x="165" y="38"/>
                  </a:lnTo>
                  <a:lnTo>
                    <a:pt x="163" y="35"/>
                  </a:lnTo>
                  <a:lnTo>
                    <a:pt x="162" y="32"/>
                  </a:lnTo>
                  <a:lnTo>
                    <a:pt x="154" y="24"/>
                  </a:lnTo>
                  <a:lnTo>
                    <a:pt x="154" y="24"/>
                  </a:lnTo>
                  <a:lnTo>
                    <a:pt x="152" y="23"/>
                  </a:lnTo>
                  <a:lnTo>
                    <a:pt x="148" y="21"/>
                  </a:lnTo>
                  <a:lnTo>
                    <a:pt x="145" y="21"/>
                  </a:lnTo>
                  <a:lnTo>
                    <a:pt x="142" y="23"/>
                  </a:lnTo>
                  <a:lnTo>
                    <a:pt x="126" y="33"/>
                  </a:lnTo>
                  <a:lnTo>
                    <a:pt x="126" y="33"/>
                  </a:lnTo>
                  <a:lnTo>
                    <a:pt x="124" y="33"/>
                  </a:lnTo>
                  <a:lnTo>
                    <a:pt x="121" y="33"/>
                  </a:lnTo>
                  <a:lnTo>
                    <a:pt x="115" y="31"/>
                  </a:lnTo>
                  <a:lnTo>
                    <a:pt x="115" y="31"/>
                  </a:lnTo>
                  <a:lnTo>
                    <a:pt x="113" y="30"/>
                  </a:lnTo>
                  <a:lnTo>
                    <a:pt x="112" y="27"/>
                  </a:lnTo>
                  <a:lnTo>
                    <a:pt x="107" y="9"/>
                  </a:lnTo>
                  <a:lnTo>
                    <a:pt x="107" y="9"/>
                  </a:lnTo>
                  <a:lnTo>
                    <a:pt x="106" y="6"/>
                  </a:lnTo>
                  <a:lnTo>
                    <a:pt x="105" y="4"/>
                  </a:lnTo>
                  <a:lnTo>
                    <a:pt x="101" y="1"/>
                  </a:lnTo>
                  <a:lnTo>
                    <a:pt x="99" y="0"/>
                  </a:lnTo>
                  <a:lnTo>
                    <a:pt x="99" y="0"/>
                  </a:lnTo>
                  <a:lnTo>
                    <a:pt x="93" y="0"/>
                  </a:lnTo>
                  <a:lnTo>
                    <a:pt x="93" y="0"/>
                  </a:lnTo>
                  <a:lnTo>
                    <a:pt x="86" y="0"/>
                  </a:lnTo>
                  <a:lnTo>
                    <a:pt x="86" y="0"/>
                  </a:lnTo>
                  <a:lnTo>
                    <a:pt x="84" y="1"/>
                  </a:lnTo>
                  <a:lnTo>
                    <a:pt x="80" y="4"/>
                  </a:lnTo>
                  <a:lnTo>
                    <a:pt x="79" y="6"/>
                  </a:lnTo>
                  <a:lnTo>
                    <a:pt x="78" y="9"/>
                  </a:lnTo>
                  <a:lnTo>
                    <a:pt x="73" y="27"/>
                  </a:lnTo>
                  <a:lnTo>
                    <a:pt x="73" y="27"/>
                  </a:lnTo>
                  <a:lnTo>
                    <a:pt x="72" y="30"/>
                  </a:lnTo>
                  <a:lnTo>
                    <a:pt x="70" y="31"/>
                  </a:lnTo>
                  <a:lnTo>
                    <a:pt x="64" y="33"/>
                  </a:lnTo>
                  <a:lnTo>
                    <a:pt x="64" y="33"/>
                  </a:lnTo>
                  <a:lnTo>
                    <a:pt x="62" y="33"/>
                  </a:lnTo>
                  <a:lnTo>
                    <a:pt x="59" y="33"/>
                  </a:lnTo>
                  <a:lnTo>
                    <a:pt x="43" y="23"/>
                  </a:lnTo>
                  <a:lnTo>
                    <a:pt x="43" y="23"/>
                  </a:lnTo>
                  <a:lnTo>
                    <a:pt x="41" y="21"/>
                  </a:lnTo>
                  <a:lnTo>
                    <a:pt x="37" y="21"/>
                  </a:lnTo>
                  <a:lnTo>
                    <a:pt x="34" y="23"/>
                  </a:lnTo>
                  <a:lnTo>
                    <a:pt x="31" y="24"/>
                  </a:lnTo>
                  <a:lnTo>
                    <a:pt x="23" y="32"/>
                  </a:lnTo>
                  <a:lnTo>
                    <a:pt x="23" y="32"/>
                  </a:lnTo>
                  <a:lnTo>
                    <a:pt x="22" y="35"/>
                  </a:lnTo>
                  <a:lnTo>
                    <a:pt x="21" y="38"/>
                  </a:lnTo>
                  <a:lnTo>
                    <a:pt x="21" y="41"/>
                  </a:lnTo>
                  <a:lnTo>
                    <a:pt x="22" y="44"/>
                  </a:lnTo>
                  <a:lnTo>
                    <a:pt x="32" y="60"/>
                  </a:lnTo>
                  <a:lnTo>
                    <a:pt x="32" y="60"/>
                  </a:lnTo>
                  <a:lnTo>
                    <a:pt x="32" y="62"/>
                  </a:lnTo>
                  <a:lnTo>
                    <a:pt x="32" y="65"/>
                  </a:lnTo>
                  <a:lnTo>
                    <a:pt x="30" y="70"/>
                  </a:lnTo>
                  <a:lnTo>
                    <a:pt x="30" y="70"/>
                  </a:lnTo>
                  <a:lnTo>
                    <a:pt x="28" y="73"/>
                  </a:lnTo>
                  <a:lnTo>
                    <a:pt x="27" y="74"/>
                  </a:lnTo>
                  <a:lnTo>
                    <a:pt x="8" y="79"/>
                  </a:lnTo>
                  <a:lnTo>
                    <a:pt x="8" y="79"/>
                  </a:lnTo>
                  <a:lnTo>
                    <a:pt x="4" y="80"/>
                  </a:lnTo>
                  <a:lnTo>
                    <a:pt x="2" y="82"/>
                  </a:lnTo>
                  <a:lnTo>
                    <a:pt x="1" y="84"/>
                  </a:lnTo>
                  <a:lnTo>
                    <a:pt x="0" y="87"/>
                  </a:lnTo>
                  <a:lnTo>
                    <a:pt x="0" y="87"/>
                  </a:lnTo>
                  <a:lnTo>
                    <a:pt x="0" y="94"/>
                  </a:lnTo>
                  <a:lnTo>
                    <a:pt x="0" y="94"/>
                  </a:lnTo>
                  <a:lnTo>
                    <a:pt x="0" y="100"/>
                  </a:lnTo>
                  <a:lnTo>
                    <a:pt x="0" y="100"/>
                  </a:lnTo>
                  <a:lnTo>
                    <a:pt x="1" y="102"/>
                  </a:lnTo>
                  <a:lnTo>
                    <a:pt x="2" y="106"/>
                  </a:lnTo>
                  <a:lnTo>
                    <a:pt x="4" y="107"/>
                  </a:lnTo>
                  <a:lnTo>
                    <a:pt x="8" y="108"/>
                  </a:lnTo>
                  <a:lnTo>
                    <a:pt x="27" y="113"/>
                  </a:lnTo>
                  <a:close/>
                  <a:moveTo>
                    <a:pt x="7" y="94"/>
                  </a:moveTo>
                  <a:lnTo>
                    <a:pt x="7" y="94"/>
                  </a:lnTo>
                  <a:lnTo>
                    <a:pt x="7" y="88"/>
                  </a:lnTo>
                  <a:lnTo>
                    <a:pt x="7" y="88"/>
                  </a:lnTo>
                  <a:lnTo>
                    <a:pt x="8" y="87"/>
                  </a:lnTo>
                  <a:lnTo>
                    <a:pt x="9" y="86"/>
                  </a:lnTo>
                  <a:lnTo>
                    <a:pt x="28" y="81"/>
                  </a:lnTo>
                  <a:lnTo>
                    <a:pt x="28" y="81"/>
                  </a:lnTo>
                  <a:lnTo>
                    <a:pt x="30" y="80"/>
                  </a:lnTo>
                  <a:lnTo>
                    <a:pt x="32" y="79"/>
                  </a:lnTo>
                  <a:lnTo>
                    <a:pt x="35" y="76"/>
                  </a:lnTo>
                  <a:lnTo>
                    <a:pt x="36" y="74"/>
                  </a:lnTo>
                  <a:lnTo>
                    <a:pt x="38" y="68"/>
                  </a:lnTo>
                  <a:lnTo>
                    <a:pt x="38" y="68"/>
                  </a:lnTo>
                  <a:lnTo>
                    <a:pt x="40" y="65"/>
                  </a:lnTo>
                  <a:lnTo>
                    <a:pt x="40" y="62"/>
                  </a:lnTo>
                  <a:lnTo>
                    <a:pt x="40" y="59"/>
                  </a:lnTo>
                  <a:lnTo>
                    <a:pt x="38" y="56"/>
                  </a:lnTo>
                  <a:lnTo>
                    <a:pt x="28" y="40"/>
                  </a:lnTo>
                  <a:lnTo>
                    <a:pt x="28" y="40"/>
                  </a:lnTo>
                  <a:lnTo>
                    <a:pt x="28" y="39"/>
                  </a:lnTo>
                  <a:lnTo>
                    <a:pt x="28" y="38"/>
                  </a:lnTo>
                  <a:lnTo>
                    <a:pt x="36" y="30"/>
                  </a:lnTo>
                  <a:lnTo>
                    <a:pt x="36" y="30"/>
                  </a:lnTo>
                  <a:lnTo>
                    <a:pt x="38" y="28"/>
                  </a:lnTo>
                  <a:lnTo>
                    <a:pt x="40" y="28"/>
                  </a:lnTo>
                  <a:lnTo>
                    <a:pt x="56" y="39"/>
                  </a:lnTo>
                  <a:lnTo>
                    <a:pt x="56" y="39"/>
                  </a:lnTo>
                  <a:lnTo>
                    <a:pt x="58" y="40"/>
                  </a:lnTo>
                  <a:lnTo>
                    <a:pt x="62" y="40"/>
                  </a:lnTo>
                  <a:lnTo>
                    <a:pt x="66" y="39"/>
                  </a:lnTo>
                  <a:lnTo>
                    <a:pt x="72" y="37"/>
                  </a:lnTo>
                  <a:lnTo>
                    <a:pt x="72" y="37"/>
                  </a:lnTo>
                  <a:lnTo>
                    <a:pt x="75" y="35"/>
                  </a:lnTo>
                  <a:lnTo>
                    <a:pt x="77" y="34"/>
                  </a:lnTo>
                  <a:lnTo>
                    <a:pt x="79" y="32"/>
                  </a:lnTo>
                  <a:lnTo>
                    <a:pt x="80" y="28"/>
                  </a:lnTo>
                  <a:lnTo>
                    <a:pt x="85" y="10"/>
                  </a:lnTo>
                  <a:lnTo>
                    <a:pt x="85" y="10"/>
                  </a:lnTo>
                  <a:lnTo>
                    <a:pt x="85" y="9"/>
                  </a:lnTo>
                  <a:lnTo>
                    <a:pt x="87" y="9"/>
                  </a:lnTo>
                  <a:lnTo>
                    <a:pt x="87" y="9"/>
                  </a:lnTo>
                  <a:lnTo>
                    <a:pt x="93" y="7"/>
                  </a:lnTo>
                  <a:lnTo>
                    <a:pt x="93" y="7"/>
                  </a:lnTo>
                  <a:lnTo>
                    <a:pt x="98" y="9"/>
                  </a:lnTo>
                  <a:lnTo>
                    <a:pt x="98" y="9"/>
                  </a:lnTo>
                  <a:lnTo>
                    <a:pt x="100" y="9"/>
                  </a:lnTo>
                  <a:lnTo>
                    <a:pt x="100" y="10"/>
                  </a:lnTo>
                  <a:lnTo>
                    <a:pt x="105" y="28"/>
                  </a:lnTo>
                  <a:lnTo>
                    <a:pt x="105" y="28"/>
                  </a:lnTo>
                  <a:lnTo>
                    <a:pt x="106" y="32"/>
                  </a:lnTo>
                  <a:lnTo>
                    <a:pt x="108" y="34"/>
                  </a:lnTo>
                  <a:lnTo>
                    <a:pt x="111" y="35"/>
                  </a:lnTo>
                  <a:lnTo>
                    <a:pt x="113" y="37"/>
                  </a:lnTo>
                  <a:lnTo>
                    <a:pt x="118" y="39"/>
                  </a:lnTo>
                  <a:lnTo>
                    <a:pt x="118" y="39"/>
                  </a:lnTo>
                  <a:lnTo>
                    <a:pt x="121" y="40"/>
                  </a:lnTo>
                  <a:lnTo>
                    <a:pt x="124" y="40"/>
                  </a:lnTo>
                  <a:lnTo>
                    <a:pt x="127" y="40"/>
                  </a:lnTo>
                  <a:lnTo>
                    <a:pt x="130" y="39"/>
                  </a:lnTo>
                  <a:lnTo>
                    <a:pt x="146" y="28"/>
                  </a:lnTo>
                  <a:lnTo>
                    <a:pt x="146" y="28"/>
                  </a:lnTo>
                  <a:lnTo>
                    <a:pt x="147" y="28"/>
                  </a:lnTo>
                  <a:lnTo>
                    <a:pt x="149" y="30"/>
                  </a:lnTo>
                  <a:lnTo>
                    <a:pt x="158" y="37"/>
                  </a:lnTo>
                  <a:lnTo>
                    <a:pt x="158" y="37"/>
                  </a:lnTo>
                  <a:lnTo>
                    <a:pt x="158" y="39"/>
                  </a:lnTo>
                  <a:lnTo>
                    <a:pt x="158" y="40"/>
                  </a:lnTo>
                  <a:lnTo>
                    <a:pt x="147" y="56"/>
                  </a:lnTo>
                  <a:lnTo>
                    <a:pt x="147" y="56"/>
                  </a:lnTo>
                  <a:lnTo>
                    <a:pt x="146" y="59"/>
                  </a:lnTo>
                  <a:lnTo>
                    <a:pt x="146" y="62"/>
                  </a:lnTo>
                  <a:lnTo>
                    <a:pt x="146" y="65"/>
                  </a:lnTo>
                  <a:lnTo>
                    <a:pt x="147" y="68"/>
                  </a:lnTo>
                  <a:lnTo>
                    <a:pt x="149" y="73"/>
                  </a:lnTo>
                  <a:lnTo>
                    <a:pt x="149" y="73"/>
                  </a:lnTo>
                  <a:lnTo>
                    <a:pt x="151" y="76"/>
                  </a:lnTo>
                  <a:lnTo>
                    <a:pt x="153" y="79"/>
                  </a:lnTo>
                  <a:lnTo>
                    <a:pt x="155" y="80"/>
                  </a:lnTo>
                  <a:lnTo>
                    <a:pt x="158" y="81"/>
                  </a:lnTo>
                  <a:lnTo>
                    <a:pt x="176" y="86"/>
                  </a:lnTo>
                  <a:lnTo>
                    <a:pt x="176" y="86"/>
                  </a:lnTo>
                  <a:lnTo>
                    <a:pt x="177" y="87"/>
                  </a:lnTo>
                  <a:lnTo>
                    <a:pt x="179" y="88"/>
                  </a:lnTo>
                  <a:lnTo>
                    <a:pt x="179" y="88"/>
                  </a:lnTo>
                  <a:lnTo>
                    <a:pt x="179" y="94"/>
                  </a:lnTo>
                  <a:lnTo>
                    <a:pt x="179" y="94"/>
                  </a:lnTo>
                  <a:lnTo>
                    <a:pt x="179" y="98"/>
                  </a:lnTo>
                  <a:lnTo>
                    <a:pt x="179" y="98"/>
                  </a:lnTo>
                  <a:lnTo>
                    <a:pt x="177" y="101"/>
                  </a:lnTo>
                  <a:lnTo>
                    <a:pt x="176" y="102"/>
                  </a:lnTo>
                  <a:lnTo>
                    <a:pt x="158" y="106"/>
                  </a:lnTo>
                  <a:lnTo>
                    <a:pt x="158" y="106"/>
                  </a:lnTo>
                  <a:lnTo>
                    <a:pt x="155" y="107"/>
                  </a:lnTo>
                  <a:lnTo>
                    <a:pt x="153" y="109"/>
                  </a:lnTo>
                  <a:lnTo>
                    <a:pt x="151" y="111"/>
                  </a:lnTo>
                  <a:lnTo>
                    <a:pt x="149" y="114"/>
                  </a:lnTo>
                  <a:lnTo>
                    <a:pt x="147" y="120"/>
                  </a:lnTo>
                  <a:lnTo>
                    <a:pt x="147" y="120"/>
                  </a:lnTo>
                  <a:lnTo>
                    <a:pt x="146" y="122"/>
                  </a:lnTo>
                  <a:lnTo>
                    <a:pt x="146" y="124"/>
                  </a:lnTo>
                  <a:lnTo>
                    <a:pt x="146" y="128"/>
                  </a:lnTo>
                  <a:lnTo>
                    <a:pt x="147" y="130"/>
                  </a:lnTo>
                  <a:lnTo>
                    <a:pt x="158" y="146"/>
                  </a:lnTo>
                  <a:lnTo>
                    <a:pt x="158" y="146"/>
                  </a:lnTo>
                  <a:lnTo>
                    <a:pt x="158" y="149"/>
                  </a:lnTo>
                  <a:lnTo>
                    <a:pt x="158" y="150"/>
                  </a:lnTo>
                  <a:lnTo>
                    <a:pt x="149" y="158"/>
                  </a:lnTo>
                  <a:lnTo>
                    <a:pt x="149" y="158"/>
                  </a:lnTo>
                  <a:lnTo>
                    <a:pt x="147" y="158"/>
                  </a:lnTo>
                  <a:lnTo>
                    <a:pt x="147" y="158"/>
                  </a:lnTo>
                  <a:lnTo>
                    <a:pt x="146" y="158"/>
                  </a:lnTo>
                  <a:lnTo>
                    <a:pt x="130" y="148"/>
                  </a:lnTo>
                  <a:lnTo>
                    <a:pt x="130" y="148"/>
                  </a:lnTo>
                  <a:lnTo>
                    <a:pt x="127" y="146"/>
                  </a:lnTo>
                  <a:lnTo>
                    <a:pt x="124" y="146"/>
                  </a:lnTo>
                  <a:lnTo>
                    <a:pt x="119" y="148"/>
                  </a:lnTo>
                  <a:lnTo>
                    <a:pt x="113" y="150"/>
                  </a:lnTo>
                  <a:lnTo>
                    <a:pt x="113" y="150"/>
                  </a:lnTo>
                  <a:lnTo>
                    <a:pt x="111" y="151"/>
                  </a:lnTo>
                  <a:lnTo>
                    <a:pt x="108" y="153"/>
                  </a:lnTo>
                  <a:lnTo>
                    <a:pt x="106" y="156"/>
                  </a:lnTo>
                  <a:lnTo>
                    <a:pt x="105" y="158"/>
                  </a:lnTo>
                  <a:lnTo>
                    <a:pt x="100" y="177"/>
                  </a:lnTo>
                  <a:lnTo>
                    <a:pt x="100" y="177"/>
                  </a:lnTo>
                  <a:lnTo>
                    <a:pt x="100" y="178"/>
                  </a:lnTo>
                  <a:lnTo>
                    <a:pt x="98" y="179"/>
                  </a:lnTo>
                  <a:lnTo>
                    <a:pt x="98" y="179"/>
                  </a:lnTo>
                  <a:lnTo>
                    <a:pt x="93" y="179"/>
                  </a:lnTo>
                  <a:lnTo>
                    <a:pt x="93" y="179"/>
                  </a:lnTo>
                  <a:lnTo>
                    <a:pt x="87" y="179"/>
                  </a:lnTo>
                  <a:lnTo>
                    <a:pt x="87" y="179"/>
                  </a:lnTo>
                  <a:lnTo>
                    <a:pt x="85" y="178"/>
                  </a:lnTo>
                  <a:lnTo>
                    <a:pt x="85" y="177"/>
                  </a:lnTo>
                  <a:lnTo>
                    <a:pt x="80" y="158"/>
                  </a:lnTo>
                  <a:lnTo>
                    <a:pt x="80" y="158"/>
                  </a:lnTo>
                  <a:lnTo>
                    <a:pt x="79" y="156"/>
                  </a:lnTo>
                  <a:lnTo>
                    <a:pt x="77" y="153"/>
                  </a:lnTo>
                  <a:lnTo>
                    <a:pt x="76" y="151"/>
                  </a:lnTo>
                  <a:lnTo>
                    <a:pt x="72" y="150"/>
                  </a:lnTo>
                  <a:lnTo>
                    <a:pt x="68" y="148"/>
                  </a:lnTo>
                  <a:lnTo>
                    <a:pt x="68" y="148"/>
                  </a:lnTo>
                  <a:lnTo>
                    <a:pt x="62" y="146"/>
                  </a:lnTo>
                  <a:lnTo>
                    <a:pt x="62" y="146"/>
                  </a:lnTo>
                  <a:lnTo>
                    <a:pt x="58" y="146"/>
                  </a:lnTo>
                  <a:lnTo>
                    <a:pt x="56" y="148"/>
                  </a:lnTo>
                  <a:lnTo>
                    <a:pt x="40" y="158"/>
                  </a:lnTo>
                  <a:lnTo>
                    <a:pt x="40" y="158"/>
                  </a:lnTo>
                  <a:lnTo>
                    <a:pt x="38" y="158"/>
                  </a:lnTo>
                  <a:lnTo>
                    <a:pt x="36" y="158"/>
                  </a:lnTo>
                  <a:lnTo>
                    <a:pt x="28" y="150"/>
                  </a:lnTo>
                  <a:lnTo>
                    <a:pt x="28" y="150"/>
                  </a:lnTo>
                  <a:lnTo>
                    <a:pt x="28" y="149"/>
                  </a:lnTo>
                  <a:lnTo>
                    <a:pt x="28" y="146"/>
                  </a:lnTo>
                  <a:lnTo>
                    <a:pt x="38" y="130"/>
                  </a:lnTo>
                  <a:lnTo>
                    <a:pt x="38" y="130"/>
                  </a:lnTo>
                  <a:lnTo>
                    <a:pt x="40" y="128"/>
                  </a:lnTo>
                  <a:lnTo>
                    <a:pt x="40" y="125"/>
                  </a:lnTo>
                  <a:lnTo>
                    <a:pt x="40" y="122"/>
                  </a:lnTo>
                  <a:lnTo>
                    <a:pt x="38" y="120"/>
                  </a:lnTo>
                  <a:lnTo>
                    <a:pt x="36" y="114"/>
                  </a:lnTo>
                  <a:lnTo>
                    <a:pt x="36" y="114"/>
                  </a:lnTo>
                  <a:lnTo>
                    <a:pt x="35" y="111"/>
                  </a:lnTo>
                  <a:lnTo>
                    <a:pt x="32" y="109"/>
                  </a:lnTo>
                  <a:lnTo>
                    <a:pt x="30" y="107"/>
                  </a:lnTo>
                  <a:lnTo>
                    <a:pt x="28" y="106"/>
                  </a:lnTo>
                  <a:lnTo>
                    <a:pt x="9" y="102"/>
                  </a:lnTo>
                  <a:lnTo>
                    <a:pt x="9" y="102"/>
                  </a:lnTo>
                  <a:lnTo>
                    <a:pt x="8" y="101"/>
                  </a:lnTo>
                  <a:lnTo>
                    <a:pt x="7" y="98"/>
                  </a:lnTo>
                  <a:lnTo>
                    <a:pt x="7" y="98"/>
                  </a:lnTo>
                  <a:lnTo>
                    <a:pt x="7" y="94"/>
                  </a:ln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cs typeface="+mn-ea"/>
                <a:sym typeface="+mn-lt"/>
              </a:endParaRPr>
            </a:p>
          </p:txBody>
        </p:sp>
        <p:sp>
          <p:nvSpPr>
            <p:cNvPr id="24" name="Freeform 336">
              <a:extLst>
                <a:ext uri="{FF2B5EF4-FFF2-40B4-BE49-F238E27FC236}">
                  <a16:creationId xmlns:a16="http://schemas.microsoft.com/office/drawing/2014/main" id="{5E3B96DD-D0EA-18BB-E910-ED9EC01EA6AA}"/>
                </a:ext>
              </a:extLst>
            </p:cNvPr>
            <p:cNvSpPr>
              <a:spLocks noEditPoints="1"/>
            </p:cNvSpPr>
            <p:nvPr/>
          </p:nvSpPr>
          <p:spPr bwMode="auto">
            <a:xfrm>
              <a:off x="4000615" y="6009106"/>
              <a:ext cx="123825" cy="123825"/>
            </a:xfrm>
            <a:custGeom>
              <a:avLst/>
              <a:gdLst>
                <a:gd name="T0" fmla="*/ 39 w 78"/>
                <a:gd name="T1" fmla="*/ 78 h 78"/>
                <a:gd name="T2" fmla="*/ 54 w 78"/>
                <a:gd name="T3" fmla="*/ 76 h 78"/>
                <a:gd name="T4" fmla="*/ 66 w 78"/>
                <a:gd name="T5" fmla="*/ 67 h 78"/>
                <a:gd name="T6" fmla="*/ 74 w 78"/>
                <a:gd name="T7" fmla="*/ 55 h 78"/>
                <a:gd name="T8" fmla="*/ 78 w 78"/>
                <a:gd name="T9" fmla="*/ 40 h 78"/>
                <a:gd name="T10" fmla="*/ 77 w 78"/>
                <a:gd name="T11" fmla="*/ 32 h 78"/>
                <a:gd name="T12" fmla="*/ 71 w 78"/>
                <a:gd name="T13" fmla="*/ 18 h 78"/>
                <a:gd name="T14" fmla="*/ 60 w 78"/>
                <a:gd name="T15" fmla="*/ 7 h 78"/>
                <a:gd name="T16" fmla="*/ 46 w 78"/>
                <a:gd name="T17" fmla="*/ 1 h 78"/>
                <a:gd name="T18" fmla="*/ 39 w 78"/>
                <a:gd name="T19" fmla="*/ 0 h 78"/>
                <a:gd name="T20" fmla="*/ 23 w 78"/>
                <a:gd name="T21" fmla="*/ 4 h 78"/>
                <a:gd name="T22" fmla="*/ 11 w 78"/>
                <a:gd name="T23" fmla="*/ 12 h 78"/>
                <a:gd name="T24" fmla="*/ 3 w 78"/>
                <a:gd name="T25" fmla="*/ 25 h 78"/>
                <a:gd name="T26" fmla="*/ 0 w 78"/>
                <a:gd name="T27" fmla="*/ 40 h 78"/>
                <a:gd name="T28" fmla="*/ 1 w 78"/>
                <a:gd name="T29" fmla="*/ 47 h 78"/>
                <a:gd name="T30" fmla="*/ 7 w 78"/>
                <a:gd name="T31" fmla="*/ 61 h 78"/>
                <a:gd name="T32" fmla="*/ 17 w 78"/>
                <a:gd name="T33" fmla="*/ 73 h 78"/>
                <a:gd name="T34" fmla="*/ 31 w 78"/>
                <a:gd name="T35" fmla="*/ 78 h 78"/>
                <a:gd name="T36" fmla="*/ 39 w 78"/>
                <a:gd name="T37" fmla="*/ 78 h 78"/>
                <a:gd name="T38" fmla="*/ 39 w 78"/>
                <a:gd name="T39" fmla="*/ 7 h 78"/>
                <a:gd name="T40" fmla="*/ 51 w 78"/>
                <a:gd name="T41" fmla="*/ 9 h 78"/>
                <a:gd name="T42" fmla="*/ 61 w 78"/>
                <a:gd name="T43" fmla="*/ 16 h 78"/>
                <a:gd name="T44" fmla="*/ 68 w 78"/>
                <a:gd name="T45" fmla="*/ 27 h 78"/>
                <a:gd name="T46" fmla="*/ 71 w 78"/>
                <a:gd name="T47" fmla="*/ 40 h 78"/>
                <a:gd name="T48" fmla="*/ 70 w 78"/>
                <a:gd name="T49" fmla="*/ 46 h 78"/>
                <a:gd name="T50" fmla="*/ 65 w 78"/>
                <a:gd name="T51" fmla="*/ 57 h 78"/>
                <a:gd name="T52" fmla="*/ 57 w 78"/>
                <a:gd name="T53" fmla="*/ 66 h 78"/>
                <a:gd name="T54" fmla="*/ 45 w 78"/>
                <a:gd name="T55" fmla="*/ 71 h 78"/>
                <a:gd name="T56" fmla="*/ 39 w 78"/>
                <a:gd name="T57" fmla="*/ 71 h 78"/>
                <a:gd name="T58" fmla="*/ 26 w 78"/>
                <a:gd name="T59" fmla="*/ 69 h 78"/>
                <a:gd name="T60" fmla="*/ 16 w 78"/>
                <a:gd name="T61" fmla="*/ 62 h 78"/>
                <a:gd name="T62" fmla="*/ 9 w 78"/>
                <a:gd name="T63" fmla="*/ 52 h 78"/>
                <a:gd name="T64" fmla="*/ 7 w 78"/>
                <a:gd name="T65" fmla="*/ 40 h 78"/>
                <a:gd name="T66" fmla="*/ 8 w 78"/>
                <a:gd name="T67" fmla="*/ 33 h 78"/>
                <a:gd name="T68" fmla="*/ 12 w 78"/>
                <a:gd name="T69" fmla="*/ 21 h 78"/>
                <a:gd name="T70" fmla="*/ 21 w 78"/>
                <a:gd name="T71" fmla="*/ 13 h 78"/>
                <a:gd name="T72" fmla="*/ 32 w 78"/>
                <a:gd name="T73" fmla="*/ 8 h 78"/>
                <a:gd name="T74" fmla="*/ 39 w 78"/>
                <a:gd name="T75" fmla="*/ 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8">
                  <a:moveTo>
                    <a:pt x="39" y="78"/>
                  </a:moveTo>
                  <a:lnTo>
                    <a:pt x="39" y="78"/>
                  </a:lnTo>
                  <a:lnTo>
                    <a:pt x="46" y="78"/>
                  </a:lnTo>
                  <a:lnTo>
                    <a:pt x="54" y="76"/>
                  </a:lnTo>
                  <a:lnTo>
                    <a:pt x="60" y="73"/>
                  </a:lnTo>
                  <a:lnTo>
                    <a:pt x="66" y="67"/>
                  </a:lnTo>
                  <a:lnTo>
                    <a:pt x="71" y="61"/>
                  </a:lnTo>
                  <a:lnTo>
                    <a:pt x="74" y="55"/>
                  </a:lnTo>
                  <a:lnTo>
                    <a:pt x="77" y="47"/>
                  </a:lnTo>
                  <a:lnTo>
                    <a:pt x="78" y="40"/>
                  </a:lnTo>
                  <a:lnTo>
                    <a:pt x="78" y="40"/>
                  </a:lnTo>
                  <a:lnTo>
                    <a:pt x="77" y="32"/>
                  </a:lnTo>
                  <a:lnTo>
                    <a:pt x="74" y="25"/>
                  </a:lnTo>
                  <a:lnTo>
                    <a:pt x="71" y="18"/>
                  </a:lnTo>
                  <a:lnTo>
                    <a:pt x="66" y="12"/>
                  </a:lnTo>
                  <a:lnTo>
                    <a:pt x="60" y="7"/>
                  </a:lnTo>
                  <a:lnTo>
                    <a:pt x="54" y="4"/>
                  </a:lnTo>
                  <a:lnTo>
                    <a:pt x="46" y="1"/>
                  </a:lnTo>
                  <a:lnTo>
                    <a:pt x="39" y="0"/>
                  </a:lnTo>
                  <a:lnTo>
                    <a:pt x="39" y="0"/>
                  </a:lnTo>
                  <a:lnTo>
                    <a:pt x="31" y="1"/>
                  </a:lnTo>
                  <a:lnTo>
                    <a:pt x="23" y="4"/>
                  </a:lnTo>
                  <a:lnTo>
                    <a:pt x="17" y="7"/>
                  </a:lnTo>
                  <a:lnTo>
                    <a:pt x="11" y="12"/>
                  </a:lnTo>
                  <a:lnTo>
                    <a:pt x="7" y="18"/>
                  </a:lnTo>
                  <a:lnTo>
                    <a:pt x="3" y="25"/>
                  </a:lnTo>
                  <a:lnTo>
                    <a:pt x="1" y="32"/>
                  </a:lnTo>
                  <a:lnTo>
                    <a:pt x="0" y="40"/>
                  </a:lnTo>
                  <a:lnTo>
                    <a:pt x="0" y="40"/>
                  </a:lnTo>
                  <a:lnTo>
                    <a:pt x="1" y="47"/>
                  </a:lnTo>
                  <a:lnTo>
                    <a:pt x="3" y="55"/>
                  </a:lnTo>
                  <a:lnTo>
                    <a:pt x="7" y="61"/>
                  </a:lnTo>
                  <a:lnTo>
                    <a:pt x="11" y="67"/>
                  </a:lnTo>
                  <a:lnTo>
                    <a:pt x="17" y="73"/>
                  </a:lnTo>
                  <a:lnTo>
                    <a:pt x="23" y="76"/>
                  </a:lnTo>
                  <a:lnTo>
                    <a:pt x="31" y="78"/>
                  </a:lnTo>
                  <a:lnTo>
                    <a:pt x="39" y="78"/>
                  </a:lnTo>
                  <a:lnTo>
                    <a:pt x="39" y="78"/>
                  </a:lnTo>
                  <a:close/>
                  <a:moveTo>
                    <a:pt x="39" y="7"/>
                  </a:moveTo>
                  <a:lnTo>
                    <a:pt x="39" y="7"/>
                  </a:lnTo>
                  <a:lnTo>
                    <a:pt x="45" y="8"/>
                  </a:lnTo>
                  <a:lnTo>
                    <a:pt x="51" y="9"/>
                  </a:lnTo>
                  <a:lnTo>
                    <a:pt x="57" y="13"/>
                  </a:lnTo>
                  <a:lnTo>
                    <a:pt x="61" y="16"/>
                  </a:lnTo>
                  <a:lnTo>
                    <a:pt x="65" y="21"/>
                  </a:lnTo>
                  <a:lnTo>
                    <a:pt x="68" y="27"/>
                  </a:lnTo>
                  <a:lnTo>
                    <a:pt x="70" y="33"/>
                  </a:lnTo>
                  <a:lnTo>
                    <a:pt x="71" y="40"/>
                  </a:lnTo>
                  <a:lnTo>
                    <a:pt x="71" y="40"/>
                  </a:lnTo>
                  <a:lnTo>
                    <a:pt x="70" y="46"/>
                  </a:lnTo>
                  <a:lnTo>
                    <a:pt x="68" y="52"/>
                  </a:lnTo>
                  <a:lnTo>
                    <a:pt x="65" y="57"/>
                  </a:lnTo>
                  <a:lnTo>
                    <a:pt x="61" y="62"/>
                  </a:lnTo>
                  <a:lnTo>
                    <a:pt x="57" y="66"/>
                  </a:lnTo>
                  <a:lnTo>
                    <a:pt x="51" y="69"/>
                  </a:lnTo>
                  <a:lnTo>
                    <a:pt x="45" y="71"/>
                  </a:lnTo>
                  <a:lnTo>
                    <a:pt x="39" y="71"/>
                  </a:lnTo>
                  <a:lnTo>
                    <a:pt x="39" y="71"/>
                  </a:lnTo>
                  <a:lnTo>
                    <a:pt x="32" y="71"/>
                  </a:lnTo>
                  <a:lnTo>
                    <a:pt x="26" y="69"/>
                  </a:lnTo>
                  <a:lnTo>
                    <a:pt x="21" y="66"/>
                  </a:lnTo>
                  <a:lnTo>
                    <a:pt x="16" y="62"/>
                  </a:lnTo>
                  <a:lnTo>
                    <a:pt x="12" y="57"/>
                  </a:lnTo>
                  <a:lnTo>
                    <a:pt x="9" y="52"/>
                  </a:lnTo>
                  <a:lnTo>
                    <a:pt x="8" y="46"/>
                  </a:lnTo>
                  <a:lnTo>
                    <a:pt x="7" y="40"/>
                  </a:lnTo>
                  <a:lnTo>
                    <a:pt x="7" y="40"/>
                  </a:lnTo>
                  <a:lnTo>
                    <a:pt x="8" y="33"/>
                  </a:lnTo>
                  <a:lnTo>
                    <a:pt x="9" y="27"/>
                  </a:lnTo>
                  <a:lnTo>
                    <a:pt x="12" y="21"/>
                  </a:lnTo>
                  <a:lnTo>
                    <a:pt x="16" y="16"/>
                  </a:lnTo>
                  <a:lnTo>
                    <a:pt x="21" y="13"/>
                  </a:lnTo>
                  <a:lnTo>
                    <a:pt x="26" y="9"/>
                  </a:lnTo>
                  <a:lnTo>
                    <a:pt x="32" y="8"/>
                  </a:lnTo>
                  <a:lnTo>
                    <a:pt x="39" y="7"/>
                  </a:lnTo>
                  <a:lnTo>
                    <a:pt x="39"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cs typeface="+mn-ea"/>
                <a:sym typeface="+mn-lt"/>
              </a:endParaRPr>
            </a:p>
          </p:txBody>
        </p:sp>
        <p:sp>
          <p:nvSpPr>
            <p:cNvPr id="25" name="Freeform 337">
              <a:extLst>
                <a:ext uri="{FF2B5EF4-FFF2-40B4-BE49-F238E27FC236}">
                  <a16:creationId xmlns:a16="http://schemas.microsoft.com/office/drawing/2014/main" id="{ED2799EB-641C-27ED-11C9-B21E6B102194}"/>
                </a:ext>
              </a:extLst>
            </p:cNvPr>
            <p:cNvSpPr>
              <a:spLocks noEditPoints="1"/>
            </p:cNvSpPr>
            <p:nvPr/>
          </p:nvSpPr>
          <p:spPr bwMode="auto">
            <a:xfrm>
              <a:off x="4187940" y="5856706"/>
              <a:ext cx="203200" cy="204788"/>
            </a:xfrm>
            <a:custGeom>
              <a:avLst/>
              <a:gdLst>
                <a:gd name="T0" fmla="*/ 9 w 128"/>
                <a:gd name="T1" fmla="*/ 39 h 129"/>
                <a:gd name="T2" fmla="*/ 2 w 128"/>
                <a:gd name="T3" fmla="*/ 43 h 129"/>
                <a:gd name="T4" fmla="*/ 0 w 128"/>
                <a:gd name="T5" fmla="*/ 55 h 129"/>
                <a:gd name="T6" fmla="*/ 15 w 128"/>
                <a:gd name="T7" fmla="*/ 67 h 129"/>
                <a:gd name="T8" fmla="*/ 7 w 128"/>
                <a:gd name="T9" fmla="*/ 84 h 129"/>
                <a:gd name="T10" fmla="*/ 5 w 128"/>
                <a:gd name="T11" fmla="*/ 94 h 129"/>
                <a:gd name="T12" fmla="*/ 16 w 128"/>
                <a:gd name="T13" fmla="*/ 104 h 129"/>
                <a:gd name="T14" fmla="*/ 37 w 128"/>
                <a:gd name="T15" fmla="*/ 103 h 129"/>
                <a:gd name="T16" fmla="*/ 38 w 128"/>
                <a:gd name="T17" fmla="*/ 121 h 129"/>
                <a:gd name="T18" fmla="*/ 48 w 128"/>
                <a:gd name="T19" fmla="*/ 128 h 129"/>
                <a:gd name="T20" fmla="*/ 53 w 128"/>
                <a:gd name="T21" fmla="*/ 129 h 129"/>
                <a:gd name="T22" fmla="*/ 69 w 128"/>
                <a:gd name="T23" fmla="*/ 111 h 129"/>
                <a:gd name="T24" fmla="*/ 84 w 128"/>
                <a:gd name="T25" fmla="*/ 121 h 129"/>
                <a:gd name="T26" fmla="*/ 100 w 128"/>
                <a:gd name="T27" fmla="*/ 117 h 129"/>
                <a:gd name="T28" fmla="*/ 104 w 128"/>
                <a:gd name="T29" fmla="*/ 109 h 129"/>
                <a:gd name="T30" fmla="*/ 102 w 128"/>
                <a:gd name="T31" fmla="*/ 90 h 129"/>
                <a:gd name="T32" fmla="*/ 122 w 128"/>
                <a:gd name="T33" fmla="*/ 88 h 129"/>
                <a:gd name="T34" fmla="*/ 127 w 128"/>
                <a:gd name="T35" fmla="*/ 80 h 129"/>
                <a:gd name="T36" fmla="*/ 126 w 128"/>
                <a:gd name="T37" fmla="*/ 69 h 129"/>
                <a:gd name="T38" fmla="*/ 109 w 128"/>
                <a:gd name="T39" fmla="*/ 55 h 129"/>
                <a:gd name="T40" fmla="*/ 121 w 128"/>
                <a:gd name="T41" fmla="*/ 41 h 129"/>
                <a:gd name="T42" fmla="*/ 118 w 128"/>
                <a:gd name="T43" fmla="*/ 27 h 129"/>
                <a:gd name="T44" fmla="*/ 95 w 128"/>
                <a:gd name="T45" fmla="*/ 28 h 129"/>
                <a:gd name="T46" fmla="*/ 88 w 128"/>
                <a:gd name="T47" fmla="*/ 22 h 129"/>
                <a:gd name="T48" fmla="*/ 86 w 128"/>
                <a:gd name="T49" fmla="*/ 3 h 129"/>
                <a:gd name="T50" fmla="*/ 76 w 128"/>
                <a:gd name="T51" fmla="*/ 0 h 129"/>
                <a:gd name="T52" fmla="*/ 67 w 128"/>
                <a:gd name="T53" fmla="*/ 4 h 129"/>
                <a:gd name="T54" fmla="*/ 55 w 128"/>
                <a:gd name="T55" fmla="*/ 18 h 129"/>
                <a:gd name="T56" fmla="*/ 38 w 128"/>
                <a:gd name="T57" fmla="*/ 5 h 129"/>
                <a:gd name="T58" fmla="*/ 24 w 128"/>
                <a:gd name="T59" fmla="*/ 12 h 129"/>
                <a:gd name="T60" fmla="*/ 28 w 128"/>
                <a:gd name="T61" fmla="*/ 32 h 129"/>
                <a:gd name="T62" fmla="*/ 32 w 128"/>
                <a:gd name="T63" fmla="*/ 39 h 129"/>
                <a:gd name="T64" fmla="*/ 30 w 128"/>
                <a:gd name="T65" fmla="*/ 17 h 129"/>
                <a:gd name="T66" fmla="*/ 50 w 128"/>
                <a:gd name="T67" fmla="*/ 24 h 129"/>
                <a:gd name="T68" fmla="*/ 59 w 128"/>
                <a:gd name="T69" fmla="*/ 24 h 129"/>
                <a:gd name="T70" fmla="*/ 74 w 128"/>
                <a:gd name="T71" fmla="*/ 7 h 129"/>
                <a:gd name="T72" fmla="*/ 81 w 128"/>
                <a:gd name="T73" fmla="*/ 8 h 129"/>
                <a:gd name="T74" fmla="*/ 86 w 128"/>
                <a:gd name="T75" fmla="*/ 31 h 129"/>
                <a:gd name="T76" fmla="*/ 111 w 128"/>
                <a:gd name="T77" fmla="*/ 31 h 129"/>
                <a:gd name="T78" fmla="*/ 115 w 128"/>
                <a:gd name="T79" fmla="*/ 39 h 129"/>
                <a:gd name="T80" fmla="*/ 104 w 128"/>
                <a:gd name="T81" fmla="*/ 60 h 129"/>
                <a:gd name="T82" fmla="*/ 120 w 128"/>
                <a:gd name="T83" fmla="*/ 74 h 129"/>
                <a:gd name="T84" fmla="*/ 119 w 128"/>
                <a:gd name="T85" fmla="*/ 82 h 129"/>
                <a:gd name="T86" fmla="*/ 100 w 128"/>
                <a:gd name="T87" fmla="*/ 83 h 129"/>
                <a:gd name="T88" fmla="*/ 93 w 128"/>
                <a:gd name="T89" fmla="*/ 98 h 129"/>
                <a:gd name="T90" fmla="*/ 90 w 128"/>
                <a:gd name="T91" fmla="*/ 116 h 129"/>
                <a:gd name="T92" fmla="*/ 73 w 128"/>
                <a:gd name="T93" fmla="*/ 103 h 129"/>
                <a:gd name="T94" fmla="*/ 60 w 128"/>
                <a:gd name="T95" fmla="*/ 109 h 129"/>
                <a:gd name="T96" fmla="*/ 53 w 128"/>
                <a:gd name="T97" fmla="*/ 122 h 129"/>
                <a:gd name="T98" fmla="*/ 45 w 128"/>
                <a:gd name="T99" fmla="*/ 118 h 129"/>
                <a:gd name="T100" fmla="*/ 38 w 128"/>
                <a:gd name="T101" fmla="*/ 95 h 129"/>
                <a:gd name="T102" fmla="*/ 29 w 128"/>
                <a:gd name="T103" fmla="*/ 94 h 129"/>
                <a:gd name="T104" fmla="*/ 12 w 128"/>
                <a:gd name="T105" fmla="*/ 90 h 129"/>
                <a:gd name="T106" fmla="*/ 24 w 128"/>
                <a:gd name="T107" fmla="*/ 72 h 129"/>
                <a:gd name="T108" fmla="*/ 7 w 128"/>
                <a:gd name="T109" fmla="*/ 54 h 129"/>
                <a:gd name="T110" fmla="*/ 7 w 128"/>
                <a:gd name="T111" fmla="*/ 49 h 129"/>
                <a:gd name="T112" fmla="*/ 22 w 128"/>
                <a:gd name="T113" fmla="*/ 4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8" h="129">
                  <a:moveTo>
                    <a:pt x="24" y="38"/>
                  </a:moveTo>
                  <a:lnTo>
                    <a:pt x="24" y="38"/>
                  </a:lnTo>
                  <a:lnTo>
                    <a:pt x="22" y="39"/>
                  </a:lnTo>
                  <a:lnTo>
                    <a:pt x="9" y="39"/>
                  </a:lnTo>
                  <a:lnTo>
                    <a:pt x="9" y="39"/>
                  </a:lnTo>
                  <a:lnTo>
                    <a:pt x="7" y="39"/>
                  </a:lnTo>
                  <a:lnTo>
                    <a:pt x="4" y="40"/>
                  </a:lnTo>
                  <a:lnTo>
                    <a:pt x="3" y="42"/>
                  </a:lnTo>
                  <a:lnTo>
                    <a:pt x="2" y="43"/>
                  </a:lnTo>
                  <a:lnTo>
                    <a:pt x="2" y="43"/>
                  </a:lnTo>
                  <a:lnTo>
                    <a:pt x="1" y="48"/>
                  </a:lnTo>
                  <a:lnTo>
                    <a:pt x="1" y="48"/>
                  </a:lnTo>
                  <a:lnTo>
                    <a:pt x="0" y="53"/>
                  </a:lnTo>
                  <a:lnTo>
                    <a:pt x="0" y="53"/>
                  </a:lnTo>
                  <a:lnTo>
                    <a:pt x="0" y="55"/>
                  </a:lnTo>
                  <a:lnTo>
                    <a:pt x="0" y="58"/>
                  </a:lnTo>
                  <a:lnTo>
                    <a:pt x="2" y="59"/>
                  </a:lnTo>
                  <a:lnTo>
                    <a:pt x="3" y="61"/>
                  </a:lnTo>
                  <a:lnTo>
                    <a:pt x="15" y="67"/>
                  </a:lnTo>
                  <a:lnTo>
                    <a:pt x="15" y="67"/>
                  </a:lnTo>
                  <a:lnTo>
                    <a:pt x="16" y="69"/>
                  </a:lnTo>
                  <a:lnTo>
                    <a:pt x="17" y="74"/>
                  </a:lnTo>
                  <a:lnTo>
                    <a:pt x="17" y="74"/>
                  </a:lnTo>
                  <a:lnTo>
                    <a:pt x="16" y="75"/>
                  </a:lnTo>
                  <a:lnTo>
                    <a:pt x="7" y="84"/>
                  </a:lnTo>
                  <a:lnTo>
                    <a:pt x="7" y="84"/>
                  </a:lnTo>
                  <a:lnTo>
                    <a:pt x="5" y="87"/>
                  </a:lnTo>
                  <a:lnTo>
                    <a:pt x="4" y="89"/>
                  </a:lnTo>
                  <a:lnTo>
                    <a:pt x="4" y="91"/>
                  </a:lnTo>
                  <a:lnTo>
                    <a:pt x="5" y="94"/>
                  </a:lnTo>
                  <a:lnTo>
                    <a:pt x="10" y="101"/>
                  </a:lnTo>
                  <a:lnTo>
                    <a:pt x="10" y="101"/>
                  </a:lnTo>
                  <a:lnTo>
                    <a:pt x="11" y="103"/>
                  </a:lnTo>
                  <a:lnTo>
                    <a:pt x="14" y="104"/>
                  </a:lnTo>
                  <a:lnTo>
                    <a:pt x="16" y="104"/>
                  </a:lnTo>
                  <a:lnTo>
                    <a:pt x="18" y="104"/>
                  </a:lnTo>
                  <a:lnTo>
                    <a:pt x="31" y="101"/>
                  </a:lnTo>
                  <a:lnTo>
                    <a:pt x="31" y="101"/>
                  </a:lnTo>
                  <a:lnTo>
                    <a:pt x="33" y="101"/>
                  </a:lnTo>
                  <a:lnTo>
                    <a:pt x="37" y="103"/>
                  </a:lnTo>
                  <a:lnTo>
                    <a:pt x="37" y="103"/>
                  </a:lnTo>
                  <a:lnTo>
                    <a:pt x="38" y="105"/>
                  </a:lnTo>
                  <a:lnTo>
                    <a:pt x="38" y="118"/>
                  </a:lnTo>
                  <a:lnTo>
                    <a:pt x="38" y="118"/>
                  </a:lnTo>
                  <a:lnTo>
                    <a:pt x="38" y="121"/>
                  </a:lnTo>
                  <a:lnTo>
                    <a:pt x="39" y="123"/>
                  </a:lnTo>
                  <a:lnTo>
                    <a:pt x="42" y="125"/>
                  </a:lnTo>
                  <a:lnTo>
                    <a:pt x="43" y="126"/>
                  </a:lnTo>
                  <a:lnTo>
                    <a:pt x="43" y="126"/>
                  </a:lnTo>
                  <a:lnTo>
                    <a:pt x="48" y="128"/>
                  </a:lnTo>
                  <a:lnTo>
                    <a:pt x="48" y="128"/>
                  </a:lnTo>
                  <a:lnTo>
                    <a:pt x="52" y="129"/>
                  </a:lnTo>
                  <a:lnTo>
                    <a:pt x="52" y="129"/>
                  </a:lnTo>
                  <a:lnTo>
                    <a:pt x="53" y="129"/>
                  </a:lnTo>
                  <a:lnTo>
                    <a:pt x="53" y="129"/>
                  </a:lnTo>
                  <a:lnTo>
                    <a:pt x="57" y="128"/>
                  </a:lnTo>
                  <a:lnTo>
                    <a:pt x="60" y="124"/>
                  </a:lnTo>
                  <a:lnTo>
                    <a:pt x="66" y="112"/>
                  </a:lnTo>
                  <a:lnTo>
                    <a:pt x="66" y="112"/>
                  </a:lnTo>
                  <a:lnTo>
                    <a:pt x="69" y="111"/>
                  </a:lnTo>
                  <a:lnTo>
                    <a:pt x="73" y="110"/>
                  </a:lnTo>
                  <a:lnTo>
                    <a:pt x="73" y="110"/>
                  </a:lnTo>
                  <a:lnTo>
                    <a:pt x="74" y="111"/>
                  </a:lnTo>
                  <a:lnTo>
                    <a:pt x="84" y="121"/>
                  </a:lnTo>
                  <a:lnTo>
                    <a:pt x="84" y="121"/>
                  </a:lnTo>
                  <a:lnTo>
                    <a:pt x="86" y="122"/>
                  </a:lnTo>
                  <a:lnTo>
                    <a:pt x="88" y="123"/>
                  </a:lnTo>
                  <a:lnTo>
                    <a:pt x="91" y="123"/>
                  </a:lnTo>
                  <a:lnTo>
                    <a:pt x="93" y="122"/>
                  </a:lnTo>
                  <a:lnTo>
                    <a:pt x="100" y="117"/>
                  </a:lnTo>
                  <a:lnTo>
                    <a:pt x="100" y="117"/>
                  </a:lnTo>
                  <a:lnTo>
                    <a:pt x="102" y="116"/>
                  </a:lnTo>
                  <a:lnTo>
                    <a:pt x="104" y="114"/>
                  </a:lnTo>
                  <a:lnTo>
                    <a:pt x="104" y="111"/>
                  </a:lnTo>
                  <a:lnTo>
                    <a:pt x="104" y="109"/>
                  </a:lnTo>
                  <a:lnTo>
                    <a:pt x="100" y="96"/>
                  </a:lnTo>
                  <a:lnTo>
                    <a:pt x="100" y="96"/>
                  </a:lnTo>
                  <a:lnTo>
                    <a:pt x="100" y="94"/>
                  </a:lnTo>
                  <a:lnTo>
                    <a:pt x="102" y="90"/>
                  </a:lnTo>
                  <a:lnTo>
                    <a:pt x="102" y="90"/>
                  </a:lnTo>
                  <a:lnTo>
                    <a:pt x="105" y="89"/>
                  </a:lnTo>
                  <a:lnTo>
                    <a:pt x="118" y="89"/>
                  </a:lnTo>
                  <a:lnTo>
                    <a:pt x="118" y="89"/>
                  </a:lnTo>
                  <a:lnTo>
                    <a:pt x="120" y="89"/>
                  </a:lnTo>
                  <a:lnTo>
                    <a:pt x="122" y="88"/>
                  </a:lnTo>
                  <a:lnTo>
                    <a:pt x="125" y="87"/>
                  </a:lnTo>
                  <a:lnTo>
                    <a:pt x="126" y="84"/>
                  </a:lnTo>
                  <a:lnTo>
                    <a:pt x="126" y="84"/>
                  </a:lnTo>
                  <a:lnTo>
                    <a:pt x="127" y="80"/>
                  </a:lnTo>
                  <a:lnTo>
                    <a:pt x="127" y="80"/>
                  </a:lnTo>
                  <a:lnTo>
                    <a:pt x="128" y="76"/>
                  </a:lnTo>
                  <a:lnTo>
                    <a:pt x="128" y="76"/>
                  </a:lnTo>
                  <a:lnTo>
                    <a:pt x="128" y="73"/>
                  </a:lnTo>
                  <a:lnTo>
                    <a:pt x="127" y="70"/>
                  </a:lnTo>
                  <a:lnTo>
                    <a:pt x="126" y="69"/>
                  </a:lnTo>
                  <a:lnTo>
                    <a:pt x="123" y="67"/>
                  </a:lnTo>
                  <a:lnTo>
                    <a:pt x="112" y="61"/>
                  </a:lnTo>
                  <a:lnTo>
                    <a:pt x="112" y="61"/>
                  </a:lnTo>
                  <a:lnTo>
                    <a:pt x="111" y="60"/>
                  </a:lnTo>
                  <a:lnTo>
                    <a:pt x="109" y="55"/>
                  </a:lnTo>
                  <a:lnTo>
                    <a:pt x="109" y="55"/>
                  </a:lnTo>
                  <a:lnTo>
                    <a:pt x="111" y="53"/>
                  </a:lnTo>
                  <a:lnTo>
                    <a:pt x="120" y="43"/>
                  </a:lnTo>
                  <a:lnTo>
                    <a:pt x="120" y="43"/>
                  </a:lnTo>
                  <a:lnTo>
                    <a:pt x="121" y="41"/>
                  </a:lnTo>
                  <a:lnTo>
                    <a:pt x="122" y="39"/>
                  </a:lnTo>
                  <a:lnTo>
                    <a:pt x="122" y="36"/>
                  </a:lnTo>
                  <a:lnTo>
                    <a:pt x="121" y="34"/>
                  </a:lnTo>
                  <a:lnTo>
                    <a:pt x="118" y="27"/>
                  </a:lnTo>
                  <a:lnTo>
                    <a:pt x="118" y="27"/>
                  </a:lnTo>
                  <a:lnTo>
                    <a:pt x="115" y="25"/>
                  </a:lnTo>
                  <a:lnTo>
                    <a:pt x="113" y="24"/>
                  </a:lnTo>
                  <a:lnTo>
                    <a:pt x="111" y="24"/>
                  </a:lnTo>
                  <a:lnTo>
                    <a:pt x="108" y="24"/>
                  </a:lnTo>
                  <a:lnTo>
                    <a:pt x="95" y="28"/>
                  </a:lnTo>
                  <a:lnTo>
                    <a:pt x="95" y="28"/>
                  </a:lnTo>
                  <a:lnTo>
                    <a:pt x="93" y="27"/>
                  </a:lnTo>
                  <a:lnTo>
                    <a:pt x="90" y="25"/>
                  </a:lnTo>
                  <a:lnTo>
                    <a:pt x="90" y="25"/>
                  </a:lnTo>
                  <a:lnTo>
                    <a:pt x="88" y="22"/>
                  </a:lnTo>
                  <a:lnTo>
                    <a:pt x="88" y="10"/>
                  </a:lnTo>
                  <a:lnTo>
                    <a:pt x="88" y="10"/>
                  </a:lnTo>
                  <a:lnTo>
                    <a:pt x="88" y="7"/>
                  </a:lnTo>
                  <a:lnTo>
                    <a:pt x="87" y="5"/>
                  </a:lnTo>
                  <a:lnTo>
                    <a:pt x="86" y="3"/>
                  </a:lnTo>
                  <a:lnTo>
                    <a:pt x="84" y="1"/>
                  </a:lnTo>
                  <a:lnTo>
                    <a:pt x="84" y="1"/>
                  </a:lnTo>
                  <a:lnTo>
                    <a:pt x="79" y="0"/>
                  </a:lnTo>
                  <a:lnTo>
                    <a:pt x="79" y="0"/>
                  </a:lnTo>
                  <a:lnTo>
                    <a:pt x="76" y="0"/>
                  </a:lnTo>
                  <a:lnTo>
                    <a:pt x="76" y="0"/>
                  </a:lnTo>
                  <a:lnTo>
                    <a:pt x="74" y="0"/>
                  </a:lnTo>
                  <a:lnTo>
                    <a:pt x="74" y="0"/>
                  </a:lnTo>
                  <a:lnTo>
                    <a:pt x="70" y="1"/>
                  </a:lnTo>
                  <a:lnTo>
                    <a:pt x="67" y="4"/>
                  </a:lnTo>
                  <a:lnTo>
                    <a:pt x="60" y="15"/>
                  </a:lnTo>
                  <a:lnTo>
                    <a:pt x="60" y="15"/>
                  </a:lnTo>
                  <a:lnTo>
                    <a:pt x="59" y="17"/>
                  </a:lnTo>
                  <a:lnTo>
                    <a:pt x="55" y="18"/>
                  </a:lnTo>
                  <a:lnTo>
                    <a:pt x="55" y="18"/>
                  </a:lnTo>
                  <a:lnTo>
                    <a:pt x="52" y="17"/>
                  </a:lnTo>
                  <a:lnTo>
                    <a:pt x="43" y="7"/>
                  </a:lnTo>
                  <a:lnTo>
                    <a:pt x="43" y="7"/>
                  </a:lnTo>
                  <a:lnTo>
                    <a:pt x="40" y="6"/>
                  </a:lnTo>
                  <a:lnTo>
                    <a:pt x="38" y="5"/>
                  </a:lnTo>
                  <a:lnTo>
                    <a:pt x="36" y="5"/>
                  </a:lnTo>
                  <a:lnTo>
                    <a:pt x="33" y="6"/>
                  </a:lnTo>
                  <a:lnTo>
                    <a:pt x="26" y="11"/>
                  </a:lnTo>
                  <a:lnTo>
                    <a:pt x="26" y="11"/>
                  </a:lnTo>
                  <a:lnTo>
                    <a:pt x="24" y="12"/>
                  </a:lnTo>
                  <a:lnTo>
                    <a:pt x="24" y="14"/>
                  </a:lnTo>
                  <a:lnTo>
                    <a:pt x="23" y="17"/>
                  </a:lnTo>
                  <a:lnTo>
                    <a:pt x="23" y="19"/>
                  </a:lnTo>
                  <a:lnTo>
                    <a:pt x="28" y="32"/>
                  </a:lnTo>
                  <a:lnTo>
                    <a:pt x="28" y="32"/>
                  </a:lnTo>
                  <a:lnTo>
                    <a:pt x="26" y="34"/>
                  </a:lnTo>
                  <a:lnTo>
                    <a:pt x="24" y="38"/>
                  </a:lnTo>
                  <a:close/>
                  <a:moveTo>
                    <a:pt x="30" y="42"/>
                  </a:moveTo>
                  <a:lnTo>
                    <a:pt x="32" y="39"/>
                  </a:lnTo>
                  <a:lnTo>
                    <a:pt x="32" y="39"/>
                  </a:lnTo>
                  <a:lnTo>
                    <a:pt x="35" y="34"/>
                  </a:lnTo>
                  <a:lnTo>
                    <a:pt x="35" y="29"/>
                  </a:lnTo>
                  <a:lnTo>
                    <a:pt x="30" y="17"/>
                  </a:lnTo>
                  <a:lnTo>
                    <a:pt x="30" y="17"/>
                  </a:lnTo>
                  <a:lnTo>
                    <a:pt x="30" y="17"/>
                  </a:lnTo>
                  <a:lnTo>
                    <a:pt x="37" y="12"/>
                  </a:lnTo>
                  <a:lnTo>
                    <a:pt x="38" y="13"/>
                  </a:lnTo>
                  <a:lnTo>
                    <a:pt x="48" y="22"/>
                  </a:lnTo>
                  <a:lnTo>
                    <a:pt x="48" y="22"/>
                  </a:lnTo>
                  <a:lnTo>
                    <a:pt x="50" y="24"/>
                  </a:lnTo>
                  <a:lnTo>
                    <a:pt x="55" y="25"/>
                  </a:lnTo>
                  <a:lnTo>
                    <a:pt x="55" y="25"/>
                  </a:lnTo>
                  <a:lnTo>
                    <a:pt x="56" y="25"/>
                  </a:lnTo>
                  <a:lnTo>
                    <a:pt x="59" y="24"/>
                  </a:lnTo>
                  <a:lnTo>
                    <a:pt x="59" y="24"/>
                  </a:lnTo>
                  <a:lnTo>
                    <a:pt x="64" y="22"/>
                  </a:lnTo>
                  <a:lnTo>
                    <a:pt x="67" y="19"/>
                  </a:lnTo>
                  <a:lnTo>
                    <a:pt x="73" y="7"/>
                  </a:lnTo>
                  <a:lnTo>
                    <a:pt x="73" y="7"/>
                  </a:lnTo>
                  <a:lnTo>
                    <a:pt x="74" y="7"/>
                  </a:lnTo>
                  <a:lnTo>
                    <a:pt x="74" y="7"/>
                  </a:lnTo>
                  <a:lnTo>
                    <a:pt x="78" y="7"/>
                  </a:lnTo>
                  <a:lnTo>
                    <a:pt x="78" y="7"/>
                  </a:lnTo>
                  <a:lnTo>
                    <a:pt x="81" y="8"/>
                  </a:lnTo>
                  <a:lnTo>
                    <a:pt x="81" y="8"/>
                  </a:lnTo>
                  <a:lnTo>
                    <a:pt x="81" y="10"/>
                  </a:lnTo>
                  <a:lnTo>
                    <a:pt x="81" y="22"/>
                  </a:lnTo>
                  <a:lnTo>
                    <a:pt x="81" y="22"/>
                  </a:lnTo>
                  <a:lnTo>
                    <a:pt x="83" y="27"/>
                  </a:lnTo>
                  <a:lnTo>
                    <a:pt x="86" y="31"/>
                  </a:lnTo>
                  <a:lnTo>
                    <a:pt x="90" y="33"/>
                  </a:lnTo>
                  <a:lnTo>
                    <a:pt x="90" y="33"/>
                  </a:lnTo>
                  <a:lnTo>
                    <a:pt x="93" y="35"/>
                  </a:lnTo>
                  <a:lnTo>
                    <a:pt x="98" y="34"/>
                  </a:lnTo>
                  <a:lnTo>
                    <a:pt x="111" y="31"/>
                  </a:lnTo>
                  <a:lnTo>
                    <a:pt x="111" y="31"/>
                  </a:lnTo>
                  <a:lnTo>
                    <a:pt x="111" y="31"/>
                  </a:lnTo>
                  <a:lnTo>
                    <a:pt x="115" y="38"/>
                  </a:lnTo>
                  <a:lnTo>
                    <a:pt x="115" y="38"/>
                  </a:lnTo>
                  <a:lnTo>
                    <a:pt x="115" y="39"/>
                  </a:lnTo>
                  <a:lnTo>
                    <a:pt x="106" y="48"/>
                  </a:lnTo>
                  <a:lnTo>
                    <a:pt x="106" y="48"/>
                  </a:lnTo>
                  <a:lnTo>
                    <a:pt x="104" y="52"/>
                  </a:lnTo>
                  <a:lnTo>
                    <a:pt x="102" y="56"/>
                  </a:lnTo>
                  <a:lnTo>
                    <a:pt x="104" y="60"/>
                  </a:lnTo>
                  <a:lnTo>
                    <a:pt x="104" y="60"/>
                  </a:lnTo>
                  <a:lnTo>
                    <a:pt x="105" y="65"/>
                  </a:lnTo>
                  <a:lnTo>
                    <a:pt x="108" y="68"/>
                  </a:lnTo>
                  <a:lnTo>
                    <a:pt x="120" y="74"/>
                  </a:lnTo>
                  <a:lnTo>
                    <a:pt x="120" y="74"/>
                  </a:lnTo>
                  <a:lnTo>
                    <a:pt x="121" y="75"/>
                  </a:lnTo>
                  <a:lnTo>
                    <a:pt x="121" y="75"/>
                  </a:lnTo>
                  <a:lnTo>
                    <a:pt x="120" y="79"/>
                  </a:lnTo>
                  <a:lnTo>
                    <a:pt x="120" y="79"/>
                  </a:lnTo>
                  <a:lnTo>
                    <a:pt x="119" y="82"/>
                  </a:lnTo>
                  <a:lnTo>
                    <a:pt x="119" y="82"/>
                  </a:lnTo>
                  <a:lnTo>
                    <a:pt x="118" y="82"/>
                  </a:lnTo>
                  <a:lnTo>
                    <a:pt x="105" y="82"/>
                  </a:lnTo>
                  <a:lnTo>
                    <a:pt x="105" y="82"/>
                  </a:lnTo>
                  <a:lnTo>
                    <a:pt x="100" y="83"/>
                  </a:lnTo>
                  <a:lnTo>
                    <a:pt x="97" y="87"/>
                  </a:lnTo>
                  <a:lnTo>
                    <a:pt x="94" y="89"/>
                  </a:lnTo>
                  <a:lnTo>
                    <a:pt x="94" y="89"/>
                  </a:lnTo>
                  <a:lnTo>
                    <a:pt x="93" y="94"/>
                  </a:lnTo>
                  <a:lnTo>
                    <a:pt x="93" y="98"/>
                  </a:lnTo>
                  <a:lnTo>
                    <a:pt x="97" y="111"/>
                  </a:lnTo>
                  <a:lnTo>
                    <a:pt x="97" y="111"/>
                  </a:lnTo>
                  <a:lnTo>
                    <a:pt x="97" y="111"/>
                  </a:lnTo>
                  <a:lnTo>
                    <a:pt x="90" y="116"/>
                  </a:lnTo>
                  <a:lnTo>
                    <a:pt x="90" y="116"/>
                  </a:lnTo>
                  <a:lnTo>
                    <a:pt x="80" y="107"/>
                  </a:lnTo>
                  <a:lnTo>
                    <a:pt x="80" y="107"/>
                  </a:lnTo>
                  <a:lnTo>
                    <a:pt x="77" y="104"/>
                  </a:lnTo>
                  <a:lnTo>
                    <a:pt x="73" y="103"/>
                  </a:lnTo>
                  <a:lnTo>
                    <a:pt x="73" y="103"/>
                  </a:lnTo>
                  <a:lnTo>
                    <a:pt x="72" y="103"/>
                  </a:lnTo>
                  <a:lnTo>
                    <a:pt x="67" y="104"/>
                  </a:lnTo>
                  <a:lnTo>
                    <a:pt x="67" y="104"/>
                  </a:lnTo>
                  <a:lnTo>
                    <a:pt x="63" y="105"/>
                  </a:lnTo>
                  <a:lnTo>
                    <a:pt x="60" y="109"/>
                  </a:lnTo>
                  <a:lnTo>
                    <a:pt x="53" y="121"/>
                  </a:lnTo>
                  <a:lnTo>
                    <a:pt x="53" y="121"/>
                  </a:lnTo>
                  <a:lnTo>
                    <a:pt x="53" y="122"/>
                  </a:lnTo>
                  <a:lnTo>
                    <a:pt x="53" y="122"/>
                  </a:lnTo>
                  <a:lnTo>
                    <a:pt x="53" y="122"/>
                  </a:lnTo>
                  <a:lnTo>
                    <a:pt x="50" y="121"/>
                  </a:lnTo>
                  <a:lnTo>
                    <a:pt x="50" y="121"/>
                  </a:lnTo>
                  <a:lnTo>
                    <a:pt x="46" y="119"/>
                  </a:lnTo>
                  <a:lnTo>
                    <a:pt x="46" y="119"/>
                  </a:lnTo>
                  <a:lnTo>
                    <a:pt x="45" y="118"/>
                  </a:lnTo>
                  <a:lnTo>
                    <a:pt x="45" y="105"/>
                  </a:lnTo>
                  <a:lnTo>
                    <a:pt x="45" y="105"/>
                  </a:lnTo>
                  <a:lnTo>
                    <a:pt x="44" y="101"/>
                  </a:lnTo>
                  <a:lnTo>
                    <a:pt x="42" y="97"/>
                  </a:lnTo>
                  <a:lnTo>
                    <a:pt x="38" y="95"/>
                  </a:lnTo>
                  <a:lnTo>
                    <a:pt x="38" y="95"/>
                  </a:lnTo>
                  <a:lnTo>
                    <a:pt x="35" y="94"/>
                  </a:lnTo>
                  <a:lnTo>
                    <a:pt x="31" y="93"/>
                  </a:lnTo>
                  <a:lnTo>
                    <a:pt x="31" y="93"/>
                  </a:lnTo>
                  <a:lnTo>
                    <a:pt x="29" y="94"/>
                  </a:lnTo>
                  <a:lnTo>
                    <a:pt x="16" y="97"/>
                  </a:lnTo>
                  <a:lnTo>
                    <a:pt x="16" y="97"/>
                  </a:lnTo>
                  <a:lnTo>
                    <a:pt x="16" y="97"/>
                  </a:lnTo>
                  <a:lnTo>
                    <a:pt x="12" y="90"/>
                  </a:lnTo>
                  <a:lnTo>
                    <a:pt x="12" y="90"/>
                  </a:lnTo>
                  <a:lnTo>
                    <a:pt x="12" y="90"/>
                  </a:lnTo>
                  <a:lnTo>
                    <a:pt x="22" y="81"/>
                  </a:lnTo>
                  <a:lnTo>
                    <a:pt x="22" y="81"/>
                  </a:lnTo>
                  <a:lnTo>
                    <a:pt x="24" y="76"/>
                  </a:lnTo>
                  <a:lnTo>
                    <a:pt x="24" y="72"/>
                  </a:lnTo>
                  <a:lnTo>
                    <a:pt x="23" y="68"/>
                  </a:lnTo>
                  <a:lnTo>
                    <a:pt x="23" y="68"/>
                  </a:lnTo>
                  <a:lnTo>
                    <a:pt x="22" y="63"/>
                  </a:lnTo>
                  <a:lnTo>
                    <a:pt x="18" y="61"/>
                  </a:lnTo>
                  <a:lnTo>
                    <a:pt x="7" y="54"/>
                  </a:lnTo>
                  <a:lnTo>
                    <a:pt x="7" y="54"/>
                  </a:lnTo>
                  <a:lnTo>
                    <a:pt x="7" y="54"/>
                  </a:lnTo>
                  <a:lnTo>
                    <a:pt x="7" y="54"/>
                  </a:lnTo>
                  <a:lnTo>
                    <a:pt x="7" y="49"/>
                  </a:lnTo>
                  <a:lnTo>
                    <a:pt x="7" y="49"/>
                  </a:lnTo>
                  <a:lnTo>
                    <a:pt x="8" y="46"/>
                  </a:lnTo>
                  <a:lnTo>
                    <a:pt x="8" y="46"/>
                  </a:lnTo>
                  <a:lnTo>
                    <a:pt x="9" y="46"/>
                  </a:lnTo>
                  <a:lnTo>
                    <a:pt x="22" y="46"/>
                  </a:lnTo>
                  <a:lnTo>
                    <a:pt x="22" y="46"/>
                  </a:lnTo>
                  <a:lnTo>
                    <a:pt x="26" y="45"/>
                  </a:lnTo>
                  <a:lnTo>
                    <a:pt x="30" y="42"/>
                  </a:lnTo>
                  <a:lnTo>
                    <a:pt x="3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cs typeface="+mn-ea"/>
                <a:sym typeface="+mn-lt"/>
              </a:endParaRPr>
            </a:p>
          </p:txBody>
        </p:sp>
        <p:sp>
          <p:nvSpPr>
            <p:cNvPr id="26" name="Freeform 338">
              <a:extLst>
                <a:ext uri="{FF2B5EF4-FFF2-40B4-BE49-F238E27FC236}">
                  <a16:creationId xmlns:a16="http://schemas.microsoft.com/office/drawing/2014/main" id="{D119FDE6-0919-107A-6F2C-59A165708967}"/>
                </a:ext>
              </a:extLst>
            </p:cNvPr>
            <p:cNvSpPr>
              <a:spLocks noEditPoints="1"/>
            </p:cNvSpPr>
            <p:nvPr/>
          </p:nvSpPr>
          <p:spPr bwMode="auto">
            <a:xfrm>
              <a:off x="4254615" y="5923381"/>
              <a:ext cx="68263" cy="69850"/>
            </a:xfrm>
            <a:custGeom>
              <a:avLst/>
              <a:gdLst>
                <a:gd name="T0" fmla="*/ 22 w 43"/>
                <a:gd name="T1" fmla="*/ 44 h 44"/>
                <a:gd name="T2" fmla="*/ 22 w 43"/>
                <a:gd name="T3" fmla="*/ 44 h 44"/>
                <a:gd name="T4" fmla="*/ 25 w 43"/>
                <a:gd name="T5" fmla="*/ 44 h 44"/>
                <a:gd name="T6" fmla="*/ 30 w 43"/>
                <a:gd name="T7" fmla="*/ 41 h 44"/>
                <a:gd name="T8" fmla="*/ 34 w 43"/>
                <a:gd name="T9" fmla="*/ 40 h 44"/>
                <a:gd name="T10" fmla="*/ 37 w 43"/>
                <a:gd name="T11" fmla="*/ 38 h 44"/>
                <a:gd name="T12" fmla="*/ 39 w 43"/>
                <a:gd name="T13" fmla="*/ 34 h 44"/>
                <a:gd name="T14" fmla="*/ 42 w 43"/>
                <a:gd name="T15" fmla="*/ 31 h 44"/>
                <a:gd name="T16" fmla="*/ 43 w 43"/>
                <a:gd name="T17" fmla="*/ 26 h 44"/>
                <a:gd name="T18" fmla="*/ 43 w 43"/>
                <a:gd name="T19" fmla="*/ 23 h 44"/>
                <a:gd name="T20" fmla="*/ 43 w 43"/>
                <a:gd name="T21" fmla="*/ 23 h 44"/>
                <a:gd name="T22" fmla="*/ 43 w 43"/>
                <a:gd name="T23" fmla="*/ 18 h 44"/>
                <a:gd name="T24" fmla="*/ 42 w 43"/>
                <a:gd name="T25" fmla="*/ 13 h 44"/>
                <a:gd name="T26" fmla="*/ 39 w 43"/>
                <a:gd name="T27" fmla="*/ 10 h 44"/>
                <a:gd name="T28" fmla="*/ 37 w 43"/>
                <a:gd name="T29" fmla="*/ 7 h 44"/>
                <a:gd name="T30" fmla="*/ 34 w 43"/>
                <a:gd name="T31" fmla="*/ 4 h 44"/>
                <a:gd name="T32" fmla="*/ 30 w 43"/>
                <a:gd name="T33" fmla="*/ 3 h 44"/>
                <a:gd name="T34" fmla="*/ 25 w 43"/>
                <a:gd name="T35" fmla="*/ 1 h 44"/>
                <a:gd name="T36" fmla="*/ 22 w 43"/>
                <a:gd name="T37" fmla="*/ 0 h 44"/>
                <a:gd name="T38" fmla="*/ 22 w 43"/>
                <a:gd name="T39" fmla="*/ 0 h 44"/>
                <a:gd name="T40" fmla="*/ 17 w 43"/>
                <a:gd name="T41" fmla="*/ 1 h 44"/>
                <a:gd name="T42" fmla="*/ 14 w 43"/>
                <a:gd name="T43" fmla="*/ 3 h 44"/>
                <a:gd name="T44" fmla="*/ 9 w 43"/>
                <a:gd name="T45" fmla="*/ 4 h 44"/>
                <a:gd name="T46" fmla="*/ 7 w 43"/>
                <a:gd name="T47" fmla="*/ 7 h 44"/>
                <a:gd name="T48" fmla="*/ 4 w 43"/>
                <a:gd name="T49" fmla="*/ 10 h 44"/>
                <a:gd name="T50" fmla="*/ 2 w 43"/>
                <a:gd name="T51" fmla="*/ 13 h 44"/>
                <a:gd name="T52" fmla="*/ 1 w 43"/>
                <a:gd name="T53" fmla="*/ 18 h 44"/>
                <a:gd name="T54" fmla="*/ 0 w 43"/>
                <a:gd name="T55" fmla="*/ 23 h 44"/>
                <a:gd name="T56" fmla="*/ 0 w 43"/>
                <a:gd name="T57" fmla="*/ 23 h 44"/>
                <a:gd name="T58" fmla="*/ 1 w 43"/>
                <a:gd name="T59" fmla="*/ 26 h 44"/>
                <a:gd name="T60" fmla="*/ 2 w 43"/>
                <a:gd name="T61" fmla="*/ 31 h 44"/>
                <a:gd name="T62" fmla="*/ 4 w 43"/>
                <a:gd name="T63" fmla="*/ 34 h 44"/>
                <a:gd name="T64" fmla="*/ 7 w 43"/>
                <a:gd name="T65" fmla="*/ 38 h 44"/>
                <a:gd name="T66" fmla="*/ 9 w 43"/>
                <a:gd name="T67" fmla="*/ 40 h 44"/>
                <a:gd name="T68" fmla="*/ 14 w 43"/>
                <a:gd name="T69" fmla="*/ 41 h 44"/>
                <a:gd name="T70" fmla="*/ 17 w 43"/>
                <a:gd name="T71" fmla="*/ 44 h 44"/>
                <a:gd name="T72" fmla="*/ 22 w 43"/>
                <a:gd name="T73" fmla="*/ 44 h 44"/>
                <a:gd name="T74" fmla="*/ 22 w 43"/>
                <a:gd name="T75" fmla="*/ 44 h 44"/>
                <a:gd name="T76" fmla="*/ 22 w 43"/>
                <a:gd name="T77" fmla="*/ 7 h 44"/>
                <a:gd name="T78" fmla="*/ 22 w 43"/>
                <a:gd name="T79" fmla="*/ 7 h 44"/>
                <a:gd name="T80" fmla="*/ 27 w 43"/>
                <a:gd name="T81" fmla="*/ 9 h 44"/>
                <a:gd name="T82" fmla="*/ 31 w 43"/>
                <a:gd name="T83" fmla="*/ 12 h 44"/>
                <a:gd name="T84" fmla="*/ 35 w 43"/>
                <a:gd name="T85" fmla="*/ 17 h 44"/>
                <a:gd name="T86" fmla="*/ 36 w 43"/>
                <a:gd name="T87" fmla="*/ 23 h 44"/>
                <a:gd name="T88" fmla="*/ 36 w 43"/>
                <a:gd name="T89" fmla="*/ 23 h 44"/>
                <a:gd name="T90" fmla="*/ 35 w 43"/>
                <a:gd name="T91" fmla="*/ 27 h 44"/>
                <a:gd name="T92" fmla="*/ 31 w 43"/>
                <a:gd name="T93" fmla="*/ 32 h 44"/>
                <a:gd name="T94" fmla="*/ 27 w 43"/>
                <a:gd name="T95" fmla="*/ 35 h 44"/>
                <a:gd name="T96" fmla="*/ 22 w 43"/>
                <a:gd name="T97" fmla="*/ 37 h 44"/>
                <a:gd name="T98" fmla="*/ 22 w 43"/>
                <a:gd name="T99" fmla="*/ 37 h 44"/>
                <a:gd name="T100" fmla="*/ 16 w 43"/>
                <a:gd name="T101" fmla="*/ 35 h 44"/>
                <a:gd name="T102" fmla="*/ 11 w 43"/>
                <a:gd name="T103" fmla="*/ 32 h 44"/>
                <a:gd name="T104" fmla="*/ 8 w 43"/>
                <a:gd name="T105" fmla="*/ 27 h 44"/>
                <a:gd name="T106" fmla="*/ 7 w 43"/>
                <a:gd name="T107" fmla="*/ 23 h 44"/>
                <a:gd name="T108" fmla="*/ 7 w 43"/>
                <a:gd name="T109" fmla="*/ 23 h 44"/>
                <a:gd name="T110" fmla="*/ 8 w 43"/>
                <a:gd name="T111" fmla="*/ 17 h 44"/>
                <a:gd name="T112" fmla="*/ 11 w 43"/>
                <a:gd name="T113" fmla="*/ 12 h 44"/>
                <a:gd name="T114" fmla="*/ 16 w 43"/>
                <a:gd name="T115" fmla="*/ 9 h 44"/>
                <a:gd name="T116" fmla="*/ 22 w 43"/>
                <a:gd name="T117" fmla="*/ 7 h 44"/>
                <a:gd name="T118" fmla="*/ 22 w 43"/>
                <a:gd name="T119" fmla="*/ 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 h="44">
                  <a:moveTo>
                    <a:pt x="22" y="44"/>
                  </a:moveTo>
                  <a:lnTo>
                    <a:pt x="22" y="44"/>
                  </a:lnTo>
                  <a:lnTo>
                    <a:pt x="25" y="44"/>
                  </a:lnTo>
                  <a:lnTo>
                    <a:pt x="30" y="41"/>
                  </a:lnTo>
                  <a:lnTo>
                    <a:pt x="34" y="40"/>
                  </a:lnTo>
                  <a:lnTo>
                    <a:pt x="37" y="38"/>
                  </a:lnTo>
                  <a:lnTo>
                    <a:pt x="39" y="34"/>
                  </a:lnTo>
                  <a:lnTo>
                    <a:pt x="42" y="31"/>
                  </a:lnTo>
                  <a:lnTo>
                    <a:pt x="43" y="26"/>
                  </a:lnTo>
                  <a:lnTo>
                    <a:pt x="43" y="23"/>
                  </a:lnTo>
                  <a:lnTo>
                    <a:pt x="43" y="23"/>
                  </a:lnTo>
                  <a:lnTo>
                    <a:pt x="43" y="18"/>
                  </a:lnTo>
                  <a:lnTo>
                    <a:pt x="42" y="13"/>
                  </a:lnTo>
                  <a:lnTo>
                    <a:pt x="39" y="10"/>
                  </a:lnTo>
                  <a:lnTo>
                    <a:pt x="37" y="7"/>
                  </a:lnTo>
                  <a:lnTo>
                    <a:pt x="34" y="4"/>
                  </a:lnTo>
                  <a:lnTo>
                    <a:pt x="30" y="3"/>
                  </a:lnTo>
                  <a:lnTo>
                    <a:pt x="25" y="1"/>
                  </a:lnTo>
                  <a:lnTo>
                    <a:pt x="22" y="0"/>
                  </a:lnTo>
                  <a:lnTo>
                    <a:pt x="22" y="0"/>
                  </a:lnTo>
                  <a:lnTo>
                    <a:pt x="17" y="1"/>
                  </a:lnTo>
                  <a:lnTo>
                    <a:pt x="14" y="3"/>
                  </a:lnTo>
                  <a:lnTo>
                    <a:pt x="9" y="4"/>
                  </a:lnTo>
                  <a:lnTo>
                    <a:pt x="7" y="7"/>
                  </a:lnTo>
                  <a:lnTo>
                    <a:pt x="4" y="10"/>
                  </a:lnTo>
                  <a:lnTo>
                    <a:pt x="2" y="13"/>
                  </a:lnTo>
                  <a:lnTo>
                    <a:pt x="1" y="18"/>
                  </a:lnTo>
                  <a:lnTo>
                    <a:pt x="0" y="23"/>
                  </a:lnTo>
                  <a:lnTo>
                    <a:pt x="0" y="23"/>
                  </a:lnTo>
                  <a:lnTo>
                    <a:pt x="1" y="26"/>
                  </a:lnTo>
                  <a:lnTo>
                    <a:pt x="2" y="31"/>
                  </a:lnTo>
                  <a:lnTo>
                    <a:pt x="4" y="34"/>
                  </a:lnTo>
                  <a:lnTo>
                    <a:pt x="7" y="38"/>
                  </a:lnTo>
                  <a:lnTo>
                    <a:pt x="9" y="40"/>
                  </a:lnTo>
                  <a:lnTo>
                    <a:pt x="14" y="41"/>
                  </a:lnTo>
                  <a:lnTo>
                    <a:pt x="17" y="44"/>
                  </a:lnTo>
                  <a:lnTo>
                    <a:pt x="22" y="44"/>
                  </a:lnTo>
                  <a:lnTo>
                    <a:pt x="22" y="44"/>
                  </a:lnTo>
                  <a:close/>
                  <a:moveTo>
                    <a:pt x="22" y="7"/>
                  </a:moveTo>
                  <a:lnTo>
                    <a:pt x="22" y="7"/>
                  </a:lnTo>
                  <a:lnTo>
                    <a:pt x="27" y="9"/>
                  </a:lnTo>
                  <a:lnTo>
                    <a:pt x="31" y="12"/>
                  </a:lnTo>
                  <a:lnTo>
                    <a:pt x="35" y="17"/>
                  </a:lnTo>
                  <a:lnTo>
                    <a:pt x="36" y="23"/>
                  </a:lnTo>
                  <a:lnTo>
                    <a:pt x="36" y="23"/>
                  </a:lnTo>
                  <a:lnTo>
                    <a:pt x="35" y="27"/>
                  </a:lnTo>
                  <a:lnTo>
                    <a:pt x="31" y="32"/>
                  </a:lnTo>
                  <a:lnTo>
                    <a:pt x="27" y="35"/>
                  </a:lnTo>
                  <a:lnTo>
                    <a:pt x="22" y="37"/>
                  </a:lnTo>
                  <a:lnTo>
                    <a:pt x="22" y="37"/>
                  </a:lnTo>
                  <a:lnTo>
                    <a:pt x="16" y="35"/>
                  </a:lnTo>
                  <a:lnTo>
                    <a:pt x="11" y="32"/>
                  </a:lnTo>
                  <a:lnTo>
                    <a:pt x="8" y="27"/>
                  </a:lnTo>
                  <a:lnTo>
                    <a:pt x="7" y="23"/>
                  </a:lnTo>
                  <a:lnTo>
                    <a:pt x="7" y="23"/>
                  </a:lnTo>
                  <a:lnTo>
                    <a:pt x="8" y="17"/>
                  </a:lnTo>
                  <a:lnTo>
                    <a:pt x="11" y="12"/>
                  </a:lnTo>
                  <a:lnTo>
                    <a:pt x="16" y="9"/>
                  </a:lnTo>
                  <a:lnTo>
                    <a:pt x="22" y="7"/>
                  </a:lnTo>
                  <a:lnTo>
                    <a:pt x="2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cs typeface="+mn-ea"/>
                <a:sym typeface="+mn-lt"/>
              </a:endParaRPr>
            </a:p>
          </p:txBody>
        </p:sp>
      </p:grpSp>
      <p:pic>
        <p:nvPicPr>
          <p:cNvPr id="4" name="Imagem 3">
            <a:extLst>
              <a:ext uri="{FF2B5EF4-FFF2-40B4-BE49-F238E27FC236}">
                <a16:creationId xmlns:a16="http://schemas.microsoft.com/office/drawing/2014/main" id="{25D56F32-5C5C-E259-E951-47FE7F36C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713479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9192DCB0-1B3F-D703-8E1E-E2AC4FC1DA09}"/>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流程图: 手动输入 7">
            <a:extLst>
              <a:ext uri="{FF2B5EF4-FFF2-40B4-BE49-F238E27FC236}">
                <a16:creationId xmlns:a16="http://schemas.microsoft.com/office/drawing/2014/main" id="{C75600ED-C221-BF99-DCA4-4F16D22DD7FE}"/>
              </a:ext>
            </a:extLst>
          </p:cNvPr>
          <p:cNvSpPr/>
          <p:nvPr/>
        </p:nvSpPr>
        <p:spPr>
          <a:xfrm flipV="1">
            <a:off x="0" y="0"/>
            <a:ext cx="12192000" cy="6426200"/>
          </a:xfrm>
          <a:prstGeom prst="flowChartManualInput">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矩形 8">
            <a:extLst>
              <a:ext uri="{FF2B5EF4-FFF2-40B4-BE49-F238E27FC236}">
                <a16:creationId xmlns:a16="http://schemas.microsoft.com/office/drawing/2014/main" id="{8C106CCB-9F4A-AB4F-DC84-69331A2728B8}"/>
              </a:ext>
            </a:extLst>
          </p:cNvPr>
          <p:cNvSpPr/>
          <p:nvPr/>
        </p:nvSpPr>
        <p:spPr>
          <a:xfrm>
            <a:off x="866280" y="431800"/>
            <a:ext cx="10459440" cy="5968999"/>
          </a:xfrm>
          <a:prstGeom prst="rect">
            <a:avLst/>
          </a:prstGeom>
          <a:solidFill>
            <a:schemeClr val="bg1"/>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8" name="文本框 48">
            <a:extLst>
              <a:ext uri="{FF2B5EF4-FFF2-40B4-BE49-F238E27FC236}">
                <a16:creationId xmlns:a16="http://schemas.microsoft.com/office/drawing/2014/main" id="{DC930CC5-7480-C6BA-F0C6-B802EBEA0151}"/>
              </a:ext>
            </a:extLst>
          </p:cNvPr>
          <p:cNvSpPr txBox="1"/>
          <p:nvPr/>
        </p:nvSpPr>
        <p:spPr>
          <a:xfrm>
            <a:off x="1651001" y="1506831"/>
            <a:ext cx="9461500" cy="3674211"/>
          </a:xfrm>
          <a:prstGeom prst="rect">
            <a:avLst/>
          </a:prstGeom>
          <a:noFill/>
        </p:spPr>
        <p:txBody>
          <a:bodyPr wrap="square" rtlCol="0">
            <a:spAutoFit/>
          </a:bodyPr>
          <a:lstStyle/>
          <a:p>
            <a:pPr>
              <a:lnSpc>
                <a:spcPct val="200000"/>
              </a:lnSpc>
            </a:pPr>
            <a:r>
              <a:rPr lang="pt-BR" altLang="zh-CN" sz="2400" dirty="0">
                <a:solidFill>
                  <a:schemeClr val="tx1">
                    <a:lumMod val="75000"/>
                    <a:lumOff val="25000"/>
                  </a:schemeClr>
                </a:solidFill>
                <a:cs typeface="+mn-ea"/>
                <a:sym typeface="+mn-lt"/>
              </a:rPr>
              <a:t>“</a:t>
            </a:r>
            <a:r>
              <a:rPr lang="pt-BR" altLang="zh-CN" sz="2400" dirty="0">
                <a:solidFill>
                  <a:schemeClr val="accent5"/>
                </a:solidFill>
                <a:cs typeface="+mn-ea"/>
                <a:sym typeface="+mn-lt"/>
              </a:rPr>
              <a:t>19.3.1 – Os locais destinados ao armazenamento de explosivos devem ser projetados, construídos, mantidos e utilizados de forma a oferecer segurança contra risco de explosão, incêndio, roubo, furto, acesso de pessoas não autorizadas e outros fatores de risco.” </a:t>
            </a:r>
            <a:endParaRPr lang="zh-CN" altLang="en-US" sz="2400" dirty="0">
              <a:solidFill>
                <a:schemeClr val="accent5"/>
              </a:solidFill>
              <a:cs typeface="+mn-ea"/>
              <a:sym typeface="+mn-lt"/>
            </a:endParaRPr>
          </a:p>
        </p:txBody>
      </p:sp>
      <p:pic>
        <p:nvPicPr>
          <p:cNvPr id="13" name="图片 7" descr="未标题-2.png">
            <a:extLst>
              <a:ext uri="{FF2B5EF4-FFF2-40B4-BE49-F238E27FC236}">
                <a16:creationId xmlns:a16="http://schemas.microsoft.com/office/drawing/2014/main" id="{05DB4F94-3804-A30E-B019-27B5FE492FA2}"/>
              </a:ext>
            </a:extLst>
          </p:cNvPr>
          <p:cNvPicPr>
            <a:picLocks noChangeAspect="1"/>
          </p:cNvPicPr>
          <p:nvPr/>
        </p:nvPicPr>
        <p:blipFill>
          <a:blip r:embed="rId2" cstate="print"/>
          <a:stretch>
            <a:fillRect/>
          </a:stretch>
        </p:blipFill>
        <p:spPr>
          <a:xfrm>
            <a:off x="10579746" y="4624553"/>
            <a:ext cx="1510654" cy="2189057"/>
          </a:xfrm>
          <a:prstGeom prst="rect">
            <a:avLst/>
          </a:prstGeom>
        </p:spPr>
      </p:pic>
      <p:sp>
        <p:nvSpPr>
          <p:cNvPr id="16" name="left-quote_56937">
            <a:extLst>
              <a:ext uri="{FF2B5EF4-FFF2-40B4-BE49-F238E27FC236}">
                <a16:creationId xmlns:a16="http://schemas.microsoft.com/office/drawing/2014/main" id="{A48F4669-C472-F185-1B31-169B2B656BFB}"/>
              </a:ext>
            </a:extLst>
          </p:cNvPr>
          <p:cNvSpPr>
            <a:spLocks noChangeAspect="1"/>
          </p:cNvSpPr>
          <p:nvPr/>
        </p:nvSpPr>
        <p:spPr bwMode="auto">
          <a:xfrm rot="10800000">
            <a:off x="9035854" y="5676422"/>
            <a:ext cx="577252" cy="508319"/>
          </a:xfrm>
          <a:custGeom>
            <a:avLst/>
            <a:gdLst>
              <a:gd name="connsiteX0" fmla="*/ 566457 w 609553"/>
              <a:gd name="connsiteY0" fmla="*/ 2407 h 536763"/>
              <a:gd name="connsiteX1" fmla="*/ 582730 w 609553"/>
              <a:gd name="connsiteY1" fmla="*/ 17137 h 536763"/>
              <a:gd name="connsiteX2" fmla="*/ 606700 w 609553"/>
              <a:gd name="connsiteY2" fmla="*/ 67222 h 536763"/>
              <a:gd name="connsiteX3" fmla="*/ 591949 w 609553"/>
              <a:gd name="connsiteY3" fmla="*/ 106626 h 536763"/>
              <a:gd name="connsiteX4" fmla="*/ 511924 w 609553"/>
              <a:gd name="connsiteY4" fmla="*/ 165549 h 536763"/>
              <a:gd name="connsiteX5" fmla="*/ 477627 w 609553"/>
              <a:gd name="connsiteY5" fmla="*/ 284868 h 536763"/>
              <a:gd name="connsiteX6" fmla="*/ 570560 w 609553"/>
              <a:gd name="connsiteY6" fmla="*/ 284868 h 536763"/>
              <a:gd name="connsiteX7" fmla="*/ 600062 w 609553"/>
              <a:gd name="connsiteY7" fmla="*/ 314329 h 536763"/>
              <a:gd name="connsiteX8" fmla="*/ 600062 w 609553"/>
              <a:gd name="connsiteY8" fmla="*/ 507302 h 536763"/>
              <a:gd name="connsiteX9" fmla="*/ 570560 w 609553"/>
              <a:gd name="connsiteY9" fmla="*/ 536763 h 536763"/>
              <a:gd name="connsiteX10" fmla="*/ 377319 w 609553"/>
              <a:gd name="connsiteY10" fmla="*/ 536763 h 536763"/>
              <a:gd name="connsiteX11" fmla="*/ 347817 w 609553"/>
              <a:gd name="connsiteY11" fmla="*/ 507302 h 536763"/>
              <a:gd name="connsiteX12" fmla="*/ 347817 w 609553"/>
              <a:gd name="connsiteY12" fmla="*/ 356680 h 536763"/>
              <a:gd name="connsiteX13" fmla="*/ 366994 w 609553"/>
              <a:gd name="connsiteY13" fmla="*/ 184331 h 536763"/>
              <a:gd name="connsiteX14" fmla="*/ 438537 w 609553"/>
              <a:gd name="connsiteY14" fmla="*/ 71273 h 536763"/>
              <a:gd name="connsiteX15" fmla="*/ 544376 w 609553"/>
              <a:gd name="connsiteY15" fmla="*/ 3143 h 536763"/>
              <a:gd name="connsiteX16" fmla="*/ 566457 w 609553"/>
              <a:gd name="connsiteY16" fmla="*/ 2407 h 536763"/>
              <a:gd name="connsiteX17" fmla="*/ 219410 w 609553"/>
              <a:gd name="connsiteY17" fmla="*/ 1869 h 536763"/>
              <a:gd name="connsiteX18" fmla="*/ 235685 w 609553"/>
              <a:gd name="connsiteY18" fmla="*/ 16784 h 536763"/>
              <a:gd name="connsiteX19" fmla="*/ 259659 w 609553"/>
              <a:gd name="connsiteY19" fmla="*/ 67235 h 536763"/>
              <a:gd name="connsiteX20" fmla="*/ 244906 w 609553"/>
              <a:gd name="connsiteY20" fmla="*/ 106638 h 536763"/>
              <a:gd name="connsiteX21" fmla="*/ 164869 w 609553"/>
              <a:gd name="connsiteY21" fmla="*/ 165560 h 536763"/>
              <a:gd name="connsiteX22" fmla="*/ 130198 w 609553"/>
              <a:gd name="connsiteY22" fmla="*/ 284875 h 536763"/>
              <a:gd name="connsiteX23" fmla="*/ 222776 w 609553"/>
              <a:gd name="connsiteY23" fmla="*/ 284875 h 536763"/>
              <a:gd name="connsiteX24" fmla="*/ 252282 w 609553"/>
              <a:gd name="connsiteY24" fmla="*/ 314336 h 536763"/>
              <a:gd name="connsiteX25" fmla="*/ 252282 w 609553"/>
              <a:gd name="connsiteY25" fmla="*/ 507303 h 536763"/>
              <a:gd name="connsiteX26" fmla="*/ 222776 w 609553"/>
              <a:gd name="connsiteY26" fmla="*/ 536763 h 536763"/>
              <a:gd name="connsiteX27" fmla="*/ 29507 w 609553"/>
              <a:gd name="connsiteY27" fmla="*/ 536763 h 536763"/>
              <a:gd name="connsiteX28" fmla="*/ 0 w 609553"/>
              <a:gd name="connsiteY28" fmla="*/ 507303 h 536763"/>
              <a:gd name="connsiteX29" fmla="*/ 0 w 609553"/>
              <a:gd name="connsiteY29" fmla="*/ 356685 h 536763"/>
              <a:gd name="connsiteX30" fmla="*/ 19548 w 609553"/>
              <a:gd name="connsiteY30" fmla="*/ 183604 h 536763"/>
              <a:gd name="connsiteX31" fmla="*/ 91102 w 609553"/>
              <a:gd name="connsiteY31" fmla="*/ 71286 h 536763"/>
              <a:gd name="connsiteX32" fmla="*/ 197326 w 609553"/>
              <a:gd name="connsiteY32" fmla="*/ 2422 h 536763"/>
              <a:gd name="connsiteX33" fmla="*/ 219410 w 609553"/>
              <a:gd name="connsiteY33" fmla="*/ 1869 h 53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9553" h="536763">
                <a:moveTo>
                  <a:pt x="566457" y="2407"/>
                </a:moveTo>
                <a:cubicBezTo>
                  <a:pt x="573326" y="4985"/>
                  <a:pt x="579226" y="10140"/>
                  <a:pt x="582730" y="17137"/>
                </a:cubicBezTo>
                <a:lnTo>
                  <a:pt x="606700" y="67222"/>
                </a:lnTo>
                <a:cubicBezTo>
                  <a:pt x="613707" y="81952"/>
                  <a:pt x="607438" y="100366"/>
                  <a:pt x="591949" y="106626"/>
                </a:cubicBezTo>
                <a:cubicBezTo>
                  <a:pt x="556177" y="121725"/>
                  <a:pt x="529625" y="141612"/>
                  <a:pt x="511924" y="165549"/>
                </a:cubicBezTo>
                <a:cubicBezTo>
                  <a:pt x="490166" y="195379"/>
                  <a:pt x="478365" y="235152"/>
                  <a:pt x="477627" y="284868"/>
                </a:cubicBezTo>
                <a:lnTo>
                  <a:pt x="570560" y="284868"/>
                </a:lnTo>
                <a:cubicBezTo>
                  <a:pt x="586786" y="284868"/>
                  <a:pt x="600062" y="298126"/>
                  <a:pt x="600062" y="314329"/>
                </a:cubicBezTo>
                <a:lnTo>
                  <a:pt x="600062" y="507302"/>
                </a:lnTo>
                <a:cubicBezTo>
                  <a:pt x="600062" y="523506"/>
                  <a:pt x="586786" y="536763"/>
                  <a:pt x="570560" y="536763"/>
                </a:cubicBezTo>
                <a:lnTo>
                  <a:pt x="377319" y="536763"/>
                </a:lnTo>
                <a:cubicBezTo>
                  <a:pt x="361093" y="536763"/>
                  <a:pt x="347817" y="523506"/>
                  <a:pt x="347817" y="507302"/>
                </a:cubicBezTo>
                <a:lnTo>
                  <a:pt x="347817" y="356680"/>
                </a:lnTo>
                <a:cubicBezTo>
                  <a:pt x="347817" y="283027"/>
                  <a:pt x="354086" y="225577"/>
                  <a:pt x="366994" y="184331"/>
                </a:cubicBezTo>
                <a:cubicBezTo>
                  <a:pt x="379532" y="142348"/>
                  <a:pt x="403871" y="104785"/>
                  <a:pt x="438537" y="71273"/>
                </a:cubicBezTo>
                <a:cubicBezTo>
                  <a:pt x="467670" y="43653"/>
                  <a:pt x="503073" y="20820"/>
                  <a:pt x="544376" y="3143"/>
                </a:cubicBezTo>
                <a:cubicBezTo>
                  <a:pt x="551752" y="-171"/>
                  <a:pt x="559589" y="-171"/>
                  <a:pt x="566457" y="2407"/>
                </a:cubicBezTo>
                <a:close/>
                <a:moveTo>
                  <a:pt x="219410" y="1869"/>
                </a:moveTo>
                <a:cubicBezTo>
                  <a:pt x="226280" y="4447"/>
                  <a:pt x="232181" y="9603"/>
                  <a:pt x="235685" y="16784"/>
                </a:cubicBezTo>
                <a:lnTo>
                  <a:pt x="259659" y="67235"/>
                </a:lnTo>
                <a:cubicBezTo>
                  <a:pt x="266667" y="81965"/>
                  <a:pt x="260028" y="100378"/>
                  <a:pt x="244906" y="106638"/>
                </a:cubicBezTo>
                <a:cubicBezTo>
                  <a:pt x="209129" y="121737"/>
                  <a:pt x="182573" y="141623"/>
                  <a:pt x="164869" y="165560"/>
                </a:cubicBezTo>
                <a:cubicBezTo>
                  <a:pt x="143108" y="195389"/>
                  <a:pt x="131305" y="235160"/>
                  <a:pt x="130198" y="284875"/>
                </a:cubicBezTo>
                <a:lnTo>
                  <a:pt x="222776" y="284875"/>
                </a:lnTo>
                <a:cubicBezTo>
                  <a:pt x="239004" y="284875"/>
                  <a:pt x="252282" y="298132"/>
                  <a:pt x="252282" y="314336"/>
                </a:cubicBezTo>
                <a:lnTo>
                  <a:pt x="252282" y="507303"/>
                </a:lnTo>
                <a:cubicBezTo>
                  <a:pt x="252282" y="523506"/>
                  <a:pt x="239004" y="536763"/>
                  <a:pt x="222776" y="536763"/>
                </a:cubicBezTo>
                <a:lnTo>
                  <a:pt x="29507" y="536763"/>
                </a:lnTo>
                <a:cubicBezTo>
                  <a:pt x="13278" y="536763"/>
                  <a:pt x="0" y="523506"/>
                  <a:pt x="0" y="507303"/>
                </a:cubicBezTo>
                <a:lnTo>
                  <a:pt x="0" y="356685"/>
                </a:lnTo>
                <a:cubicBezTo>
                  <a:pt x="0" y="283402"/>
                  <a:pt x="7008" y="225954"/>
                  <a:pt x="19548" y="183604"/>
                </a:cubicBezTo>
                <a:cubicBezTo>
                  <a:pt x="32457" y="141991"/>
                  <a:pt x="56063" y="104061"/>
                  <a:pt x="91102" y="71286"/>
                </a:cubicBezTo>
                <a:cubicBezTo>
                  <a:pt x="119502" y="43298"/>
                  <a:pt x="155279" y="20098"/>
                  <a:pt x="197326" y="2422"/>
                </a:cubicBezTo>
                <a:cubicBezTo>
                  <a:pt x="204703" y="-708"/>
                  <a:pt x="212541" y="-708"/>
                  <a:pt x="219410" y="1869"/>
                </a:cubicBezTo>
                <a:close/>
              </a:path>
            </a:pathLst>
          </a:custGeom>
          <a:solidFill>
            <a:schemeClr val="tx1">
              <a:lumMod val="85000"/>
              <a:lumOff val="15000"/>
              <a:alpha val="40000"/>
            </a:schemeClr>
          </a:solidFill>
          <a:ln>
            <a:noFill/>
          </a:ln>
        </p:spPr>
        <p:txBody>
          <a:bodyPr/>
          <a:lstStyle/>
          <a:p>
            <a:endParaRPr lang="zh-CN" altLang="en-US">
              <a:cs typeface="+mn-ea"/>
              <a:sym typeface="+mn-lt"/>
            </a:endParaRPr>
          </a:p>
        </p:txBody>
      </p:sp>
      <p:sp>
        <p:nvSpPr>
          <p:cNvPr id="17" name="矩形 19">
            <a:extLst>
              <a:ext uri="{FF2B5EF4-FFF2-40B4-BE49-F238E27FC236}">
                <a16:creationId xmlns:a16="http://schemas.microsoft.com/office/drawing/2014/main" id="{F85BA1AF-99A3-E70D-B93E-72A44525012B}"/>
              </a:ext>
            </a:extLst>
          </p:cNvPr>
          <p:cNvSpPr/>
          <p:nvPr/>
        </p:nvSpPr>
        <p:spPr>
          <a:xfrm>
            <a:off x="1132982" y="722006"/>
            <a:ext cx="317288" cy="319314"/>
          </a:xfrm>
          <a:prstGeom prst="rect">
            <a:avLst/>
          </a:prstGeom>
          <a:solidFill>
            <a:srgbClr val="E60B2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Tree>
    <p:extLst>
      <p:ext uri="{BB962C8B-B14F-4D97-AF65-F5344CB8AC3E}">
        <p14:creationId xmlns:p14="http://schemas.microsoft.com/office/powerpoint/2010/main" val="190924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11600"/>
                            </p:stCondLst>
                            <p:childTnLst>
                              <p:par>
                                <p:cTn id="11" presetID="31" presetClass="entr" presetSubtype="0" fill="hold" nodeType="afterEffect">
                                  <p:stCondLst>
                                    <p:cond delay="0"/>
                                  </p:stCondLst>
                                  <p:iterate type="lt">
                                    <p:tmPct val="5000"/>
                                  </p:iterate>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91BF70-484C-CC7A-3700-E44D62C3B596}"/>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矩形 4">
            <a:extLst>
              <a:ext uri="{FF2B5EF4-FFF2-40B4-BE49-F238E27FC236}">
                <a16:creationId xmlns:a16="http://schemas.microsoft.com/office/drawing/2014/main" id="{225C6BCA-489F-4BC1-7AE0-EC4479922B83}"/>
              </a:ext>
            </a:extLst>
          </p:cNvPr>
          <p:cNvSpPr/>
          <p:nvPr/>
        </p:nvSpPr>
        <p:spPr>
          <a:xfrm>
            <a:off x="939800" y="827953"/>
            <a:ext cx="10210662" cy="5230866"/>
          </a:xfrm>
          <a:prstGeom prst="rect">
            <a:avLst/>
          </a:prstGeom>
          <a:solidFill>
            <a:srgbClr val="E60B2F"/>
          </a:solidFill>
          <a:ln>
            <a:noFill/>
          </a:ln>
          <a:effectLst>
            <a:outerShdw blurRad="3048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2" name="组合 2">
            <a:extLst>
              <a:ext uri="{FF2B5EF4-FFF2-40B4-BE49-F238E27FC236}">
                <a16:creationId xmlns:a16="http://schemas.microsoft.com/office/drawing/2014/main" id="{2FF1D9CF-9F7F-8F33-B035-DB2CE15AA0DA}"/>
              </a:ext>
            </a:extLst>
          </p:cNvPr>
          <p:cNvGrpSpPr/>
          <p:nvPr/>
        </p:nvGrpSpPr>
        <p:grpSpPr>
          <a:xfrm>
            <a:off x="10228289" y="5681009"/>
            <a:ext cx="579411" cy="148292"/>
            <a:chOff x="11047684" y="6523945"/>
            <a:chExt cx="726541" cy="184922"/>
          </a:xfrm>
        </p:grpSpPr>
        <p:sp>
          <p:nvSpPr>
            <p:cNvPr id="25" name="椭圆 14">
              <a:extLst>
                <a:ext uri="{FF2B5EF4-FFF2-40B4-BE49-F238E27FC236}">
                  <a16:creationId xmlns:a16="http://schemas.microsoft.com/office/drawing/2014/main" id="{CADA8B23-3684-E2D6-510B-3D2EF06C8E08}"/>
                </a:ext>
              </a:extLst>
            </p:cNvPr>
            <p:cNvSpPr/>
            <p:nvPr/>
          </p:nvSpPr>
          <p:spPr>
            <a:xfrm>
              <a:off x="11589303" y="6523945"/>
              <a:ext cx="184922" cy="184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cs typeface="+mn-ea"/>
                <a:sym typeface="+mn-lt"/>
              </a:endParaRPr>
            </a:p>
          </p:txBody>
        </p:sp>
        <p:sp>
          <p:nvSpPr>
            <p:cNvPr id="26" name="椭圆 15">
              <a:extLst>
                <a:ext uri="{FF2B5EF4-FFF2-40B4-BE49-F238E27FC236}">
                  <a16:creationId xmlns:a16="http://schemas.microsoft.com/office/drawing/2014/main" id="{4D12E78D-0387-9080-1025-5712A4B37214}"/>
                </a:ext>
              </a:extLst>
            </p:cNvPr>
            <p:cNvSpPr/>
            <p:nvPr/>
          </p:nvSpPr>
          <p:spPr>
            <a:xfrm>
              <a:off x="11047684" y="6523945"/>
              <a:ext cx="184922" cy="18492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cs typeface="+mn-ea"/>
                <a:sym typeface="+mn-lt"/>
              </a:endParaRPr>
            </a:p>
          </p:txBody>
        </p:sp>
        <p:sp>
          <p:nvSpPr>
            <p:cNvPr id="27" name="椭圆 16">
              <a:extLst>
                <a:ext uri="{FF2B5EF4-FFF2-40B4-BE49-F238E27FC236}">
                  <a16:creationId xmlns:a16="http://schemas.microsoft.com/office/drawing/2014/main" id="{92E3A25C-0C0B-57C7-7515-67683933440B}"/>
                </a:ext>
              </a:extLst>
            </p:cNvPr>
            <p:cNvSpPr/>
            <p:nvPr/>
          </p:nvSpPr>
          <p:spPr>
            <a:xfrm>
              <a:off x="11318493" y="6523945"/>
              <a:ext cx="184922" cy="18492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cs typeface="+mn-ea"/>
                <a:sym typeface="+mn-lt"/>
              </a:endParaRPr>
            </a:p>
          </p:txBody>
        </p:sp>
      </p:grpSp>
      <p:sp>
        <p:nvSpPr>
          <p:cNvPr id="18" name="文本框 12">
            <a:extLst>
              <a:ext uri="{FF2B5EF4-FFF2-40B4-BE49-F238E27FC236}">
                <a16:creationId xmlns:a16="http://schemas.microsoft.com/office/drawing/2014/main" id="{4B70532D-7373-F7D6-9C8D-7F4428A347BE}"/>
              </a:ext>
            </a:extLst>
          </p:cNvPr>
          <p:cNvSpPr txBox="1"/>
          <p:nvPr/>
        </p:nvSpPr>
        <p:spPr>
          <a:xfrm>
            <a:off x="2279791" y="2364375"/>
            <a:ext cx="7948498" cy="2269339"/>
          </a:xfrm>
          <a:prstGeom prst="rect">
            <a:avLst/>
          </a:prstGeom>
          <a:noFill/>
        </p:spPr>
        <p:txBody>
          <a:bodyPr wrap="square" rtlCol="0">
            <a:spAutoFit/>
          </a:bodyPr>
          <a:lstStyle/>
          <a:p>
            <a:pPr>
              <a:lnSpc>
                <a:spcPct val="250000"/>
              </a:lnSpc>
            </a:pPr>
            <a:r>
              <a:rPr lang="pt-BR" altLang="zh-CN" sz="2000" b="1" dirty="0">
                <a:solidFill>
                  <a:schemeClr val="bg1"/>
                </a:solidFill>
                <a:cs typeface="+mn-ea"/>
                <a:sym typeface="+mn-lt"/>
              </a:rPr>
              <a:t>“19.3.2 – Os locais de armazenamento de explosivos devem ser isolados de habitações, vias públicas, fontes de ignição, áreas de grande circulação e outros locais de risco.”</a:t>
            </a:r>
            <a:endParaRPr lang="zh-CN" altLang="en-US" sz="2000" b="1" dirty="0">
              <a:solidFill>
                <a:schemeClr val="bg1"/>
              </a:solidFill>
              <a:cs typeface="+mn-ea"/>
              <a:sym typeface="+mn-lt"/>
            </a:endParaRPr>
          </a:p>
        </p:txBody>
      </p:sp>
      <p:grpSp>
        <p:nvGrpSpPr>
          <p:cNvPr id="3" name="Group 14">
            <a:extLst>
              <a:ext uri="{FF2B5EF4-FFF2-40B4-BE49-F238E27FC236}">
                <a16:creationId xmlns:a16="http://schemas.microsoft.com/office/drawing/2014/main" id="{41D62A4C-6670-3F38-52ED-DE8F55C6092A}"/>
              </a:ext>
            </a:extLst>
          </p:cNvPr>
          <p:cNvGrpSpPr/>
          <p:nvPr/>
        </p:nvGrpSpPr>
        <p:grpSpPr>
          <a:xfrm>
            <a:off x="1187332" y="1473200"/>
            <a:ext cx="1008380" cy="546241"/>
            <a:chOff x="466725" y="2427118"/>
            <a:chExt cx="295275" cy="246132"/>
          </a:xfrm>
        </p:grpSpPr>
        <p:sp>
          <p:nvSpPr>
            <p:cNvPr id="4" name="Rectangle: Rounded Corners 15">
              <a:extLst>
                <a:ext uri="{FF2B5EF4-FFF2-40B4-BE49-F238E27FC236}">
                  <a16:creationId xmlns:a16="http://schemas.microsoft.com/office/drawing/2014/main" id="{0303A787-A000-96BE-71AE-B401C7E9FA78}"/>
                </a:ext>
              </a:extLst>
            </p:cNvPr>
            <p:cNvSpPr/>
            <p:nvPr/>
          </p:nvSpPr>
          <p:spPr>
            <a:xfrm>
              <a:off x="466725" y="2427118"/>
              <a:ext cx="295275" cy="92245"/>
            </a:xfrm>
            <a:prstGeom prst="roundRect">
              <a:avLst>
                <a:gd name="adj" fmla="val 50000"/>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cs typeface="+mn-ea"/>
                <a:sym typeface="+mn-lt"/>
              </a:endParaRPr>
            </a:p>
          </p:txBody>
        </p:sp>
        <p:sp>
          <p:nvSpPr>
            <p:cNvPr id="5" name="Rectangle: Rounded Corners 16">
              <a:extLst>
                <a:ext uri="{FF2B5EF4-FFF2-40B4-BE49-F238E27FC236}">
                  <a16:creationId xmlns:a16="http://schemas.microsoft.com/office/drawing/2014/main" id="{AA33913C-F40B-B9B9-49A4-7E8FE3E7D4E7}"/>
                </a:ext>
              </a:extLst>
            </p:cNvPr>
            <p:cNvSpPr/>
            <p:nvPr/>
          </p:nvSpPr>
          <p:spPr>
            <a:xfrm>
              <a:off x="578644" y="2581005"/>
              <a:ext cx="183355" cy="92245"/>
            </a:xfrm>
            <a:prstGeom prst="roundRect">
              <a:avLst>
                <a:gd name="adj" fmla="val 50000"/>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cs typeface="+mn-ea"/>
                <a:sym typeface="+mn-lt"/>
              </a:endParaRPr>
            </a:p>
          </p:txBody>
        </p:sp>
      </p:grpSp>
      <p:grpSp>
        <p:nvGrpSpPr>
          <p:cNvPr id="7" name="组合 24">
            <a:extLst>
              <a:ext uri="{FF2B5EF4-FFF2-40B4-BE49-F238E27FC236}">
                <a16:creationId xmlns:a16="http://schemas.microsoft.com/office/drawing/2014/main" id="{9E6B70D9-9A75-0A06-4BB0-4239EA741821}"/>
              </a:ext>
            </a:extLst>
          </p:cNvPr>
          <p:cNvGrpSpPr/>
          <p:nvPr/>
        </p:nvGrpSpPr>
        <p:grpSpPr>
          <a:xfrm flipH="1">
            <a:off x="481208" y="4890174"/>
            <a:ext cx="1714500" cy="1729961"/>
            <a:chOff x="1869240" y="1695207"/>
            <a:chExt cx="4053990" cy="4056338"/>
          </a:xfrm>
          <a:effectLst>
            <a:outerShdw blurRad="152400" dist="165100" dir="2700000" algn="tl" rotWithShape="0">
              <a:prstClr val="black">
                <a:alpha val="20000"/>
              </a:prstClr>
            </a:outerShdw>
          </a:effectLst>
        </p:grpSpPr>
        <p:grpSp>
          <p:nvGrpSpPr>
            <p:cNvPr id="8" name="Group 3">
              <a:extLst>
                <a:ext uri="{FF2B5EF4-FFF2-40B4-BE49-F238E27FC236}">
                  <a16:creationId xmlns:a16="http://schemas.microsoft.com/office/drawing/2014/main" id="{DFEDE977-47AF-2266-556C-212285D6DB6E}"/>
                </a:ext>
              </a:extLst>
            </p:cNvPr>
            <p:cNvGrpSpPr/>
            <p:nvPr/>
          </p:nvGrpSpPr>
          <p:grpSpPr>
            <a:xfrm rot="20767753">
              <a:off x="1869240" y="1695207"/>
              <a:ext cx="4053990" cy="4056338"/>
              <a:chOff x="3429000" y="1858963"/>
              <a:chExt cx="2739233" cy="2740819"/>
            </a:xfrm>
          </p:grpSpPr>
          <p:sp>
            <p:nvSpPr>
              <p:cNvPr id="10" name="Freeform 5">
                <a:extLst>
                  <a:ext uri="{FF2B5EF4-FFF2-40B4-BE49-F238E27FC236}">
                    <a16:creationId xmlns:a16="http://schemas.microsoft.com/office/drawing/2014/main" id="{09E0CB33-F72F-259B-B468-09D6696E403A}"/>
                  </a:ext>
                </a:extLst>
              </p:cNvPr>
              <p:cNvSpPr>
                <a:spLocks/>
              </p:cNvSpPr>
              <p:nvPr/>
            </p:nvSpPr>
            <p:spPr bwMode="auto">
              <a:xfrm>
                <a:off x="5363370" y="3794920"/>
                <a:ext cx="804863" cy="804862"/>
              </a:xfrm>
              <a:custGeom>
                <a:avLst/>
                <a:gdLst/>
                <a:ahLst/>
                <a:cxnLst>
                  <a:cxn ang="0">
                    <a:pos x="1046" y="168"/>
                  </a:cxn>
                  <a:cxn ang="0">
                    <a:pos x="1122" y="107"/>
                  </a:cxn>
                  <a:cxn ang="0">
                    <a:pos x="1207" y="61"/>
                  </a:cxn>
                  <a:cxn ang="0">
                    <a:pos x="1295" y="27"/>
                  </a:cxn>
                  <a:cxn ang="0">
                    <a:pos x="1388" y="7"/>
                  </a:cxn>
                  <a:cxn ang="0">
                    <a:pos x="1481" y="0"/>
                  </a:cxn>
                  <a:cxn ang="0">
                    <a:pos x="1575" y="7"/>
                  </a:cxn>
                  <a:cxn ang="0">
                    <a:pos x="1667" y="27"/>
                  </a:cxn>
                  <a:cxn ang="0">
                    <a:pos x="1756" y="61"/>
                  </a:cxn>
                  <a:cxn ang="0">
                    <a:pos x="1840" y="107"/>
                  </a:cxn>
                  <a:cxn ang="0">
                    <a:pos x="1918" y="168"/>
                  </a:cxn>
                  <a:cxn ang="0">
                    <a:pos x="4899" y="3149"/>
                  </a:cxn>
                  <a:cxn ang="0">
                    <a:pos x="4960" y="3227"/>
                  </a:cxn>
                  <a:cxn ang="0">
                    <a:pos x="5006" y="3312"/>
                  </a:cxn>
                  <a:cxn ang="0">
                    <a:pos x="5040" y="3400"/>
                  </a:cxn>
                  <a:cxn ang="0">
                    <a:pos x="5059" y="3493"/>
                  </a:cxn>
                  <a:cxn ang="0">
                    <a:pos x="5066" y="3587"/>
                  </a:cxn>
                  <a:cxn ang="0">
                    <a:pos x="5059" y="3681"/>
                  </a:cxn>
                  <a:cxn ang="0">
                    <a:pos x="5040" y="3773"/>
                  </a:cxn>
                  <a:cxn ang="0">
                    <a:pos x="5006" y="3861"/>
                  </a:cxn>
                  <a:cxn ang="0">
                    <a:pos x="4960" y="3946"/>
                  </a:cxn>
                  <a:cxn ang="0">
                    <a:pos x="4899" y="4024"/>
                  </a:cxn>
                  <a:cxn ang="0">
                    <a:pos x="4021" y="4902"/>
                  </a:cxn>
                  <a:cxn ang="0">
                    <a:pos x="3943" y="4963"/>
                  </a:cxn>
                  <a:cxn ang="0">
                    <a:pos x="3859" y="5009"/>
                  </a:cxn>
                  <a:cxn ang="0">
                    <a:pos x="3770" y="5043"/>
                  </a:cxn>
                  <a:cxn ang="0">
                    <a:pos x="3678" y="5062"/>
                  </a:cxn>
                  <a:cxn ang="0">
                    <a:pos x="3584" y="5070"/>
                  </a:cxn>
                  <a:cxn ang="0">
                    <a:pos x="3490" y="5062"/>
                  </a:cxn>
                  <a:cxn ang="0">
                    <a:pos x="3398" y="5043"/>
                  </a:cxn>
                  <a:cxn ang="0">
                    <a:pos x="3310" y="5009"/>
                  </a:cxn>
                  <a:cxn ang="0">
                    <a:pos x="3225" y="4963"/>
                  </a:cxn>
                  <a:cxn ang="0">
                    <a:pos x="3148" y="4902"/>
                  </a:cxn>
                  <a:cxn ang="0">
                    <a:pos x="168" y="1919"/>
                  </a:cxn>
                  <a:cxn ang="0">
                    <a:pos x="107" y="1841"/>
                  </a:cxn>
                  <a:cxn ang="0">
                    <a:pos x="61" y="1757"/>
                  </a:cxn>
                  <a:cxn ang="0">
                    <a:pos x="27" y="1668"/>
                  </a:cxn>
                  <a:cxn ang="0">
                    <a:pos x="7" y="1576"/>
                  </a:cxn>
                  <a:cxn ang="0">
                    <a:pos x="0" y="1482"/>
                  </a:cxn>
                  <a:cxn ang="0">
                    <a:pos x="7" y="1389"/>
                  </a:cxn>
                  <a:cxn ang="0">
                    <a:pos x="27" y="1297"/>
                  </a:cxn>
                  <a:cxn ang="0">
                    <a:pos x="61" y="1207"/>
                  </a:cxn>
                  <a:cxn ang="0">
                    <a:pos x="107" y="1123"/>
                  </a:cxn>
                  <a:cxn ang="0">
                    <a:pos x="168" y="1046"/>
                  </a:cxn>
                </a:cxnLst>
                <a:rect l="0" t="0" r="r" b="b"/>
                <a:pathLst>
                  <a:path w="5066" h="5070">
                    <a:moveTo>
                      <a:pt x="190" y="1021"/>
                    </a:moveTo>
                    <a:lnTo>
                      <a:pt x="1021" y="190"/>
                    </a:lnTo>
                    <a:lnTo>
                      <a:pt x="1046" y="168"/>
                    </a:lnTo>
                    <a:lnTo>
                      <a:pt x="1070" y="146"/>
                    </a:lnTo>
                    <a:lnTo>
                      <a:pt x="1096" y="126"/>
                    </a:lnTo>
                    <a:lnTo>
                      <a:pt x="1122" y="107"/>
                    </a:lnTo>
                    <a:lnTo>
                      <a:pt x="1150" y="90"/>
                    </a:lnTo>
                    <a:lnTo>
                      <a:pt x="1179" y="75"/>
                    </a:lnTo>
                    <a:lnTo>
                      <a:pt x="1207" y="61"/>
                    </a:lnTo>
                    <a:lnTo>
                      <a:pt x="1236" y="48"/>
                    </a:lnTo>
                    <a:lnTo>
                      <a:pt x="1266" y="37"/>
                    </a:lnTo>
                    <a:lnTo>
                      <a:pt x="1295" y="27"/>
                    </a:lnTo>
                    <a:lnTo>
                      <a:pt x="1327" y="18"/>
                    </a:lnTo>
                    <a:lnTo>
                      <a:pt x="1357" y="12"/>
                    </a:lnTo>
                    <a:lnTo>
                      <a:pt x="1388" y="7"/>
                    </a:lnTo>
                    <a:lnTo>
                      <a:pt x="1419" y="3"/>
                    </a:lnTo>
                    <a:lnTo>
                      <a:pt x="1450" y="1"/>
                    </a:lnTo>
                    <a:lnTo>
                      <a:pt x="1481" y="0"/>
                    </a:lnTo>
                    <a:lnTo>
                      <a:pt x="1513" y="1"/>
                    </a:lnTo>
                    <a:lnTo>
                      <a:pt x="1544" y="3"/>
                    </a:lnTo>
                    <a:lnTo>
                      <a:pt x="1575" y="7"/>
                    </a:lnTo>
                    <a:lnTo>
                      <a:pt x="1607" y="12"/>
                    </a:lnTo>
                    <a:lnTo>
                      <a:pt x="1637" y="18"/>
                    </a:lnTo>
                    <a:lnTo>
                      <a:pt x="1667" y="27"/>
                    </a:lnTo>
                    <a:lnTo>
                      <a:pt x="1698" y="37"/>
                    </a:lnTo>
                    <a:lnTo>
                      <a:pt x="1727" y="48"/>
                    </a:lnTo>
                    <a:lnTo>
                      <a:pt x="1756" y="61"/>
                    </a:lnTo>
                    <a:lnTo>
                      <a:pt x="1785" y="75"/>
                    </a:lnTo>
                    <a:lnTo>
                      <a:pt x="1813" y="90"/>
                    </a:lnTo>
                    <a:lnTo>
                      <a:pt x="1840" y="107"/>
                    </a:lnTo>
                    <a:lnTo>
                      <a:pt x="1867" y="126"/>
                    </a:lnTo>
                    <a:lnTo>
                      <a:pt x="1893" y="146"/>
                    </a:lnTo>
                    <a:lnTo>
                      <a:pt x="1918" y="168"/>
                    </a:lnTo>
                    <a:lnTo>
                      <a:pt x="1943" y="190"/>
                    </a:lnTo>
                    <a:lnTo>
                      <a:pt x="4876" y="3126"/>
                    </a:lnTo>
                    <a:lnTo>
                      <a:pt x="4899" y="3149"/>
                    </a:lnTo>
                    <a:lnTo>
                      <a:pt x="4921" y="3175"/>
                    </a:lnTo>
                    <a:lnTo>
                      <a:pt x="4940" y="3201"/>
                    </a:lnTo>
                    <a:lnTo>
                      <a:pt x="4960" y="3227"/>
                    </a:lnTo>
                    <a:lnTo>
                      <a:pt x="4976" y="3255"/>
                    </a:lnTo>
                    <a:lnTo>
                      <a:pt x="4992" y="3284"/>
                    </a:lnTo>
                    <a:lnTo>
                      <a:pt x="5006" y="3312"/>
                    </a:lnTo>
                    <a:lnTo>
                      <a:pt x="5019" y="3341"/>
                    </a:lnTo>
                    <a:lnTo>
                      <a:pt x="5030" y="3371"/>
                    </a:lnTo>
                    <a:lnTo>
                      <a:pt x="5040" y="3400"/>
                    </a:lnTo>
                    <a:lnTo>
                      <a:pt x="5047" y="3431"/>
                    </a:lnTo>
                    <a:lnTo>
                      <a:pt x="5054" y="3462"/>
                    </a:lnTo>
                    <a:lnTo>
                      <a:pt x="5059" y="3493"/>
                    </a:lnTo>
                    <a:lnTo>
                      <a:pt x="5064" y="3524"/>
                    </a:lnTo>
                    <a:lnTo>
                      <a:pt x="5066" y="3555"/>
                    </a:lnTo>
                    <a:lnTo>
                      <a:pt x="5066" y="3587"/>
                    </a:lnTo>
                    <a:lnTo>
                      <a:pt x="5066" y="3618"/>
                    </a:lnTo>
                    <a:lnTo>
                      <a:pt x="5064" y="3649"/>
                    </a:lnTo>
                    <a:lnTo>
                      <a:pt x="5059" y="3681"/>
                    </a:lnTo>
                    <a:lnTo>
                      <a:pt x="5054" y="3711"/>
                    </a:lnTo>
                    <a:lnTo>
                      <a:pt x="5047" y="3742"/>
                    </a:lnTo>
                    <a:lnTo>
                      <a:pt x="5040" y="3773"/>
                    </a:lnTo>
                    <a:lnTo>
                      <a:pt x="5030" y="3803"/>
                    </a:lnTo>
                    <a:lnTo>
                      <a:pt x="5019" y="3832"/>
                    </a:lnTo>
                    <a:lnTo>
                      <a:pt x="5006" y="3861"/>
                    </a:lnTo>
                    <a:lnTo>
                      <a:pt x="4992" y="3891"/>
                    </a:lnTo>
                    <a:lnTo>
                      <a:pt x="4976" y="3919"/>
                    </a:lnTo>
                    <a:lnTo>
                      <a:pt x="4960" y="3946"/>
                    </a:lnTo>
                    <a:lnTo>
                      <a:pt x="4940" y="3973"/>
                    </a:lnTo>
                    <a:lnTo>
                      <a:pt x="4921" y="3999"/>
                    </a:lnTo>
                    <a:lnTo>
                      <a:pt x="4899" y="4024"/>
                    </a:lnTo>
                    <a:lnTo>
                      <a:pt x="4876" y="4047"/>
                    </a:lnTo>
                    <a:lnTo>
                      <a:pt x="4045" y="4879"/>
                    </a:lnTo>
                    <a:lnTo>
                      <a:pt x="4021" y="4902"/>
                    </a:lnTo>
                    <a:lnTo>
                      <a:pt x="3996" y="4924"/>
                    </a:lnTo>
                    <a:lnTo>
                      <a:pt x="3970" y="4943"/>
                    </a:lnTo>
                    <a:lnTo>
                      <a:pt x="3943" y="4963"/>
                    </a:lnTo>
                    <a:lnTo>
                      <a:pt x="3916" y="4979"/>
                    </a:lnTo>
                    <a:lnTo>
                      <a:pt x="3888" y="4995"/>
                    </a:lnTo>
                    <a:lnTo>
                      <a:pt x="3859" y="5009"/>
                    </a:lnTo>
                    <a:lnTo>
                      <a:pt x="3830" y="5022"/>
                    </a:lnTo>
                    <a:lnTo>
                      <a:pt x="3801" y="5033"/>
                    </a:lnTo>
                    <a:lnTo>
                      <a:pt x="3770" y="5043"/>
                    </a:lnTo>
                    <a:lnTo>
                      <a:pt x="3740" y="5050"/>
                    </a:lnTo>
                    <a:lnTo>
                      <a:pt x="3709" y="5058"/>
                    </a:lnTo>
                    <a:lnTo>
                      <a:pt x="3678" y="5062"/>
                    </a:lnTo>
                    <a:lnTo>
                      <a:pt x="3647" y="5067"/>
                    </a:lnTo>
                    <a:lnTo>
                      <a:pt x="3616" y="5069"/>
                    </a:lnTo>
                    <a:lnTo>
                      <a:pt x="3584" y="5070"/>
                    </a:lnTo>
                    <a:lnTo>
                      <a:pt x="3553" y="5069"/>
                    </a:lnTo>
                    <a:lnTo>
                      <a:pt x="3522" y="5067"/>
                    </a:lnTo>
                    <a:lnTo>
                      <a:pt x="3490" y="5062"/>
                    </a:lnTo>
                    <a:lnTo>
                      <a:pt x="3460" y="5058"/>
                    </a:lnTo>
                    <a:lnTo>
                      <a:pt x="3429" y="5050"/>
                    </a:lnTo>
                    <a:lnTo>
                      <a:pt x="3398" y="5043"/>
                    </a:lnTo>
                    <a:lnTo>
                      <a:pt x="3369" y="5033"/>
                    </a:lnTo>
                    <a:lnTo>
                      <a:pt x="3339" y="5022"/>
                    </a:lnTo>
                    <a:lnTo>
                      <a:pt x="3310" y="5009"/>
                    </a:lnTo>
                    <a:lnTo>
                      <a:pt x="3282" y="4995"/>
                    </a:lnTo>
                    <a:lnTo>
                      <a:pt x="3254" y="4979"/>
                    </a:lnTo>
                    <a:lnTo>
                      <a:pt x="3225" y="4963"/>
                    </a:lnTo>
                    <a:lnTo>
                      <a:pt x="3199" y="4943"/>
                    </a:lnTo>
                    <a:lnTo>
                      <a:pt x="3173" y="4924"/>
                    </a:lnTo>
                    <a:lnTo>
                      <a:pt x="3148" y="4902"/>
                    </a:lnTo>
                    <a:lnTo>
                      <a:pt x="3124" y="4879"/>
                    </a:lnTo>
                    <a:lnTo>
                      <a:pt x="190" y="1944"/>
                    </a:lnTo>
                    <a:lnTo>
                      <a:pt x="168" y="1919"/>
                    </a:lnTo>
                    <a:lnTo>
                      <a:pt x="146" y="1894"/>
                    </a:lnTo>
                    <a:lnTo>
                      <a:pt x="125" y="1868"/>
                    </a:lnTo>
                    <a:lnTo>
                      <a:pt x="107" y="1841"/>
                    </a:lnTo>
                    <a:lnTo>
                      <a:pt x="90" y="1814"/>
                    </a:lnTo>
                    <a:lnTo>
                      <a:pt x="75" y="1786"/>
                    </a:lnTo>
                    <a:lnTo>
                      <a:pt x="61" y="1757"/>
                    </a:lnTo>
                    <a:lnTo>
                      <a:pt x="48" y="1728"/>
                    </a:lnTo>
                    <a:lnTo>
                      <a:pt x="37" y="1699"/>
                    </a:lnTo>
                    <a:lnTo>
                      <a:pt x="27" y="1668"/>
                    </a:lnTo>
                    <a:lnTo>
                      <a:pt x="18" y="1638"/>
                    </a:lnTo>
                    <a:lnTo>
                      <a:pt x="12" y="1608"/>
                    </a:lnTo>
                    <a:lnTo>
                      <a:pt x="7" y="1576"/>
                    </a:lnTo>
                    <a:lnTo>
                      <a:pt x="3" y="1545"/>
                    </a:lnTo>
                    <a:lnTo>
                      <a:pt x="1" y="1514"/>
                    </a:lnTo>
                    <a:lnTo>
                      <a:pt x="0" y="1482"/>
                    </a:lnTo>
                    <a:lnTo>
                      <a:pt x="1" y="1451"/>
                    </a:lnTo>
                    <a:lnTo>
                      <a:pt x="3" y="1421"/>
                    </a:lnTo>
                    <a:lnTo>
                      <a:pt x="7" y="1389"/>
                    </a:lnTo>
                    <a:lnTo>
                      <a:pt x="12" y="1358"/>
                    </a:lnTo>
                    <a:lnTo>
                      <a:pt x="18" y="1328"/>
                    </a:lnTo>
                    <a:lnTo>
                      <a:pt x="27" y="1297"/>
                    </a:lnTo>
                    <a:lnTo>
                      <a:pt x="37" y="1267"/>
                    </a:lnTo>
                    <a:lnTo>
                      <a:pt x="48" y="1237"/>
                    </a:lnTo>
                    <a:lnTo>
                      <a:pt x="61" y="1207"/>
                    </a:lnTo>
                    <a:lnTo>
                      <a:pt x="75" y="1179"/>
                    </a:lnTo>
                    <a:lnTo>
                      <a:pt x="90" y="1151"/>
                    </a:lnTo>
                    <a:lnTo>
                      <a:pt x="107" y="1123"/>
                    </a:lnTo>
                    <a:lnTo>
                      <a:pt x="125" y="1097"/>
                    </a:lnTo>
                    <a:lnTo>
                      <a:pt x="146" y="1071"/>
                    </a:lnTo>
                    <a:lnTo>
                      <a:pt x="168" y="1046"/>
                    </a:lnTo>
                    <a:lnTo>
                      <a:pt x="190" y="1021"/>
                    </a:lnTo>
                  </a:path>
                </a:pathLst>
              </a:custGeom>
              <a:solidFill>
                <a:srgbClr val="C00000"/>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1" name="Freeform 6">
                <a:extLst>
                  <a:ext uri="{FF2B5EF4-FFF2-40B4-BE49-F238E27FC236}">
                    <a16:creationId xmlns:a16="http://schemas.microsoft.com/office/drawing/2014/main" id="{CA7D1A2C-9E7E-BBE8-7D00-A1A9C9B7F0A5}"/>
                  </a:ext>
                </a:extLst>
              </p:cNvPr>
              <p:cNvSpPr>
                <a:spLocks/>
              </p:cNvSpPr>
              <p:nvPr/>
            </p:nvSpPr>
            <p:spPr bwMode="auto">
              <a:xfrm>
                <a:off x="5391945" y="3823495"/>
                <a:ext cx="300038" cy="300037"/>
              </a:xfrm>
              <a:custGeom>
                <a:avLst/>
                <a:gdLst/>
                <a:ahLst/>
                <a:cxnLst>
                  <a:cxn ang="0">
                    <a:pos x="0" y="1753"/>
                  </a:cxn>
                  <a:cxn ang="0">
                    <a:pos x="1751" y="0"/>
                  </a:cxn>
                  <a:cxn ang="0">
                    <a:pos x="1888" y="136"/>
                  </a:cxn>
                  <a:cxn ang="0">
                    <a:pos x="136" y="1889"/>
                  </a:cxn>
                  <a:cxn ang="0">
                    <a:pos x="0" y="1753"/>
                  </a:cxn>
                </a:cxnLst>
                <a:rect l="0" t="0" r="r" b="b"/>
                <a:pathLst>
                  <a:path w="1888" h="1889">
                    <a:moveTo>
                      <a:pt x="0" y="1753"/>
                    </a:moveTo>
                    <a:lnTo>
                      <a:pt x="1751" y="0"/>
                    </a:lnTo>
                    <a:lnTo>
                      <a:pt x="1888" y="136"/>
                    </a:lnTo>
                    <a:lnTo>
                      <a:pt x="136" y="1889"/>
                    </a:lnTo>
                    <a:lnTo>
                      <a:pt x="0" y="1753"/>
                    </a:lnTo>
                    <a:close/>
                  </a:path>
                </a:pathLst>
              </a:custGeom>
              <a:solidFill>
                <a:schemeClr val="bg1"/>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3" name="Freeform 7">
                <a:extLst>
                  <a:ext uri="{FF2B5EF4-FFF2-40B4-BE49-F238E27FC236}">
                    <a16:creationId xmlns:a16="http://schemas.microsoft.com/office/drawing/2014/main" id="{ED78A9D6-DDA3-658D-1657-0ADF77B0D871}"/>
                  </a:ext>
                </a:extLst>
              </p:cNvPr>
              <p:cNvSpPr>
                <a:spLocks/>
              </p:cNvSpPr>
              <p:nvPr/>
            </p:nvSpPr>
            <p:spPr bwMode="auto">
              <a:xfrm>
                <a:off x="5841207" y="4271170"/>
                <a:ext cx="298450" cy="300037"/>
              </a:xfrm>
              <a:custGeom>
                <a:avLst/>
                <a:gdLst/>
                <a:ahLst/>
                <a:cxnLst>
                  <a:cxn ang="0">
                    <a:pos x="0" y="1752"/>
                  </a:cxn>
                  <a:cxn ang="0">
                    <a:pos x="1752" y="0"/>
                  </a:cxn>
                  <a:cxn ang="0">
                    <a:pos x="1889" y="136"/>
                  </a:cxn>
                  <a:cxn ang="0">
                    <a:pos x="136" y="1890"/>
                  </a:cxn>
                  <a:cxn ang="0">
                    <a:pos x="0" y="1752"/>
                  </a:cxn>
                </a:cxnLst>
                <a:rect l="0" t="0" r="r" b="b"/>
                <a:pathLst>
                  <a:path w="1889" h="1890">
                    <a:moveTo>
                      <a:pt x="0" y="1752"/>
                    </a:moveTo>
                    <a:lnTo>
                      <a:pt x="1752" y="0"/>
                    </a:lnTo>
                    <a:lnTo>
                      <a:pt x="1889" y="136"/>
                    </a:lnTo>
                    <a:lnTo>
                      <a:pt x="136" y="1890"/>
                    </a:lnTo>
                    <a:lnTo>
                      <a:pt x="0" y="1752"/>
                    </a:lnTo>
                    <a:close/>
                  </a:path>
                </a:pathLst>
              </a:custGeom>
              <a:solidFill>
                <a:schemeClr val="bg1"/>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4" name="Freeform 8">
                <a:extLst>
                  <a:ext uri="{FF2B5EF4-FFF2-40B4-BE49-F238E27FC236}">
                    <a16:creationId xmlns:a16="http://schemas.microsoft.com/office/drawing/2014/main" id="{464EFD7A-FA4B-F355-1998-FEB5EEBF5C32}"/>
                  </a:ext>
                </a:extLst>
              </p:cNvPr>
              <p:cNvSpPr>
                <a:spLocks/>
              </p:cNvSpPr>
              <p:nvPr/>
            </p:nvSpPr>
            <p:spPr bwMode="auto">
              <a:xfrm>
                <a:off x="5045870" y="3477420"/>
                <a:ext cx="481013" cy="481012"/>
              </a:xfrm>
              <a:custGeom>
                <a:avLst/>
                <a:gdLst/>
                <a:ahLst/>
                <a:cxnLst>
                  <a:cxn ang="0">
                    <a:pos x="2174" y="3030"/>
                  </a:cxn>
                  <a:cxn ang="0">
                    <a:pos x="3029" y="2176"/>
                  </a:cxn>
                  <a:cxn ang="0">
                    <a:pos x="854" y="0"/>
                  </a:cxn>
                  <a:cxn ang="0">
                    <a:pos x="0" y="855"/>
                  </a:cxn>
                  <a:cxn ang="0">
                    <a:pos x="2174" y="3030"/>
                  </a:cxn>
                </a:cxnLst>
                <a:rect l="0" t="0" r="r" b="b"/>
                <a:pathLst>
                  <a:path w="3029" h="3030">
                    <a:moveTo>
                      <a:pt x="2174" y="3030"/>
                    </a:moveTo>
                    <a:lnTo>
                      <a:pt x="3029" y="2176"/>
                    </a:lnTo>
                    <a:lnTo>
                      <a:pt x="854" y="0"/>
                    </a:lnTo>
                    <a:lnTo>
                      <a:pt x="0" y="855"/>
                    </a:lnTo>
                    <a:lnTo>
                      <a:pt x="2174" y="3030"/>
                    </a:lnTo>
                    <a:close/>
                  </a:path>
                </a:pathLst>
              </a:custGeom>
              <a:solidFill>
                <a:srgbClr val="FFFFFF">
                  <a:lumMod val="75000"/>
                </a:srgbClr>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5" name="Freeform 9">
                <a:extLst>
                  <a:ext uri="{FF2B5EF4-FFF2-40B4-BE49-F238E27FC236}">
                    <a16:creationId xmlns:a16="http://schemas.microsoft.com/office/drawing/2014/main" id="{86CDF466-C608-A86C-8031-5CC1653BB93F}"/>
                  </a:ext>
                </a:extLst>
              </p:cNvPr>
              <p:cNvSpPr>
                <a:spLocks/>
              </p:cNvSpPr>
              <p:nvPr/>
            </p:nvSpPr>
            <p:spPr bwMode="auto">
              <a:xfrm>
                <a:off x="5018882" y="3451226"/>
                <a:ext cx="163513" cy="163512"/>
              </a:xfrm>
              <a:custGeom>
                <a:avLst/>
                <a:gdLst/>
                <a:ahLst/>
                <a:cxnLst>
                  <a:cxn ang="0">
                    <a:pos x="0" y="855"/>
                  </a:cxn>
                  <a:cxn ang="0">
                    <a:pos x="854" y="0"/>
                  </a:cxn>
                  <a:cxn ang="0">
                    <a:pos x="1032" y="179"/>
                  </a:cxn>
                  <a:cxn ang="0">
                    <a:pos x="178" y="1034"/>
                  </a:cxn>
                  <a:cxn ang="0">
                    <a:pos x="0" y="855"/>
                  </a:cxn>
                </a:cxnLst>
                <a:rect l="0" t="0" r="r" b="b"/>
                <a:pathLst>
                  <a:path w="1032" h="1034">
                    <a:moveTo>
                      <a:pt x="0" y="855"/>
                    </a:moveTo>
                    <a:lnTo>
                      <a:pt x="854" y="0"/>
                    </a:lnTo>
                    <a:lnTo>
                      <a:pt x="1032" y="179"/>
                    </a:lnTo>
                    <a:lnTo>
                      <a:pt x="178" y="1034"/>
                    </a:lnTo>
                    <a:lnTo>
                      <a:pt x="0" y="855"/>
                    </a:lnTo>
                    <a:close/>
                  </a:path>
                </a:pathLst>
              </a:custGeom>
              <a:solidFill>
                <a:srgbClr val="C00000"/>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6" name="Freeform 10">
                <a:extLst>
                  <a:ext uri="{FF2B5EF4-FFF2-40B4-BE49-F238E27FC236}">
                    <a16:creationId xmlns:a16="http://schemas.microsoft.com/office/drawing/2014/main" id="{9FA974FA-5AE5-C004-77FA-6E9DA1D9D73E}"/>
                  </a:ext>
                </a:extLst>
              </p:cNvPr>
              <p:cNvSpPr>
                <a:spLocks/>
              </p:cNvSpPr>
              <p:nvPr/>
            </p:nvSpPr>
            <p:spPr bwMode="auto">
              <a:xfrm>
                <a:off x="3429000" y="1858963"/>
                <a:ext cx="1949450" cy="1949450"/>
              </a:xfrm>
              <a:custGeom>
                <a:avLst/>
                <a:gdLst/>
                <a:ahLst/>
                <a:cxnLst>
                  <a:cxn ang="0">
                    <a:pos x="10899" y="10020"/>
                  </a:cxn>
                  <a:cxn ang="0">
                    <a:pos x="11425" y="9264"/>
                  </a:cxn>
                  <a:cxn ang="0">
                    <a:pos x="11824" y="8454"/>
                  </a:cxn>
                  <a:cxn ang="0">
                    <a:pos x="12097" y="7604"/>
                  </a:cxn>
                  <a:cxn ang="0">
                    <a:pos x="12244" y="6730"/>
                  </a:cxn>
                  <a:cxn ang="0">
                    <a:pos x="12266" y="5845"/>
                  </a:cxn>
                  <a:cxn ang="0">
                    <a:pos x="12160" y="4965"/>
                  </a:cxn>
                  <a:cxn ang="0">
                    <a:pos x="11930" y="4105"/>
                  </a:cxn>
                  <a:cxn ang="0">
                    <a:pos x="11572" y="3281"/>
                  </a:cxn>
                  <a:cxn ang="0">
                    <a:pos x="11089" y="2505"/>
                  </a:cxn>
                  <a:cxn ang="0">
                    <a:pos x="10479" y="1795"/>
                  </a:cxn>
                  <a:cxn ang="0">
                    <a:pos x="9768" y="1185"/>
                  </a:cxn>
                  <a:cxn ang="0">
                    <a:pos x="8994" y="701"/>
                  </a:cxn>
                  <a:cxn ang="0">
                    <a:pos x="8169" y="343"/>
                  </a:cxn>
                  <a:cxn ang="0">
                    <a:pos x="7311" y="112"/>
                  </a:cxn>
                  <a:cxn ang="0">
                    <a:pos x="6432" y="7"/>
                  </a:cxn>
                  <a:cxn ang="0">
                    <a:pos x="5547" y="27"/>
                  </a:cxn>
                  <a:cxn ang="0">
                    <a:pos x="4672" y="176"/>
                  </a:cxn>
                  <a:cxn ang="0">
                    <a:pos x="3824" y="448"/>
                  </a:cxn>
                  <a:cxn ang="0">
                    <a:pos x="3014" y="849"/>
                  </a:cxn>
                  <a:cxn ang="0">
                    <a:pos x="2259" y="1374"/>
                  </a:cxn>
                  <a:cxn ang="0">
                    <a:pos x="1577" y="2023"/>
                  </a:cxn>
                  <a:cxn ang="0">
                    <a:pos x="1009" y="2757"/>
                  </a:cxn>
                  <a:cxn ang="0">
                    <a:pos x="567" y="3550"/>
                  </a:cxn>
                  <a:cxn ang="0">
                    <a:pos x="252" y="4388"/>
                  </a:cxn>
                  <a:cxn ang="0">
                    <a:pos x="63" y="5257"/>
                  </a:cxn>
                  <a:cxn ang="0">
                    <a:pos x="0" y="6140"/>
                  </a:cxn>
                  <a:cxn ang="0">
                    <a:pos x="63" y="7023"/>
                  </a:cxn>
                  <a:cxn ang="0">
                    <a:pos x="252" y="7890"/>
                  </a:cxn>
                  <a:cxn ang="0">
                    <a:pos x="567" y="8729"/>
                  </a:cxn>
                  <a:cxn ang="0">
                    <a:pos x="1009" y="9523"/>
                  </a:cxn>
                  <a:cxn ang="0">
                    <a:pos x="1577" y="10257"/>
                  </a:cxn>
                  <a:cxn ang="0">
                    <a:pos x="2259" y="10906"/>
                  </a:cxn>
                  <a:cxn ang="0">
                    <a:pos x="3014" y="11431"/>
                  </a:cxn>
                  <a:cxn ang="0">
                    <a:pos x="3824" y="11831"/>
                  </a:cxn>
                  <a:cxn ang="0">
                    <a:pos x="4672" y="12104"/>
                  </a:cxn>
                  <a:cxn ang="0">
                    <a:pos x="5547" y="12251"/>
                  </a:cxn>
                  <a:cxn ang="0">
                    <a:pos x="6432" y="12273"/>
                  </a:cxn>
                  <a:cxn ang="0">
                    <a:pos x="7311" y="12167"/>
                  </a:cxn>
                  <a:cxn ang="0">
                    <a:pos x="8169" y="11937"/>
                  </a:cxn>
                  <a:cxn ang="0">
                    <a:pos x="8994" y="11579"/>
                  </a:cxn>
                  <a:cxn ang="0">
                    <a:pos x="9768" y="11095"/>
                  </a:cxn>
                  <a:cxn ang="0">
                    <a:pos x="10479" y="10485"/>
                  </a:cxn>
                </a:cxnLst>
                <a:rect l="0" t="0" r="r" b="b"/>
                <a:pathLst>
                  <a:path w="12273" h="12280">
                    <a:moveTo>
                      <a:pt x="10479" y="10485"/>
                    </a:moveTo>
                    <a:lnTo>
                      <a:pt x="10696" y="10257"/>
                    </a:lnTo>
                    <a:lnTo>
                      <a:pt x="10899" y="10020"/>
                    </a:lnTo>
                    <a:lnTo>
                      <a:pt x="11089" y="9774"/>
                    </a:lnTo>
                    <a:lnTo>
                      <a:pt x="11264" y="9523"/>
                    </a:lnTo>
                    <a:lnTo>
                      <a:pt x="11425" y="9264"/>
                    </a:lnTo>
                    <a:lnTo>
                      <a:pt x="11572" y="8999"/>
                    </a:lnTo>
                    <a:lnTo>
                      <a:pt x="11705" y="8729"/>
                    </a:lnTo>
                    <a:lnTo>
                      <a:pt x="11824" y="8454"/>
                    </a:lnTo>
                    <a:lnTo>
                      <a:pt x="11930" y="8174"/>
                    </a:lnTo>
                    <a:lnTo>
                      <a:pt x="12021" y="7890"/>
                    </a:lnTo>
                    <a:lnTo>
                      <a:pt x="12097" y="7604"/>
                    </a:lnTo>
                    <a:lnTo>
                      <a:pt x="12160" y="7315"/>
                    </a:lnTo>
                    <a:lnTo>
                      <a:pt x="12210" y="7023"/>
                    </a:lnTo>
                    <a:lnTo>
                      <a:pt x="12244" y="6730"/>
                    </a:lnTo>
                    <a:lnTo>
                      <a:pt x="12266" y="6435"/>
                    </a:lnTo>
                    <a:lnTo>
                      <a:pt x="12273" y="6140"/>
                    </a:lnTo>
                    <a:lnTo>
                      <a:pt x="12266" y="5845"/>
                    </a:lnTo>
                    <a:lnTo>
                      <a:pt x="12244" y="5550"/>
                    </a:lnTo>
                    <a:lnTo>
                      <a:pt x="12210" y="5257"/>
                    </a:lnTo>
                    <a:lnTo>
                      <a:pt x="12160" y="4965"/>
                    </a:lnTo>
                    <a:lnTo>
                      <a:pt x="12097" y="4675"/>
                    </a:lnTo>
                    <a:lnTo>
                      <a:pt x="12021" y="4388"/>
                    </a:lnTo>
                    <a:lnTo>
                      <a:pt x="11930" y="4105"/>
                    </a:lnTo>
                    <a:lnTo>
                      <a:pt x="11824" y="3826"/>
                    </a:lnTo>
                    <a:lnTo>
                      <a:pt x="11705" y="3550"/>
                    </a:lnTo>
                    <a:lnTo>
                      <a:pt x="11572" y="3281"/>
                    </a:lnTo>
                    <a:lnTo>
                      <a:pt x="11425" y="3016"/>
                    </a:lnTo>
                    <a:lnTo>
                      <a:pt x="11264" y="2757"/>
                    </a:lnTo>
                    <a:lnTo>
                      <a:pt x="11089" y="2505"/>
                    </a:lnTo>
                    <a:lnTo>
                      <a:pt x="10899" y="2260"/>
                    </a:lnTo>
                    <a:lnTo>
                      <a:pt x="10696" y="2023"/>
                    </a:lnTo>
                    <a:lnTo>
                      <a:pt x="10479" y="1795"/>
                    </a:lnTo>
                    <a:lnTo>
                      <a:pt x="10251" y="1578"/>
                    </a:lnTo>
                    <a:lnTo>
                      <a:pt x="10014" y="1374"/>
                    </a:lnTo>
                    <a:lnTo>
                      <a:pt x="9768" y="1185"/>
                    </a:lnTo>
                    <a:lnTo>
                      <a:pt x="9517" y="1010"/>
                    </a:lnTo>
                    <a:lnTo>
                      <a:pt x="9259" y="849"/>
                    </a:lnTo>
                    <a:lnTo>
                      <a:pt x="8994" y="701"/>
                    </a:lnTo>
                    <a:lnTo>
                      <a:pt x="8724" y="567"/>
                    </a:lnTo>
                    <a:lnTo>
                      <a:pt x="8449" y="448"/>
                    </a:lnTo>
                    <a:lnTo>
                      <a:pt x="8169" y="343"/>
                    </a:lnTo>
                    <a:lnTo>
                      <a:pt x="7886" y="252"/>
                    </a:lnTo>
                    <a:lnTo>
                      <a:pt x="7599" y="176"/>
                    </a:lnTo>
                    <a:lnTo>
                      <a:pt x="7311" y="112"/>
                    </a:lnTo>
                    <a:lnTo>
                      <a:pt x="7019" y="63"/>
                    </a:lnTo>
                    <a:lnTo>
                      <a:pt x="6726" y="27"/>
                    </a:lnTo>
                    <a:lnTo>
                      <a:pt x="6432" y="7"/>
                    </a:lnTo>
                    <a:lnTo>
                      <a:pt x="6136" y="0"/>
                    </a:lnTo>
                    <a:lnTo>
                      <a:pt x="5841" y="7"/>
                    </a:lnTo>
                    <a:lnTo>
                      <a:pt x="5547" y="27"/>
                    </a:lnTo>
                    <a:lnTo>
                      <a:pt x="5254" y="63"/>
                    </a:lnTo>
                    <a:lnTo>
                      <a:pt x="4962" y="112"/>
                    </a:lnTo>
                    <a:lnTo>
                      <a:pt x="4672" y="176"/>
                    </a:lnTo>
                    <a:lnTo>
                      <a:pt x="4386" y="252"/>
                    </a:lnTo>
                    <a:lnTo>
                      <a:pt x="4103" y="343"/>
                    </a:lnTo>
                    <a:lnTo>
                      <a:pt x="3824" y="448"/>
                    </a:lnTo>
                    <a:lnTo>
                      <a:pt x="3548" y="567"/>
                    </a:lnTo>
                    <a:lnTo>
                      <a:pt x="3279" y="701"/>
                    </a:lnTo>
                    <a:lnTo>
                      <a:pt x="3014" y="849"/>
                    </a:lnTo>
                    <a:lnTo>
                      <a:pt x="2755" y="1010"/>
                    </a:lnTo>
                    <a:lnTo>
                      <a:pt x="2503" y="1185"/>
                    </a:lnTo>
                    <a:lnTo>
                      <a:pt x="2259" y="1374"/>
                    </a:lnTo>
                    <a:lnTo>
                      <a:pt x="2022" y="1578"/>
                    </a:lnTo>
                    <a:lnTo>
                      <a:pt x="1794" y="1795"/>
                    </a:lnTo>
                    <a:lnTo>
                      <a:pt x="1577" y="2023"/>
                    </a:lnTo>
                    <a:lnTo>
                      <a:pt x="1374" y="2260"/>
                    </a:lnTo>
                    <a:lnTo>
                      <a:pt x="1184" y="2505"/>
                    </a:lnTo>
                    <a:lnTo>
                      <a:pt x="1009" y="2757"/>
                    </a:lnTo>
                    <a:lnTo>
                      <a:pt x="848" y="3016"/>
                    </a:lnTo>
                    <a:lnTo>
                      <a:pt x="701" y="3281"/>
                    </a:lnTo>
                    <a:lnTo>
                      <a:pt x="567" y="3550"/>
                    </a:lnTo>
                    <a:lnTo>
                      <a:pt x="448" y="3826"/>
                    </a:lnTo>
                    <a:lnTo>
                      <a:pt x="343" y="4105"/>
                    </a:lnTo>
                    <a:lnTo>
                      <a:pt x="252" y="4388"/>
                    </a:lnTo>
                    <a:lnTo>
                      <a:pt x="175" y="4675"/>
                    </a:lnTo>
                    <a:lnTo>
                      <a:pt x="112" y="4965"/>
                    </a:lnTo>
                    <a:lnTo>
                      <a:pt x="63" y="5257"/>
                    </a:lnTo>
                    <a:lnTo>
                      <a:pt x="27" y="5550"/>
                    </a:lnTo>
                    <a:lnTo>
                      <a:pt x="7" y="5845"/>
                    </a:lnTo>
                    <a:lnTo>
                      <a:pt x="0" y="6140"/>
                    </a:lnTo>
                    <a:lnTo>
                      <a:pt x="7" y="6435"/>
                    </a:lnTo>
                    <a:lnTo>
                      <a:pt x="27" y="6730"/>
                    </a:lnTo>
                    <a:lnTo>
                      <a:pt x="63" y="7023"/>
                    </a:lnTo>
                    <a:lnTo>
                      <a:pt x="112" y="7315"/>
                    </a:lnTo>
                    <a:lnTo>
                      <a:pt x="175" y="7604"/>
                    </a:lnTo>
                    <a:lnTo>
                      <a:pt x="252" y="7890"/>
                    </a:lnTo>
                    <a:lnTo>
                      <a:pt x="343" y="8174"/>
                    </a:lnTo>
                    <a:lnTo>
                      <a:pt x="448" y="8454"/>
                    </a:lnTo>
                    <a:lnTo>
                      <a:pt x="567" y="8729"/>
                    </a:lnTo>
                    <a:lnTo>
                      <a:pt x="701" y="8999"/>
                    </a:lnTo>
                    <a:lnTo>
                      <a:pt x="848" y="9264"/>
                    </a:lnTo>
                    <a:lnTo>
                      <a:pt x="1009" y="9523"/>
                    </a:lnTo>
                    <a:lnTo>
                      <a:pt x="1184" y="9774"/>
                    </a:lnTo>
                    <a:lnTo>
                      <a:pt x="1374" y="10020"/>
                    </a:lnTo>
                    <a:lnTo>
                      <a:pt x="1577" y="10257"/>
                    </a:lnTo>
                    <a:lnTo>
                      <a:pt x="1794" y="10485"/>
                    </a:lnTo>
                    <a:lnTo>
                      <a:pt x="2022" y="10702"/>
                    </a:lnTo>
                    <a:lnTo>
                      <a:pt x="2259" y="10906"/>
                    </a:lnTo>
                    <a:lnTo>
                      <a:pt x="2503" y="11095"/>
                    </a:lnTo>
                    <a:lnTo>
                      <a:pt x="2755" y="11270"/>
                    </a:lnTo>
                    <a:lnTo>
                      <a:pt x="3014" y="11431"/>
                    </a:lnTo>
                    <a:lnTo>
                      <a:pt x="3279" y="11579"/>
                    </a:lnTo>
                    <a:lnTo>
                      <a:pt x="3548" y="11712"/>
                    </a:lnTo>
                    <a:lnTo>
                      <a:pt x="3824" y="11831"/>
                    </a:lnTo>
                    <a:lnTo>
                      <a:pt x="4103" y="11937"/>
                    </a:lnTo>
                    <a:lnTo>
                      <a:pt x="4386" y="12028"/>
                    </a:lnTo>
                    <a:lnTo>
                      <a:pt x="4672" y="12104"/>
                    </a:lnTo>
                    <a:lnTo>
                      <a:pt x="4962" y="12167"/>
                    </a:lnTo>
                    <a:lnTo>
                      <a:pt x="5254" y="12217"/>
                    </a:lnTo>
                    <a:lnTo>
                      <a:pt x="5547" y="12251"/>
                    </a:lnTo>
                    <a:lnTo>
                      <a:pt x="5841" y="12273"/>
                    </a:lnTo>
                    <a:lnTo>
                      <a:pt x="6136" y="12280"/>
                    </a:lnTo>
                    <a:lnTo>
                      <a:pt x="6432" y="12273"/>
                    </a:lnTo>
                    <a:lnTo>
                      <a:pt x="6726" y="12251"/>
                    </a:lnTo>
                    <a:lnTo>
                      <a:pt x="7019" y="12217"/>
                    </a:lnTo>
                    <a:lnTo>
                      <a:pt x="7311" y="12167"/>
                    </a:lnTo>
                    <a:lnTo>
                      <a:pt x="7599" y="12104"/>
                    </a:lnTo>
                    <a:lnTo>
                      <a:pt x="7886" y="12028"/>
                    </a:lnTo>
                    <a:lnTo>
                      <a:pt x="8169" y="11937"/>
                    </a:lnTo>
                    <a:lnTo>
                      <a:pt x="8449" y="11831"/>
                    </a:lnTo>
                    <a:lnTo>
                      <a:pt x="8724" y="11712"/>
                    </a:lnTo>
                    <a:lnTo>
                      <a:pt x="8994" y="11579"/>
                    </a:lnTo>
                    <a:lnTo>
                      <a:pt x="9259" y="11431"/>
                    </a:lnTo>
                    <a:lnTo>
                      <a:pt x="9517" y="11270"/>
                    </a:lnTo>
                    <a:lnTo>
                      <a:pt x="9768" y="11095"/>
                    </a:lnTo>
                    <a:lnTo>
                      <a:pt x="10014" y="10906"/>
                    </a:lnTo>
                    <a:lnTo>
                      <a:pt x="10251" y="10702"/>
                    </a:lnTo>
                    <a:lnTo>
                      <a:pt x="10479" y="10485"/>
                    </a:lnTo>
                  </a:path>
                </a:pathLst>
              </a:custGeom>
              <a:solidFill>
                <a:srgbClr val="FFFFFF"/>
              </a:solidFill>
              <a:ln w="38100" cap="flat" cmpd="sng" algn="ctr">
                <a:solidFill>
                  <a:srgbClr val="A6A6A6"/>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ar-SA" sz="1200" b="0" i="0" u="none" strike="noStrike" kern="0" cap="none" spc="0" normalizeH="0" baseline="0" noProof="0" dirty="0">
                  <a:ln>
                    <a:noFill/>
                  </a:ln>
                  <a:solidFill>
                    <a:prstClr val="white"/>
                  </a:solidFill>
                  <a:effectLst/>
                  <a:uLnTx/>
                  <a:uFillTx/>
                  <a:cs typeface="+mn-ea"/>
                  <a:sym typeface="+mn-lt"/>
                </a:endParaRPr>
              </a:p>
            </p:txBody>
          </p:sp>
          <p:sp>
            <p:nvSpPr>
              <p:cNvPr id="17" name="Freeform 11">
                <a:extLst>
                  <a:ext uri="{FF2B5EF4-FFF2-40B4-BE49-F238E27FC236}">
                    <a16:creationId xmlns:a16="http://schemas.microsoft.com/office/drawing/2014/main" id="{1F1F0FEF-0DAF-B671-E362-24584A6CF266}"/>
                  </a:ext>
                </a:extLst>
              </p:cNvPr>
              <p:cNvSpPr>
                <a:spLocks/>
              </p:cNvSpPr>
              <p:nvPr/>
            </p:nvSpPr>
            <p:spPr bwMode="auto">
              <a:xfrm>
                <a:off x="3578225" y="2008188"/>
                <a:ext cx="1651000" cy="1652587"/>
              </a:xfrm>
              <a:custGeom>
                <a:avLst/>
                <a:gdLst/>
                <a:ahLst/>
                <a:cxnLst>
                  <a:cxn ang="0">
                    <a:pos x="9237" y="8491"/>
                  </a:cxn>
                  <a:cxn ang="0">
                    <a:pos x="9682" y="7851"/>
                  </a:cxn>
                  <a:cxn ang="0">
                    <a:pos x="10021" y="7164"/>
                  </a:cxn>
                  <a:cxn ang="0">
                    <a:pos x="10252" y="6445"/>
                  </a:cxn>
                  <a:cxn ang="0">
                    <a:pos x="10376" y="5704"/>
                  </a:cxn>
                  <a:cxn ang="0">
                    <a:pos x="10395" y="4954"/>
                  </a:cxn>
                  <a:cxn ang="0">
                    <a:pos x="10305" y="4209"/>
                  </a:cxn>
                  <a:cxn ang="0">
                    <a:pos x="10109" y="3479"/>
                  </a:cxn>
                  <a:cxn ang="0">
                    <a:pos x="9807" y="2781"/>
                  </a:cxn>
                  <a:cxn ang="0">
                    <a:pos x="9397" y="2124"/>
                  </a:cxn>
                  <a:cxn ang="0">
                    <a:pos x="8880" y="1521"/>
                  </a:cxn>
                  <a:cxn ang="0">
                    <a:pos x="8279" y="1005"/>
                  </a:cxn>
                  <a:cxn ang="0">
                    <a:pos x="7622" y="595"/>
                  </a:cxn>
                  <a:cxn ang="0">
                    <a:pos x="6923" y="292"/>
                  </a:cxn>
                  <a:cxn ang="0">
                    <a:pos x="6195" y="95"/>
                  </a:cxn>
                  <a:cxn ang="0">
                    <a:pos x="5450" y="7"/>
                  </a:cxn>
                  <a:cxn ang="0">
                    <a:pos x="4701" y="24"/>
                  </a:cxn>
                  <a:cxn ang="0">
                    <a:pos x="3960" y="149"/>
                  </a:cxn>
                  <a:cxn ang="0">
                    <a:pos x="3240" y="381"/>
                  </a:cxn>
                  <a:cxn ang="0">
                    <a:pos x="2555" y="720"/>
                  </a:cxn>
                  <a:cxn ang="0">
                    <a:pos x="1915" y="1165"/>
                  </a:cxn>
                  <a:cxn ang="0">
                    <a:pos x="1336" y="1716"/>
                  </a:cxn>
                  <a:cxn ang="0">
                    <a:pos x="855" y="2337"/>
                  </a:cxn>
                  <a:cxn ang="0">
                    <a:pos x="481" y="3010"/>
                  </a:cxn>
                  <a:cxn ang="0">
                    <a:pos x="214" y="3720"/>
                  </a:cxn>
                  <a:cxn ang="0">
                    <a:pos x="54" y="4455"/>
                  </a:cxn>
                  <a:cxn ang="0">
                    <a:pos x="0" y="5204"/>
                  </a:cxn>
                  <a:cxn ang="0">
                    <a:pos x="54" y="5952"/>
                  </a:cxn>
                  <a:cxn ang="0">
                    <a:pos x="214" y="6687"/>
                  </a:cxn>
                  <a:cxn ang="0">
                    <a:pos x="481" y="7398"/>
                  </a:cxn>
                  <a:cxn ang="0">
                    <a:pos x="855" y="8070"/>
                  </a:cxn>
                  <a:cxn ang="0">
                    <a:pos x="1336" y="8692"/>
                  </a:cxn>
                  <a:cxn ang="0">
                    <a:pos x="1915" y="9243"/>
                  </a:cxn>
                  <a:cxn ang="0">
                    <a:pos x="2555" y="9688"/>
                  </a:cxn>
                  <a:cxn ang="0">
                    <a:pos x="3240" y="10027"/>
                  </a:cxn>
                  <a:cxn ang="0">
                    <a:pos x="3960" y="10258"/>
                  </a:cxn>
                  <a:cxn ang="0">
                    <a:pos x="4701" y="10383"/>
                  </a:cxn>
                  <a:cxn ang="0">
                    <a:pos x="5450" y="10401"/>
                  </a:cxn>
                  <a:cxn ang="0">
                    <a:pos x="6195" y="10312"/>
                  </a:cxn>
                  <a:cxn ang="0">
                    <a:pos x="6923" y="10116"/>
                  </a:cxn>
                  <a:cxn ang="0">
                    <a:pos x="7622" y="9813"/>
                  </a:cxn>
                  <a:cxn ang="0">
                    <a:pos x="8279" y="9403"/>
                  </a:cxn>
                  <a:cxn ang="0">
                    <a:pos x="8880" y="8886"/>
                  </a:cxn>
                </a:cxnLst>
                <a:rect l="0" t="0" r="r" b="b"/>
                <a:pathLst>
                  <a:path w="10400" h="10407">
                    <a:moveTo>
                      <a:pt x="8880" y="8886"/>
                    </a:moveTo>
                    <a:lnTo>
                      <a:pt x="9064" y="8692"/>
                    </a:lnTo>
                    <a:lnTo>
                      <a:pt x="9237" y="8491"/>
                    </a:lnTo>
                    <a:lnTo>
                      <a:pt x="9397" y="8284"/>
                    </a:lnTo>
                    <a:lnTo>
                      <a:pt x="9545" y="8070"/>
                    </a:lnTo>
                    <a:lnTo>
                      <a:pt x="9682" y="7851"/>
                    </a:lnTo>
                    <a:lnTo>
                      <a:pt x="9807" y="7627"/>
                    </a:lnTo>
                    <a:lnTo>
                      <a:pt x="9919" y="7398"/>
                    </a:lnTo>
                    <a:lnTo>
                      <a:pt x="10021" y="7164"/>
                    </a:lnTo>
                    <a:lnTo>
                      <a:pt x="10109" y="6927"/>
                    </a:lnTo>
                    <a:lnTo>
                      <a:pt x="10186" y="6687"/>
                    </a:lnTo>
                    <a:lnTo>
                      <a:pt x="10252" y="6445"/>
                    </a:lnTo>
                    <a:lnTo>
                      <a:pt x="10305" y="6199"/>
                    </a:lnTo>
                    <a:lnTo>
                      <a:pt x="10347" y="5952"/>
                    </a:lnTo>
                    <a:lnTo>
                      <a:pt x="10376" y="5704"/>
                    </a:lnTo>
                    <a:lnTo>
                      <a:pt x="10395" y="5454"/>
                    </a:lnTo>
                    <a:lnTo>
                      <a:pt x="10400" y="5204"/>
                    </a:lnTo>
                    <a:lnTo>
                      <a:pt x="10395" y="4954"/>
                    </a:lnTo>
                    <a:lnTo>
                      <a:pt x="10376" y="4704"/>
                    </a:lnTo>
                    <a:lnTo>
                      <a:pt x="10347" y="4455"/>
                    </a:lnTo>
                    <a:lnTo>
                      <a:pt x="10305" y="4209"/>
                    </a:lnTo>
                    <a:lnTo>
                      <a:pt x="10252" y="3963"/>
                    </a:lnTo>
                    <a:lnTo>
                      <a:pt x="10186" y="3720"/>
                    </a:lnTo>
                    <a:lnTo>
                      <a:pt x="10109" y="3479"/>
                    </a:lnTo>
                    <a:lnTo>
                      <a:pt x="10021" y="3243"/>
                    </a:lnTo>
                    <a:lnTo>
                      <a:pt x="9919" y="3010"/>
                    </a:lnTo>
                    <a:lnTo>
                      <a:pt x="9807" y="2781"/>
                    </a:lnTo>
                    <a:lnTo>
                      <a:pt x="9682" y="2557"/>
                    </a:lnTo>
                    <a:lnTo>
                      <a:pt x="9545" y="2337"/>
                    </a:lnTo>
                    <a:lnTo>
                      <a:pt x="9397" y="2124"/>
                    </a:lnTo>
                    <a:lnTo>
                      <a:pt x="9237" y="1916"/>
                    </a:lnTo>
                    <a:lnTo>
                      <a:pt x="9064" y="1716"/>
                    </a:lnTo>
                    <a:lnTo>
                      <a:pt x="8880" y="1521"/>
                    </a:lnTo>
                    <a:lnTo>
                      <a:pt x="8686" y="1337"/>
                    </a:lnTo>
                    <a:lnTo>
                      <a:pt x="8485" y="1165"/>
                    </a:lnTo>
                    <a:lnTo>
                      <a:pt x="8279" y="1005"/>
                    </a:lnTo>
                    <a:lnTo>
                      <a:pt x="8065" y="856"/>
                    </a:lnTo>
                    <a:lnTo>
                      <a:pt x="7846" y="720"/>
                    </a:lnTo>
                    <a:lnTo>
                      <a:pt x="7622" y="595"/>
                    </a:lnTo>
                    <a:lnTo>
                      <a:pt x="7393" y="482"/>
                    </a:lnTo>
                    <a:lnTo>
                      <a:pt x="7160" y="381"/>
                    </a:lnTo>
                    <a:lnTo>
                      <a:pt x="6923" y="292"/>
                    </a:lnTo>
                    <a:lnTo>
                      <a:pt x="6683" y="214"/>
                    </a:lnTo>
                    <a:lnTo>
                      <a:pt x="6441" y="149"/>
                    </a:lnTo>
                    <a:lnTo>
                      <a:pt x="6195" y="95"/>
                    </a:lnTo>
                    <a:lnTo>
                      <a:pt x="5948" y="54"/>
                    </a:lnTo>
                    <a:lnTo>
                      <a:pt x="5700" y="24"/>
                    </a:lnTo>
                    <a:lnTo>
                      <a:pt x="5450" y="7"/>
                    </a:lnTo>
                    <a:lnTo>
                      <a:pt x="5200" y="0"/>
                    </a:lnTo>
                    <a:lnTo>
                      <a:pt x="4951" y="7"/>
                    </a:lnTo>
                    <a:lnTo>
                      <a:pt x="4701" y="24"/>
                    </a:lnTo>
                    <a:lnTo>
                      <a:pt x="4452" y="54"/>
                    </a:lnTo>
                    <a:lnTo>
                      <a:pt x="4206" y="95"/>
                    </a:lnTo>
                    <a:lnTo>
                      <a:pt x="3960" y="149"/>
                    </a:lnTo>
                    <a:lnTo>
                      <a:pt x="3717" y="214"/>
                    </a:lnTo>
                    <a:lnTo>
                      <a:pt x="3477" y="292"/>
                    </a:lnTo>
                    <a:lnTo>
                      <a:pt x="3240" y="381"/>
                    </a:lnTo>
                    <a:lnTo>
                      <a:pt x="3008" y="482"/>
                    </a:lnTo>
                    <a:lnTo>
                      <a:pt x="2778" y="595"/>
                    </a:lnTo>
                    <a:lnTo>
                      <a:pt x="2555" y="720"/>
                    </a:lnTo>
                    <a:lnTo>
                      <a:pt x="2335" y="856"/>
                    </a:lnTo>
                    <a:lnTo>
                      <a:pt x="2122" y="1005"/>
                    </a:lnTo>
                    <a:lnTo>
                      <a:pt x="1915" y="1165"/>
                    </a:lnTo>
                    <a:lnTo>
                      <a:pt x="1714" y="1337"/>
                    </a:lnTo>
                    <a:lnTo>
                      <a:pt x="1520" y="1521"/>
                    </a:lnTo>
                    <a:lnTo>
                      <a:pt x="1336" y="1716"/>
                    </a:lnTo>
                    <a:lnTo>
                      <a:pt x="1164" y="1916"/>
                    </a:lnTo>
                    <a:lnTo>
                      <a:pt x="1004" y="2124"/>
                    </a:lnTo>
                    <a:lnTo>
                      <a:pt x="855" y="2337"/>
                    </a:lnTo>
                    <a:lnTo>
                      <a:pt x="719" y="2557"/>
                    </a:lnTo>
                    <a:lnTo>
                      <a:pt x="594" y="2781"/>
                    </a:lnTo>
                    <a:lnTo>
                      <a:pt x="481" y="3010"/>
                    </a:lnTo>
                    <a:lnTo>
                      <a:pt x="380" y="3243"/>
                    </a:lnTo>
                    <a:lnTo>
                      <a:pt x="292" y="3479"/>
                    </a:lnTo>
                    <a:lnTo>
                      <a:pt x="214" y="3720"/>
                    </a:lnTo>
                    <a:lnTo>
                      <a:pt x="149" y="3963"/>
                    </a:lnTo>
                    <a:lnTo>
                      <a:pt x="95" y="4209"/>
                    </a:lnTo>
                    <a:lnTo>
                      <a:pt x="54" y="4455"/>
                    </a:lnTo>
                    <a:lnTo>
                      <a:pt x="23" y="4704"/>
                    </a:lnTo>
                    <a:lnTo>
                      <a:pt x="6" y="4954"/>
                    </a:lnTo>
                    <a:lnTo>
                      <a:pt x="0" y="5204"/>
                    </a:lnTo>
                    <a:lnTo>
                      <a:pt x="6" y="5454"/>
                    </a:lnTo>
                    <a:lnTo>
                      <a:pt x="23" y="5704"/>
                    </a:lnTo>
                    <a:lnTo>
                      <a:pt x="54" y="5952"/>
                    </a:lnTo>
                    <a:lnTo>
                      <a:pt x="95" y="6199"/>
                    </a:lnTo>
                    <a:lnTo>
                      <a:pt x="149" y="6445"/>
                    </a:lnTo>
                    <a:lnTo>
                      <a:pt x="214" y="6687"/>
                    </a:lnTo>
                    <a:lnTo>
                      <a:pt x="292" y="6927"/>
                    </a:lnTo>
                    <a:lnTo>
                      <a:pt x="380" y="7164"/>
                    </a:lnTo>
                    <a:lnTo>
                      <a:pt x="481" y="7398"/>
                    </a:lnTo>
                    <a:lnTo>
                      <a:pt x="594" y="7627"/>
                    </a:lnTo>
                    <a:lnTo>
                      <a:pt x="719" y="7851"/>
                    </a:lnTo>
                    <a:lnTo>
                      <a:pt x="855" y="8070"/>
                    </a:lnTo>
                    <a:lnTo>
                      <a:pt x="1004" y="8284"/>
                    </a:lnTo>
                    <a:lnTo>
                      <a:pt x="1164" y="8491"/>
                    </a:lnTo>
                    <a:lnTo>
                      <a:pt x="1336" y="8692"/>
                    </a:lnTo>
                    <a:lnTo>
                      <a:pt x="1520" y="8886"/>
                    </a:lnTo>
                    <a:lnTo>
                      <a:pt x="1714" y="9070"/>
                    </a:lnTo>
                    <a:lnTo>
                      <a:pt x="1915" y="9243"/>
                    </a:lnTo>
                    <a:lnTo>
                      <a:pt x="2122" y="9403"/>
                    </a:lnTo>
                    <a:lnTo>
                      <a:pt x="2335" y="9551"/>
                    </a:lnTo>
                    <a:lnTo>
                      <a:pt x="2555" y="9688"/>
                    </a:lnTo>
                    <a:lnTo>
                      <a:pt x="2778" y="9813"/>
                    </a:lnTo>
                    <a:lnTo>
                      <a:pt x="3008" y="9925"/>
                    </a:lnTo>
                    <a:lnTo>
                      <a:pt x="3240" y="10027"/>
                    </a:lnTo>
                    <a:lnTo>
                      <a:pt x="3477" y="10116"/>
                    </a:lnTo>
                    <a:lnTo>
                      <a:pt x="3717" y="10192"/>
                    </a:lnTo>
                    <a:lnTo>
                      <a:pt x="3960" y="10258"/>
                    </a:lnTo>
                    <a:lnTo>
                      <a:pt x="4206" y="10312"/>
                    </a:lnTo>
                    <a:lnTo>
                      <a:pt x="4452" y="10354"/>
                    </a:lnTo>
                    <a:lnTo>
                      <a:pt x="4701" y="10383"/>
                    </a:lnTo>
                    <a:lnTo>
                      <a:pt x="4951" y="10401"/>
                    </a:lnTo>
                    <a:lnTo>
                      <a:pt x="5200" y="10407"/>
                    </a:lnTo>
                    <a:lnTo>
                      <a:pt x="5450" y="10401"/>
                    </a:lnTo>
                    <a:lnTo>
                      <a:pt x="5700" y="10383"/>
                    </a:lnTo>
                    <a:lnTo>
                      <a:pt x="5948" y="10354"/>
                    </a:lnTo>
                    <a:lnTo>
                      <a:pt x="6195" y="10312"/>
                    </a:lnTo>
                    <a:lnTo>
                      <a:pt x="6441" y="10258"/>
                    </a:lnTo>
                    <a:lnTo>
                      <a:pt x="6683" y="10192"/>
                    </a:lnTo>
                    <a:lnTo>
                      <a:pt x="6923" y="10116"/>
                    </a:lnTo>
                    <a:lnTo>
                      <a:pt x="7160" y="10027"/>
                    </a:lnTo>
                    <a:lnTo>
                      <a:pt x="7393" y="9925"/>
                    </a:lnTo>
                    <a:lnTo>
                      <a:pt x="7622" y="9813"/>
                    </a:lnTo>
                    <a:lnTo>
                      <a:pt x="7846" y="9688"/>
                    </a:lnTo>
                    <a:lnTo>
                      <a:pt x="8065" y="9551"/>
                    </a:lnTo>
                    <a:lnTo>
                      <a:pt x="8279" y="9403"/>
                    </a:lnTo>
                    <a:lnTo>
                      <a:pt x="8485" y="9243"/>
                    </a:lnTo>
                    <a:lnTo>
                      <a:pt x="8686" y="9070"/>
                    </a:lnTo>
                    <a:lnTo>
                      <a:pt x="8880" y="8886"/>
                    </a:lnTo>
                  </a:path>
                </a:pathLst>
              </a:custGeom>
              <a:gradFill flip="none" rotWithShape="1">
                <a:gsLst>
                  <a:gs pos="0">
                    <a:srgbClr val="FFFFFF"/>
                  </a:gs>
                  <a:gs pos="50000">
                    <a:srgbClr val="FFFFFF"/>
                  </a:gs>
                  <a:gs pos="100000">
                    <a:srgbClr val="FFFFFF">
                      <a:lumMod val="85000"/>
                    </a:srgbClr>
                  </a:gs>
                </a:gsLst>
                <a:path path="circle">
                  <a:fillToRect l="50000" t="50000" r="50000" b="50000"/>
                </a:path>
                <a:tileRect/>
              </a:gra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grpSp>
        <p:sp>
          <p:nvSpPr>
            <p:cNvPr id="9" name="Freeform 196">
              <a:extLst>
                <a:ext uri="{FF2B5EF4-FFF2-40B4-BE49-F238E27FC236}">
                  <a16:creationId xmlns:a16="http://schemas.microsoft.com/office/drawing/2014/main" id="{56638869-BCC1-6751-4E7B-72698F399A83}"/>
                </a:ext>
              </a:extLst>
            </p:cNvPr>
            <p:cNvSpPr>
              <a:spLocks/>
            </p:cNvSpPr>
            <p:nvPr/>
          </p:nvSpPr>
          <p:spPr bwMode="auto">
            <a:xfrm>
              <a:off x="2476106" y="2830864"/>
              <a:ext cx="1424708" cy="926056"/>
            </a:xfrm>
            <a:custGeom>
              <a:avLst/>
              <a:gdLst>
                <a:gd name="T0" fmla="*/ 242 w 319"/>
                <a:gd name="T1" fmla="*/ 58 h 207"/>
                <a:gd name="T2" fmla="*/ 229 w 319"/>
                <a:gd name="T3" fmla="*/ 59 h 207"/>
                <a:gd name="T4" fmla="*/ 218 w 319"/>
                <a:gd name="T5" fmla="*/ 35 h 207"/>
                <a:gd name="T6" fmla="*/ 199 w 319"/>
                <a:gd name="T7" fmla="*/ 16 h 207"/>
                <a:gd name="T8" fmla="*/ 175 w 319"/>
                <a:gd name="T9" fmla="*/ 4 h 207"/>
                <a:gd name="T10" fmla="*/ 148 w 319"/>
                <a:gd name="T11" fmla="*/ 0 h 207"/>
                <a:gd name="T12" fmla="*/ 140 w 319"/>
                <a:gd name="T13" fmla="*/ 0 h 207"/>
                <a:gd name="T14" fmla="*/ 124 w 319"/>
                <a:gd name="T15" fmla="*/ 4 h 207"/>
                <a:gd name="T16" fmla="*/ 108 w 319"/>
                <a:gd name="T17" fmla="*/ 10 h 207"/>
                <a:gd name="T18" fmla="*/ 95 w 319"/>
                <a:gd name="T19" fmla="*/ 18 h 207"/>
                <a:gd name="T20" fmla="*/ 83 w 319"/>
                <a:gd name="T21" fmla="*/ 30 h 207"/>
                <a:gd name="T22" fmla="*/ 74 w 319"/>
                <a:gd name="T23" fmla="*/ 43 h 207"/>
                <a:gd name="T24" fmla="*/ 68 w 319"/>
                <a:gd name="T25" fmla="*/ 58 h 207"/>
                <a:gd name="T26" fmla="*/ 64 w 319"/>
                <a:gd name="T27" fmla="*/ 74 h 207"/>
                <a:gd name="T28" fmla="*/ 64 w 319"/>
                <a:gd name="T29" fmla="*/ 83 h 207"/>
                <a:gd name="T30" fmla="*/ 65 w 319"/>
                <a:gd name="T31" fmla="*/ 95 h 207"/>
                <a:gd name="T32" fmla="*/ 57 w 319"/>
                <a:gd name="T33" fmla="*/ 94 h 207"/>
                <a:gd name="T34" fmla="*/ 36 w 319"/>
                <a:gd name="T35" fmla="*/ 99 h 207"/>
                <a:gd name="T36" fmla="*/ 17 w 319"/>
                <a:gd name="T37" fmla="*/ 111 h 207"/>
                <a:gd name="T38" fmla="*/ 5 w 319"/>
                <a:gd name="T39" fmla="*/ 128 h 207"/>
                <a:gd name="T40" fmla="*/ 0 w 319"/>
                <a:gd name="T41" fmla="*/ 151 h 207"/>
                <a:gd name="T42" fmla="*/ 1 w 319"/>
                <a:gd name="T43" fmla="*/ 162 h 207"/>
                <a:gd name="T44" fmla="*/ 10 w 319"/>
                <a:gd name="T45" fmla="*/ 182 h 207"/>
                <a:gd name="T46" fmla="*/ 25 w 319"/>
                <a:gd name="T47" fmla="*/ 197 h 207"/>
                <a:gd name="T48" fmla="*/ 46 w 319"/>
                <a:gd name="T49" fmla="*/ 206 h 207"/>
                <a:gd name="T50" fmla="*/ 137 w 319"/>
                <a:gd name="T51" fmla="*/ 207 h 207"/>
                <a:gd name="T52" fmla="*/ 104 w 319"/>
                <a:gd name="T53" fmla="*/ 147 h 207"/>
                <a:gd name="T54" fmla="*/ 216 w 319"/>
                <a:gd name="T55" fmla="*/ 147 h 207"/>
                <a:gd name="T56" fmla="*/ 181 w 319"/>
                <a:gd name="T57" fmla="*/ 207 h 207"/>
                <a:gd name="T58" fmla="*/ 242 w 319"/>
                <a:gd name="T59" fmla="*/ 207 h 207"/>
                <a:gd name="T60" fmla="*/ 258 w 319"/>
                <a:gd name="T61" fmla="*/ 206 h 207"/>
                <a:gd name="T62" fmla="*/ 272 w 319"/>
                <a:gd name="T63" fmla="*/ 201 h 207"/>
                <a:gd name="T64" fmla="*/ 285 w 319"/>
                <a:gd name="T65" fmla="*/ 194 h 207"/>
                <a:gd name="T66" fmla="*/ 296 w 319"/>
                <a:gd name="T67" fmla="*/ 185 h 207"/>
                <a:gd name="T68" fmla="*/ 306 w 319"/>
                <a:gd name="T69" fmla="*/ 174 h 207"/>
                <a:gd name="T70" fmla="*/ 313 w 319"/>
                <a:gd name="T71" fmla="*/ 161 h 207"/>
                <a:gd name="T72" fmla="*/ 317 w 319"/>
                <a:gd name="T73" fmla="*/ 148 h 207"/>
                <a:gd name="T74" fmla="*/ 319 w 319"/>
                <a:gd name="T75" fmla="*/ 132 h 207"/>
                <a:gd name="T76" fmla="*/ 318 w 319"/>
                <a:gd name="T77" fmla="*/ 125 h 207"/>
                <a:gd name="T78" fmla="*/ 315 w 319"/>
                <a:gd name="T79" fmla="*/ 111 h 207"/>
                <a:gd name="T80" fmla="*/ 310 w 319"/>
                <a:gd name="T81" fmla="*/ 97 h 207"/>
                <a:gd name="T82" fmla="*/ 301 w 319"/>
                <a:gd name="T83" fmla="*/ 85 h 207"/>
                <a:gd name="T84" fmla="*/ 291 w 319"/>
                <a:gd name="T85" fmla="*/ 74 h 207"/>
                <a:gd name="T86" fmla="*/ 279 w 319"/>
                <a:gd name="T87" fmla="*/ 67 h 207"/>
                <a:gd name="T88" fmla="*/ 265 w 319"/>
                <a:gd name="T89" fmla="*/ 61 h 207"/>
                <a:gd name="T90" fmla="*/ 250 w 319"/>
                <a:gd name="T91" fmla="*/ 58 h 207"/>
                <a:gd name="T92" fmla="*/ 242 w 319"/>
                <a:gd name="T93" fmla="*/ 5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207">
                  <a:moveTo>
                    <a:pt x="242" y="58"/>
                  </a:moveTo>
                  <a:lnTo>
                    <a:pt x="242" y="58"/>
                  </a:lnTo>
                  <a:lnTo>
                    <a:pt x="229" y="59"/>
                  </a:lnTo>
                  <a:lnTo>
                    <a:pt x="229" y="59"/>
                  </a:lnTo>
                  <a:lnTo>
                    <a:pt x="225" y="46"/>
                  </a:lnTo>
                  <a:lnTo>
                    <a:pt x="218" y="35"/>
                  </a:lnTo>
                  <a:lnTo>
                    <a:pt x="209" y="25"/>
                  </a:lnTo>
                  <a:lnTo>
                    <a:pt x="199" y="16"/>
                  </a:lnTo>
                  <a:lnTo>
                    <a:pt x="188" y="9"/>
                  </a:lnTo>
                  <a:lnTo>
                    <a:pt x="175" y="4"/>
                  </a:lnTo>
                  <a:lnTo>
                    <a:pt x="163" y="1"/>
                  </a:lnTo>
                  <a:lnTo>
                    <a:pt x="148" y="0"/>
                  </a:lnTo>
                  <a:lnTo>
                    <a:pt x="148" y="0"/>
                  </a:lnTo>
                  <a:lnTo>
                    <a:pt x="140" y="0"/>
                  </a:lnTo>
                  <a:lnTo>
                    <a:pt x="131" y="2"/>
                  </a:lnTo>
                  <a:lnTo>
                    <a:pt x="124" y="4"/>
                  </a:lnTo>
                  <a:lnTo>
                    <a:pt x="115" y="6"/>
                  </a:lnTo>
                  <a:lnTo>
                    <a:pt x="108" y="10"/>
                  </a:lnTo>
                  <a:lnTo>
                    <a:pt x="101" y="14"/>
                  </a:lnTo>
                  <a:lnTo>
                    <a:pt x="95" y="18"/>
                  </a:lnTo>
                  <a:lnTo>
                    <a:pt x="88" y="24"/>
                  </a:lnTo>
                  <a:lnTo>
                    <a:pt x="83" y="30"/>
                  </a:lnTo>
                  <a:lnTo>
                    <a:pt x="78" y="36"/>
                  </a:lnTo>
                  <a:lnTo>
                    <a:pt x="74" y="43"/>
                  </a:lnTo>
                  <a:lnTo>
                    <a:pt x="70" y="51"/>
                  </a:lnTo>
                  <a:lnTo>
                    <a:pt x="68" y="58"/>
                  </a:lnTo>
                  <a:lnTo>
                    <a:pt x="66" y="66"/>
                  </a:lnTo>
                  <a:lnTo>
                    <a:pt x="64" y="74"/>
                  </a:lnTo>
                  <a:lnTo>
                    <a:pt x="64" y="83"/>
                  </a:lnTo>
                  <a:lnTo>
                    <a:pt x="64" y="83"/>
                  </a:lnTo>
                  <a:lnTo>
                    <a:pt x="65" y="95"/>
                  </a:lnTo>
                  <a:lnTo>
                    <a:pt x="65" y="95"/>
                  </a:lnTo>
                  <a:lnTo>
                    <a:pt x="57" y="94"/>
                  </a:lnTo>
                  <a:lnTo>
                    <a:pt x="57" y="94"/>
                  </a:lnTo>
                  <a:lnTo>
                    <a:pt x="46" y="95"/>
                  </a:lnTo>
                  <a:lnTo>
                    <a:pt x="36" y="99"/>
                  </a:lnTo>
                  <a:lnTo>
                    <a:pt x="25" y="104"/>
                  </a:lnTo>
                  <a:lnTo>
                    <a:pt x="17" y="111"/>
                  </a:lnTo>
                  <a:lnTo>
                    <a:pt x="10" y="119"/>
                  </a:lnTo>
                  <a:lnTo>
                    <a:pt x="5" y="128"/>
                  </a:lnTo>
                  <a:lnTo>
                    <a:pt x="1" y="139"/>
                  </a:lnTo>
                  <a:lnTo>
                    <a:pt x="0" y="151"/>
                  </a:lnTo>
                  <a:lnTo>
                    <a:pt x="0" y="151"/>
                  </a:lnTo>
                  <a:lnTo>
                    <a:pt x="1" y="162"/>
                  </a:lnTo>
                  <a:lnTo>
                    <a:pt x="5" y="173"/>
                  </a:lnTo>
                  <a:lnTo>
                    <a:pt x="10" y="182"/>
                  </a:lnTo>
                  <a:lnTo>
                    <a:pt x="17" y="190"/>
                  </a:lnTo>
                  <a:lnTo>
                    <a:pt x="25" y="197"/>
                  </a:lnTo>
                  <a:lnTo>
                    <a:pt x="36" y="203"/>
                  </a:lnTo>
                  <a:lnTo>
                    <a:pt x="46" y="206"/>
                  </a:lnTo>
                  <a:lnTo>
                    <a:pt x="57" y="207"/>
                  </a:lnTo>
                  <a:lnTo>
                    <a:pt x="137" y="207"/>
                  </a:lnTo>
                  <a:lnTo>
                    <a:pt x="137" y="147"/>
                  </a:lnTo>
                  <a:lnTo>
                    <a:pt x="104" y="147"/>
                  </a:lnTo>
                  <a:lnTo>
                    <a:pt x="160" y="73"/>
                  </a:lnTo>
                  <a:lnTo>
                    <a:pt x="216" y="147"/>
                  </a:lnTo>
                  <a:lnTo>
                    <a:pt x="181" y="147"/>
                  </a:lnTo>
                  <a:lnTo>
                    <a:pt x="181" y="207"/>
                  </a:lnTo>
                  <a:lnTo>
                    <a:pt x="242" y="207"/>
                  </a:lnTo>
                  <a:lnTo>
                    <a:pt x="242" y="207"/>
                  </a:lnTo>
                  <a:lnTo>
                    <a:pt x="250" y="207"/>
                  </a:lnTo>
                  <a:lnTo>
                    <a:pt x="258" y="206"/>
                  </a:lnTo>
                  <a:lnTo>
                    <a:pt x="265" y="204"/>
                  </a:lnTo>
                  <a:lnTo>
                    <a:pt x="272" y="201"/>
                  </a:lnTo>
                  <a:lnTo>
                    <a:pt x="279" y="197"/>
                  </a:lnTo>
                  <a:lnTo>
                    <a:pt x="285" y="194"/>
                  </a:lnTo>
                  <a:lnTo>
                    <a:pt x="291" y="190"/>
                  </a:lnTo>
                  <a:lnTo>
                    <a:pt x="296" y="185"/>
                  </a:lnTo>
                  <a:lnTo>
                    <a:pt x="301" y="180"/>
                  </a:lnTo>
                  <a:lnTo>
                    <a:pt x="306" y="174"/>
                  </a:lnTo>
                  <a:lnTo>
                    <a:pt x="310" y="167"/>
                  </a:lnTo>
                  <a:lnTo>
                    <a:pt x="313" y="161"/>
                  </a:lnTo>
                  <a:lnTo>
                    <a:pt x="315" y="154"/>
                  </a:lnTo>
                  <a:lnTo>
                    <a:pt x="317" y="148"/>
                  </a:lnTo>
                  <a:lnTo>
                    <a:pt x="318" y="139"/>
                  </a:lnTo>
                  <a:lnTo>
                    <a:pt x="319" y="132"/>
                  </a:lnTo>
                  <a:lnTo>
                    <a:pt x="319" y="132"/>
                  </a:lnTo>
                  <a:lnTo>
                    <a:pt x="318" y="125"/>
                  </a:lnTo>
                  <a:lnTo>
                    <a:pt x="317" y="118"/>
                  </a:lnTo>
                  <a:lnTo>
                    <a:pt x="315" y="111"/>
                  </a:lnTo>
                  <a:lnTo>
                    <a:pt x="313" y="103"/>
                  </a:lnTo>
                  <a:lnTo>
                    <a:pt x="310" y="97"/>
                  </a:lnTo>
                  <a:lnTo>
                    <a:pt x="306" y="91"/>
                  </a:lnTo>
                  <a:lnTo>
                    <a:pt x="301" y="85"/>
                  </a:lnTo>
                  <a:lnTo>
                    <a:pt x="296" y="79"/>
                  </a:lnTo>
                  <a:lnTo>
                    <a:pt x="291" y="74"/>
                  </a:lnTo>
                  <a:lnTo>
                    <a:pt x="285" y="70"/>
                  </a:lnTo>
                  <a:lnTo>
                    <a:pt x="279" y="67"/>
                  </a:lnTo>
                  <a:lnTo>
                    <a:pt x="272" y="64"/>
                  </a:lnTo>
                  <a:lnTo>
                    <a:pt x="265" y="61"/>
                  </a:lnTo>
                  <a:lnTo>
                    <a:pt x="258" y="59"/>
                  </a:lnTo>
                  <a:lnTo>
                    <a:pt x="250" y="58"/>
                  </a:lnTo>
                  <a:lnTo>
                    <a:pt x="242" y="58"/>
                  </a:lnTo>
                  <a:lnTo>
                    <a:pt x="242" y="58"/>
                  </a:ln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000000">
                    <a:lumMod val="65000"/>
                    <a:lumOff val="35000"/>
                  </a:srgbClr>
                </a:solidFill>
                <a:effectLst/>
                <a:uLnTx/>
                <a:uFillTx/>
                <a:cs typeface="+mn-ea"/>
                <a:sym typeface="+mn-lt"/>
              </a:endParaRPr>
            </a:p>
          </p:txBody>
        </p:sp>
      </p:grpSp>
      <p:pic>
        <p:nvPicPr>
          <p:cNvPr id="19" name="Imagem 18">
            <a:extLst>
              <a:ext uri="{FF2B5EF4-FFF2-40B4-BE49-F238E27FC236}">
                <a16:creationId xmlns:a16="http://schemas.microsoft.com/office/drawing/2014/main" id="{55521CD3-2DF3-9A4C-F5AF-0104E16A09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361224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Arrow: Pentagon 10">
            <a:extLst>
              <a:ext uri="{FF2B5EF4-FFF2-40B4-BE49-F238E27FC236}">
                <a16:creationId xmlns:a16="http://schemas.microsoft.com/office/drawing/2014/main" id="{8D632C37-4AA2-89D7-AA5F-57FEAAA86BB4}"/>
              </a:ext>
            </a:extLst>
          </p:cNvPr>
          <p:cNvSpPr/>
          <p:nvPr/>
        </p:nvSpPr>
        <p:spPr>
          <a:xfrm>
            <a:off x="0" y="1577501"/>
            <a:ext cx="2324101" cy="1508125"/>
          </a:xfrm>
          <a:prstGeom prst="homePlate">
            <a:avLst>
              <a:gd name="adj" fmla="val 41472"/>
            </a:avLst>
          </a:prstGeom>
          <a:solidFill>
            <a:srgbClr val="C00000"/>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a:ln>
                <a:noFill/>
              </a:ln>
              <a:solidFill>
                <a:prstClr val="white"/>
              </a:solidFill>
              <a:effectLst/>
              <a:uLnTx/>
              <a:uFillTx/>
              <a:cs typeface="+mn-ea"/>
              <a:sym typeface="+mn-lt"/>
            </a:endParaRPr>
          </a:p>
        </p:txBody>
      </p:sp>
      <p:sp>
        <p:nvSpPr>
          <p:cNvPr id="102" name="Arrow: Pentagon 11">
            <a:extLst>
              <a:ext uri="{FF2B5EF4-FFF2-40B4-BE49-F238E27FC236}">
                <a16:creationId xmlns:a16="http://schemas.microsoft.com/office/drawing/2014/main" id="{1F877EA3-658A-420E-5398-547914D9446F}"/>
              </a:ext>
            </a:extLst>
          </p:cNvPr>
          <p:cNvSpPr/>
          <p:nvPr/>
        </p:nvSpPr>
        <p:spPr>
          <a:xfrm>
            <a:off x="967612" y="1950564"/>
            <a:ext cx="764783" cy="762000"/>
          </a:xfrm>
          <a:prstGeom prst="homePlate">
            <a:avLst>
              <a:gd name="adj" fmla="val 41472"/>
            </a:avLst>
          </a:prstGeom>
          <a:solidFill>
            <a:sysClr val="window" lastClr="FFFFFF"/>
          </a:solidFill>
          <a:ln w="12700" cap="flat" cmpd="sng" algn="ctr">
            <a:noFill/>
            <a:prstDash val="solid"/>
            <a:miter lim="800000"/>
          </a:ln>
          <a:effectLst>
            <a:outerShdw blurRad="228600" dist="165100" dir="2700000" sx="90000" sy="90000" algn="t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a:ln>
                <a:noFill/>
              </a:ln>
              <a:solidFill>
                <a:prstClr val="white"/>
              </a:solidFill>
              <a:effectLst/>
              <a:uLnTx/>
              <a:uFillTx/>
              <a:cs typeface="+mn-ea"/>
              <a:sym typeface="+mn-lt"/>
            </a:endParaRPr>
          </a:p>
        </p:txBody>
      </p:sp>
      <p:grpSp>
        <p:nvGrpSpPr>
          <p:cNvPr id="103" name="Group 13">
            <a:extLst>
              <a:ext uri="{FF2B5EF4-FFF2-40B4-BE49-F238E27FC236}">
                <a16:creationId xmlns:a16="http://schemas.microsoft.com/office/drawing/2014/main" id="{F281FB1E-F109-6498-2F93-DFB332C6667C}"/>
              </a:ext>
            </a:extLst>
          </p:cNvPr>
          <p:cNvGrpSpPr/>
          <p:nvPr/>
        </p:nvGrpSpPr>
        <p:grpSpPr>
          <a:xfrm>
            <a:off x="1160838" y="2186208"/>
            <a:ext cx="199926" cy="290711"/>
            <a:chOff x="10146507" y="3505994"/>
            <a:chExt cx="319881" cy="465138"/>
          </a:xfrm>
          <a:solidFill>
            <a:sysClr val="windowText" lastClr="000000">
              <a:lumMod val="75000"/>
              <a:lumOff val="25000"/>
            </a:sysClr>
          </a:solidFill>
        </p:grpSpPr>
        <p:sp>
          <p:nvSpPr>
            <p:cNvPr id="104" name="AutoShape 30">
              <a:extLst>
                <a:ext uri="{FF2B5EF4-FFF2-40B4-BE49-F238E27FC236}">
                  <a16:creationId xmlns:a16="http://schemas.microsoft.com/office/drawing/2014/main" id="{16818400-2061-3882-DD3D-97DD4F1E6C73}"/>
                </a:ext>
              </a:extLst>
            </p:cNvPr>
            <p:cNvSpPr>
              <a:spLocks/>
            </p:cNvSpPr>
            <p:nvPr/>
          </p:nvSpPr>
          <p:spPr bwMode="auto">
            <a:xfrm>
              <a:off x="10146507" y="3505994"/>
              <a:ext cx="319881" cy="465138"/>
            </a:xfrm>
            <a:custGeom>
              <a:avLst/>
              <a:gdLst>
                <a:gd name="T0" fmla="*/ 10383 w 20767"/>
                <a:gd name="T1" fmla="*/ 10800 h 21600"/>
                <a:gd name="T2" fmla="*/ 10383 w 20767"/>
                <a:gd name="T3" fmla="*/ 10800 h 21600"/>
                <a:gd name="T4" fmla="*/ 10383 w 20767"/>
                <a:gd name="T5" fmla="*/ 10800 h 21600"/>
                <a:gd name="T6" fmla="*/ 10383 w 20767"/>
                <a:gd name="T7" fmla="*/ 10800 h 21600"/>
              </a:gdLst>
              <a:ahLst/>
              <a:cxnLst>
                <a:cxn ang="0">
                  <a:pos x="T0" y="T1"/>
                </a:cxn>
                <a:cxn ang="0">
                  <a:pos x="T2" y="T3"/>
                </a:cxn>
                <a:cxn ang="0">
                  <a:pos x="T4" y="T5"/>
                </a:cxn>
                <a:cxn ang="0">
                  <a:pos x="T6" y="T7"/>
                </a:cxn>
              </a:cxnLst>
              <a:rect l="0" t="0" r="r" b="b"/>
              <a:pathLst>
                <a:path w="20767" h="21600">
                  <a:moveTo>
                    <a:pt x="18566" y="16551"/>
                  </a:moveTo>
                  <a:cubicBezTo>
                    <a:pt x="17960" y="18284"/>
                    <a:pt x="17274" y="20249"/>
                    <a:pt x="9436" y="20249"/>
                  </a:cubicBezTo>
                  <a:cubicBezTo>
                    <a:pt x="4711" y="20249"/>
                    <a:pt x="1888" y="17809"/>
                    <a:pt x="1888" y="15451"/>
                  </a:cubicBezTo>
                  <a:cubicBezTo>
                    <a:pt x="1888" y="13645"/>
                    <a:pt x="2349" y="12161"/>
                    <a:pt x="2835" y="10591"/>
                  </a:cubicBezTo>
                  <a:cubicBezTo>
                    <a:pt x="3454" y="8600"/>
                    <a:pt x="4088" y="6563"/>
                    <a:pt x="3813" y="3868"/>
                  </a:cubicBezTo>
                  <a:cubicBezTo>
                    <a:pt x="6723" y="6750"/>
                    <a:pt x="7759" y="10567"/>
                    <a:pt x="7759" y="10567"/>
                  </a:cubicBezTo>
                  <a:cubicBezTo>
                    <a:pt x="7759" y="10567"/>
                    <a:pt x="10468" y="7846"/>
                    <a:pt x="11196" y="6582"/>
                  </a:cubicBezTo>
                  <a:cubicBezTo>
                    <a:pt x="11755" y="7395"/>
                    <a:pt x="12267" y="10124"/>
                    <a:pt x="12267" y="12825"/>
                  </a:cubicBezTo>
                  <a:cubicBezTo>
                    <a:pt x="12267" y="12825"/>
                    <a:pt x="14773" y="11347"/>
                    <a:pt x="16653" y="9127"/>
                  </a:cubicBezTo>
                  <a:cubicBezTo>
                    <a:pt x="18632" y="11666"/>
                    <a:pt x="19346" y="14320"/>
                    <a:pt x="18566" y="16551"/>
                  </a:cubicBezTo>
                  <a:moveTo>
                    <a:pt x="16041" y="6075"/>
                  </a:moveTo>
                  <a:cubicBezTo>
                    <a:pt x="15982" y="7879"/>
                    <a:pt x="14088" y="9404"/>
                    <a:pt x="14088" y="9404"/>
                  </a:cubicBezTo>
                  <a:cubicBezTo>
                    <a:pt x="14088" y="6046"/>
                    <a:pt x="10380" y="3375"/>
                    <a:pt x="10380" y="3375"/>
                  </a:cubicBezTo>
                  <a:cubicBezTo>
                    <a:pt x="10380" y="3375"/>
                    <a:pt x="10330" y="5373"/>
                    <a:pt x="8452" y="7389"/>
                  </a:cubicBezTo>
                  <a:cubicBezTo>
                    <a:pt x="6574" y="2686"/>
                    <a:pt x="938" y="0"/>
                    <a:pt x="938" y="0"/>
                  </a:cubicBezTo>
                  <a:cubicBezTo>
                    <a:pt x="3756" y="7389"/>
                    <a:pt x="0" y="10076"/>
                    <a:pt x="0" y="15451"/>
                  </a:cubicBezTo>
                  <a:cubicBezTo>
                    <a:pt x="0" y="18604"/>
                    <a:pt x="3730" y="21599"/>
                    <a:pt x="9436" y="21599"/>
                  </a:cubicBezTo>
                  <a:cubicBezTo>
                    <a:pt x="17888" y="21599"/>
                    <a:pt x="19523" y="19379"/>
                    <a:pt x="20396" y="16878"/>
                  </a:cubicBezTo>
                  <a:cubicBezTo>
                    <a:pt x="21599" y="13436"/>
                    <a:pt x="19797" y="9432"/>
                    <a:pt x="16041" y="607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solidFill>
                  <a:srgbClr val="FFFFFF"/>
                </a:solidFill>
                <a:effectLst>
                  <a:outerShdw blurRad="38100" dist="38100" dir="2700000" algn="tl">
                    <a:srgbClr val="000000"/>
                  </a:outerShdw>
                </a:effectLst>
                <a:uLnTx/>
                <a:uFillTx/>
                <a:cs typeface="+mn-ea"/>
                <a:sym typeface="+mn-lt"/>
              </a:endParaRPr>
            </a:p>
          </p:txBody>
        </p:sp>
        <p:sp>
          <p:nvSpPr>
            <p:cNvPr id="105" name="AutoShape 31">
              <a:extLst>
                <a:ext uri="{FF2B5EF4-FFF2-40B4-BE49-F238E27FC236}">
                  <a16:creationId xmlns:a16="http://schemas.microsoft.com/office/drawing/2014/main" id="{AD043CF5-C104-473E-F7A5-3EA477A4F19E}"/>
                </a:ext>
              </a:extLst>
            </p:cNvPr>
            <p:cNvSpPr>
              <a:spLocks/>
            </p:cNvSpPr>
            <p:nvPr/>
          </p:nvSpPr>
          <p:spPr bwMode="auto">
            <a:xfrm>
              <a:off x="10205244" y="3709194"/>
              <a:ext cx="205580" cy="166688"/>
            </a:xfrm>
            <a:custGeom>
              <a:avLst/>
              <a:gdLst>
                <a:gd name="T0" fmla="*/ 10641 w 21282"/>
                <a:gd name="T1" fmla="*/ 10800 h 21600"/>
                <a:gd name="T2" fmla="*/ 10641 w 21282"/>
                <a:gd name="T3" fmla="*/ 10800 h 21600"/>
                <a:gd name="T4" fmla="*/ 10641 w 21282"/>
                <a:gd name="T5" fmla="*/ 10800 h 21600"/>
                <a:gd name="T6" fmla="*/ 10641 w 21282"/>
                <a:gd name="T7" fmla="*/ 10800 h 21600"/>
              </a:gdLst>
              <a:ahLst/>
              <a:cxnLst>
                <a:cxn ang="0">
                  <a:pos x="T0" y="T1"/>
                </a:cxn>
                <a:cxn ang="0">
                  <a:pos x="T2" y="T3"/>
                </a:cxn>
                <a:cxn ang="0">
                  <a:pos x="T4" y="T5"/>
                </a:cxn>
                <a:cxn ang="0">
                  <a:pos x="T6" y="T7"/>
                </a:cxn>
              </a:cxnLst>
              <a:rect l="0" t="0" r="r" b="b"/>
              <a:pathLst>
                <a:path w="21282" h="21600">
                  <a:moveTo>
                    <a:pt x="20698" y="5891"/>
                  </a:moveTo>
                  <a:lnTo>
                    <a:pt x="19424" y="7749"/>
                  </a:lnTo>
                  <a:cubicBezTo>
                    <a:pt x="17846" y="10064"/>
                    <a:pt x="16352" y="12259"/>
                    <a:pt x="12365" y="14784"/>
                  </a:cubicBezTo>
                  <a:cubicBezTo>
                    <a:pt x="11794" y="12631"/>
                    <a:pt x="11275" y="10259"/>
                    <a:pt x="11275" y="6631"/>
                  </a:cubicBezTo>
                  <a:lnTo>
                    <a:pt x="11275" y="3408"/>
                  </a:lnTo>
                  <a:lnTo>
                    <a:pt x="9000" y="7893"/>
                  </a:lnTo>
                  <a:cubicBezTo>
                    <a:pt x="8233" y="9421"/>
                    <a:pt x="7598" y="10690"/>
                    <a:pt x="6649" y="12373"/>
                  </a:cubicBezTo>
                  <a:cubicBezTo>
                    <a:pt x="5211" y="8296"/>
                    <a:pt x="4195" y="5281"/>
                    <a:pt x="3422" y="2545"/>
                  </a:cubicBezTo>
                  <a:lnTo>
                    <a:pt x="2705" y="0"/>
                  </a:lnTo>
                  <a:lnTo>
                    <a:pt x="1926" y="2847"/>
                  </a:lnTo>
                  <a:cubicBezTo>
                    <a:pt x="936" y="6469"/>
                    <a:pt x="0" y="9891"/>
                    <a:pt x="0" y="18771"/>
                  </a:cubicBezTo>
                  <a:cubicBezTo>
                    <a:pt x="0" y="19292"/>
                    <a:pt x="333" y="19714"/>
                    <a:pt x="749" y="19714"/>
                  </a:cubicBezTo>
                  <a:cubicBezTo>
                    <a:pt x="1162" y="19714"/>
                    <a:pt x="1499" y="19292"/>
                    <a:pt x="1499" y="18771"/>
                  </a:cubicBezTo>
                  <a:cubicBezTo>
                    <a:pt x="1499" y="11964"/>
                    <a:pt x="2037" y="8594"/>
                    <a:pt x="2758" y="5681"/>
                  </a:cubicBezTo>
                  <a:cubicBezTo>
                    <a:pt x="3537" y="8174"/>
                    <a:pt x="4520" y="11009"/>
                    <a:pt x="5812" y="14638"/>
                  </a:cubicBezTo>
                  <a:lnTo>
                    <a:pt x="6339" y="16117"/>
                  </a:lnTo>
                  <a:lnTo>
                    <a:pt x="7100" y="14811"/>
                  </a:lnTo>
                  <a:cubicBezTo>
                    <a:pt x="8344" y="12681"/>
                    <a:pt x="9085" y="11248"/>
                    <a:pt x="9896" y="9638"/>
                  </a:cubicBezTo>
                  <a:cubicBezTo>
                    <a:pt x="10133" y="12428"/>
                    <a:pt x="10681" y="14428"/>
                    <a:pt x="11223" y="16408"/>
                  </a:cubicBezTo>
                  <a:lnTo>
                    <a:pt x="11495" y="17404"/>
                  </a:lnTo>
                  <a:lnTo>
                    <a:pt x="12253" y="16953"/>
                  </a:lnTo>
                  <a:cubicBezTo>
                    <a:pt x="16306" y="14531"/>
                    <a:pt x="18203" y="12327"/>
                    <a:pt x="19708" y="10211"/>
                  </a:cubicBezTo>
                  <a:cubicBezTo>
                    <a:pt x="19942" y="13727"/>
                    <a:pt x="19573" y="17574"/>
                    <a:pt x="18698" y="20305"/>
                  </a:cubicBezTo>
                  <a:cubicBezTo>
                    <a:pt x="18543" y="20787"/>
                    <a:pt x="18730" y="21336"/>
                    <a:pt x="19114" y="21531"/>
                  </a:cubicBezTo>
                  <a:cubicBezTo>
                    <a:pt x="19204" y="21577"/>
                    <a:pt x="19301" y="21599"/>
                    <a:pt x="19395" y="21599"/>
                  </a:cubicBezTo>
                  <a:cubicBezTo>
                    <a:pt x="19690" y="21599"/>
                    <a:pt x="19972" y="21377"/>
                    <a:pt x="20089" y="21008"/>
                  </a:cubicBezTo>
                  <a:cubicBezTo>
                    <a:pt x="21251" y="17380"/>
                    <a:pt x="21600" y="12213"/>
                    <a:pt x="20976" y="7841"/>
                  </a:cubicBezTo>
                  <a:cubicBezTo>
                    <a:pt x="20976" y="7841"/>
                    <a:pt x="20698" y="5891"/>
                    <a:pt x="20698" y="5891"/>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solidFill>
                  <a:srgbClr val="FFFFFF"/>
                </a:solidFill>
                <a:effectLst>
                  <a:outerShdw blurRad="38100" dist="38100" dir="2700000" algn="tl">
                    <a:srgbClr val="000000"/>
                  </a:outerShdw>
                </a:effectLst>
                <a:uLnTx/>
                <a:uFillTx/>
                <a:cs typeface="+mn-ea"/>
                <a:sym typeface="+mn-lt"/>
              </a:endParaRPr>
            </a:p>
          </p:txBody>
        </p:sp>
      </p:grpSp>
      <p:sp>
        <p:nvSpPr>
          <p:cNvPr id="111" name="矩形 51">
            <a:extLst>
              <a:ext uri="{FF2B5EF4-FFF2-40B4-BE49-F238E27FC236}">
                <a16:creationId xmlns:a16="http://schemas.microsoft.com/office/drawing/2014/main" id="{218A1723-10B4-F126-65BB-B50D5528CBA6}"/>
              </a:ext>
            </a:extLst>
          </p:cNvPr>
          <p:cNvSpPr/>
          <p:nvPr/>
        </p:nvSpPr>
        <p:spPr>
          <a:xfrm>
            <a:off x="2949719" y="1369946"/>
            <a:ext cx="8425732" cy="4308359"/>
          </a:xfrm>
          <a:prstGeom prst="rect">
            <a:avLst/>
          </a:prstGeom>
        </p:spPr>
        <p:txBody>
          <a:bodyPr wrap="square">
            <a:spAutoFit/>
          </a:bodyPr>
          <a:lstStyle/>
          <a:p>
            <a:pPr lvl="0">
              <a:lnSpc>
                <a:spcPct val="200000"/>
              </a:lnSpc>
              <a:defRPr/>
            </a:pPr>
            <a:r>
              <a:rPr lang="pt-BR" altLang="zh-CN" sz="2000" b="1" kern="0" dirty="0">
                <a:solidFill>
                  <a:srgbClr val="D91D3C"/>
                </a:solidFill>
                <a:cs typeface="+mn-ea"/>
                <a:sym typeface="+mn-lt"/>
              </a:rPr>
              <a:t>“19.3.3 – Deve ser proibida a presença de fumantes, bem como de substâncias ou objetos suscetíveis de provocar ignição ou explosão, nos locais de armazenamento de explosivos.”</a:t>
            </a:r>
          </a:p>
          <a:p>
            <a:pPr lvl="0">
              <a:lnSpc>
                <a:spcPct val="200000"/>
              </a:lnSpc>
              <a:defRPr/>
            </a:pPr>
            <a:endParaRPr lang="pt-BR" altLang="zh-CN" sz="2000" b="1" kern="0" dirty="0">
              <a:solidFill>
                <a:schemeClr val="tx1">
                  <a:lumMod val="75000"/>
                  <a:lumOff val="25000"/>
                </a:schemeClr>
              </a:solidFill>
              <a:cs typeface="+mn-ea"/>
              <a:sym typeface="+mn-lt"/>
            </a:endParaRPr>
          </a:p>
          <a:p>
            <a:pPr lvl="0">
              <a:lnSpc>
                <a:spcPct val="200000"/>
              </a:lnSpc>
              <a:defRPr/>
            </a:pPr>
            <a:r>
              <a:rPr lang="pt-BR" altLang="zh-CN" sz="2000" b="1" kern="0" dirty="0">
                <a:solidFill>
                  <a:schemeClr val="tx1">
                    <a:lumMod val="75000"/>
                    <a:lumOff val="25000"/>
                  </a:schemeClr>
                </a:solidFill>
                <a:cs typeface="+mn-ea"/>
                <a:sym typeface="+mn-lt"/>
              </a:rPr>
              <a:t>“19.3.5 – Os materiais explosivos devem ser armazenados em local apropriado e isolado, observando-se as características de cada tipo.” </a:t>
            </a:r>
          </a:p>
        </p:txBody>
      </p:sp>
      <p:sp>
        <p:nvSpPr>
          <p:cNvPr id="3" name="Arrow: Pentagon 10">
            <a:extLst>
              <a:ext uri="{FF2B5EF4-FFF2-40B4-BE49-F238E27FC236}">
                <a16:creationId xmlns:a16="http://schemas.microsoft.com/office/drawing/2014/main" id="{D35E9993-7817-DE00-8208-2E51C787F222}"/>
              </a:ext>
            </a:extLst>
          </p:cNvPr>
          <p:cNvSpPr/>
          <p:nvPr/>
        </p:nvSpPr>
        <p:spPr>
          <a:xfrm>
            <a:off x="-22988" y="4034312"/>
            <a:ext cx="2324101" cy="1508125"/>
          </a:xfrm>
          <a:prstGeom prst="homePlate">
            <a:avLst>
              <a:gd name="adj" fmla="val 41472"/>
            </a:avLst>
          </a:prstGeom>
          <a:solidFill>
            <a:schemeClr val="tx1">
              <a:lumMod val="75000"/>
              <a:lumOff val="25000"/>
            </a:schemeClr>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a:ln>
                <a:noFill/>
              </a:ln>
              <a:solidFill>
                <a:prstClr val="white"/>
              </a:solidFill>
              <a:effectLst/>
              <a:uLnTx/>
              <a:uFillTx/>
              <a:cs typeface="+mn-ea"/>
              <a:sym typeface="+mn-lt"/>
            </a:endParaRPr>
          </a:p>
        </p:txBody>
      </p:sp>
      <p:sp>
        <p:nvSpPr>
          <p:cNvPr id="4" name="Arrow: Pentagon 11">
            <a:extLst>
              <a:ext uri="{FF2B5EF4-FFF2-40B4-BE49-F238E27FC236}">
                <a16:creationId xmlns:a16="http://schemas.microsoft.com/office/drawing/2014/main" id="{29C0D695-84C5-BE0C-17CD-26EB1DBBEDA8}"/>
              </a:ext>
            </a:extLst>
          </p:cNvPr>
          <p:cNvSpPr/>
          <p:nvPr/>
        </p:nvSpPr>
        <p:spPr>
          <a:xfrm>
            <a:off x="944624" y="4407375"/>
            <a:ext cx="764783" cy="762000"/>
          </a:xfrm>
          <a:prstGeom prst="homePlate">
            <a:avLst>
              <a:gd name="adj" fmla="val 41472"/>
            </a:avLst>
          </a:prstGeom>
          <a:solidFill>
            <a:sysClr val="window" lastClr="FFFFFF"/>
          </a:solidFill>
          <a:ln w="12700" cap="flat" cmpd="sng" algn="ctr">
            <a:noFill/>
            <a:prstDash val="solid"/>
            <a:miter lim="800000"/>
          </a:ln>
          <a:effectLst>
            <a:outerShdw blurRad="228600" dist="165100" dir="2700000" sx="90000" sy="90000" algn="t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a:ln>
                <a:noFill/>
              </a:ln>
              <a:solidFill>
                <a:prstClr val="white"/>
              </a:solidFill>
              <a:effectLst/>
              <a:uLnTx/>
              <a:uFillTx/>
              <a:cs typeface="+mn-ea"/>
              <a:sym typeface="+mn-lt"/>
            </a:endParaRPr>
          </a:p>
        </p:txBody>
      </p:sp>
      <p:grpSp>
        <p:nvGrpSpPr>
          <p:cNvPr id="5" name="Group 13">
            <a:extLst>
              <a:ext uri="{FF2B5EF4-FFF2-40B4-BE49-F238E27FC236}">
                <a16:creationId xmlns:a16="http://schemas.microsoft.com/office/drawing/2014/main" id="{D4577D11-28E7-9790-7388-18FF9BE7C4EF}"/>
              </a:ext>
            </a:extLst>
          </p:cNvPr>
          <p:cNvGrpSpPr/>
          <p:nvPr/>
        </p:nvGrpSpPr>
        <p:grpSpPr>
          <a:xfrm>
            <a:off x="1137850" y="4643019"/>
            <a:ext cx="199926" cy="290711"/>
            <a:chOff x="10146507" y="3505994"/>
            <a:chExt cx="319881" cy="465138"/>
          </a:xfrm>
          <a:solidFill>
            <a:sysClr val="windowText" lastClr="000000">
              <a:lumMod val="75000"/>
              <a:lumOff val="25000"/>
            </a:sysClr>
          </a:solidFill>
        </p:grpSpPr>
        <p:sp>
          <p:nvSpPr>
            <p:cNvPr id="6" name="AutoShape 30">
              <a:extLst>
                <a:ext uri="{FF2B5EF4-FFF2-40B4-BE49-F238E27FC236}">
                  <a16:creationId xmlns:a16="http://schemas.microsoft.com/office/drawing/2014/main" id="{071F1483-2006-5ACD-6BA4-A7F71516B3E4}"/>
                </a:ext>
              </a:extLst>
            </p:cNvPr>
            <p:cNvSpPr>
              <a:spLocks/>
            </p:cNvSpPr>
            <p:nvPr/>
          </p:nvSpPr>
          <p:spPr bwMode="auto">
            <a:xfrm>
              <a:off x="10146507" y="3505994"/>
              <a:ext cx="319881" cy="465138"/>
            </a:xfrm>
            <a:custGeom>
              <a:avLst/>
              <a:gdLst>
                <a:gd name="T0" fmla="*/ 10383 w 20767"/>
                <a:gd name="T1" fmla="*/ 10800 h 21600"/>
                <a:gd name="T2" fmla="*/ 10383 w 20767"/>
                <a:gd name="T3" fmla="*/ 10800 h 21600"/>
                <a:gd name="T4" fmla="*/ 10383 w 20767"/>
                <a:gd name="T5" fmla="*/ 10800 h 21600"/>
                <a:gd name="T6" fmla="*/ 10383 w 20767"/>
                <a:gd name="T7" fmla="*/ 10800 h 21600"/>
              </a:gdLst>
              <a:ahLst/>
              <a:cxnLst>
                <a:cxn ang="0">
                  <a:pos x="T0" y="T1"/>
                </a:cxn>
                <a:cxn ang="0">
                  <a:pos x="T2" y="T3"/>
                </a:cxn>
                <a:cxn ang="0">
                  <a:pos x="T4" y="T5"/>
                </a:cxn>
                <a:cxn ang="0">
                  <a:pos x="T6" y="T7"/>
                </a:cxn>
              </a:cxnLst>
              <a:rect l="0" t="0" r="r" b="b"/>
              <a:pathLst>
                <a:path w="20767" h="21600">
                  <a:moveTo>
                    <a:pt x="18566" y="16551"/>
                  </a:moveTo>
                  <a:cubicBezTo>
                    <a:pt x="17960" y="18284"/>
                    <a:pt x="17274" y="20249"/>
                    <a:pt x="9436" y="20249"/>
                  </a:cubicBezTo>
                  <a:cubicBezTo>
                    <a:pt x="4711" y="20249"/>
                    <a:pt x="1888" y="17809"/>
                    <a:pt x="1888" y="15451"/>
                  </a:cubicBezTo>
                  <a:cubicBezTo>
                    <a:pt x="1888" y="13645"/>
                    <a:pt x="2349" y="12161"/>
                    <a:pt x="2835" y="10591"/>
                  </a:cubicBezTo>
                  <a:cubicBezTo>
                    <a:pt x="3454" y="8600"/>
                    <a:pt x="4088" y="6563"/>
                    <a:pt x="3813" y="3868"/>
                  </a:cubicBezTo>
                  <a:cubicBezTo>
                    <a:pt x="6723" y="6750"/>
                    <a:pt x="7759" y="10567"/>
                    <a:pt x="7759" y="10567"/>
                  </a:cubicBezTo>
                  <a:cubicBezTo>
                    <a:pt x="7759" y="10567"/>
                    <a:pt x="10468" y="7846"/>
                    <a:pt x="11196" y="6582"/>
                  </a:cubicBezTo>
                  <a:cubicBezTo>
                    <a:pt x="11755" y="7395"/>
                    <a:pt x="12267" y="10124"/>
                    <a:pt x="12267" y="12825"/>
                  </a:cubicBezTo>
                  <a:cubicBezTo>
                    <a:pt x="12267" y="12825"/>
                    <a:pt x="14773" y="11347"/>
                    <a:pt x="16653" y="9127"/>
                  </a:cubicBezTo>
                  <a:cubicBezTo>
                    <a:pt x="18632" y="11666"/>
                    <a:pt x="19346" y="14320"/>
                    <a:pt x="18566" y="16551"/>
                  </a:cubicBezTo>
                  <a:moveTo>
                    <a:pt x="16041" y="6075"/>
                  </a:moveTo>
                  <a:cubicBezTo>
                    <a:pt x="15982" y="7879"/>
                    <a:pt x="14088" y="9404"/>
                    <a:pt x="14088" y="9404"/>
                  </a:cubicBezTo>
                  <a:cubicBezTo>
                    <a:pt x="14088" y="6046"/>
                    <a:pt x="10380" y="3375"/>
                    <a:pt x="10380" y="3375"/>
                  </a:cubicBezTo>
                  <a:cubicBezTo>
                    <a:pt x="10380" y="3375"/>
                    <a:pt x="10330" y="5373"/>
                    <a:pt x="8452" y="7389"/>
                  </a:cubicBezTo>
                  <a:cubicBezTo>
                    <a:pt x="6574" y="2686"/>
                    <a:pt x="938" y="0"/>
                    <a:pt x="938" y="0"/>
                  </a:cubicBezTo>
                  <a:cubicBezTo>
                    <a:pt x="3756" y="7389"/>
                    <a:pt x="0" y="10076"/>
                    <a:pt x="0" y="15451"/>
                  </a:cubicBezTo>
                  <a:cubicBezTo>
                    <a:pt x="0" y="18604"/>
                    <a:pt x="3730" y="21599"/>
                    <a:pt x="9436" y="21599"/>
                  </a:cubicBezTo>
                  <a:cubicBezTo>
                    <a:pt x="17888" y="21599"/>
                    <a:pt x="19523" y="19379"/>
                    <a:pt x="20396" y="16878"/>
                  </a:cubicBezTo>
                  <a:cubicBezTo>
                    <a:pt x="21599" y="13436"/>
                    <a:pt x="19797" y="9432"/>
                    <a:pt x="16041" y="607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solidFill>
                  <a:srgbClr val="FFFFFF"/>
                </a:solidFill>
                <a:effectLst>
                  <a:outerShdw blurRad="38100" dist="38100" dir="2700000" algn="tl">
                    <a:srgbClr val="000000"/>
                  </a:outerShdw>
                </a:effectLst>
                <a:uLnTx/>
                <a:uFillTx/>
                <a:cs typeface="+mn-ea"/>
                <a:sym typeface="+mn-lt"/>
              </a:endParaRPr>
            </a:p>
          </p:txBody>
        </p:sp>
        <p:sp>
          <p:nvSpPr>
            <p:cNvPr id="7" name="AutoShape 31">
              <a:extLst>
                <a:ext uri="{FF2B5EF4-FFF2-40B4-BE49-F238E27FC236}">
                  <a16:creationId xmlns:a16="http://schemas.microsoft.com/office/drawing/2014/main" id="{C985FB93-39E8-D9AE-30B0-16EF7710A6AD}"/>
                </a:ext>
              </a:extLst>
            </p:cNvPr>
            <p:cNvSpPr>
              <a:spLocks/>
            </p:cNvSpPr>
            <p:nvPr/>
          </p:nvSpPr>
          <p:spPr bwMode="auto">
            <a:xfrm>
              <a:off x="10205244" y="3709194"/>
              <a:ext cx="205580" cy="166688"/>
            </a:xfrm>
            <a:custGeom>
              <a:avLst/>
              <a:gdLst>
                <a:gd name="T0" fmla="*/ 10641 w 21282"/>
                <a:gd name="T1" fmla="*/ 10800 h 21600"/>
                <a:gd name="T2" fmla="*/ 10641 w 21282"/>
                <a:gd name="T3" fmla="*/ 10800 h 21600"/>
                <a:gd name="T4" fmla="*/ 10641 w 21282"/>
                <a:gd name="T5" fmla="*/ 10800 h 21600"/>
                <a:gd name="T6" fmla="*/ 10641 w 21282"/>
                <a:gd name="T7" fmla="*/ 10800 h 21600"/>
              </a:gdLst>
              <a:ahLst/>
              <a:cxnLst>
                <a:cxn ang="0">
                  <a:pos x="T0" y="T1"/>
                </a:cxn>
                <a:cxn ang="0">
                  <a:pos x="T2" y="T3"/>
                </a:cxn>
                <a:cxn ang="0">
                  <a:pos x="T4" y="T5"/>
                </a:cxn>
                <a:cxn ang="0">
                  <a:pos x="T6" y="T7"/>
                </a:cxn>
              </a:cxnLst>
              <a:rect l="0" t="0" r="r" b="b"/>
              <a:pathLst>
                <a:path w="21282" h="21600">
                  <a:moveTo>
                    <a:pt x="20698" y="5891"/>
                  </a:moveTo>
                  <a:lnTo>
                    <a:pt x="19424" y="7749"/>
                  </a:lnTo>
                  <a:cubicBezTo>
                    <a:pt x="17846" y="10064"/>
                    <a:pt x="16352" y="12259"/>
                    <a:pt x="12365" y="14784"/>
                  </a:cubicBezTo>
                  <a:cubicBezTo>
                    <a:pt x="11794" y="12631"/>
                    <a:pt x="11275" y="10259"/>
                    <a:pt x="11275" y="6631"/>
                  </a:cubicBezTo>
                  <a:lnTo>
                    <a:pt x="11275" y="3408"/>
                  </a:lnTo>
                  <a:lnTo>
                    <a:pt x="9000" y="7893"/>
                  </a:lnTo>
                  <a:cubicBezTo>
                    <a:pt x="8233" y="9421"/>
                    <a:pt x="7598" y="10690"/>
                    <a:pt x="6649" y="12373"/>
                  </a:cubicBezTo>
                  <a:cubicBezTo>
                    <a:pt x="5211" y="8296"/>
                    <a:pt x="4195" y="5281"/>
                    <a:pt x="3422" y="2545"/>
                  </a:cubicBezTo>
                  <a:lnTo>
                    <a:pt x="2705" y="0"/>
                  </a:lnTo>
                  <a:lnTo>
                    <a:pt x="1926" y="2847"/>
                  </a:lnTo>
                  <a:cubicBezTo>
                    <a:pt x="936" y="6469"/>
                    <a:pt x="0" y="9891"/>
                    <a:pt x="0" y="18771"/>
                  </a:cubicBezTo>
                  <a:cubicBezTo>
                    <a:pt x="0" y="19292"/>
                    <a:pt x="333" y="19714"/>
                    <a:pt x="749" y="19714"/>
                  </a:cubicBezTo>
                  <a:cubicBezTo>
                    <a:pt x="1162" y="19714"/>
                    <a:pt x="1499" y="19292"/>
                    <a:pt x="1499" y="18771"/>
                  </a:cubicBezTo>
                  <a:cubicBezTo>
                    <a:pt x="1499" y="11964"/>
                    <a:pt x="2037" y="8594"/>
                    <a:pt x="2758" y="5681"/>
                  </a:cubicBezTo>
                  <a:cubicBezTo>
                    <a:pt x="3537" y="8174"/>
                    <a:pt x="4520" y="11009"/>
                    <a:pt x="5812" y="14638"/>
                  </a:cubicBezTo>
                  <a:lnTo>
                    <a:pt x="6339" y="16117"/>
                  </a:lnTo>
                  <a:lnTo>
                    <a:pt x="7100" y="14811"/>
                  </a:lnTo>
                  <a:cubicBezTo>
                    <a:pt x="8344" y="12681"/>
                    <a:pt x="9085" y="11248"/>
                    <a:pt x="9896" y="9638"/>
                  </a:cubicBezTo>
                  <a:cubicBezTo>
                    <a:pt x="10133" y="12428"/>
                    <a:pt x="10681" y="14428"/>
                    <a:pt x="11223" y="16408"/>
                  </a:cubicBezTo>
                  <a:lnTo>
                    <a:pt x="11495" y="17404"/>
                  </a:lnTo>
                  <a:lnTo>
                    <a:pt x="12253" y="16953"/>
                  </a:lnTo>
                  <a:cubicBezTo>
                    <a:pt x="16306" y="14531"/>
                    <a:pt x="18203" y="12327"/>
                    <a:pt x="19708" y="10211"/>
                  </a:cubicBezTo>
                  <a:cubicBezTo>
                    <a:pt x="19942" y="13727"/>
                    <a:pt x="19573" y="17574"/>
                    <a:pt x="18698" y="20305"/>
                  </a:cubicBezTo>
                  <a:cubicBezTo>
                    <a:pt x="18543" y="20787"/>
                    <a:pt x="18730" y="21336"/>
                    <a:pt x="19114" y="21531"/>
                  </a:cubicBezTo>
                  <a:cubicBezTo>
                    <a:pt x="19204" y="21577"/>
                    <a:pt x="19301" y="21599"/>
                    <a:pt x="19395" y="21599"/>
                  </a:cubicBezTo>
                  <a:cubicBezTo>
                    <a:pt x="19690" y="21599"/>
                    <a:pt x="19972" y="21377"/>
                    <a:pt x="20089" y="21008"/>
                  </a:cubicBezTo>
                  <a:cubicBezTo>
                    <a:pt x="21251" y="17380"/>
                    <a:pt x="21600" y="12213"/>
                    <a:pt x="20976" y="7841"/>
                  </a:cubicBezTo>
                  <a:cubicBezTo>
                    <a:pt x="20976" y="7841"/>
                    <a:pt x="20698" y="5891"/>
                    <a:pt x="20698" y="5891"/>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solidFill>
                  <a:srgbClr val="FFFFFF"/>
                </a:solidFill>
                <a:effectLst>
                  <a:outerShdw blurRad="38100" dist="38100" dir="2700000" algn="tl">
                    <a:srgbClr val="000000"/>
                  </a:outerShdw>
                </a:effectLst>
                <a:uLnTx/>
                <a:uFillTx/>
                <a:cs typeface="+mn-ea"/>
                <a:sym typeface="+mn-lt"/>
              </a:endParaRPr>
            </a:p>
          </p:txBody>
        </p:sp>
      </p:grpSp>
    </p:spTree>
    <p:extLst>
      <p:ext uri="{BB962C8B-B14F-4D97-AF65-F5344CB8AC3E}">
        <p14:creationId xmlns:p14="http://schemas.microsoft.com/office/powerpoint/2010/main" val="413230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decel="100000" fill="hold" grpId="0" nodeType="withEffect">
                                  <p:stCondLst>
                                    <p:cond delay="0"/>
                                  </p:stCondLst>
                                  <p:iterate type="lt">
                                    <p:tmPct val="15000"/>
                                  </p:iterate>
                                  <p:childTnLst>
                                    <p:set>
                                      <p:cBhvr>
                                        <p:cTn id="6" dur="1" fill="hold">
                                          <p:stCondLst>
                                            <p:cond delay="0"/>
                                          </p:stCondLst>
                                        </p:cTn>
                                        <p:tgtEl>
                                          <p:spTgt spid="111"/>
                                        </p:tgtEl>
                                        <p:attrNameLst>
                                          <p:attrName>style.visibility</p:attrName>
                                        </p:attrNameLst>
                                      </p:cBhvr>
                                      <p:to>
                                        <p:strVal val="visible"/>
                                      </p:to>
                                    </p:set>
                                    <p:anim calcmode="lin" valueType="num">
                                      <p:cBhvr>
                                        <p:cTn id="7" dur="500" fill="hold"/>
                                        <p:tgtEl>
                                          <p:spTgt spid="111"/>
                                        </p:tgtEl>
                                        <p:attrNameLst>
                                          <p:attrName>ppt_w</p:attrName>
                                        </p:attrNameLst>
                                      </p:cBhvr>
                                      <p:tavLst>
                                        <p:tav tm="0">
                                          <p:val>
                                            <p:strVal val="8/3*#ppt_w"/>
                                          </p:val>
                                        </p:tav>
                                        <p:tav tm="100000">
                                          <p:val>
                                            <p:strVal val="#ppt_w"/>
                                          </p:val>
                                        </p:tav>
                                      </p:tavLst>
                                    </p:anim>
                                    <p:anim calcmode="lin" valueType="num">
                                      <p:cBhvr>
                                        <p:cTn id="8" dur="500" fill="hold"/>
                                        <p:tgtEl>
                                          <p:spTgt spid="111"/>
                                        </p:tgtEl>
                                        <p:attrNameLst>
                                          <p:attrName>ppt_h</p:attrName>
                                        </p:attrNameLst>
                                      </p:cBhvr>
                                      <p:tavLst>
                                        <p:tav tm="0">
                                          <p:val>
                                            <p:strVal val="12/3*#ppt_h"/>
                                          </p:val>
                                        </p:tav>
                                        <p:tav tm="100000">
                                          <p:val>
                                            <p:strVal val="#ppt_h"/>
                                          </p:val>
                                        </p:tav>
                                      </p:tavLst>
                                    </p:anim>
                                  </p:childTnLst>
                                </p:cTn>
                              </p:par>
                              <p:par>
                                <p:cTn id="9" presetID="10" presetClass="entr" presetSubtype="0" fill="hold" grpId="1" nodeType="withEffect">
                                  <p:stCondLst>
                                    <p:cond delay="0"/>
                                  </p:stCondLst>
                                  <p:iterate type="lt">
                                    <p:tmPct val="15000"/>
                                  </p:iterate>
                                  <p:childTnLst>
                                    <p:set>
                                      <p:cBhvr>
                                        <p:cTn id="10" dur="1" fill="hold">
                                          <p:stCondLst>
                                            <p:cond delay="0"/>
                                          </p:stCondLst>
                                        </p:cTn>
                                        <p:tgtEl>
                                          <p:spTgt spid="111"/>
                                        </p:tgtEl>
                                        <p:attrNameLst>
                                          <p:attrName>style.visibility</p:attrName>
                                        </p:attrNameLst>
                                      </p:cBhvr>
                                      <p:to>
                                        <p:strVal val="visible"/>
                                      </p:to>
                                    </p:set>
                                    <p:animEffect transition="in" filter="fade">
                                      <p:cBhvr>
                                        <p:cTn id="11"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11" grpId="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Arrow: Pentagon 10">
            <a:extLst>
              <a:ext uri="{FF2B5EF4-FFF2-40B4-BE49-F238E27FC236}">
                <a16:creationId xmlns:a16="http://schemas.microsoft.com/office/drawing/2014/main" id="{8D632C37-4AA2-89D7-AA5F-57FEAAA86BB4}"/>
              </a:ext>
            </a:extLst>
          </p:cNvPr>
          <p:cNvSpPr/>
          <p:nvPr/>
        </p:nvSpPr>
        <p:spPr>
          <a:xfrm>
            <a:off x="0" y="1069501"/>
            <a:ext cx="5032519" cy="1508125"/>
          </a:xfrm>
          <a:prstGeom prst="homePlate">
            <a:avLst>
              <a:gd name="adj" fmla="val 41472"/>
            </a:avLst>
          </a:prstGeom>
          <a:solidFill>
            <a:schemeClr val="tx1">
              <a:lumMod val="75000"/>
              <a:lumOff val="25000"/>
            </a:schemeClr>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a:ln>
                <a:noFill/>
              </a:ln>
              <a:solidFill>
                <a:prstClr val="white"/>
              </a:solidFill>
              <a:effectLst/>
              <a:uLnTx/>
              <a:uFillTx/>
              <a:cs typeface="+mn-ea"/>
              <a:sym typeface="+mn-lt"/>
            </a:endParaRPr>
          </a:p>
        </p:txBody>
      </p:sp>
      <p:sp>
        <p:nvSpPr>
          <p:cNvPr id="111" name="矩形 51">
            <a:extLst>
              <a:ext uri="{FF2B5EF4-FFF2-40B4-BE49-F238E27FC236}">
                <a16:creationId xmlns:a16="http://schemas.microsoft.com/office/drawing/2014/main" id="{218A1723-10B4-F126-65BB-B50D5528CBA6}"/>
              </a:ext>
            </a:extLst>
          </p:cNvPr>
          <p:cNvSpPr/>
          <p:nvPr/>
        </p:nvSpPr>
        <p:spPr>
          <a:xfrm>
            <a:off x="5334320" y="2166089"/>
            <a:ext cx="6295881" cy="3077253"/>
          </a:xfrm>
          <a:prstGeom prst="rect">
            <a:avLst/>
          </a:prstGeom>
        </p:spPr>
        <p:txBody>
          <a:bodyPr wrap="square">
            <a:spAutoFit/>
          </a:bodyPr>
          <a:lstStyle/>
          <a:p>
            <a:pPr lvl="0">
              <a:lnSpc>
                <a:spcPct val="200000"/>
              </a:lnSpc>
              <a:defRPr/>
            </a:pPr>
            <a:r>
              <a:rPr lang="pt-BR" altLang="zh-CN" sz="2000" kern="0" dirty="0">
                <a:solidFill>
                  <a:schemeClr val="tx1">
                    <a:lumMod val="75000"/>
                    <a:lumOff val="25000"/>
                  </a:schemeClr>
                </a:solidFill>
                <a:cs typeface="+mn-ea"/>
                <a:sym typeface="+mn-lt"/>
              </a:rPr>
              <a:t>“19.3.7 – Os explosivos e os artefatos explosivos devem ser acondicionados em embalagens apropriadas, resistentes a choques, fricções, impactos, quedas e que possibilitem seu fácil manuseio e transporte.” </a:t>
            </a:r>
          </a:p>
        </p:txBody>
      </p:sp>
      <p:pic>
        <p:nvPicPr>
          <p:cNvPr id="3" name="图片 7" descr="未标题-2.png">
            <a:extLst>
              <a:ext uri="{FF2B5EF4-FFF2-40B4-BE49-F238E27FC236}">
                <a16:creationId xmlns:a16="http://schemas.microsoft.com/office/drawing/2014/main" id="{74A0F956-C756-E2B6-CEBC-32B2193D0F89}"/>
              </a:ext>
            </a:extLst>
          </p:cNvPr>
          <p:cNvPicPr>
            <a:picLocks noChangeAspect="1"/>
          </p:cNvPicPr>
          <p:nvPr/>
        </p:nvPicPr>
        <p:blipFill>
          <a:blip r:embed="rId2" cstate="print"/>
          <a:stretch>
            <a:fillRect/>
          </a:stretch>
        </p:blipFill>
        <p:spPr>
          <a:xfrm flipH="1">
            <a:off x="110734" y="1442564"/>
            <a:ext cx="4232666" cy="5433172"/>
          </a:xfrm>
          <a:prstGeom prst="rect">
            <a:avLst/>
          </a:prstGeom>
        </p:spPr>
      </p:pic>
      <p:sp>
        <p:nvSpPr>
          <p:cNvPr id="4" name="矩形 11">
            <a:extLst>
              <a:ext uri="{FF2B5EF4-FFF2-40B4-BE49-F238E27FC236}">
                <a16:creationId xmlns:a16="http://schemas.microsoft.com/office/drawing/2014/main" id="{6E96BF95-34D8-AB63-8475-0CCCB7EACC21}"/>
              </a:ext>
            </a:extLst>
          </p:cNvPr>
          <p:cNvSpPr/>
          <p:nvPr/>
        </p:nvSpPr>
        <p:spPr>
          <a:xfrm>
            <a:off x="5537520" y="1614658"/>
            <a:ext cx="690748" cy="45814"/>
          </a:xfrm>
          <a:prstGeom prst="rect">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pic>
        <p:nvPicPr>
          <p:cNvPr id="5" name="Imagem 4">
            <a:extLst>
              <a:ext uri="{FF2B5EF4-FFF2-40B4-BE49-F238E27FC236}">
                <a16:creationId xmlns:a16="http://schemas.microsoft.com/office/drawing/2014/main" id="{002ED719-6967-70F9-2C74-AC22AD210C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30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decel="100000" fill="hold" grpId="0" nodeType="withEffect">
                                  <p:stCondLst>
                                    <p:cond delay="0"/>
                                  </p:stCondLst>
                                  <p:iterate type="lt">
                                    <p:tmPct val="15000"/>
                                  </p:iterate>
                                  <p:childTnLst>
                                    <p:set>
                                      <p:cBhvr>
                                        <p:cTn id="6" dur="1" fill="hold">
                                          <p:stCondLst>
                                            <p:cond delay="0"/>
                                          </p:stCondLst>
                                        </p:cTn>
                                        <p:tgtEl>
                                          <p:spTgt spid="111"/>
                                        </p:tgtEl>
                                        <p:attrNameLst>
                                          <p:attrName>style.visibility</p:attrName>
                                        </p:attrNameLst>
                                      </p:cBhvr>
                                      <p:to>
                                        <p:strVal val="visible"/>
                                      </p:to>
                                    </p:set>
                                    <p:anim calcmode="lin" valueType="num">
                                      <p:cBhvr>
                                        <p:cTn id="7" dur="500" fill="hold"/>
                                        <p:tgtEl>
                                          <p:spTgt spid="111"/>
                                        </p:tgtEl>
                                        <p:attrNameLst>
                                          <p:attrName>ppt_w</p:attrName>
                                        </p:attrNameLst>
                                      </p:cBhvr>
                                      <p:tavLst>
                                        <p:tav tm="0">
                                          <p:val>
                                            <p:strVal val="8/3*#ppt_w"/>
                                          </p:val>
                                        </p:tav>
                                        <p:tav tm="100000">
                                          <p:val>
                                            <p:strVal val="#ppt_w"/>
                                          </p:val>
                                        </p:tav>
                                      </p:tavLst>
                                    </p:anim>
                                    <p:anim calcmode="lin" valueType="num">
                                      <p:cBhvr>
                                        <p:cTn id="8" dur="500" fill="hold"/>
                                        <p:tgtEl>
                                          <p:spTgt spid="111"/>
                                        </p:tgtEl>
                                        <p:attrNameLst>
                                          <p:attrName>ppt_h</p:attrName>
                                        </p:attrNameLst>
                                      </p:cBhvr>
                                      <p:tavLst>
                                        <p:tav tm="0">
                                          <p:val>
                                            <p:strVal val="12/3*#ppt_h"/>
                                          </p:val>
                                        </p:tav>
                                        <p:tav tm="100000">
                                          <p:val>
                                            <p:strVal val="#ppt_h"/>
                                          </p:val>
                                        </p:tav>
                                      </p:tavLst>
                                    </p:anim>
                                  </p:childTnLst>
                                </p:cTn>
                              </p:par>
                              <p:par>
                                <p:cTn id="9" presetID="10" presetClass="entr" presetSubtype="0" fill="hold" grpId="1" nodeType="withEffect">
                                  <p:stCondLst>
                                    <p:cond delay="0"/>
                                  </p:stCondLst>
                                  <p:iterate type="lt">
                                    <p:tmPct val="15000"/>
                                  </p:iterate>
                                  <p:childTnLst>
                                    <p:set>
                                      <p:cBhvr>
                                        <p:cTn id="10" dur="1" fill="hold">
                                          <p:stCondLst>
                                            <p:cond delay="0"/>
                                          </p:stCondLst>
                                        </p:cTn>
                                        <p:tgtEl>
                                          <p:spTgt spid="111"/>
                                        </p:tgtEl>
                                        <p:attrNameLst>
                                          <p:attrName>style.visibility</p:attrName>
                                        </p:attrNameLst>
                                      </p:cBhvr>
                                      <p:to>
                                        <p:strVal val="visible"/>
                                      </p:to>
                                    </p:set>
                                    <p:animEffect transition="in" filter="fade">
                                      <p:cBhvr>
                                        <p:cTn id="11" dur="500"/>
                                        <p:tgtEl>
                                          <p:spTgt spid="111"/>
                                        </p:tgtEl>
                                      </p:cBhvr>
                                    </p:animEffect>
                                  </p:childTnLst>
                                </p:cTn>
                              </p:par>
                            </p:childTnLst>
                          </p:cTn>
                        </p:par>
                        <p:par>
                          <p:cTn id="12" fill="hold">
                            <p:stCondLst>
                              <p:cond delay="13700"/>
                            </p:stCondLst>
                            <p:childTnLst>
                              <p:par>
                                <p:cTn id="13" presetID="31" presetClass="entr" presetSubtype="0" fill="hold" nodeType="afterEffect">
                                  <p:stCondLst>
                                    <p:cond delay="0"/>
                                  </p:stCondLst>
                                  <p:iterate type="lt">
                                    <p:tmPct val="5000"/>
                                  </p:iterate>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11" grpId="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13B7D5B-A0C3-4F28-BB88-2DBEACB7A6AF}"/>
              </a:ext>
            </a:extLst>
          </p:cNvPr>
          <p:cNvSpPr/>
          <p:nvPr/>
        </p:nvSpPr>
        <p:spPr>
          <a:xfrm>
            <a:off x="0" y="1606102"/>
            <a:ext cx="12115800" cy="1569660"/>
          </a:xfrm>
          <a:prstGeom prst="rect">
            <a:avLst/>
          </a:prstGeom>
        </p:spPr>
        <p:txBody>
          <a:bodyPr vert="horz" wrap="square">
            <a:spAutoFit/>
          </a:bodyPr>
          <a:lstStyle/>
          <a:p>
            <a:pPr algn="ctr"/>
            <a:r>
              <a:rPr lang="en-US" altLang="zh-CN" sz="9600" b="1" spc="-300" dirty="0" err="1">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rPr>
              <a:t>Parte</a:t>
            </a:r>
            <a:r>
              <a:rPr lang="en-US" altLang="zh-CN" sz="9600" b="1" spc="-300" dirty="0">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rPr>
              <a:t> 07</a:t>
            </a:r>
            <a:endParaRPr lang="zh-CN" altLang="en-US" sz="9600" b="1" spc="-300" dirty="0">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endParaRPr>
          </a:p>
        </p:txBody>
      </p:sp>
      <p:sp>
        <p:nvSpPr>
          <p:cNvPr id="3" name="文本框 41">
            <a:extLst>
              <a:ext uri="{FF2B5EF4-FFF2-40B4-BE49-F238E27FC236}">
                <a16:creationId xmlns:a16="http://schemas.microsoft.com/office/drawing/2014/main" id="{00E40353-443C-F642-4A50-2562C58152E5}"/>
              </a:ext>
            </a:extLst>
          </p:cNvPr>
          <p:cNvSpPr txBox="1"/>
          <p:nvPr/>
        </p:nvSpPr>
        <p:spPr>
          <a:xfrm>
            <a:off x="520700" y="3547926"/>
            <a:ext cx="11074399" cy="2862322"/>
          </a:xfrm>
          <a:prstGeom prst="rect">
            <a:avLst/>
          </a:prstGeom>
          <a:noFill/>
        </p:spPr>
        <p:txBody>
          <a:bodyPr wrap="square" rtlCol="0">
            <a:spAutoFit/>
          </a:bodyPr>
          <a:lstStyle>
            <a:defPPr>
              <a:defRPr lang="zh-CN"/>
            </a:defPPr>
            <a:lvl1pPr algn="dist">
              <a:defRPr sz="28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algn="ctr"/>
            <a:r>
              <a:rPr lang="pt-BR" altLang="zh-CN" sz="6000" dirty="0">
                <a:solidFill>
                  <a:srgbClr val="FA9576"/>
                </a:solidFill>
                <a:effectLst/>
                <a:latin typeface="+mn-lt"/>
                <a:ea typeface="+mn-ea"/>
                <a:cs typeface="+mn-ea"/>
                <a:sym typeface="+mn-lt"/>
              </a:rPr>
              <a:t>Programa de Gerenciamento de Riscos (PGR) segundo a NR-19</a:t>
            </a:r>
            <a:endParaRPr lang="zh-CN" altLang="en-US" sz="6000" dirty="0">
              <a:solidFill>
                <a:srgbClr val="FA9576"/>
              </a:solidFill>
              <a:effectLst/>
              <a:latin typeface="+mn-lt"/>
              <a:ea typeface="+mn-ea"/>
              <a:cs typeface="+mn-ea"/>
              <a:sym typeface="+mn-lt"/>
            </a:endParaRPr>
          </a:p>
        </p:txBody>
      </p:sp>
      <p:pic>
        <p:nvPicPr>
          <p:cNvPr id="2" name="Imagem 1">
            <a:extLst>
              <a:ext uri="{FF2B5EF4-FFF2-40B4-BE49-F238E27FC236}">
                <a16:creationId xmlns:a16="http://schemas.microsoft.com/office/drawing/2014/main" id="{75C291E9-236B-2B25-47A4-55317B32B9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4233144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2000">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14:bounceEnd="62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62000">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950"/>
                                </p:stCondLst>
                                <p:childTnLst>
                                  <p:par>
                                    <p:cTn id="10" presetID="2" presetClass="entr" presetSubtype="4"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par>
                                    <p:cTn id="14" presetID="26" presetClass="emph" presetSubtype="0" fill="hold" grpId="1" nodeType="withEffect">
                                      <p:stCondLst>
                                        <p:cond delay="500"/>
                                      </p:stCondLst>
                                      <p:iterate type="lt">
                                        <p:tmPct val="10000"/>
                                      </p:iterate>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950"/>
                                </p:stCondLst>
                                <p:childTnLst>
                                  <p:par>
                                    <p:cTn id="10" presetID="2" presetClass="entr" presetSubtype="4"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par>
                                    <p:cTn id="14" presetID="26" presetClass="emph" presetSubtype="0" fill="hold" grpId="1" nodeType="withEffect">
                                      <p:stCondLst>
                                        <p:cond delay="500"/>
                                      </p:stCondLst>
                                      <p:iterate type="lt">
                                        <p:tmPct val="10000"/>
                                      </p:iterate>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 name="组合 24">
            <a:extLst>
              <a:ext uri="{FF2B5EF4-FFF2-40B4-BE49-F238E27FC236}">
                <a16:creationId xmlns:a16="http://schemas.microsoft.com/office/drawing/2014/main" id="{62319961-DD37-AB72-6568-A742167B2556}"/>
              </a:ext>
            </a:extLst>
          </p:cNvPr>
          <p:cNvGrpSpPr/>
          <p:nvPr/>
        </p:nvGrpSpPr>
        <p:grpSpPr>
          <a:xfrm flipH="1">
            <a:off x="990600" y="3175000"/>
            <a:ext cx="3817476" cy="3683000"/>
            <a:chOff x="1869240" y="1695207"/>
            <a:chExt cx="4053990" cy="4056338"/>
          </a:xfrm>
          <a:effectLst>
            <a:outerShdw blurRad="152400" dist="165100" dir="2700000" algn="tl" rotWithShape="0">
              <a:prstClr val="black">
                <a:alpha val="20000"/>
              </a:prstClr>
            </a:outerShdw>
          </a:effectLst>
        </p:grpSpPr>
        <p:grpSp>
          <p:nvGrpSpPr>
            <p:cNvPr id="4" name="Group 3">
              <a:extLst>
                <a:ext uri="{FF2B5EF4-FFF2-40B4-BE49-F238E27FC236}">
                  <a16:creationId xmlns:a16="http://schemas.microsoft.com/office/drawing/2014/main" id="{3853C04D-CCA9-7F1B-87F9-8ECC3D60BE4B}"/>
                </a:ext>
              </a:extLst>
            </p:cNvPr>
            <p:cNvGrpSpPr/>
            <p:nvPr/>
          </p:nvGrpSpPr>
          <p:grpSpPr>
            <a:xfrm rot="20767753">
              <a:off x="1869240" y="1695207"/>
              <a:ext cx="4053990" cy="4056338"/>
              <a:chOff x="3429000" y="1858963"/>
              <a:chExt cx="2739233" cy="2740819"/>
            </a:xfrm>
          </p:grpSpPr>
          <p:sp>
            <p:nvSpPr>
              <p:cNvPr id="6" name="Freeform 5">
                <a:extLst>
                  <a:ext uri="{FF2B5EF4-FFF2-40B4-BE49-F238E27FC236}">
                    <a16:creationId xmlns:a16="http://schemas.microsoft.com/office/drawing/2014/main" id="{A49432E9-7037-FF24-964E-B3E8014BE943}"/>
                  </a:ext>
                </a:extLst>
              </p:cNvPr>
              <p:cNvSpPr>
                <a:spLocks/>
              </p:cNvSpPr>
              <p:nvPr/>
            </p:nvSpPr>
            <p:spPr bwMode="auto">
              <a:xfrm>
                <a:off x="5363370" y="3794920"/>
                <a:ext cx="804863" cy="804862"/>
              </a:xfrm>
              <a:custGeom>
                <a:avLst/>
                <a:gdLst/>
                <a:ahLst/>
                <a:cxnLst>
                  <a:cxn ang="0">
                    <a:pos x="1046" y="168"/>
                  </a:cxn>
                  <a:cxn ang="0">
                    <a:pos x="1122" y="107"/>
                  </a:cxn>
                  <a:cxn ang="0">
                    <a:pos x="1207" y="61"/>
                  </a:cxn>
                  <a:cxn ang="0">
                    <a:pos x="1295" y="27"/>
                  </a:cxn>
                  <a:cxn ang="0">
                    <a:pos x="1388" y="7"/>
                  </a:cxn>
                  <a:cxn ang="0">
                    <a:pos x="1481" y="0"/>
                  </a:cxn>
                  <a:cxn ang="0">
                    <a:pos x="1575" y="7"/>
                  </a:cxn>
                  <a:cxn ang="0">
                    <a:pos x="1667" y="27"/>
                  </a:cxn>
                  <a:cxn ang="0">
                    <a:pos x="1756" y="61"/>
                  </a:cxn>
                  <a:cxn ang="0">
                    <a:pos x="1840" y="107"/>
                  </a:cxn>
                  <a:cxn ang="0">
                    <a:pos x="1918" y="168"/>
                  </a:cxn>
                  <a:cxn ang="0">
                    <a:pos x="4899" y="3149"/>
                  </a:cxn>
                  <a:cxn ang="0">
                    <a:pos x="4960" y="3227"/>
                  </a:cxn>
                  <a:cxn ang="0">
                    <a:pos x="5006" y="3312"/>
                  </a:cxn>
                  <a:cxn ang="0">
                    <a:pos x="5040" y="3400"/>
                  </a:cxn>
                  <a:cxn ang="0">
                    <a:pos x="5059" y="3493"/>
                  </a:cxn>
                  <a:cxn ang="0">
                    <a:pos x="5066" y="3587"/>
                  </a:cxn>
                  <a:cxn ang="0">
                    <a:pos x="5059" y="3681"/>
                  </a:cxn>
                  <a:cxn ang="0">
                    <a:pos x="5040" y="3773"/>
                  </a:cxn>
                  <a:cxn ang="0">
                    <a:pos x="5006" y="3861"/>
                  </a:cxn>
                  <a:cxn ang="0">
                    <a:pos x="4960" y="3946"/>
                  </a:cxn>
                  <a:cxn ang="0">
                    <a:pos x="4899" y="4024"/>
                  </a:cxn>
                  <a:cxn ang="0">
                    <a:pos x="4021" y="4902"/>
                  </a:cxn>
                  <a:cxn ang="0">
                    <a:pos x="3943" y="4963"/>
                  </a:cxn>
                  <a:cxn ang="0">
                    <a:pos x="3859" y="5009"/>
                  </a:cxn>
                  <a:cxn ang="0">
                    <a:pos x="3770" y="5043"/>
                  </a:cxn>
                  <a:cxn ang="0">
                    <a:pos x="3678" y="5062"/>
                  </a:cxn>
                  <a:cxn ang="0">
                    <a:pos x="3584" y="5070"/>
                  </a:cxn>
                  <a:cxn ang="0">
                    <a:pos x="3490" y="5062"/>
                  </a:cxn>
                  <a:cxn ang="0">
                    <a:pos x="3398" y="5043"/>
                  </a:cxn>
                  <a:cxn ang="0">
                    <a:pos x="3310" y="5009"/>
                  </a:cxn>
                  <a:cxn ang="0">
                    <a:pos x="3225" y="4963"/>
                  </a:cxn>
                  <a:cxn ang="0">
                    <a:pos x="3148" y="4902"/>
                  </a:cxn>
                  <a:cxn ang="0">
                    <a:pos x="168" y="1919"/>
                  </a:cxn>
                  <a:cxn ang="0">
                    <a:pos x="107" y="1841"/>
                  </a:cxn>
                  <a:cxn ang="0">
                    <a:pos x="61" y="1757"/>
                  </a:cxn>
                  <a:cxn ang="0">
                    <a:pos x="27" y="1668"/>
                  </a:cxn>
                  <a:cxn ang="0">
                    <a:pos x="7" y="1576"/>
                  </a:cxn>
                  <a:cxn ang="0">
                    <a:pos x="0" y="1482"/>
                  </a:cxn>
                  <a:cxn ang="0">
                    <a:pos x="7" y="1389"/>
                  </a:cxn>
                  <a:cxn ang="0">
                    <a:pos x="27" y="1297"/>
                  </a:cxn>
                  <a:cxn ang="0">
                    <a:pos x="61" y="1207"/>
                  </a:cxn>
                  <a:cxn ang="0">
                    <a:pos x="107" y="1123"/>
                  </a:cxn>
                  <a:cxn ang="0">
                    <a:pos x="168" y="1046"/>
                  </a:cxn>
                </a:cxnLst>
                <a:rect l="0" t="0" r="r" b="b"/>
                <a:pathLst>
                  <a:path w="5066" h="5070">
                    <a:moveTo>
                      <a:pt x="190" y="1021"/>
                    </a:moveTo>
                    <a:lnTo>
                      <a:pt x="1021" y="190"/>
                    </a:lnTo>
                    <a:lnTo>
                      <a:pt x="1046" y="168"/>
                    </a:lnTo>
                    <a:lnTo>
                      <a:pt x="1070" y="146"/>
                    </a:lnTo>
                    <a:lnTo>
                      <a:pt x="1096" y="126"/>
                    </a:lnTo>
                    <a:lnTo>
                      <a:pt x="1122" y="107"/>
                    </a:lnTo>
                    <a:lnTo>
                      <a:pt x="1150" y="90"/>
                    </a:lnTo>
                    <a:lnTo>
                      <a:pt x="1179" y="75"/>
                    </a:lnTo>
                    <a:lnTo>
                      <a:pt x="1207" y="61"/>
                    </a:lnTo>
                    <a:lnTo>
                      <a:pt x="1236" y="48"/>
                    </a:lnTo>
                    <a:lnTo>
                      <a:pt x="1266" y="37"/>
                    </a:lnTo>
                    <a:lnTo>
                      <a:pt x="1295" y="27"/>
                    </a:lnTo>
                    <a:lnTo>
                      <a:pt x="1327" y="18"/>
                    </a:lnTo>
                    <a:lnTo>
                      <a:pt x="1357" y="12"/>
                    </a:lnTo>
                    <a:lnTo>
                      <a:pt x="1388" y="7"/>
                    </a:lnTo>
                    <a:lnTo>
                      <a:pt x="1419" y="3"/>
                    </a:lnTo>
                    <a:lnTo>
                      <a:pt x="1450" y="1"/>
                    </a:lnTo>
                    <a:lnTo>
                      <a:pt x="1481" y="0"/>
                    </a:lnTo>
                    <a:lnTo>
                      <a:pt x="1513" y="1"/>
                    </a:lnTo>
                    <a:lnTo>
                      <a:pt x="1544" y="3"/>
                    </a:lnTo>
                    <a:lnTo>
                      <a:pt x="1575" y="7"/>
                    </a:lnTo>
                    <a:lnTo>
                      <a:pt x="1607" y="12"/>
                    </a:lnTo>
                    <a:lnTo>
                      <a:pt x="1637" y="18"/>
                    </a:lnTo>
                    <a:lnTo>
                      <a:pt x="1667" y="27"/>
                    </a:lnTo>
                    <a:lnTo>
                      <a:pt x="1698" y="37"/>
                    </a:lnTo>
                    <a:lnTo>
                      <a:pt x="1727" y="48"/>
                    </a:lnTo>
                    <a:lnTo>
                      <a:pt x="1756" y="61"/>
                    </a:lnTo>
                    <a:lnTo>
                      <a:pt x="1785" y="75"/>
                    </a:lnTo>
                    <a:lnTo>
                      <a:pt x="1813" y="90"/>
                    </a:lnTo>
                    <a:lnTo>
                      <a:pt x="1840" y="107"/>
                    </a:lnTo>
                    <a:lnTo>
                      <a:pt x="1867" y="126"/>
                    </a:lnTo>
                    <a:lnTo>
                      <a:pt x="1893" y="146"/>
                    </a:lnTo>
                    <a:lnTo>
                      <a:pt x="1918" y="168"/>
                    </a:lnTo>
                    <a:lnTo>
                      <a:pt x="1943" y="190"/>
                    </a:lnTo>
                    <a:lnTo>
                      <a:pt x="4876" y="3126"/>
                    </a:lnTo>
                    <a:lnTo>
                      <a:pt x="4899" y="3149"/>
                    </a:lnTo>
                    <a:lnTo>
                      <a:pt x="4921" y="3175"/>
                    </a:lnTo>
                    <a:lnTo>
                      <a:pt x="4940" y="3201"/>
                    </a:lnTo>
                    <a:lnTo>
                      <a:pt x="4960" y="3227"/>
                    </a:lnTo>
                    <a:lnTo>
                      <a:pt x="4976" y="3255"/>
                    </a:lnTo>
                    <a:lnTo>
                      <a:pt x="4992" y="3284"/>
                    </a:lnTo>
                    <a:lnTo>
                      <a:pt x="5006" y="3312"/>
                    </a:lnTo>
                    <a:lnTo>
                      <a:pt x="5019" y="3341"/>
                    </a:lnTo>
                    <a:lnTo>
                      <a:pt x="5030" y="3371"/>
                    </a:lnTo>
                    <a:lnTo>
                      <a:pt x="5040" y="3400"/>
                    </a:lnTo>
                    <a:lnTo>
                      <a:pt x="5047" y="3431"/>
                    </a:lnTo>
                    <a:lnTo>
                      <a:pt x="5054" y="3462"/>
                    </a:lnTo>
                    <a:lnTo>
                      <a:pt x="5059" y="3493"/>
                    </a:lnTo>
                    <a:lnTo>
                      <a:pt x="5064" y="3524"/>
                    </a:lnTo>
                    <a:lnTo>
                      <a:pt x="5066" y="3555"/>
                    </a:lnTo>
                    <a:lnTo>
                      <a:pt x="5066" y="3587"/>
                    </a:lnTo>
                    <a:lnTo>
                      <a:pt x="5066" y="3618"/>
                    </a:lnTo>
                    <a:lnTo>
                      <a:pt x="5064" y="3649"/>
                    </a:lnTo>
                    <a:lnTo>
                      <a:pt x="5059" y="3681"/>
                    </a:lnTo>
                    <a:lnTo>
                      <a:pt x="5054" y="3711"/>
                    </a:lnTo>
                    <a:lnTo>
                      <a:pt x="5047" y="3742"/>
                    </a:lnTo>
                    <a:lnTo>
                      <a:pt x="5040" y="3773"/>
                    </a:lnTo>
                    <a:lnTo>
                      <a:pt x="5030" y="3803"/>
                    </a:lnTo>
                    <a:lnTo>
                      <a:pt x="5019" y="3832"/>
                    </a:lnTo>
                    <a:lnTo>
                      <a:pt x="5006" y="3861"/>
                    </a:lnTo>
                    <a:lnTo>
                      <a:pt x="4992" y="3891"/>
                    </a:lnTo>
                    <a:lnTo>
                      <a:pt x="4976" y="3919"/>
                    </a:lnTo>
                    <a:lnTo>
                      <a:pt x="4960" y="3946"/>
                    </a:lnTo>
                    <a:lnTo>
                      <a:pt x="4940" y="3973"/>
                    </a:lnTo>
                    <a:lnTo>
                      <a:pt x="4921" y="3999"/>
                    </a:lnTo>
                    <a:lnTo>
                      <a:pt x="4899" y="4024"/>
                    </a:lnTo>
                    <a:lnTo>
                      <a:pt x="4876" y="4047"/>
                    </a:lnTo>
                    <a:lnTo>
                      <a:pt x="4045" y="4879"/>
                    </a:lnTo>
                    <a:lnTo>
                      <a:pt x="4021" y="4902"/>
                    </a:lnTo>
                    <a:lnTo>
                      <a:pt x="3996" y="4924"/>
                    </a:lnTo>
                    <a:lnTo>
                      <a:pt x="3970" y="4943"/>
                    </a:lnTo>
                    <a:lnTo>
                      <a:pt x="3943" y="4963"/>
                    </a:lnTo>
                    <a:lnTo>
                      <a:pt x="3916" y="4979"/>
                    </a:lnTo>
                    <a:lnTo>
                      <a:pt x="3888" y="4995"/>
                    </a:lnTo>
                    <a:lnTo>
                      <a:pt x="3859" y="5009"/>
                    </a:lnTo>
                    <a:lnTo>
                      <a:pt x="3830" y="5022"/>
                    </a:lnTo>
                    <a:lnTo>
                      <a:pt x="3801" y="5033"/>
                    </a:lnTo>
                    <a:lnTo>
                      <a:pt x="3770" y="5043"/>
                    </a:lnTo>
                    <a:lnTo>
                      <a:pt x="3740" y="5050"/>
                    </a:lnTo>
                    <a:lnTo>
                      <a:pt x="3709" y="5058"/>
                    </a:lnTo>
                    <a:lnTo>
                      <a:pt x="3678" y="5062"/>
                    </a:lnTo>
                    <a:lnTo>
                      <a:pt x="3647" y="5067"/>
                    </a:lnTo>
                    <a:lnTo>
                      <a:pt x="3616" y="5069"/>
                    </a:lnTo>
                    <a:lnTo>
                      <a:pt x="3584" y="5070"/>
                    </a:lnTo>
                    <a:lnTo>
                      <a:pt x="3553" y="5069"/>
                    </a:lnTo>
                    <a:lnTo>
                      <a:pt x="3522" y="5067"/>
                    </a:lnTo>
                    <a:lnTo>
                      <a:pt x="3490" y="5062"/>
                    </a:lnTo>
                    <a:lnTo>
                      <a:pt x="3460" y="5058"/>
                    </a:lnTo>
                    <a:lnTo>
                      <a:pt x="3429" y="5050"/>
                    </a:lnTo>
                    <a:lnTo>
                      <a:pt x="3398" y="5043"/>
                    </a:lnTo>
                    <a:lnTo>
                      <a:pt x="3369" y="5033"/>
                    </a:lnTo>
                    <a:lnTo>
                      <a:pt x="3339" y="5022"/>
                    </a:lnTo>
                    <a:lnTo>
                      <a:pt x="3310" y="5009"/>
                    </a:lnTo>
                    <a:lnTo>
                      <a:pt x="3282" y="4995"/>
                    </a:lnTo>
                    <a:lnTo>
                      <a:pt x="3254" y="4979"/>
                    </a:lnTo>
                    <a:lnTo>
                      <a:pt x="3225" y="4963"/>
                    </a:lnTo>
                    <a:lnTo>
                      <a:pt x="3199" y="4943"/>
                    </a:lnTo>
                    <a:lnTo>
                      <a:pt x="3173" y="4924"/>
                    </a:lnTo>
                    <a:lnTo>
                      <a:pt x="3148" y="4902"/>
                    </a:lnTo>
                    <a:lnTo>
                      <a:pt x="3124" y="4879"/>
                    </a:lnTo>
                    <a:lnTo>
                      <a:pt x="190" y="1944"/>
                    </a:lnTo>
                    <a:lnTo>
                      <a:pt x="168" y="1919"/>
                    </a:lnTo>
                    <a:lnTo>
                      <a:pt x="146" y="1894"/>
                    </a:lnTo>
                    <a:lnTo>
                      <a:pt x="125" y="1868"/>
                    </a:lnTo>
                    <a:lnTo>
                      <a:pt x="107" y="1841"/>
                    </a:lnTo>
                    <a:lnTo>
                      <a:pt x="90" y="1814"/>
                    </a:lnTo>
                    <a:lnTo>
                      <a:pt x="75" y="1786"/>
                    </a:lnTo>
                    <a:lnTo>
                      <a:pt x="61" y="1757"/>
                    </a:lnTo>
                    <a:lnTo>
                      <a:pt x="48" y="1728"/>
                    </a:lnTo>
                    <a:lnTo>
                      <a:pt x="37" y="1699"/>
                    </a:lnTo>
                    <a:lnTo>
                      <a:pt x="27" y="1668"/>
                    </a:lnTo>
                    <a:lnTo>
                      <a:pt x="18" y="1638"/>
                    </a:lnTo>
                    <a:lnTo>
                      <a:pt x="12" y="1608"/>
                    </a:lnTo>
                    <a:lnTo>
                      <a:pt x="7" y="1576"/>
                    </a:lnTo>
                    <a:lnTo>
                      <a:pt x="3" y="1545"/>
                    </a:lnTo>
                    <a:lnTo>
                      <a:pt x="1" y="1514"/>
                    </a:lnTo>
                    <a:lnTo>
                      <a:pt x="0" y="1482"/>
                    </a:lnTo>
                    <a:lnTo>
                      <a:pt x="1" y="1451"/>
                    </a:lnTo>
                    <a:lnTo>
                      <a:pt x="3" y="1421"/>
                    </a:lnTo>
                    <a:lnTo>
                      <a:pt x="7" y="1389"/>
                    </a:lnTo>
                    <a:lnTo>
                      <a:pt x="12" y="1358"/>
                    </a:lnTo>
                    <a:lnTo>
                      <a:pt x="18" y="1328"/>
                    </a:lnTo>
                    <a:lnTo>
                      <a:pt x="27" y="1297"/>
                    </a:lnTo>
                    <a:lnTo>
                      <a:pt x="37" y="1267"/>
                    </a:lnTo>
                    <a:lnTo>
                      <a:pt x="48" y="1237"/>
                    </a:lnTo>
                    <a:lnTo>
                      <a:pt x="61" y="1207"/>
                    </a:lnTo>
                    <a:lnTo>
                      <a:pt x="75" y="1179"/>
                    </a:lnTo>
                    <a:lnTo>
                      <a:pt x="90" y="1151"/>
                    </a:lnTo>
                    <a:lnTo>
                      <a:pt x="107" y="1123"/>
                    </a:lnTo>
                    <a:lnTo>
                      <a:pt x="125" y="1097"/>
                    </a:lnTo>
                    <a:lnTo>
                      <a:pt x="146" y="1071"/>
                    </a:lnTo>
                    <a:lnTo>
                      <a:pt x="168" y="1046"/>
                    </a:lnTo>
                    <a:lnTo>
                      <a:pt x="190" y="1021"/>
                    </a:lnTo>
                  </a:path>
                </a:pathLst>
              </a:custGeom>
              <a:solidFill>
                <a:srgbClr val="C00000"/>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7" name="Freeform 6">
                <a:extLst>
                  <a:ext uri="{FF2B5EF4-FFF2-40B4-BE49-F238E27FC236}">
                    <a16:creationId xmlns:a16="http://schemas.microsoft.com/office/drawing/2014/main" id="{F4392E12-C4EA-9196-EF0E-04D3497193AE}"/>
                  </a:ext>
                </a:extLst>
              </p:cNvPr>
              <p:cNvSpPr>
                <a:spLocks/>
              </p:cNvSpPr>
              <p:nvPr/>
            </p:nvSpPr>
            <p:spPr bwMode="auto">
              <a:xfrm>
                <a:off x="5391945" y="3823495"/>
                <a:ext cx="300038" cy="300037"/>
              </a:xfrm>
              <a:custGeom>
                <a:avLst/>
                <a:gdLst/>
                <a:ahLst/>
                <a:cxnLst>
                  <a:cxn ang="0">
                    <a:pos x="0" y="1753"/>
                  </a:cxn>
                  <a:cxn ang="0">
                    <a:pos x="1751" y="0"/>
                  </a:cxn>
                  <a:cxn ang="0">
                    <a:pos x="1888" y="136"/>
                  </a:cxn>
                  <a:cxn ang="0">
                    <a:pos x="136" y="1889"/>
                  </a:cxn>
                  <a:cxn ang="0">
                    <a:pos x="0" y="1753"/>
                  </a:cxn>
                </a:cxnLst>
                <a:rect l="0" t="0" r="r" b="b"/>
                <a:pathLst>
                  <a:path w="1888" h="1889">
                    <a:moveTo>
                      <a:pt x="0" y="1753"/>
                    </a:moveTo>
                    <a:lnTo>
                      <a:pt x="1751" y="0"/>
                    </a:lnTo>
                    <a:lnTo>
                      <a:pt x="1888" y="136"/>
                    </a:lnTo>
                    <a:lnTo>
                      <a:pt x="136" y="1889"/>
                    </a:lnTo>
                    <a:lnTo>
                      <a:pt x="0" y="1753"/>
                    </a:lnTo>
                    <a:close/>
                  </a:path>
                </a:pathLst>
              </a:custGeom>
              <a:solidFill>
                <a:schemeClr val="bg1"/>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8" name="Freeform 7">
                <a:extLst>
                  <a:ext uri="{FF2B5EF4-FFF2-40B4-BE49-F238E27FC236}">
                    <a16:creationId xmlns:a16="http://schemas.microsoft.com/office/drawing/2014/main" id="{F7F7472C-24AA-46EC-9CFB-2D10C1D24395}"/>
                  </a:ext>
                </a:extLst>
              </p:cNvPr>
              <p:cNvSpPr>
                <a:spLocks/>
              </p:cNvSpPr>
              <p:nvPr/>
            </p:nvSpPr>
            <p:spPr bwMode="auto">
              <a:xfrm>
                <a:off x="5841207" y="4271170"/>
                <a:ext cx="298450" cy="300037"/>
              </a:xfrm>
              <a:custGeom>
                <a:avLst/>
                <a:gdLst/>
                <a:ahLst/>
                <a:cxnLst>
                  <a:cxn ang="0">
                    <a:pos x="0" y="1752"/>
                  </a:cxn>
                  <a:cxn ang="0">
                    <a:pos x="1752" y="0"/>
                  </a:cxn>
                  <a:cxn ang="0">
                    <a:pos x="1889" y="136"/>
                  </a:cxn>
                  <a:cxn ang="0">
                    <a:pos x="136" y="1890"/>
                  </a:cxn>
                  <a:cxn ang="0">
                    <a:pos x="0" y="1752"/>
                  </a:cxn>
                </a:cxnLst>
                <a:rect l="0" t="0" r="r" b="b"/>
                <a:pathLst>
                  <a:path w="1889" h="1890">
                    <a:moveTo>
                      <a:pt x="0" y="1752"/>
                    </a:moveTo>
                    <a:lnTo>
                      <a:pt x="1752" y="0"/>
                    </a:lnTo>
                    <a:lnTo>
                      <a:pt x="1889" y="136"/>
                    </a:lnTo>
                    <a:lnTo>
                      <a:pt x="136" y="1890"/>
                    </a:lnTo>
                    <a:lnTo>
                      <a:pt x="0" y="1752"/>
                    </a:lnTo>
                    <a:close/>
                  </a:path>
                </a:pathLst>
              </a:custGeom>
              <a:solidFill>
                <a:schemeClr val="bg1"/>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9" name="Freeform 8">
                <a:extLst>
                  <a:ext uri="{FF2B5EF4-FFF2-40B4-BE49-F238E27FC236}">
                    <a16:creationId xmlns:a16="http://schemas.microsoft.com/office/drawing/2014/main" id="{90E9E7ED-71CD-F22B-5ABC-E6275FD3382F}"/>
                  </a:ext>
                </a:extLst>
              </p:cNvPr>
              <p:cNvSpPr>
                <a:spLocks/>
              </p:cNvSpPr>
              <p:nvPr/>
            </p:nvSpPr>
            <p:spPr bwMode="auto">
              <a:xfrm>
                <a:off x="5045870" y="3477420"/>
                <a:ext cx="481013" cy="481012"/>
              </a:xfrm>
              <a:custGeom>
                <a:avLst/>
                <a:gdLst/>
                <a:ahLst/>
                <a:cxnLst>
                  <a:cxn ang="0">
                    <a:pos x="2174" y="3030"/>
                  </a:cxn>
                  <a:cxn ang="0">
                    <a:pos x="3029" y="2176"/>
                  </a:cxn>
                  <a:cxn ang="0">
                    <a:pos x="854" y="0"/>
                  </a:cxn>
                  <a:cxn ang="0">
                    <a:pos x="0" y="855"/>
                  </a:cxn>
                  <a:cxn ang="0">
                    <a:pos x="2174" y="3030"/>
                  </a:cxn>
                </a:cxnLst>
                <a:rect l="0" t="0" r="r" b="b"/>
                <a:pathLst>
                  <a:path w="3029" h="3030">
                    <a:moveTo>
                      <a:pt x="2174" y="3030"/>
                    </a:moveTo>
                    <a:lnTo>
                      <a:pt x="3029" y="2176"/>
                    </a:lnTo>
                    <a:lnTo>
                      <a:pt x="854" y="0"/>
                    </a:lnTo>
                    <a:lnTo>
                      <a:pt x="0" y="855"/>
                    </a:lnTo>
                    <a:lnTo>
                      <a:pt x="2174" y="3030"/>
                    </a:lnTo>
                    <a:close/>
                  </a:path>
                </a:pathLst>
              </a:custGeom>
              <a:solidFill>
                <a:srgbClr val="FFFFFF">
                  <a:lumMod val="75000"/>
                </a:srgbClr>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0" name="Freeform 9">
                <a:extLst>
                  <a:ext uri="{FF2B5EF4-FFF2-40B4-BE49-F238E27FC236}">
                    <a16:creationId xmlns:a16="http://schemas.microsoft.com/office/drawing/2014/main" id="{EC70DE29-AE01-911A-A8BE-89B4575E4729}"/>
                  </a:ext>
                </a:extLst>
              </p:cNvPr>
              <p:cNvSpPr>
                <a:spLocks/>
              </p:cNvSpPr>
              <p:nvPr/>
            </p:nvSpPr>
            <p:spPr bwMode="auto">
              <a:xfrm>
                <a:off x="5018882" y="3451226"/>
                <a:ext cx="163513" cy="163512"/>
              </a:xfrm>
              <a:custGeom>
                <a:avLst/>
                <a:gdLst/>
                <a:ahLst/>
                <a:cxnLst>
                  <a:cxn ang="0">
                    <a:pos x="0" y="855"/>
                  </a:cxn>
                  <a:cxn ang="0">
                    <a:pos x="854" y="0"/>
                  </a:cxn>
                  <a:cxn ang="0">
                    <a:pos x="1032" y="179"/>
                  </a:cxn>
                  <a:cxn ang="0">
                    <a:pos x="178" y="1034"/>
                  </a:cxn>
                  <a:cxn ang="0">
                    <a:pos x="0" y="855"/>
                  </a:cxn>
                </a:cxnLst>
                <a:rect l="0" t="0" r="r" b="b"/>
                <a:pathLst>
                  <a:path w="1032" h="1034">
                    <a:moveTo>
                      <a:pt x="0" y="855"/>
                    </a:moveTo>
                    <a:lnTo>
                      <a:pt x="854" y="0"/>
                    </a:lnTo>
                    <a:lnTo>
                      <a:pt x="1032" y="179"/>
                    </a:lnTo>
                    <a:lnTo>
                      <a:pt x="178" y="1034"/>
                    </a:lnTo>
                    <a:lnTo>
                      <a:pt x="0" y="855"/>
                    </a:lnTo>
                    <a:close/>
                  </a:path>
                </a:pathLst>
              </a:custGeom>
              <a:solidFill>
                <a:srgbClr val="C00000"/>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1" name="Freeform 10">
                <a:extLst>
                  <a:ext uri="{FF2B5EF4-FFF2-40B4-BE49-F238E27FC236}">
                    <a16:creationId xmlns:a16="http://schemas.microsoft.com/office/drawing/2014/main" id="{368DF199-90DB-7013-C4E2-E0102DBA292E}"/>
                  </a:ext>
                </a:extLst>
              </p:cNvPr>
              <p:cNvSpPr>
                <a:spLocks/>
              </p:cNvSpPr>
              <p:nvPr/>
            </p:nvSpPr>
            <p:spPr bwMode="auto">
              <a:xfrm>
                <a:off x="3429000" y="1858963"/>
                <a:ext cx="1949450" cy="1949450"/>
              </a:xfrm>
              <a:custGeom>
                <a:avLst/>
                <a:gdLst/>
                <a:ahLst/>
                <a:cxnLst>
                  <a:cxn ang="0">
                    <a:pos x="10899" y="10020"/>
                  </a:cxn>
                  <a:cxn ang="0">
                    <a:pos x="11425" y="9264"/>
                  </a:cxn>
                  <a:cxn ang="0">
                    <a:pos x="11824" y="8454"/>
                  </a:cxn>
                  <a:cxn ang="0">
                    <a:pos x="12097" y="7604"/>
                  </a:cxn>
                  <a:cxn ang="0">
                    <a:pos x="12244" y="6730"/>
                  </a:cxn>
                  <a:cxn ang="0">
                    <a:pos x="12266" y="5845"/>
                  </a:cxn>
                  <a:cxn ang="0">
                    <a:pos x="12160" y="4965"/>
                  </a:cxn>
                  <a:cxn ang="0">
                    <a:pos x="11930" y="4105"/>
                  </a:cxn>
                  <a:cxn ang="0">
                    <a:pos x="11572" y="3281"/>
                  </a:cxn>
                  <a:cxn ang="0">
                    <a:pos x="11089" y="2505"/>
                  </a:cxn>
                  <a:cxn ang="0">
                    <a:pos x="10479" y="1795"/>
                  </a:cxn>
                  <a:cxn ang="0">
                    <a:pos x="9768" y="1185"/>
                  </a:cxn>
                  <a:cxn ang="0">
                    <a:pos x="8994" y="701"/>
                  </a:cxn>
                  <a:cxn ang="0">
                    <a:pos x="8169" y="343"/>
                  </a:cxn>
                  <a:cxn ang="0">
                    <a:pos x="7311" y="112"/>
                  </a:cxn>
                  <a:cxn ang="0">
                    <a:pos x="6432" y="7"/>
                  </a:cxn>
                  <a:cxn ang="0">
                    <a:pos x="5547" y="27"/>
                  </a:cxn>
                  <a:cxn ang="0">
                    <a:pos x="4672" y="176"/>
                  </a:cxn>
                  <a:cxn ang="0">
                    <a:pos x="3824" y="448"/>
                  </a:cxn>
                  <a:cxn ang="0">
                    <a:pos x="3014" y="849"/>
                  </a:cxn>
                  <a:cxn ang="0">
                    <a:pos x="2259" y="1374"/>
                  </a:cxn>
                  <a:cxn ang="0">
                    <a:pos x="1577" y="2023"/>
                  </a:cxn>
                  <a:cxn ang="0">
                    <a:pos x="1009" y="2757"/>
                  </a:cxn>
                  <a:cxn ang="0">
                    <a:pos x="567" y="3550"/>
                  </a:cxn>
                  <a:cxn ang="0">
                    <a:pos x="252" y="4388"/>
                  </a:cxn>
                  <a:cxn ang="0">
                    <a:pos x="63" y="5257"/>
                  </a:cxn>
                  <a:cxn ang="0">
                    <a:pos x="0" y="6140"/>
                  </a:cxn>
                  <a:cxn ang="0">
                    <a:pos x="63" y="7023"/>
                  </a:cxn>
                  <a:cxn ang="0">
                    <a:pos x="252" y="7890"/>
                  </a:cxn>
                  <a:cxn ang="0">
                    <a:pos x="567" y="8729"/>
                  </a:cxn>
                  <a:cxn ang="0">
                    <a:pos x="1009" y="9523"/>
                  </a:cxn>
                  <a:cxn ang="0">
                    <a:pos x="1577" y="10257"/>
                  </a:cxn>
                  <a:cxn ang="0">
                    <a:pos x="2259" y="10906"/>
                  </a:cxn>
                  <a:cxn ang="0">
                    <a:pos x="3014" y="11431"/>
                  </a:cxn>
                  <a:cxn ang="0">
                    <a:pos x="3824" y="11831"/>
                  </a:cxn>
                  <a:cxn ang="0">
                    <a:pos x="4672" y="12104"/>
                  </a:cxn>
                  <a:cxn ang="0">
                    <a:pos x="5547" y="12251"/>
                  </a:cxn>
                  <a:cxn ang="0">
                    <a:pos x="6432" y="12273"/>
                  </a:cxn>
                  <a:cxn ang="0">
                    <a:pos x="7311" y="12167"/>
                  </a:cxn>
                  <a:cxn ang="0">
                    <a:pos x="8169" y="11937"/>
                  </a:cxn>
                  <a:cxn ang="0">
                    <a:pos x="8994" y="11579"/>
                  </a:cxn>
                  <a:cxn ang="0">
                    <a:pos x="9768" y="11095"/>
                  </a:cxn>
                  <a:cxn ang="0">
                    <a:pos x="10479" y="10485"/>
                  </a:cxn>
                </a:cxnLst>
                <a:rect l="0" t="0" r="r" b="b"/>
                <a:pathLst>
                  <a:path w="12273" h="12280">
                    <a:moveTo>
                      <a:pt x="10479" y="10485"/>
                    </a:moveTo>
                    <a:lnTo>
                      <a:pt x="10696" y="10257"/>
                    </a:lnTo>
                    <a:lnTo>
                      <a:pt x="10899" y="10020"/>
                    </a:lnTo>
                    <a:lnTo>
                      <a:pt x="11089" y="9774"/>
                    </a:lnTo>
                    <a:lnTo>
                      <a:pt x="11264" y="9523"/>
                    </a:lnTo>
                    <a:lnTo>
                      <a:pt x="11425" y="9264"/>
                    </a:lnTo>
                    <a:lnTo>
                      <a:pt x="11572" y="8999"/>
                    </a:lnTo>
                    <a:lnTo>
                      <a:pt x="11705" y="8729"/>
                    </a:lnTo>
                    <a:lnTo>
                      <a:pt x="11824" y="8454"/>
                    </a:lnTo>
                    <a:lnTo>
                      <a:pt x="11930" y="8174"/>
                    </a:lnTo>
                    <a:lnTo>
                      <a:pt x="12021" y="7890"/>
                    </a:lnTo>
                    <a:lnTo>
                      <a:pt x="12097" y="7604"/>
                    </a:lnTo>
                    <a:lnTo>
                      <a:pt x="12160" y="7315"/>
                    </a:lnTo>
                    <a:lnTo>
                      <a:pt x="12210" y="7023"/>
                    </a:lnTo>
                    <a:lnTo>
                      <a:pt x="12244" y="6730"/>
                    </a:lnTo>
                    <a:lnTo>
                      <a:pt x="12266" y="6435"/>
                    </a:lnTo>
                    <a:lnTo>
                      <a:pt x="12273" y="6140"/>
                    </a:lnTo>
                    <a:lnTo>
                      <a:pt x="12266" y="5845"/>
                    </a:lnTo>
                    <a:lnTo>
                      <a:pt x="12244" y="5550"/>
                    </a:lnTo>
                    <a:lnTo>
                      <a:pt x="12210" y="5257"/>
                    </a:lnTo>
                    <a:lnTo>
                      <a:pt x="12160" y="4965"/>
                    </a:lnTo>
                    <a:lnTo>
                      <a:pt x="12097" y="4675"/>
                    </a:lnTo>
                    <a:lnTo>
                      <a:pt x="12021" y="4388"/>
                    </a:lnTo>
                    <a:lnTo>
                      <a:pt x="11930" y="4105"/>
                    </a:lnTo>
                    <a:lnTo>
                      <a:pt x="11824" y="3826"/>
                    </a:lnTo>
                    <a:lnTo>
                      <a:pt x="11705" y="3550"/>
                    </a:lnTo>
                    <a:lnTo>
                      <a:pt x="11572" y="3281"/>
                    </a:lnTo>
                    <a:lnTo>
                      <a:pt x="11425" y="3016"/>
                    </a:lnTo>
                    <a:lnTo>
                      <a:pt x="11264" y="2757"/>
                    </a:lnTo>
                    <a:lnTo>
                      <a:pt x="11089" y="2505"/>
                    </a:lnTo>
                    <a:lnTo>
                      <a:pt x="10899" y="2260"/>
                    </a:lnTo>
                    <a:lnTo>
                      <a:pt x="10696" y="2023"/>
                    </a:lnTo>
                    <a:lnTo>
                      <a:pt x="10479" y="1795"/>
                    </a:lnTo>
                    <a:lnTo>
                      <a:pt x="10251" y="1578"/>
                    </a:lnTo>
                    <a:lnTo>
                      <a:pt x="10014" y="1374"/>
                    </a:lnTo>
                    <a:lnTo>
                      <a:pt x="9768" y="1185"/>
                    </a:lnTo>
                    <a:lnTo>
                      <a:pt x="9517" y="1010"/>
                    </a:lnTo>
                    <a:lnTo>
                      <a:pt x="9259" y="849"/>
                    </a:lnTo>
                    <a:lnTo>
                      <a:pt x="8994" y="701"/>
                    </a:lnTo>
                    <a:lnTo>
                      <a:pt x="8724" y="567"/>
                    </a:lnTo>
                    <a:lnTo>
                      <a:pt x="8449" y="448"/>
                    </a:lnTo>
                    <a:lnTo>
                      <a:pt x="8169" y="343"/>
                    </a:lnTo>
                    <a:lnTo>
                      <a:pt x="7886" y="252"/>
                    </a:lnTo>
                    <a:lnTo>
                      <a:pt x="7599" y="176"/>
                    </a:lnTo>
                    <a:lnTo>
                      <a:pt x="7311" y="112"/>
                    </a:lnTo>
                    <a:lnTo>
                      <a:pt x="7019" y="63"/>
                    </a:lnTo>
                    <a:lnTo>
                      <a:pt x="6726" y="27"/>
                    </a:lnTo>
                    <a:lnTo>
                      <a:pt x="6432" y="7"/>
                    </a:lnTo>
                    <a:lnTo>
                      <a:pt x="6136" y="0"/>
                    </a:lnTo>
                    <a:lnTo>
                      <a:pt x="5841" y="7"/>
                    </a:lnTo>
                    <a:lnTo>
                      <a:pt x="5547" y="27"/>
                    </a:lnTo>
                    <a:lnTo>
                      <a:pt x="5254" y="63"/>
                    </a:lnTo>
                    <a:lnTo>
                      <a:pt x="4962" y="112"/>
                    </a:lnTo>
                    <a:lnTo>
                      <a:pt x="4672" y="176"/>
                    </a:lnTo>
                    <a:lnTo>
                      <a:pt x="4386" y="252"/>
                    </a:lnTo>
                    <a:lnTo>
                      <a:pt x="4103" y="343"/>
                    </a:lnTo>
                    <a:lnTo>
                      <a:pt x="3824" y="448"/>
                    </a:lnTo>
                    <a:lnTo>
                      <a:pt x="3548" y="567"/>
                    </a:lnTo>
                    <a:lnTo>
                      <a:pt x="3279" y="701"/>
                    </a:lnTo>
                    <a:lnTo>
                      <a:pt x="3014" y="849"/>
                    </a:lnTo>
                    <a:lnTo>
                      <a:pt x="2755" y="1010"/>
                    </a:lnTo>
                    <a:lnTo>
                      <a:pt x="2503" y="1185"/>
                    </a:lnTo>
                    <a:lnTo>
                      <a:pt x="2259" y="1374"/>
                    </a:lnTo>
                    <a:lnTo>
                      <a:pt x="2022" y="1578"/>
                    </a:lnTo>
                    <a:lnTo>
                      <a:pt x="1794" y="1795"/>
                    </a:lnTo>
                    <a:lnTo>
                      <a:pt x="1577" y="2023"/>
                    </a:lnTo>
                    <a:lnTo>
                      <a:pt x="1374" y="2260"/>
                    </a:lnTo>
                    <a:lnTo>
                      <a:pt x="1184" y="2505"/>
                    </a:lnTo>
                    <a:lnTo>
                      <a:pt x="1009" y="2757"/>
                    </a:lnTo>
                    <a:lnTo>
                      <a:pt x="848" y="3016"/>
                    </a:lnTo>
                    <a:lnTo>
                      <a:pt x="701" y="3281"/>
                    </a:lnTo>
                    <a:lnTo>
                      <a:pt x="567" y="3550"/>
                    </a:lnTo>
                    <a:lnTo>
                      <a:pt x="448" y="3826"/>
                    </a:lnTo>
                    <a:lnTo>
                      <a:pt x="343" y="4105"/>
                    </a:lnTo>
                    <a:lnTo>
                      <a:pt x="252" y="4388"/>
                    </a:lnTo>
                    <a:lnTo>
                      <a:pt x="175" y="4675"/>
                    </a:lnTo>
                    <a:lnTo>
                      <a:pt x="112" y="4965"/>
                    </a:lnTo>
                    <a:lnTo>
                      <a:pt x="63" y="5257"/>
                    </a:lnTo>
                    <a:lnTo>
                      <a:pt x="27" y="5550"/>
                    </a:lnTo>
                    <a:lnTo>
                      <a:pt x="7" y="5845"/>
                    </a:lnTo>
                    <a:lnTo>
                      <a:pt x="0" y="6140"/>
                    </a:lnTo>
                    <a:lnTo>
                      <a:pt x="7" y="6435"/>
                    </a:lnTo>
                    <a:lnTo>
                      <a:pt x="27" y="6730"/>
                    </a:lnTo>
                    <a:lnTo>
                      <a:pt x="63" y="7023"/>
                    </a:lnTo>
                    <a:lnTo>
                      <a:pt x="112" y="7315"/>
                    </a:lnTo>
                    <a:lnTo>
                      <a:pt x="175" y="7604"/>
                    </a:lnTo>
                    <a:lnTo>
                      <a:pt x="252" y="7890"/>
                    </a:lnTo>
                    <a:lnTo>
                      <a:pt x="343" y="8174"/>
                    </a:lnTo>
                    <a:lnTo>
                      <a:pt x="448" y="8454"/>
                    </a:lnTo>
                    <a:lnTo>
                      <a:pt x="567" y="8729"/>
                    </a:lnTo>
                    <a:lnTo>
                      <a:pt x="701" y="8999"/>
                    </a:lnTo>
                    <a:lnTo>
                      <a:pt x="848" y="9264"/>
                    </a:lnTo>
                    <a:lnTo>
                      <a:pt x="1009" y="9523"/>
                    </a:lnTo>
                    <a:lnTo>
                      <a:pt x="1184" y="9774"/>
                    </a:lnTo>
                    <a:lnTo>
                      <a:pt x="1374" y="10020"/>
                    </a:lnTo>
                    <a:lnTo>
                      <a:pt x="1577" y="10257"/>
                    </a:lnTo>
                    <a:lnTo>
                      <a:pt x="1794" y="10485"/>
                    </a:lnTo>
                    <a:lnTo>
                      <a:pt x="2022" y="10702"/>
                    </a:lnTo>
                    <a:lnTo>
                      <a:pt x="2259" y="10906"/>
                    </a:lnTo>
                    <a:lnTo>
                      <a:pt x="2503" y="11095"/>
                    </a:lnTo>
                    <a:lnTo>
                      <a:pt x="2755" y="11270"/>
                    </a:lnTo>
                    <a:lnTo>
                      <a:pt x="3014" y="11431"/>
                    </a:lnTo>
                    <a:lnTo>
                      <a:pt x="3279" y="11579"/>
                    </a:lnTo>
                    <a:lnTo>
                      <a:pt x="3548" y="11712"/>
                    </a:lnTo>
                    <a:lnTo>
                      <a:pt x="3824" y="11831"/>
                    </a:lnTo>
                    <a:lnTo>
                      <a:pt x="4103" y="11937"/>
                    </a:lnTo>
                    <a:lnTo>
                      <a:pt x="4386" y="12028"/>
                    </a:lnTo>
                    <a:lnTo>
                      <a:pt x="4672" y="12104"/>
                    </a:lnTo>
                    <a:lnTo>
                      <a:pt x="4962" y="12167"/>
                    </a:lnTo>
                    <a:lnTo>
                      <a:pt x="5254" y="12217"/>
                    </a:lnTo>
                    <a:lnTo>
                      <a:pt x="5547" y="12251"/>
                    </a:lnTo>
                    <a:lnTo>
                      <a:pt x="5841" y="12273"/>
                    </a:lnTo>
                    <a:lnTo>
                      <a:pt x="6136" y="12280"/>
                    </a:lnTo>
                    <a:lnTo>
                      <a:pt x="6432" y="12273"/>
                    </a:lnTo>
                    <a:lnTo>
                      <a:pt x="6726" y="12251"/>
                    </a:lnTo>
                    <a:lnTo>
                      <a:pt x="7019" y="12217"/>
                    </a:lnTo>
                    <a:lnTo>
                      <a:pt x="7311" y="12167"/>
                    </a:lnTo>
                    <a:lnTo>
                      <a:pt x="7599" y="12104"/>
                    </a:lnTo>
                    <a:lnTo>
                      <a:pt x="7886" y="12028"/>
                    </a:lnTo>
                    <a:lnTo>
                      <a:pt x="8169" y="11937"/>
                    </a:lnTo>
                    <a:lnTo>
                      <a:pt x="8449" y="11831"/>
                    </a:lnTo>
                    <a:lnTo>
                      <a:pt x="8724" y="11712"/>
                    </a:lnTo>
                    <a:lnTo>
                      <a:pt x="8994" y="11579"/>
                    </a:lnTo>
                    <a:lnTo>
                      <a:pt x="9259" y="11431"/>
                    </a:lnTo>
                    <a:lnTo>
                      <a:pt x="9517" y="11270"/>
                    </a:lnTo>
                    <a:lnTo>
                      <a:pt x="9768" y="11095"/>
                    </a:lnTo>
                    <a:lnTo>
                      <a:pt x="10014" y="10906"/>
                    </a:lnTo>
                    <a:lnTo>
                      <a:pt x="10251" y="10702"/>
                    </a:lnTo>
                    <a:lnTo>
                      <a:pt x="10479" y="10485"/>
                    </a:lnTo>
                  </a:path>
                </a:pathLst>
              </a:custGeom>
              <a:solidFill>
                <a:srgbClr val="FFFFFF"/>
              </a:solidFill>
              <a:ln w="38100" cap="flat" cmpd="sng" algn="ctr">
                <a:solidFill>
                  <a:srgbClr val="A6A6A6"/>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ar-SA" sz="1200" b="0" i="0" u="none" strike="noStrike" kern="0" cap="none" spc="0" normalizeH="0" baseline="0" noProof="0" dirty="0">
                  <a:ln>
                    <a:noFill/>
                  </a:ln>
                  <a:solidFill>
                    <a:prstClr val="white"/>
                  </a:solidFill>
                  <a:effectLst/>
                  <a:uLnTx/>
                  <a:uFillTx/>
                  <a:cs typeface="+mn-ea"/>
                  <a:sym typeface="+mn-lt"/>
                </a:endParaRPr>
              </a:p>
            </p:txBody>
          </p:sp>
          <p:sp>
            <p:nvSpPr>
              <p:cNvPr id="12" name="Freeform 11">
                <a:extLst>
                  <a:ext uri="{FF2B5EF4-FFF2-40B4-BE49-F238E27FC236}">
                    <a16:creationId xmlns:a16="http://schemas.microsoft.com/office/drawing/2014/main" id="{1E3C0B7F-16F0-4868-F731-0E06120A4501}"/>
                  </a:ext>
                </a:extLst>
              </p:cNvPr>
              <p:cNvSpPr>
                <a:spLocks/>
              </p:cNvSpPr>
              <p:nvPr/>
            </p:nvSpPr>
            <p:spPr bwMode="auto">
              <a:xfrm>
                <a:off x="3578225" y="2008188"/>
                <a:ext cx="1651000" cy="1652587"/>
              </a:xfrm>
              <a:custGeom>
                <a:avLst/>
                <a:gdLst/>
                <a:ahLst/>
                <a:cxnLst>
                  <a:cxn ang="0">
                    <a:pos x="9237" y="8491"/>
                  </a:cxn>
                  <a:cxn ang="0">
                    <a:pos x="9682" y="7851"/>
                  </a:cxn>
                  <a:cxn ang="0">
                    <a:pos x="10021" y="7164"/>
                  </a:cxn>
                  <a:cxn ang="0">
                    <a:pos x="10252" y="6445"/>
                  </a:cxn>
                  <a:cxn ang="0">
                    <a:pos x="10376" y="5704"/>
                  </a:cxn>
                  <a:cxn ang="0">
                    <a:pos x="10395" y="4954"/>
                  </a:cxn>
                  <a:cxn ang="0">
                    <a:pos x="10305" y="4209"/>
                  </a:cxn>
                  <a:cxn ang="0">
                    <a:pos x="10109" y="3479"/>
                  </a:cxn>
                  <a:cxn ang="0">
                    <a:pos x="9807" y="2781"/>
                  </a:cxn>
                  <a:cxn ang="0">
                    <a:pos x="9397" y="2124"/>
                  </a:cxn>
                  <a:cxn ang="0">
                    <a:pos x="8880" y="1521"/>
                  </a:cxn>
                  <a:cxn ang="0">
                    <a:pos x="8279" y="1005"/>
                  </a:cxn>
                  <a:cxn ang="0">
                    <a:pos x="7622" y="595"/>
                  </a:cxn>
                  <a:cxn ang="0">
                    <a:pos x="6923" y="292"/>
                  </a:cxn>
                  <a:cxn ang="0">
                    <a:pos x="6195" y="95"/>
                  </a:cxn>
                  <a:cxn ang="0">
                    <a:pos x="5450" y="7"/>
                  </a:cxn>
                  <a:cxn ang="0">
                    <a:pos x="4701" y="24"/>
                  </a:cxn>
                  <a:cxn ang="0">
                    <a:pos x="3960" y="149"/>
                  </a:cxn>
                  <a:cxn ang="0">
                    <a:pos x="3240" y="381"/>
                  </a:cxn>
                  <a:cxn ang="0">
                    <a:pos x="2555" y="720"/>
                  </a:cxn>
                  <a:cxn ang="0">
                    <a:pos x="1915" y="1165"/>
                  </a:cxn>
                  <a:cxn ang="0">
                    <a:pos x="1336" y="1716"/>
                  </a:cxn>
                  <a:cxn ang="0">
                    <a:pos x="855" y="2337"/>
                  </a:cxn>
                  <a:cxn ang="0">
                    <a:pos x="481" y="3010"/>
                  </a:cxn>
                  <a:cxn ang="0">
                    <a:pos x="214" y="3720"/>
                  </a:cxn>
                  <a:cxn ang="0">
                    <a:pos x="54" y="4455"/>
                  </a:cxn>
                  <a:cxn ang="0">
                    <a:pos x="0" y="5204"/>
                  </a:cxn>
                  <a:cxn ang="0">
                    <a:pos x="54" y="5952"/>
                  </a:cxn>
                  <a:cxn ang="0">
                    <a:pos x="214" y="6687"/>
                  </a:cxn>
                  <a:cxn ang="0">
                    <a:pos x="481" y="7398"/>
                  </a:cxn>
                  <a:cxn ang="0">
                    <a:pos x="855" y="8070"/>
                  </a:cxn>
                  <a:cxn ang="0">
                    <a:pos x="1336" y="8692"/>
                  </a:cxn>
                  <a:cxn ang="0">
                    <a:pos x="1915" y="9243"/>
                  </a:cxn>
                  <a:cxn ang="0">
                    <a:pos x="2555" y="9688"/>
                  </a:cxn>
                  <a:cxn ang="0">
                    <a:pos x="3240" y="10027"/>
                  </a:cxn>
                  <a:cxn ang="0">
                    <a:pos x="3960" y="10258"/>
                  </a:cxn>
                  <a:cxn ang="0">
                    <a:pos x="4701" y="10383"/>
                  </a:cxn>
                  <a:cxn ang="0">
                    <a:pos x="5450" y="10401"/>
                  </a:cxn>
                  <a:cxn ang="0">
                    <a:pos x="6195" y="10312"/>
                  </a:cxn>
                  <a:cxn ang="0">
                    <a:pos x="6923" y="10116"/>
                  </a:cxn>
                  <a:cxn ang="0">
                    <a:pos x="7622" y="9813"/>
                  </a:cxn>
                  <a:cxn ang="0">
                    <a:pos x="8279" y="9403"/>
                  </a:cxn>
                  <a:cxn ang="0">
                    <a:pos x="8880" y="8886"/>
                  </a:cxn>
                </a:cxnLst>
                <a:rect l="0" t="0" r="r" b="b"/>
                <a:pathLst>
                  <a:path w="10400" h="10407">
                    <a:moveTo>
                      <a:pt x="8880" y="8886"/>
                    </a:moveTo>
                    <a:lnTo>
                      <a:pt x="9064" y="8692"/>
                    </a:lnTo>
                    <a:lnTo>
                      <a:pt x="9237" y="8491"/>
                    </a:lnTo>
                    <a:lnTo>
                      <a:pt x="9397" y="8284"/>
                    </a:lnTo>
                    <a:lnTo>
                      <a:pt x="9545" y="8070"/>
                    </a:lnTo>
                    <a:lnTo>
                      <a:pt x="9682" y="7851"/>
                    </a:lnTo>
                    <a:lnTo>
                      <a:pt x="9807" y="7627"/>
                    </a:lnTo>
                    <a:lnTo>
                      <a:pt x="9919" y="7398"/>
                    </a:lnTo>
                    <a:lnTo>
                      <a:pt x="10021" y="7164"/>
                    </a:lnTo>
                    <a:lnTo>
                      <a:pt x="10109" y="6927"/>
                    </a:lnTo>
                    <a:lnTo>
                      <a:pt x="10186" y="6687"/>
                    </a:lnTo>
                    <a:lnTo>
                      <a:pt x="10252" y="6445"/>
                    </a:lnTo>
                    <a:lnTo>
                      <a:pt x="10305" y="6199"/>
                    </a:lnTo>
                    <a:lnTo>
                      <a:pt x="10347" y="5952"/>
                    </a:lnTo>
                    <a:lnTo>
                      <a:pt x="10376" y="5704"/>
                    </a:lnTo>
                    <a:lnTo>
                      <a:pt x="10395" y="5454"/>
                    </a:lnTo>
                    <a:lnTo>
                      <a:pt x="10400" y="5204"/>
                    </a:lnTo>
                    <a:lnTo>
                      <a:pt x="10395" y="4954"/>
                    </a:lnTo>
                    <a:lnTo>
                      <a:pt x="10376" y="4704"/>
                    </a:lnTo>
                    <a:lnTo>
                      <a:pt x="10347" y="4455"/>
                    </a:lnTo>
                    <a:lnTo>
                      <a:pt x="10305" y="4209"/>
                    </a:lnTo>
                    <a:lnTo>
                      <a:pt x="10252" y="3963"/>
                    </a:lnTo>
                    <a:lnTo>
                      <a:pt x="10186" y="3720"/>
                    </a:lnTo>
                    <a:lnTo>
                      <a:pt x="10109" y="3479"/>
                    </a:lnTo>
                    <a:lnTo>
                      <a:pt x="10021" y="3243"/>
                    </a:lnTo>
                    <a:lnTo>
                      <a:pt x="9919" y="3010"/>
                    </a:lnTo>
                    <a:lnTo>
                      <a:pt x="9807" y="2781"/>
                    </a:lnTo>
                    <a:lnTo>
                      <a:pt x="9682" y="2557"/>
                    </a:lnTo>
                    <a:lnTo>
                      <a:pt x="9545" y="2337"/>
                    </a:lnTo>
                    <a:lnTo>
                      <a:pt x="9397" y="2124"/>
                    </a:lnTo>
                    <a:lnTo>
                      <a:pt x="9237" y="1916"/>
                    </a:lnTo>
                    <a:lnTo>
                      <a:pt x="9064" y="1716"/>
                    </a:lnTo>
                    <a:lnTo>
                      <a:pt x="8880" y="1521"/>
                    </a:lnTo>
                    <a:lnTo>
                      <a:pt x="8686" y="1337"/>
                    </a:lnTo>
                    <a:lnTo>
                      <a:pt x="8485" y="1165"/>
                    </a:lnTo>
                    <a:lnTo>
                      <a:pt x="8279" y="1005"/>
                    </a:lnTo>
                    <a:lnTo>
                      <a:pt x="8065" y="856"/>
                    </a:lnTo>
                    <a:lnTo>
                      <a:pt x="7846" y="720"/>
                    </a:lnTo>
                    <a:lnTo>
                      <a:pt x="7622" y="595"/>
                    </a:lnTo>
                    <a:lnTo>
                      <a:pt x="7393" y="482"/>
                    </a:lnTo>
                    <a:lnTo>
                      <a:pt x="7160" y="381"/>
                    </a:lnTo>
                    <a:lnTo>
                      <a:pt x="6923" y="292"/>
                    </a:lnTo>
                    <a:lnTo>
                      <a:pt x="6683" y="214"/>
                    </a:lnTo>
                    <a:lnTo>
                      <a:pt x="6441" y="149"/>
                    </a:lnTo>
                    <a:lnTo>
                      <a:pt x="6195" y="95"/>
                    </a:lnTo>
                    <a:lnTo>
                      <a:pt x="5948" y="54"/>
                    </a:lnTo>
                    <a:lnTo>
                      <a:pt x="5700" y="24"/>
                    </a:lnTo>
                    <a:lnTo>
                      <a:pt x="5450" y="7"/>
                    </a:lnTo>
                    <a:lnTo>
                      <a:pt x="5200" y="0"/>
                    </a:lnTo>
                    <a:lnTo>
                      <a:pt x="4951" y="7"/>
                    </a:lnTo>
                    <a:lnTo>
                      <a:pt x="4701" y="24"/>
                    </a:lnTo>
                    <a:lnTo>
                      <a:pt x="4452" y="54"/>
                    </a:lnTo>
                    <a:lnTo>
                      <a:pt x="4206" y="95"/>
                    </a:lnTo>
                    <a:lnTo>
                      <a:pt x="3960" y="149"/>
                    </a:lnTo>
                    <a:lnTo>
                      <a:pt x="3717" y="214"/>
                    </a:lnTo>
                    <a:lnTo>
                      <a:pt x="3477" y="292"/>
                    </a:lnTo>
                    <a:lnTo>
                      <a:pt x="3240" y="381"/>
                    </a:lnTo>
                    <a:lnTo>
                      <a:pt x="3008" y="482"/>
                    </a:lnTo>
                    <a:lnTo>
                      <a:pt x="2778" y="595"/>
                    </a:lnTo>
                    <a:lnTo>
                      <a:pt x="2555" y="720"/>
                    </a:lnTo>
                    <a:lnTo>
                      <a:pt x="2335" y="856"/>
                    </a:lnTo>
                    <a:lnTo>
                      <a:pt x="2122" y="1005"/>
                    </a:lnTo>
                    <a:lnTo>
                      <a:pt x="1915" y="1165"/>
                    </a:lnTo>
                    <a:lnTo>
                      <a:pt x="1714" y="1337"/>
                    </a:lnTo>
                    <a:lnTo>
                      <a:pt x="1520" y="1521"/>
                    </a:lnTo>
                    <a:lnTo>
                      <a:pt x="1336" y="1716"/>
                    </a:lnTo>
                    <a:lnTo>
                      <a:pt x="1164" y="1916"/>
                    </a:lnTo>
                    <a:lnTo>
                      <a:pt x="1004" y="2124"/>
                    </a:lnTo>
                    <a:lnTo>
                      <a:pt x="855" y="2337"/>
                    </a:lnTo>
                    <a:lnTo>
                      <a:pt x="719" y="2557"/>
                    </a:lnTo>
                    <a:lnTo>
                      <a:pt x="594" y="2781"/>
                    </a:lnTo>
                    <a:lnTo>
                      <a:pt x="481" y="3010"/>
                    </a:lnTo>
                    <a:lnTo>
                      <a:pt x="380" y="3243"/>
                    </a:lnTo>
                    <a:lnTo>
                      <a:pt x="292" y="3479"/>
                    </a:lnTo>
                    <a:lnTo>
                      <a:pt x="214" y="3720"/>
                    </a:lnTo>
                    <a:lnTo>
                      <a:pt x="149" y="3963"/>
                    </a:lnTo>
                    <a:lnTo>
                      <a:pt x="95" y="4209"/>
                    </a:lnTo>
                    <a:lnTo>
                      <a:pt x="54" y="4455"/>
                    </a:lnTo>
                    <a:lnTo>
                      <a:pt x="23" y="4704"/>
                    </a:lnTo>
                    <a:lnTo>
                      <a:pt x="6" y="4954"/>
                    </a:lnTo>
                    <a:lnTo>
                      <a:pt x="0" y="5204"/>
                    </a:lnTo>
                    <a:lnTo>
                      <a:pt x="6" y="5454"/>
                    </a:lnTo>
                    <a:lnTo>
                      <a:pt x="23" y="5704"/>
                    </a:lnTo>
                    <a:lnTo>
                      <a:pt x="54" y="5952"/>
                    </a:lnTo>
                    <a:lnTo>
                      <a:pt x="95" y="6199"/>
                    </a:lnTo>
                    <a:lnTo>
                      <a:pt x="149" y="6445"/>
                    </a:lnTo>
                    <a:lnTo>
                      <a:pt x="214" y="6687"/>
                    </a:lnTo>
                    <a:lnTo>
                      <a:pt x="292" y="6927"/>
                    </a:lnTo>
                    <a:lnTo>
                      <a:pt x="380" y="7164"/>
                    </a:lnTo>
                    <a:lnTo>
                      <a:pt x="481" y="7398"/>
                    </a:lnTo>
                    <a:lnTo>
                      <a:pt x="594" y="7627"/>
                    </a:lnTo>
                    <a:lnTo>
                      <a:pt x="719" y="7851"/>
                    </a:lnTo>
                    <a:lnTo>
                      <a:pt x="855" y="8070"/>
                    </a:lnTo>
                    <a:lnTo>
                      <a:pt x="1004" y="8284"/>
                    </a:lnTo>
                    <a:lnTo>
                      <a:pt x="1164" y="8491"/>
                    </a:lnTo>
                    <a:lnTo>
                      <a:pt x="1336" y="8692"/>
                    </a:lnTo>
                    <a:lnTo>
                      <a:pt x="1520" y="8886"/>
                    </a:lnTo>
                    <a:lnTo>
                      <a:pt x="1714" y="9070"/>
                    </a:lnTo>
                    <a:lnTo>
                      <a:pt x="1915" y="9243"/>
                    </a:lnTo>
                    <a:lnTo>
                      <a:pt x="2122" y="9403"/>
                    </a:lnTo>
                    <a:lnTo>
                      <a:pt x="2335" y="9551"/>
                    </a:lnTo>
                    <a:lnTo>
                      <a:pt x="2555" y="9688"/>
                    </a:lnTo>
                    <a:lnTo>
                      <a:pt x="2778" y="9813"/>
                    </a:lnTo>
                    <a:lnTo>
                      <a:pt x="3008" y="9925"/>
                    </a:lnTo>
                    <a:lnTo>
                      <a:pt x="3240" y="10027"/>
                    </a:lnTo>
                    <a:lnTo>
                      <a:pt x="3477" y="10116"/>
                    </a:lnTo>
                    <a:lnTo>
                      <a:pt x="3717" y="10192"/>
                    </a:lnTo>
                    <a:lnTo>
                      <a:pt x="3960" y="10258"/>
                    </a:lnTo>
                    <a:lnTo>
                      <a:pt x="4206" y="10312"/>
                    </a:lnTo>
                    <a:lnTo>
                      <a:pt x="4452" y="10354"/>
                    </a:lnTo>
                    <a:lnTo>
                      <a:pt x="4701" y="10383"/>
                    </a:lnTo>
                    <a:lnTo>
                      <a:pt x="4951" y="10401"/>
                    </a:lnTo>
                    <a:lnTo>
                      <a:pt x="5200" y="10407"/>
                    </a:lnTo>
                    <a:lnTo>
                      <a:pt x="5450" y="10401"/>
                    </a:lnTo>
                    <a:lnTo>
                      <a:pt x="5700" y="10383"/>
                    </a:lnTo>
                    <a:lnTo>
                      <a:pt x="5948" y="10354"/>
                    </a:lnTo>
                    <a:lnTo>
                      <a:pt x="6195" y="10312"/>
                    </a:lnTo>
                    <a:lnTo>
                      <a:pt x="6441" y="10258"/>
                    </a:lnTo>
                    <a:lnTo>
                      <a:pt x="6683" y="10192"/>
                    </a:lnTo>
                    <a:lnTo>
                      <a:pt x="6923" y="10116"/>
                    </a:lnTo>
                    <a:lnTo>
                      <a:pt x="7160" y="10027"/>
                    </a:lnTo>
                    <a:lnTo>
                      <a:pt x="7393" y="9925"/>
                    </a:lnTo>
                    <a:lnTo>
                      <a:pt x="7622" y="9813"/>
                    </a:lnTo>
                    <a:lnTo>
                      <a:pt x="7846" y="9688"/>
                    </a:lnTo>
                    <a:lnTo>
                      <a:pt x="8065" y="9551"/>
                    </a:lnTo>
                    <a:lnTo>
                      <a:pt x="8279" y="9403"/>
                    </a:lnTo>
                    <a:lnTo>
                      <a:pt x="8485" y="9243"/>
                    </a:lnTo>
                    <a:lnTo>
                      <a:pt x="8686" y="9070"/>
                    </a:lnTo>
                    <a:lnTo>
                      <a:pt x="8880" y="8886"/>
                    </a:lnTo>
                  </a:path>
                </a:pathLst>
              </a:custGeom>
              <a:gradFill flip="none" rotWithShape="1">
                <a:gsLst>
                  <a:gs pos="0">
                    <a:srgbClr val="FFFFFF"/>
                  </a:gs>
                  <a:gs pos="50000">
                    <a:srgbClr val="FFFFFF"/>
                  </a:gs>
                  <a:gs pos="100000">
                    <a:srgbClr val="FFFFFF">
                      <a:lumMod val="85000"/>
                    </a:srgbClr>
                  </a:gs>
                </a:gsLst>
                <a:path path="circle">
                  <a:fillToRect l="50000" t="50000" r="50000" b="50000"/>
                </a:path>
                <a:tileRect/>
              </a:gra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grpSp>
        <p:sp>
          <p:nvSpPr>
            <p:cNvPr id="5" name="Freeform 196">
              <a:extLst>
                <a:ext uri="{FF2B5EF4-FFF2-40B4-BE49-F238E27FC236}">
                  <a16:creationId xmlns:a16="http://schemas.microsoft.com/office/drawing/2014/main" id="{F3A05176-14C2-0632-BC34-BBEA226861B3}"/>
                </a:ext>
              </a:extLst>
            </p:cNvPr>
            <p:cNvSpPr>
              <a:spLocks/>
            </p:cNvSpPr>
            <p:nvPr/>
          </p:nvSpPr>
          <p:spPr bwMode="auto">
            <a:xfrm>
              <a:off x="2476106" y="2830864"/>
              <a:ext cx="1424708" cy="926056"/>
            </a:xfrm>
            <a:custGeom>
              <a:avLst/>
              <a:gdLst>
                <a:gd name="T0" fmla="*/ 242 w 319"/>
                <a:gd name="T1" fmla="*/ 58 h 207"/>
                <a:gd name="T2" fmla="*/ 229 w 319"/>
                <a:gd name="T3" fmla="*/ 59 h 207"/>
                <a:gd name="T4" fmla="*/ 218 w 319"/>
                <a:gd name="T5" fmla="*/ 35 h 207"/>
                <a:gd name="T6" fmla="*/ 199 w 319"/>
                <a:gd name="T7" fmla="*/ 16 h 207"/>
                <a:gd name="T8" fmla="*/ 175 w 319"/>
                <a:gd name="T9" fmla="*/ 4 h 207"/>
                <a:gd name="T10" fmla="*/ 148 w 319"/>
                <a:gd name="T11" fmla="*/ 0 h 207"/>
                <a:gd name="T12" fmla="*/ 140 w 319"/>
                <a:gd name="T13" fmla="*/ 0 h 207"/>
                <a:gd name="T14" fmla="*/ 124 w 319"/>
                <a:gd name="T15" fmla="*/ 4 h 207"/>
                <a:gd name="T16" fmla="*/ 108 w 319"/>
                <a:gd name="T17" fmla="*/ 10 h 207"/>
                <a:gd name="T18" fmla="*/ 95 w 319"/>
                <a:gd name="T19" fmla="*/ 18 h 207"/>
                <a:gd name="T20" fmla="*/ 83 w 319"/>
                <a:gd name="T21" fmla="*/ 30 h 207"/>
                <a:gd name="T22" fmla="*/ 74 w 319"/>
                <a:gd name="T23" fmla="*/ 43 h 207"/>
                <a:gd name="T24" fmla="*/ 68 w 319"/>
                <a:gd name="T25" fmla="*/ 58 h 207"/>
                <a:gd name="T26" fmla="*/ 64 w 319"/>
                <a:gd name="T27" fmla="*/ 74 h 207"/>
                <a:gd name="T28" fmla="*/ 64 w 319"/>
                <a:gd name="T29" fmla="*/ 83 h 207"/>
                <a:gd name="T30" fmla="*/ 65 w 319"/>
                <a:gd name="T31" fmla="*/ 95 h 207"/>
                <a:gd name="T32" fmla="*/ 57 w 319"/>
                <a:gd name="T33" fmla="*/ 94 h 207"/>
                <a:gd name="T34" fmla="*/ 36 w 319"/>
                <a:gd name="T35" fmla="*/ 99 h 207"/>
                <a:gd name="T36" fmla="*/ 17 w 319"/>
                <a:gd name="T37" fmla="*/ 111 h 207"/>
                <a:gd name="T38" fmla="*/ 5 w 319"/>
                <a:gd name="T39" fmla="*/ 128 h 207"/>
                <a:gd name="T40" fmla="*/ 0 w 319"/>
                <a:gd name="T41" fmla="*/ 151 h 207"/>
                <a:gd name="T42" fmla="*/ 1 w 319"/>
                <a:gd name="T43" fmla="*/ 162 h 207"/>
                <a:gd name="T44" fmla="*/ 10 w 319"/>
                <a:gd name="T45" fmla="*/ 182 h 207"/>
                <a:gd name="T46" fmla="*/ 25 w 319"/>
                <a:gd name="T47" fmla="*/ 197 h 207"/>
                <a:gd name="T48" fmla="*/ 46 w 319"/>
                <a:gd name="T49" fmla="*/ 206 h 207"/>
                <a:gd name="T50" fmla="*/ 137 w 319"/>
                <a:gd name="T51" fmla="*/ 207 h 207"/>
                <a:gd name="T52" fmla="*/ 104 w 319"/>
                <a:gd name="T53" fmla="*/ 147 h 207"/>
                <a:gd name="T54" fmla="*/ 216 w 319"/>
                <a:gd name="T55" fmla="*/ 147 h 207"/>
                <a:gd name="T56" fmla="*/ 181 w 319"/>
                <a:gd name="T57" fmla="*/ 207 h 207"/>
                <a:gd name="T58" fmla="*/ 242 w 319"/>
                <a:gd name="T59" fmla="*/ 207 h 207"/>
                <a:gd name="T60" fmla="*/ 258 w 319"/>
                <a:gd name="T61" fmla="*/ 206 h 207"/>
                <a:gd name="T62" fmla="*/ 272 w 319"/>
                <a:gd name="T63" fmla="*/ 201 h 207"/>
                <a:gd name="T64" fmla="*/ 285 w 319"/>
                <a:gd name="T65" fmla="*/ 194 h 207"/>
                <a:gd name="T66" fmla="*/ 296 w 319"/>
                <a:gd name="T67" fmla="*/ 185 h 207"/>
                <a:gd name="T68" fmla="*/ 306 w 319"/>
                <a:gd name="T69" fmla="*/ 174 h 207"/>
                <a:gd name="T70" fmla="*/ 313 w 319"/>
                <a:gd name="T71" fmla="*/ 161 h 207"/>
                <a:gd name="T72" fmla="*/ 317 w 319"/>
                <a:gd name="T73" fmla="*/ 148 h 207"/>
                <a:gd name="T74" fmla="*/ 319 w 319"/>
                <a:gd name="T75" fmla="*/ 132 h 207"/>
                <a:gd name="T76" fmla="*/ 318 w 319"/>
                <a:gd name="T77" fmla="*/ 125 h 207"/>
                <a:gd name="T78" fmla="*/ 315 w 319"/>
                <a:gd name="T79" fmla="*/ 111 h 207"/>
                <a:gd name="T80" fmla="*/ 310 w 319"/>
                <a:gd name="T81" fmla="*/ 97 h 207"/>
                <a:gd name="T82" fmla="*/ 301 w 319"/>
                <a:gd name="T83" fmla="*/ 85 h 207"/>
                <a:gd name="T84" fmla="*/ 291 w 319"/>
                <a:gd name="T85" fmla="*/ 74 h 207"/>
                <a:gd name="T86" fmla="*/ 279 w 319"/>
                <a:gd name="T87" fmla="*/ 67 h 207"/>
                <a:gd name="T88" fmla="*/ 265 w 319"/>
                <a:gd name="T89" fmla="*/ 61 h 207"/>
                <a:gd name="T90" fmla="*/ 250 w 319"/>
                <a:gd name="T91" fmla="*/ 58 h 207"/>
                <a:gd name="T92" fmla="*/ 242 w 319"/>
                <a:gd name="T93" fmla="*/ 5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207">
                  <a:moveTo>
                    <a:pt x="242" y="58"/>
                  </a:moveTo>
                  <a:lnTo>
                    <a:pt x="242" y="58"/>
                  </a:lnTo>
                  <a:lnTo>
                    <a:pt x="229" y="59"/>
                  </a:lnTo>
                  <a:lnTo>
                    <a:pt x="229" y="59"/>
                  </a:lnTo>
                  <a:lnTo>
                    <a:pt x="225" y="46"/>
                  </a:lnTo>
                  <a:lnTo>
                    <a:pt x="218" y="35"/>
                  </a:lnTo>
                  <a:lnTo>
                    <a:pt x="209" y="25"/>
                  </a:lnTo>
                  <a:lnTo>
                    <a:pt x="199" y="16"/>
                  </a:lnTo>
                  <a:lnTo>
                    <a:pt x="188" y="9"/>
                  </a:lnTo>
                  <a:lnTo>
                    <a:pt x="175" y="4"/>
                  </a:lnTo>
                  <a:lnTo>
                    <a:pt x="163" y="1"/>
                  </a:lnTo>
                  <a:lnTo>
                    <a:pt x="148" y="0"/>
                  </a:lnTo>
                  <a:lnTo>
                    <a:pt x="148" y="0"/>
                  </a:lnTo>
                  <a:lnTo>
                    <a:pt x="140" y="0"/>
                  </a:lnTo>
                  <a:lnTo>
                    <a:pt x="131" y="2"/>
                  </a:lnTo>
                  <a:lnTo>
                    <a:pt x="124" y="4"/>
                  </a:lnTo>
                  <a:lnTo>
                    <a:pt x="115" y="6"/>
                  </a:lnTo>
                  <a:lnTo>
                    <a:pt x="108" y="10"/>
                  </a:lnTo>
                  <a:lnTo>
                    <a:pt x="101" y="14"/>
                  </a:lnTo>
                  <a:lnTo>
                    <a:pt x="95" y="18"/>
                  </a:lnTo>
                  <a:lnTo>
                    <a:pt x="88" y="24"/>
                  </a:lnTo>
                  <a:lnTo>
                    <a:pt x="83" y="30"/>
                  </a:lnTo>
                  <a:lnTo>
                    <a:pt x="78" y="36"/>
                  </a:lnTo>
                  <a:lnTo>
                    <a:pt x="74" y="43"/>
                  </a:lnTo>
                  <a:lnTo>
                    <a:pt x="70" y="51"/>
                  </a:lnTo>
                  <a:lnTo>
                    <a:pt x="68" y="58"/>
                  </a:lnTo>
                  <a:lnTo>
                    <a:pt x="66" y="66"/>
                  </a:lnTo>
                  <a:lnTo>
                    <a:pt x="64" y="74"/>
                  </a:lnTo>
                  <a:lnTo>
                    <a:pt x="64" y="83"/>
                  </a:lnTo>
                  <a:lnTo>
                    <a:pt x="64" y="83"/>
                  </a:lnTo>
                  <a:lnTo>
                    <a:pt x="65" y="95"/>
                  </a:lnTo>
                  <a:lnTo>
                    <a:pt x="65" y="95"/>
                  </a:lnTo>
                  <a:lnTo>
                    <a:pt x="57" y="94"/>
                  </a:lnTo>
                  <a:lnTo>
                    <a:pt x="57" y="94"/>
                  </a:lnTo>
                  <a:lnTo>
                    <a:pt x="46" y="95"/>
                  </a:lnTo>
                  <a:lnTo>
                    <a:pt x="36" y="99"/>
                  </a:lnTo>
                  <a:lnTo>
                    <a:pt x="25" y="104"/>
                  </a:lnTo>
                  <a:lnTo>
                    <a:pt x="17" y="111"/>
                  </a:lnTo>
                  <a:lnTo>
                    <a:pt x="10" y="119"/>
                  </a:lnTo>
                  <a:lnTo>
                    <a:pt x="5" y="128"/>
                  </a:lnTo>
                  <a:lnTo>
                    <a:pt x="1" y="139"/>
                  </a:lnTo>
                  <a:lnTo>
                    <a:pt x="0" y="151"/>
                  </a:lnTo>
                  <a:lnTo>
                    <a:pt x="0" y="151"/>
                  </a:lnTo>
                  <a:lnTo>
                    <a:pt x="1" y="162"/>
                  </a:lnTo>
                  <a:lnTo>
                    <a:pt x="5" y="173"/>
                  </a:lnTo>
                  <a:lnTo>
                    <a:pt x="10" y="182"/>
                  </a:lnTo>
                  <a:lnTo>
                    <a:pt x="17" y="190"/>
                  </a:lnTo>
                  <a:lnTo>
                    <a:pt x="25" y="197"/>
                  </a:lnTo>
                  <a:lnTo>
                    <a:pt x="36" y="203"/>
                  </a:lnTo>
                  <a:lnTo>
                    <a:pt x="46" y="206"/>
                  </a:lnTo>
                  <a:lnTo>
                    <a:pt x="57" y="207"/>
                  </a:lnTo>
                  <a:lnTo>
                    <a:pt x="137" y="207"/>
                  </a:lnTo>
                  <a:lnTo>
                    <a:pt x="137" y="147"/>
                  </a:lnTo>
                  <a:lnTo>
                    <a:pt x="104" y="147"/>
                  </a:lnTo>
                  <a:lnTo>
                    <a:pt x="160" y="73"/>
                  </a:lnTo>
                  <a:lnTo>
                    <a:pt x="216" y="147"/>
                  </a:lnTo>
                  <a:lnTo>
                    <a:pt x="181" y="147"/>
                  </a:lnTo>
                  <a:lnTo>
                    <a:pt x="181" y="207"/>
                  </a:lnTo>
                  <a:lnTo>
                    <a:pt x="242" y="207"/>
                  </a:lnTo>
                  <a:lnTo>
                    <a:pt x="242" y="207"/>
                  </a:lnTo>
                  <a:lnTo>
                    <a:pt x="250" y="207"/>
                  </a:lnTo>
                  <a:lnTo>
                    <a:pt x="258" y="206"/>
                  </a:lnTo>
                  <a:lnTo>
                    <a:pt x="265" y="204"/>
                  </a:lnTo>
                  <a:lnTo>
                    <a:pt x="272" y="201"/>
                  </a:lnTo>
                  <a:lnTo>
                    <a:pt x="279" y="197"/>
                  </a:lnTo>
                  <a:lnTo>
                    <a:pt x="285" y="194"/>
                  </a:lnTo>
                  <a:lnTo>
                    <a:pt x="291" y="190"/>
                  </a:lnTo>
                  <a:lnTo>
                    <a:pt x="296" y="185"/>
                  </a:lnTo>
                  <a:lnTo>
                    <a:pt x="301" y="180"/>
                  </a:lnTo>
                  <a:lnTo>
                    <a:pt x="306" y="174"/>
                  </a:lnTo>
                  <a:lnTo>
                    <a:pt x="310" y="167"/>
                  </a:lnTo>
                  <a:lnTo>
                    <a:pt x="313" y="161"/>
                  </a:lnTo>
                  <a:lnTo>
                    <a:pt x="315" y="154"/>
                  </a:lnTo>
                  <a:lnTo>
                    <a:pt x="317" y="148"/>
                  </a:lnTo>
                  <a:lnTo>
                    <a:pt x="318" y="139"/>
                  </a:lnTo>
                  <a:lnTo>
                    <a:pt x="319" y="132"/>
                  </a:lnTo>
                  <a:lnTo>
                    <a:pt x="319" y="132"/>
                  </a:lnTo>
                  <a:lnTo>
                    <a:pt x="318" y="125"/>
                  </a:lnTo>
                  <a:lnTo>
                    <a:pt x="317" y="118"/>
                  </a:lnTo>
                  <a:lnTo>
                    <a:pt x="315" y="111"/>
                  </a:lnTo>
                  <a:lnTo>
                    <a:pt x="313" y="103"/>
                  </a:lnTo>
                  <a:lnTo>
                    <a:pt x="310" y="97"/>
                  </a:lnTo>
                  <a:lnTo>
                    <a:pt x="306" y="91"/>
                  </a:lnTo>
                  <a:lnTo>
                    <a:pt x="301" y="85"/>
                  </a:lnTo>
                  <a:lnTo>
                    <a:pt x="296" y="79"/>
                  </a:lnTo>
                  <a:lnTo>
                    <a:pt x="291" y="74"/>
                  </a:lnTo>
                  <a:lnTo>
                    <a:pt x="285" y="70"/>
                  </a:lnTo>
                  <a:lnTo>
                    <a:pt x="279" y="67"/>
                  </a:lnTo>
                  <a:lnTo>
                    <a:pt x="272" y="64"/>
                  </a:lnTo>
                  <a:lnTo>
                    <a:pt x="265" y="61"/>
                  </a:lnTo>
                  <a:lnTo>
                    <a:pt x="258" y="59"/>
                  </a:lnTo>
                  <a:lnTo>
                    <a:pt x="250" y="58"/>
                  </a:lnTo>
                  <a:lnTo>
                    <a:pt x="242" y="58"/>
                  </a:lnTo>
                  <a:lnTo>
                    <a:pt x="242" y="58"/>
                  </a:ln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000000">
                    <a:lumMod val="65000"/>
                    <a:lumOff val="35000"/>
                  </a:srgbClr>
                </a:solidFill>
                <a:effectLst/>
                <a:uLnTx/>
                <a:uFillTx/>
                <a:cs typeface="+mn-ea"/>
                <a:sym typeface="+mn-lt"/>
              </a:endParaRPr>
            </a:p>
          </p:txBody>
        </p:sp>
      </p:grpSp>
      <p:sp>
        <p:nvSpPr>
          <p:cNvPr id="13" name="矩形 51">
            <a:extLst>
              <a:ext uri="{FF2B5EF4-FFF2-40B4-BE49-F238E27FC236}">
                <a16:creationId xmlns:a16="http://schemas.microsoft.com/office/drawing/2014/main" id="{D9A33E97-2758-273D-9FCE-B2D37D737232}"/>
              </a:ext>
            </a:extLst>
          </p:cNvPr>
          <p:cNvSpPr/>
          <p:nvPr/>
        </p:nvSpPr>
        <p:spPr>
          <a:xfrm>
            <a:off x="5866323" y="1101696"/>
            <a:ext cx="5653238" cy="4654608"/>
          </a:xfrm>
          <a:prstGeom prst="rect">
            <a:avLst/>
          </a:prstGeom>
        </p:spPr>
        <p:txBody>
          <a:bodyPr wrap="square">
            <a:spAutoFit/>
          </a:bodyPr>
          <a:lstStyle/>
          <a:p>
            <a:pPr lvl="0">
              <a:lnSpc>
                <a:spcPct val="150000"/>
              </a:lnSpc>
              <a:defRPr/>
            </a:pPr>
            <a:r>
              <a:rPr lang="pt-BR" altLang="zh-CN" sz="2000" b="1" kern="0" dirty="0">
                <a:solidFill>
                  <a:sysClr val="windowText" lastClr="000000"/>
                </a:solidFill>
                <a:cs typeface="+mn-ea"/>
                <a:sym typeface="+mn-lt"/>
              </a:rPr>
              <a:t>O Programa de Gerenciamento de Riscos (PGR) deve contemplar as disposições da NR-1, além das exigências específicas da NR-19. </a:t>
            </a:r>
          </a:p>
          <a:p>
            <a:pPr lvl="0">
              <a:lnSpc>
                <a:spcPct val="150000"/>
              </a:lnSpc>
              <a:defRPr/>
            </a:pPr>
            <a:endParaRPr lang="pt-BR" altLang="zh-CN" sz="2000" b="1" kern="0" dirty="0">
              <a:solidFill>
                <a:sysClr val="windowText" lastClr="000000"/>
              </a:solidFill>
              <a:cs typeface="+mn-ea"/>
              <a:sym typeface="+mn-lt"/>
            </a:endParaRPr>
          </a:p>
          <a:p>
            <a:pPr lvl="0">
              <a:lnSpc>
                <a:spcPct val="150000"/>
              </a:lnSpc>
              <a:defRPr/>
            </a:pPr>
            <a:endParaRPr lang="pt-BR" altLang="zh-CN" sz="2000" b="1" kern="0" dirty="0">
              <a:solidFill>
                <a:sysClr val="windowText" lastClr="000000"/>
              </a:solidFill>
              <a:cs typeface="+mn-ea"/>
              <a:sym typeface="+mn-lt"/>
            </a:endParaRPr>
          </a:p>
          <a:p>
            <a:pPr lvl="0">
              <a:lnSpc>
                <a:spcPct val="150000"/>
              </a:lnSpc>
              <a:defRPr/>
            </a:pPr>
            <a:r>
              <a:rPr lang="pt-BR" altLang="zh-CN" sz="2000" b="1" kern="0" dirty="0">
                <a:solidFill>
                  <a:sysClr val="windowText" lastClr="000000"/>
                </a:solidFill>
                <a:cs typeface="+mn-ea"/>
                <a:sym typeface="+mn-lt"/>
              </a:rPr>
              <a:t>Conforme a norma, deve ser elaborado e implementado por uma equipe multidisciplinar em conjunto com profissionais de segurança do trabalho. </a:t>
            </a:r>
            <a:endParaRPr lang="pt-BR" altLang="zh-CN" sz="2000" b="1" kern="0" dirty="0">
              <a:solidFill>
                <a:srgbClr val="C00000"/>
              </a:solidFill>
              <a:cs typeface="+mn-ea"/>
              <a:sym typeface="+mn-lt"/>
            </a:endParaRPr>
          </a:p>
        </p:txBody>
      </p:sp>
      <p:sp>
        <p:nvSpPr>
          <p:cNvPr id="14" name="矩形 50">
            <a:extLst>
              <a:ext uri="{FF2B5EF4-FFF2-40B4-BE49-F238E27FC236}">
                <a16:creationId xmlns:a16="http://schemas.microsoft.com/office/drawing/2014/main" id="{3851F504-48E4-DF83-906E-97BD971F664A}"/>
              </a:ext>
            </a:extLst>
          </p:cNvPr>
          <p:cNvSpPr/>
          <p:nvPr/>
        </p:nvSpPr>
        <p:spPr>
          <a:xfrm>
            <a:off x="5974600" y="1022441"/>
            <a:ext cx="511629" cy="62435"/>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5" name="矩形 53">
            <a:extLst>
              <a:ext uri="{FF2B5EF4-FFF2-40B4-BE49-F238E27FC236}">
                <a16:creationId xmlns:a16="http://schemas.microsoft.com/office/drawing/2014/main" id="{F618731E-C96D-94ED-3AA5-E1895B7F70C8}"/>
              </a:ext>
            </a:extLst>
          </p:cNvPr>
          <p:cNvSpPr/>
          <p:nvPr/>
        </p:nvSpPr>
        <p:spPr>
          <a:xfrm>
            <a:off x="5974600" y="3763716"/>
            <a:ext cx="511629" cy="62435"/>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pic>
        <p:nvPicPr>
          <p:cNvPr id="16" name="Imagem 15">
            <a:extLst>
              <a:ext uri="{FF2B5EF4-FFF2-40B4-BE49-F238E27FC236}">
                <a16:creationId xmlns:a16="http://schemas.microsoft.com/office/drawing/2014/main" id="{19ED8152-0F4F-B219-8530-2E3D4FC3A8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pic>
        <p:nvPicPr>
          <p:cNvPr id="17" name="Imagem 16">
            <a:extLst>
              <a:ext uri="{FF2B5EF4-FFF2-40B4-BE49-F238E27FC236}">
                <a16:creationId xmlns:a16="http://schemas.microsoft.com/office/drawing/2014/main" id="{6B2BE4B5-EBC7-99DB-4D0B-041E25DB4D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3338" y="444126"/>
            <a:ext cx="2342462" cy="650333"/>
          </a:xfrm>
          <a:prstGeom prst="rect">
            <a:avLst/>
          </a:prstGeom>
        </p:spPr>
      </p:pic>
    </p:spTree>
    <p:extLst>
      <p:ext uri="{BB962C8B-B14F-4D97-AF65-F5344CB8AC3E}">
        <p14:creationId xmlns:p14="http://schemas.microsoft.com/office/powerpoint/2010/main" val="387222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3" presetClass="entr" presetSubtype="288" decel="100000" fill="hold" grpId="0" nodeType="withEffect">
                                  <p:stCondLst>
                                    <p:cond delay="0"/>
                                  </p:stCondLst>
                                  <p:iterate type="lt">
                                    <p:tmPct val="15000"/>
                                  </p:iterate>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strVal val="8/3*#ppt_w"/>
                                          </p:val>
                                        </p:tav>
                                        <p:tav tm="100000">
                                          <p:val>
                                            <p:strVal val="#ppt_w"/>
                                          </p:val>
                                        </p:tav>
                                      </p:tavLst>
                                    </p:anim>
                                    <p:anim calcmode="lin" valueType="num">
                                      <p:cBhvr>
                                        <p:cTn id="12" dur="500" fill="hold"/>
                                        <p:tgtEl>
                                          <p:spTgt spid="13"/>
                                        </p:tgtEl>
                                        <p:attrNameLst>
                                          <p:attrName>ppt_h</p:attrName>
                                        </p:attrNameLst>
                                      </p:cBhvr>
                                      <p:tavLst>
                                        <p:tav tm="0">
                                          <p:val>
                                            <p:strVal val="12/3*#ppt_h"/>
                                          </p:val>
                                        </p:tav>
                                        <p:tav tm="100000">
                                          <p:val>
                                            <p:strVal val="#ppt_h"/>
                                          </p:val>
                                        </p:tav>
                                      </p:tavLst>
                                    </p:anim>
                                  </p:childTnLst>
                                </p:cTn>
                              </p:par>
                              <p:par>
                                <p:cTn id="13" presetID="10" presetClass="entr" presetSubtype="0" fill="hold" grpId="1" nodeType="withEffect">
                                  <p:stCondLst>
                                    <p:cond delay="0"/>
                                  </p:stCondLst>
                                  <p:iterate type="lt">
                                    <p:tmPct val="15000"/>
                                  </p:iterate>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745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7950"/>
                            </p:stCondLst>
                            <p:childTnLst>
                              <p:par>
                                <p:cTn id="21" presetID="22" presetClass="entr" presetSubtype="8"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122" name="Picture 2" descr="NR 19 atualizada: o que é e o que diz a norma em 2023">
            <a:extLst>
              <a:ext uri="{FF2B5EF4-FFF2-40B4-BE49-F238E27FC236}">
                <a16:creationId xmlns:a16="http://schemas.microsoft.com/office/drawing/2014/main" id="{6AA61834-C8D1-0B91-74E1-3DA22481B5B2}"/>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9CD6254F-E6F3-06E9-3306-C9281D4A93F3}"/>
              </a:ext>
            </a:extLst>
          </p:cNvPr>
          <p:cNvSpPr/>
          <p:nvPr/>
        </p:nvSpPr>
        <p:spPr>
          <a:xfrm>
            <a:off x="0" y="0"/>
            <a:ext cx="12192000" cy="6858000"/>
          </a:xfrm>
          <a:prstGeom prst="rect">
            <a:avLst/>
          </a:prstGeom>
          <a:solidFill>
            <a:srgbClr val="691D1F">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 name="Group 1" descr="e7d195523061f1c029d8a470330beef7eecbf578a74c67be34E755975358C32C42B60046E65E5AB2B817CFACDA70963A03272FA99D31C85E250EFEC4061BFB07F05F931B289192FCB8E0285A555C1F230D307BE5C25C0A02A148102A1BAEDB15DE6D17ED4C2D37AAA815CC83B2760056FB7B5D8A8CA70F565F2C860F89DCA49999B2685C267E514B43EFE53A5B803607">
            <a:extLst>
              <a:ext uri="{FF2B5EF4-FFF2-40B4-BE49-F238E27FC236}">
                <a16:creationId xmlns:a16="http://schemas.microsoft.com/office/drawing/2014/main" id="{D34661B9-5410-9291-36CD-05628588F989}"/>
              </a:ext>
            </a:extLst>
          </p:cNvPr>
          <p:cNvGrpSpPr/>
          <p:nvPr/>
        </p:nvGrpSpPr>
        <p:grpSpPr>
          <a:xfrm>
            <a:off x="5340443" y="2647672"/>
            <a:ext cx="1891654" cy="1891654"/>
            <a:chOff x="13040668" y="3768916"/>
            <a:chExt cx="3026646" cy="3026646"/>
          </a:xfrm>
        </p:grpSpPr>
        <p:sp>
          <p:nvSpPr>
            <p:cNvPr id="6" name="Oval 6">
              <a:extLst>
                <a:ext uri="{FF2B5EF4-FFF2-40B4-BE49-F238E27FC236}">
                  <a16:creationId xmlns:a16="http://schemas.microsoft.com/office/drawing/2014/main" id="{7B52ACA0-2DD9-920B-5EB6-442911826332}"/>
                </a:ext>
              </a:extLst>
            </p:cNvPr>
            <p:cNvSpPr/>
            <p:nvPr/>
          </p:nvSpPr>
          <p:spPr>
            <a:xfrm>
              <a:off x="13040668" y="3768916"/>
              <a:ext cx="3026646" cy="3026646"/>
            </a:xfrm>
            <a:prstGeom prst="ellipse">
              <a:avLst/>
            </a:prstGeom>
            <a:solidFill>
              <a:srgbClr val="C00000"/>
            </a:solidFill>
            <a:ln w="12700" cap="flat" cmpd="sng" algn="ctr">
              <a:noFill/>
              <a:prstDash val="solid"/>
              <a:miter lim="800000"/>
            </a:ln>
            <a:effectLst>
              <a:outerShdw blurRad="1270000" sx="90000" sy="90000" algn="ctr"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id-ID" sz="1125" b="0" i="0" u="none" strike="noStrike" kern="0" cap="none" spc="0" normalizeH="0" baseline="0" noProof="0">
                <a:ln>
                  <a:noFill/>
                </a:ln>
                <a:effectLst/>
                <a:uLnTx/>
                <a:uFillTx/>
                <a:cs typeface="+mn-ea"/>
                <a:sym typeface="+mn-lt"/>
              </a:endParaRPr>
            </a:p>
          </p:txBody>
        </p:sp>
        <p:grpSp>
          <p:nvGrpSpPr>
            <p:cNvPr id="7" name="Group 12">
              <a:extLst>
                <a:ext uri="{FF2B5EF4-FFF2-40B4-BE49-F238E27FC236}">
                  <a16:creationId xmlns:a16="http://schemas.microsoft.com/office/drawing/2014/main" id="{7B920F01-DF81-500A-CC0D-8783CD20C799}"/>
                </a:ext>
              </a:extLst>
            </p:cNvPr>
            <p:cNvGrpSpPr/>
            <p:nvPr/>
          </p:nvGrpSpPr>
          <p:grpSpPr>
            <a:xfrm>
              <a:off x="14263395" y="4858634"/>
              <a:ext cx="581192" cy="847210"/>
              <a:chOff x="3582988" y="3510757"/>
              <a:chExt cx="319088" cy="465138"/>
            </a:xfrm>
            <a:solidFill>
              <a:sysClr val="window" lastClr="FFFFFF"/>
            </a:solidFill>
          </p:grpSpPr>
          <p:sp>
            <p:nvSpPr>
              <p:cNvPr id="8" name="AutoShape 113">
                <a:extLst>
                  <a:ext uri="{FF2B5EF4-FFF2-40B4-BE49-F238E27FC236}">
                    <a16:creationId xmlns:a16="http://schemas.microsoft.com/office/drawing/2014/main" id="{B935B5CA-FEAF-3AB8-B7A9-260AF6C22A65}"/>
                  </a:ext>
                </a:extLst>
              </p:cNvPr>
              <p:cNvSpPr>
                <a:spLocks/>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effectLst>
                    <a:outerShdw blurRad="38100" dist="38100" dir="2700000" algn="tl">
                      <a:srgbClr val="000000"/>
                    </a:outerShdw>
                  </a:effectLst>
                  <a:uLnTx/>
                  <a:uFillTx/>
                  <a:cs typeface="+mn-ea"/>
                  <a:sym typeface="+mn-lt"/>
                </a:endParaRPr>
              </a:p>
            </p:txBody>
          </p:sp>
          <p:sp>
            <p:nvSpPr>
              <p:cNvPr id="9" name="AutoShape 114">
                <a:extLst>
                  <a:ext uri="{FF2B5EF4-FFF2-40B4-BE49-F238E27FC236}">
                    <a16:creationId xmlns:a16="http://schemas.microsoft.com/office/drawing/2014/main" id="{4C2D448A-FB4D-B681-342F-6AB370576481}"/>
                  </a:ext>
                </a:extLst>
              </p:cNvPr>
              <p:cNvSpPr>
                <a:spLocks/>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effectLst>
                    <a:outerShdw blurRad="38100" dist="38100" dir="2700000" algn="tl">
                      <a:srgbClr val="000000"/>
                    </a:outerShdw>
                  </a:effectLst>
                  <a:uLnTx/>
                  <a:uFillTx/>
                  <a:cs typeface="+mn-ea"/>
                  <a:sym typeface="+mn-lt"/>
                </a:endParaRPr>
              </a:p>
            </p:txBody>
          </p:sp>
        </p:grpSp>
      </p:grpSp>
      <p:sp>
        <p:nvSpPr>
          <p:cNvPr id="10" name="TextBox 13">
            <a:extLst>
              <a:ext uri="{FF2B5EF4-FFF2-40B4-BE49-F238E27FC236}">
                <a16:creationId xmlns:a16="http://schemas.microsoft.com/office/drawing/2014/main" id="{567CECA1-11BB-D32B-B10E-ED7A63C001B2}"/>
              </a:ext>
            </a:extLst>
          </p:cNvPr>
          <p:cNvSpPr txBox="1"/>
          <p:nvPr/>
        </p:nvSpPr>
        <p:spPr>
          <a:xfrm>
            <a:off x="380540" y="1823093"/>
            <a:ext cx="4601452" cy="3731278"/>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000" i="0" u="none" strike="noStrike" kern="0" cap="none" spc="0" normalizeH="0" baseline="0" noProof="0" dirty="0">
                <a:ln>
                  <a:noFill/>
                </a:ln>
                <a:effectLst/>
                <a:uLnTx/>
                <a:uFillTx/>
                <a:cs typeface="+mn-ea"/>
                <a:sym typeface="+mn-lt"/>
              </a:rPr>
              <a:t>A NR-19 é uma norma regulamentadora do Brasil que estabelece requisitos para a segurança e saúde dos trabalhadores envolvidos na fabricação, armazenamento, transporte, manuseio e utilização de explosivos. </a:t>
            </a:r>
            <a:endParaRPr kumimoji="0" lang="zh-CN" altLang="en-US" sz="2000" b="1" i="0" u="none" strike="noStrike" kern="0" cap="none" spc="0" normalizeH="0" baseline="0" noProof="0" dirty="0">
              <a:ln>
                <a:noFill/>
              </a:ln>
              <a:effectLst/>
              <a:uLnTx/>
              <a:uFillTx/>
              <a:cs typeface="+mn-ea"/>
              <a:sym typeface="+mn-lt"/>
            </a:endParaRPr>
          </a:p>
        </p:txBody>
      </p:sp>
      <p:sp>
        <p:nvSpPr>
          <p:cNvPr id="11" name="Rectangle 21" descr="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
            <a:extLst>
              <a:ext uri="{FF2B5EF4-FFF2-40B4-BE49-F238E27FC236}">
                <a16:creationId xmlns:a16="http://schemas.microsoft.com/office/drawing/2014/main" id="{3BB01964-7136-6D90-3390-7410CDF94891}"/>
              </a:ext>
            </a:extLst>
          </p:cNvPr>
          <p:cNvSpPr/>
          <p:nvPr/>
        </p:nvSpPr>
        <p:spPr>
          <a:xfrm>
            <a:off x="11385503" y="243481"/>
            <a:ext cx="514350" cy="5715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12" name="Right Triangle 22" descr="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
            <a:extLst>
              <a:ext uri="{FF2B5EF4-FFF2-40B4-BE49-F238E27FC236}">
                <a16:creationId xmlns:a16="http://schemas.microsoft.com/office/drawing/2014/main" id="{1AE7A01F-0332-0B93-34AC-FC3502DAFBF0}"/>
              </a:ext>
            </a:extLst>
          </p:cNvPr>
          <p:cNvSpPr/>
          <p:nvPr/>
        </p:nvSpPr>
        <p:spPr>
          <a:xfrm rot="5400000">
            <a:off x="240773" y="1630982"/>
            <a:ext cx="384222" cy="384222"/>
          </a:xfrm>
          <a:prstGeom prst="rtTriangle">
            <a:avLst/>
          </a:prstGeom>
          <a:solidFill>
            <a:srgbClr val="DB1D1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pic>
        <p:nvPicPr>
          <p:cNvPr id="13" name="Imagem 12">
            <a:extLst>
              <a:ext uri="{FF2B5EF4-FFF2-40B4-BE49-F238E27FC236}">
                <a16:creationId xmlns:a16="http://schemas.microsoft.com/office/drawing/2014/main" id="{F78E30F0-B8DE-832E-C3A5-505114072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75111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1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2500"/>
                            </p:stCondLst>
                            <p:childTnLst>
                              <p:par>
                                <p:cTn id="14" presetID="2" presetClass="entr" presetSubtype="4" decel="10000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750" fill="hold"/>
                                        <p:tgtEl>
                                          <p:spTgt spid="12"/>
                                        </p:tgtEl>
                                        <p:attrNameLst>
                                          <p:attrName>ppt_x</p:attrName>
                                        </p:attrNameLst>
                                      </p:cBhvr>
                                      <p:tavLst>
                                        <p:tav tm="0">
                                          <p:val>
                                            <p:strVal val="#ppt_x"/>
                                          </p:val>
                                        </p:tav>
                                        <p:tav tm="100000">
                                          <p:val>
                                            <p:strVal val="#ppt_x"/>
                                          </p:val>
                                        </p:tav>
                                      </p:tavLst>
                                    </p:anim>
                                    <p:anim calcmode="lin" valueType="num">
                                      <p:cBhvr additive="base">
                                        <p:cTn id="17"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R-19 Procedimentos de Segurança">
            <a:extLst>
              <a:ext uri="{FF2B5EF4-FFF2-40B4-BE49-F238E27FC236}">
                <a16:creationId xmlns:a16="http://schemas.microsoft.com/office/drawing/2014/main" id="{9D3C6010-175A-CF7F-47F6-418F154B4150}"/>
              </a:ext>
            </a:extLst>
          </p:cNvPr>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l="-104" r="10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50">
            <a:extLst>
              <a:ext uri="{FF2B5EF4-FFF2-40B4-BE49-F238E27FC236}">
                <a16:creationId xmlns:a16="http://schemas.microsoft.com/office/drawing/2014/main" id="{D7526ABE-87CC-ACC5-7E54-2A6DC392A831}"/>
              </a:ext>
            </a:extLst>
          </p:cNvPr>
          <p:cNvSpPr/>
          <p:nvPr/>
        </p:nvSpPr>
        <p:spPr>
          <a:xfrm>
            <a:off x="6096000" y="0"/>
            <a:ext cx="6096000" cy="6858000"/>
          </a:xfrm>
          <a:prstGeom prst="rect">
            <a:avLst/>
          </a:prstGeom>
          <a:solidFill>
            <a:srgbClr val="C00000">
              <a:alpha val="8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cs typeface="+mn-ea"/>
              <a:sym typeface="+mn-lt"/>
            </a:endParaRPr>
          </a:p>
        </p:txBody>
      </p:sp>
      <p:sp>
        <p:nvSpPr>
          <p:cNvPr id="20" name="TextBox 13">
            <a:extLst>
              <a:ext uri="{FF2B5EF4-FFF2-40B4-BE49-F238E27FC236}">
                <a16:creationId xmlns:a16="http://schemas.microsoft.com/office/drawing/2014/main" id="{06219430-046E-31BB-9E28-341627C8DC30}"/>
              </a:ext>
            </a:extLst>
          </p:cNvPr>
          <p:cNvSpPr txBox="1"/>
          <p:nvPr/>
        </p:nvSpPr>
        <p:spPr>
          <a:xfrm>
            <a:off x="6350000" y="986659"/>
            <a:ext cx="5721424" cy="5721887"/>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16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“5.3 O PGR deve conter a indicação dos seguintes elementos:</a:t>
            </a:r>
          </a:p>
          <a:p>
            <a:pPr marL="0" marR="0" lvl="0" indent="0" defTabSz="914400" eaLnBrk="1" fontAlgn="auto" latinLnBrk="0" hangingPunct="1">
              <a:lnSpc>
                <a:spcPct val="150000"/>
              </a:lnSpc>
              <a:spcBef>
                <a:spcPts val="0"/>
              </a:spcBef>
              <a:spcAft>
                <a:spcPts val="0"/>
              </a:spcAft>
              <a:buClrTx/>
              <a:buSzTx/>
              <a:buFontTx/>
              <a:buNone/>
              <a:tabLst/>
              <a:defRPr/>
            </a:pPr>
            <a:endParaRPr kumimoji="0" lang="pt-BR" altLang="zh-CN" sz="16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16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a) </a:t>
            </a:r>
            <a:r>
              <a:rPr kumimoji="0" lang="pt-BR" altLang="zh-CN" sz="160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papel e responsabilidades de todos em relação às atividades de segurança e saúde no trabalho;</a:t>
            </a:r>
          </a:p>
          <a:p>
            <a:pPr marL="0" marR="0" lvl="0" indent="0" defTabSz="914400" eaLnBrk="1" fontAlgn="auto" latinLnBrk="0" hangingPunct="1">
              <a:lnSpc>
                <a:spcPct val="150000"/>
              </a:lnSpc>
              <a:spcBef>
                <a:spcPts val="0"/>
              </a:spcBef>
              <a:spcAft>
                <a:spcPts val="0"/>
              </a:spcAft>
              <a:buClrTx/>
              <a:buSzTx/>
              <a:buFontTx/>
              <a:buNone/>
              <a:tabLst/>
              <a:defRPr/>
            </a:pPr>
            <a:endParaRPr kumimoji="0" lang="pt-BR" altLang="zh-CN" sz="160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16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b) </a:t>
            </a:r>
            <a:r>
              <a:rPr kumimoji="0" lang="pt-BR" altLang="zh-CN" sz="160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nomes do coordenador e dos demais responsáveis técnicos, a serem atualizados sempre que houver alterações.</a:t>
            </a:r>
          </a:p>
          <a:p>
            <a:pPr marL="0" marR="0" lvl="0" indent="0" defTabSz="914400" eaLnBrk="1" fontAlgn="auto" latinLnBrk="0" hangingPunct="1">
              <a:lnSpc>
                <a:spcPct val="150000"/>
              </a:lnSpc>
              <a:spcBef>
                <a:spcPts val="0"/>
              </a:spcBef>
              <a:spcAft>
                <a:spcPts val="0"/>
              </a:spcAft>
              <a:buClrTx/>
              <a:buSzTx/>
              <a:buFontTx/>
              <a:buNone/>
              <a:tabLst/>
              <a:defRPr/>
            </a:pPr>
            <a:endParaRPr kumimoji="0" lang="pt-BR" altLang="zh-CN" sz="160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16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c) </a:t>
            </a:r>
            <a:r>
              <a:rPr kumimoji="0" lang="pt-BR" altLang="zh-CN" sz="160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os responsáveis pela execução de cada medida de prevenção prevista no plano de ação; </a:t>
            </a:r>
          </a:p>
          <a:p>
            <a:pPr marL="0" marR="0" lvl="0" indent="0" defTabSz="914400" eaLnBrk="1" fontAlgn="auto" latinLnBrk="0" hangingPunct="1">
              <a:lnSpc>
                <a:spcPct val="150000"/>
              </a:lnSpc>
              <a:spcBef>
                <a:spcPts val="0"/>
              </a:spcBef>
              <a:spcAft>
                <a:spcPts val="0"/>
              </a:spcAft>
              <a:buClrTx/>
              <a:buSzTx/>
              <a:buFontTx/>
              <a:buNone/>
              <a:tabLst/>
              <a:defRPr/>
            </a:pPr>
            <a:endParaRPr kumimoji="0" lang="pt-BR" altLang="zh-CN" sz="160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16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d) </a:t>
            </a:r>
            <a:r>
              <a:rPr kumimoji="0" lang="pt-BR" altLang="zh-CN" sz="160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as justificativas para os ajustes e alterações realizadas no plano de ação.”</a:t>
            </a:r>
            <a:endParaRPr kumimoji="0" lang="zh-CN" altLang="en-US" sz="160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endParaRPr>
          </a:p>
        </p:txBody>
      </p:sp>
      <p:pic>
        <p:nvPicPr>
          <p:cNvPr id="22" name="Gráfico 21" descr="Aviso com preenchimento sólido">
            <a:extLst>
              <a:ext uri="{FF2B5EF4-FFF2-40B4-BE49-F238E27FC236}">
                <a16:creationId xmlns:a16="http://schemas.microsoft.com/office/drawing/2014/main" id="{F5BE767B-A19C-9BB7-CD51-D7F237B540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01487" y="250817"/>
            <a:ext cx="485026" cy="485026"/>
          </a:xfrm>
          <a:prstGeom prst="rect">
            <a:avLst/>
          </a:prstGeom>
        </p:spPr>
      </p:pic>
    </p:spTree>
    <p:extLst>
      <p:ext uri="{BB962C8B-B14F-4D97-AF65-F5344CB8AC3E}">
        <p14:creationId xmlns:p14="http://schemas.microsoft.com/office/powerpoint/2010/main" val="66385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242" name="Picture 2" descr="Curso De NR19 – Norma Regulamentadora 19 - Cursos de NR">
            <a:extLst>
              <a:ext uri="{FF2B5EF4-FFF2-40B4-BE49-F238E27FC236}">
                <a16:creationId xmlns:a16="http://schemas.microsoft.com/office/drawing/2014/main" id="{4E0C5D36-ACE9-5F4D-F27C-A6216F2838CC}"/>
              </a:ext>
            </a:extLst>
          </p:cNvPr>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8823"/>
          <a:stretch/>
        </p:blipFill>
        <p:spPr bwMode="auto">
          <a:xfrm>
            <a:off x="1" y="0"/>
            <a:ext cx="51942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riângulo isósceles 5">
            <a:extLst>
              <a:ext uri="{FF2B5EF4-FFF2-40B4-BE49-F238E27FC236}">
                <a16:creationId xmlns:a16="http://schemas.microsoft.com/office/drawing/2014/main" id="{798714BE-9E49-EB13-295A-8F5F96A4D770}"/>
              </a:ext>
            </a:extLst>
          </p:cNvPr>
          <p:cNvSpPr/>
          <p:nvPr/>
        </p:nvSpPr>
        <p:spPr>
          <a:xfrm>
            <a:off x="2984500" y="0"/>
            <a:ext cx="6096000" cy="6858000"/>
          </a:xfrm>
          <a:prstGeom prst="triangle">
            <a:avLst>
              <a:gd name="adj" fmla="val 3623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文本框 48">
            <a:extLst>
              <a:ext uri="{FF2B5EF4-FFF2-40B4-BE49-F238E27FC236}">
                <a16:creationId xmlns:a16="http://schemas.microsoft.com/office/drawing/2014/main" id="{82C87EFA-5507-B99D-10E8-866641D9603B}"/>
              </a:ext>
            </a:extLst>
          </p:cNvPr>
          <p:cNvSpPr txBox="1"/>
          <p:nvPr/>
        </p:nvSpPr>
        <p:spPr>
          <a:xfrm>
            <a:off x="5029725" y="800677"/>
            <a:ext cx="6654275" cy="5927392"/>
          </a:xfrm>
          <a:prstGeom prst="rect">
            <a:avLst/>
          </a:prstGeom>
          <a:noFill/>
        </p:spPr>
        <p:txBody>
          <a:bodyPr wrap="square" rtlCol="0">
            <a:spAutoFit/>
          </a:bodyPr>
          <a:lstStyle/>
          <a:p>
            <a:pPr>
              <a:lnSpc>
                <a:spcPct val="200000"/>
              </a:lnSpc>
            </a:pPr>
            <a:r>
              <a:rPr lang="pt-BR" altLang="zh-CN" sz="1600" dirty="0">
                <a:solidFill>
                  <a:srgbClr val="D91D3C"/>
                </a:solidFill>
                <a:cs typeface="+mn-ea"/>
                <a:sym typeface="+mn-lt"/>
              </a:rPr>
              <a:t>Também, é necessário manter um inventário atualizado de riscos ocupacionais e produtos utilizados. Procedimentos e planos específicos devem ser elaborados, como o Plano de Emergência e Combate a Incêndio e Explosão. </a:t>
            </a:r>
          </a:p>
          <a:p>
            <a:pPr>
              <a:lnSpc>
                <a:spcPct val="200000"/>
              </a:lnSpc>
            </a:pPr>
            <a:endParaRPr lang="pt-BR" altLang="zh-CN" sz="1600" dirty="0">
              <a:solidFill>
                <a:srgbClr val="D91D3C"/>
              </a:solidFill>
              <a:cs typeface="+mn-ea"/>
              <a:sym typeface="+mn-lt"/>
            </a:endParaRPr>
          </a:p>
          <a:p>
            <a:pPr>
              <a:lnSpc>
                <a:spcPct val="200000"/>
              </a:lnSpc>
            </a:pPr>
            <a:r>
              <a:rPr lang="pt-BR" altLang="zh-CN" sz="1600" dirty="0">
                <a:solidFill>
                  <a:schemeClr val="tx1">
                    <a:lumMod val="75000"/>
                    <a:lumOff val="25000"/>
                  </a:schemeClr>
                </a:solidFill>
                <a:cs typeface="+mn-ea"/>
                <a:sym typeface="+mn-lt"/>
              </a:rPr>
              <a:t>A implantação e revisão do Plano de Emergência e Combate a Incêndio e Explosão devem seguir um cronograma detalhado, incluindo treinamentos teóricos e práticos, e ser simulado e revisado anualmente com a participação da Comissão Interna de Prevenção de Acidentes (CIPA) e de todos os trabalhadores. Uma cópia do plano deve ser encaminhada à Coordenadoria Municipal de Defesa Civil e ao Corpo de Bombeiros local.</a:t>
            </a:r>
            <a:endParaRPr lang="zh-CN" altLang="en-US" sz="1600" dirty="0">
              <a:solidFill>
                <a:schemeClr val="tx1">
                  <a:lumMod val="75000"/>
                  <a:lumOff val="25000"/>
                </a:schemeClr>
              </a:solidFill>
              <a:cs typeface="+mn-ea"/>
              <a:sym typeface="+mn-lt"/>
            </a:endParaRPr>
          </a:p>
        </p:txBody>
      </p:sp>
      <p:sp>
        <p:nvSpPr>
          <p:cNvPr id="5" name="矩形 50">
            <a:extLst>
              <a:ext uri="{FF2B5EF4-FFF2-40B4-BE49-F238E27FC236}">
                <a16:creationId xmlns:a16="http://schemas.microsoft.com/office/drawing/2014/main" id="{D06869C0-F83E-4C94-626E-38137186A4F5}"/>
              </a:ext>
            </a:extLst>
          </p:cNvPr>
          <p:cNvSpPr/>
          <p:nvPr/>
        </p:nvSpPr>
        <p:spPr>
          <a:xfrm>
            <a:off x="5118100" y="777917"/>
            <a:ext cx="511629" cy="62435"/>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 name="矩形 50">
            <a:extLst>
              <a:ext uri="{FF2B5EF4-FFF2-40B4-BE49-F238E27FC236}">
                <a16:creationId xmlns:a16="http://schemas.microsoft.com/office/drawing/2014/main" id="{9DEAB3A7-0CCD-4E68-9898-93A28F41E842}"/>
              </a:ext>
            </a:extLst>
          </p:cNvPr>
          <p:cNvSpPr/>
          <p:nvPr/>
        </p:nvSpPr>
        <p:spPr>
          <a:xfrm>
            <a:off x="5118100" y="3241717"/>
            <a:ext cx="511629" cy="62435"/>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pic>
        <p:nvPicPr>
          <p:cNvPr id="7" name="Imagem 6">
            <a:extLst>
              <a:ext uri="{FF2B5EF4-FFF2-40B4-BE49-F238E27FC236}">
                <a16:creationId xmlns:a16="http://schemas.microsoft.com/office/drawing/2014/main" id="{221A5614-30D0-7155-51D6-A92D23C35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400817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2755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13B7D5B-A0C3-4F28-BB88-2DBEACB7A6AF}"/>
              </a:ext>
            </a:extLst>
          </p:cNvPr>
          <p:cNvSpPr/>
          <p:nvPr/>
        </p:nvSpPr>
        <p:spPr>
          <a:xfrm>
            <a:off x="0" y="1606102"/>
            <a:ext cx="12115800" cy="1569660"/>
          </a:xfrm>
          <a:prstGeom prst="rect">
            <a:avLst/>
          </a:prstGeom>
        </p:spPr>
        <p:txBody>
          <a:bodyPr vert="horz" wrap="square">
            <a:spAutoFit/>
          </a:bodyPr>
          <a:lstStyle/>
          <a:p>
            <a:pPr algn="ctr"/>
            <a:r>
              <a:rPr lang="en-US" altLang="zh-CN" sz="9600" b="1" spc="-300" dirty="0" err="1">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rPr>
              <a:t>Parte</a:t>
            </a:r>
            <a:r>
              <a:rPr lang="en-US" altLang="zh-CN" sz="9600" b="1" spc="-300" dirty="0">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rPr>
              <a:t> 08</a:t>
            </a:r>
            <a:endParaRPr lang="zh-CN" altLang="en-US" sz="9600" b="1" spc="-300" dirty="0">
              <a:gradFill flip="none" rotWithShape="1">
                <a:gsLst>
                  <a:gs pos="35000">
                    <a:schemeClr val="bg1"/>
                  </a:gs>
                  <a:gs pos="30000">
                    <a:schemeClr val="bg1"/>
                  </a:gs>
                  <a:gs pos="30000">
                    <a:srgbClr val="C8785C"/>
                  </a:gs>
                  <a:gs pos="100000">
                    <a:schemeClr val="bg1">
                      <a:shade val="100000"/>
                      <a:satMod val="115000"/>
                    </a:schemeClr>
                  </a:gs>
                </a:gsLst>
                <a:lin ang="16200000" scaled="1"/>
                <a:tileRect/>
              </a:gradFill>
              <a:effectLst>
                <a:outerShdw blurRad="241300" dist="203200" dir="16200000" sx="102000" sy="102000" rotWithShape="0">
                  <a:schemeClr val="bg1">
                    <a:alpha val="57000"/>
                  </a:schemeClr>
                </a:outerShdw>
              </a:effectLst>
              <a:cs typeface="+mn-ea"/>
              <a:sym typeface="+mn-lt"/>
            </a:endParaRPr>
          </a:p>
        </p:txBody>
      </p:sp>
      <p:sp>
        <p:nvSpPr>
          <p:cNvPr id="3" name="文本框 41">
            <a:extLst>
              <a:ext uri="{FF2B5EF4-FFF2-40B4-BE49-F238E27FC236}">
                <a16:creationId xmlns:a16="http://schemas.microsoft.com/office/drawing/2014/main" id="{00E40353-443C-F642-4A50-2562C58152E5}"/>
              </a:ext>
            </a:extLst>
          </p:cNvPr>
          <p:cNvSpPr txBox="1"/>
          <p:nvPr/>
        </p:nvSpPr>
        <p:spPr>
          <a:xfrm>
            <a:off x="622301" y="4335326"/>
            <a:ext cx="10731500" cy="1938992"/>
          </a:xfrm>
          <a:prstGeom prst="rect">
            <a:avLst/>
          </a:prstGeom>
          <a:noFill/>
        </p:spPr>
        <p:txBody>
          <a:bodyPr wrap="square" rtlCol="0">
            <a:spAutoFit/>
          </a:bodyPr>
          <a:lstStyle>
            <a:defPPr>
              <a:defRPr lang="zh-CN"/>
            </a:defPPr>
            <a:lvl1pPr algn="dist">
              <a:defRPr sz="2800" b="1">
                <a:gradFill>
                  <a:gsLst>
                    <a:gs pos="0">
                      <a:srgbClr val="FFEDA1">
                        <a:lumMod val="96000"/>
                        <a:lumOff val="4000"/>
                      </a:srgbClr>
                    </a:gs>
                    <a:gs pos="100000">
                      <a:srgbClr val="7B593B">
                        <a:lumMod val="98000"/>
                      </a:srgbClr>
                    </a:gs>
                    <a:gs pos="83000">
                      <a:srgbClr val="FFCB4B"/>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algn="ctr"/>
            <a:r>
              <a:rPr lang="pt-BR" altLang="zh-CN" sz="6000" dirty="0">
                <a:solidFill>
                  <a:srgbClr val="FA9576"/>
                </a:solidFill>
                <a:effectLst/>
                <a:latin typeface="+mn-lt"/>
                <a:ea typeface="+mn-ea"/>
                <a:cs typeface="+mn-ea"/>
                <a:sym typeface="+mn-lt"/>
              </a:rPr>
              <a:t>Breve resumo dos anexos da NR-19</a:t>
            </a:r>
            <a:endParaRPr lang="zh-CN" altLang="en-US" sz="6000" dirty="0">
              <a:solidFill>
                <a:srgbClr val="FA9576"/>
              </a:solidFill>
              <a:effectLst/>
              <a:latin typeface="+mn-lt"/>
              <a:ea typeface="+mn-ea"/>
              <a:cs typeface="+mn-ea"/>
              <a:sym typeface="+mn-lt"/>
            </a:endParaRPr>
          </a:p>
        </p:txBody>
      </p:sp>
      <p:pic>
        <p:nvPicPr>
          <p:cNvPr id="2" name="Imagem 1">
            <a:extLst>
              <a:ext uri="{FF2B5EF4-FFF2-40B4-BE49-F238E27FC236}">
                <a16:creationId xmlns:a16="http://schemas.microsoft.com/office/drawing/2014/main" id="{90E40B4A-513E-8CE7-0D80-FF29F527A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22398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2000">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14:bounceEnd="62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62000">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950"/>
                                </p:stCondLst>
                                <p:childTnLst>
                                  <p:par>
                                    <p:cTn id="10" presetID="2" presetClass="entr" presetSubtype="4"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par>
                                    <p:cTn id="14" presetID="26" presetClass="emph" presetSubtype="0" fill="hold" grpId="1" nodeType="withEffect">
                                      <p:stCondLst>
                                        <p:cond delay="500"/>
                                      </p:stCondLst>
                                      <p:iterate type="lt">
                                        <p:tmPct val="10000"/>
                                      </p:iterate>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950"/>
                                </p:stCondLst>
                                <p:childTnLst>
                                  <p:par>
                                    <p:cTn id="10" presetID="2" presetClass="entr" presetSubtype="4"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par>
                                    <p:cTn id="14" presetID="26" presetClass="emph" presetSubtype="0" fill="hold" grpId="1" nodeType="withEffect">
                                      <p:stCondLst>
                                        <p:cond delay="500"/>
                                      </p:stCondLst>
                                      <p:iterate type="lt">
                                        <p:tmPct val="10000"/>
                                      </p:iterate>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Pentagon 10">
            <a:extLst>
              <a:ext uri="{FF2B5EF4-FFF2-40B4-BE49-F238E27FC236}">
                <a16:creationId xmlns:a16="http://schemas.microsoft.com/office/drawing/2014/main" id="{C9F403CE-BB37-85E9-EC6A-738DFAAF4B22}"/>
              </a:ext>
            </a:extLst>
          </p:cNvPr>
          <p:cNvSpPr/>
          <p:nvPr/>
        </p:nvSpPr>
        <p:spPr>
          <a:xfrm>
            <a:off x="-3" y="2466501"/>
            <a:ext cx="2324101" cy="1508125"/>
          </a:xfrm>
          <a:prstGeom prst="homePlate">
            <a:avLst>
              <a:gd name="adj" fmla="val 41472"/>
            </a:avLst>
          </a:prstGeom>
          <a:solidFill>
            <a:srgbClr val="C00000"/>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a:ln>
                <a:noFill/>
              </a:ln>
              <a:solidFill>
                <a:prstClr val="white"/>
              </a:solidFill>
              <a:effectLst/>
              <a:uLnTx/>
              <a:uFillTx/>
              <a:cs typeface="+mn-ea"/>
              <a:sym typeface="+mn-lt"/>
            </a:endParaRPr>
          </a:p>
        </p:txBody>
      </p:sp>
      <p:sp>
        <p:nvSpPr>
          <p:cNvPr id="13" name="Arrow: Pentagon 11">
            <a:extLst>
              <a:ext uri="{FF2B5EF4-FFF2-40B4-BE49-F238E27FC236}">
                <a16:creationId xmlns:a16="http://schemas.microsoft.com/office/drawing/2014/main" id="{F45CF7EE-1C06-EBC2-298D-75AED2B17B25}"/>
              </a:ext>
            </a:extLst>
          </p:cNvPr>
          <p:cNvSpPr/>
          <p:nvPr/>
        </p:nvSpPr>
        <p:spPr>
          <a:xfrm>
            <a:off x="967609" y="2839564"/>
            <a:ext cx="764783" cy="762000"/>
          </a:xfrm>
          <a:prstGeom prst="homePlate">
            <a:avLst>
              <a:gd name="adj" fmla="val 41472"/>
            </a:avLst>
          </a:prstGeom>
          <a:solidFill>
            <a:sysClr val="window" lastClr="FFFFFF"/>
          </a:solidFill>
          <a:ln w="12700" cap="flat" cmpd="sng" algn="ctr">
            <a:noFill/>
            <a:prstDash val="solid"/>
            <a:miter lim="800000"/>
          </a:ln>
          <a:effectLst>
            <a:outerShdw blurRad="228600" dist="165100" dir="2700000" sx="90000" sy="90000" algn="t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a:ln>
                <a:noFill/>
              </a:ln>
              <a:solidFill>
                <a:prstClr val="white"/>
              </a:solidFill>
              <a:effectLst/>
              <a:uLnTx/>
              <a:uFillTx/>
              <a:cs typeface="+mn-ea"/>
              <a:sym typeface="+mn-lt"/>
            </a:endParaRPr>
          </a:p>
        </p:txBody>
      </p:sp>
      <p:grpSp>
        <p:nvGrpSpPr>
          <p:cNvPr id="14" name="Group 13">
            <a:extLst>
              <a:ext uri="{FF2B5EF4-FFF2-40B4-BE49-F238E27FC236}">
                <a16:creationId xmlns:a16="http://schemas.microsoft.com/office/drawing/2014/main" id="{D7E0E4C3-B189-7619-969B-07C8FC617F83}"/>
              </a:ext>
            </a:extLst>
          </p:cNvPr>
          <p:cNvGrpSpPr/>
          <p:nvPr/>
        </p:nvGrpSpPr>
        <p:grpSpPr>
          <a:xfrm>
            <a:off x="1160835" y="3075208"/>
            <a:ext cx="199926" cy="290711"/>
            <a:chOff x="10146507" y="3505994"/>
            <a:chExt cx="319881" cy="465138"/>
          </a:xfrm>
          <a:solidFill>
            <a:sysClr val="windowText" lastClr="000000">
              <a:lumMod val="75000"/>
              <a:lumOff val="25000"/>
            </a:sysClr>
          </a:solidFill>
        </p:grpSpPr>
        <p:sp>
          <p:nvSpPr>
            <p:cNvPr id="17" name="AutoShape 30">
              <a:extLst>
                <a:ext uri="{FF2B5EF4-FFF2-40B4-BE49-F238E27FC236}">
                  <a16:creationId xmlns:a16="http://schemas.microsoft.com/office/drawing/2014/main" id="{2AE449B0-719E-77DB-E2BE-CA6B0502209F}"/>
                </a:ext>
              </a:extLst>
            </p:cNvPr>
            <p:cNvSpPr>
              <a:spLocks/>
            </p:cNvSpPr>
            <p:nvPr/>
          </p:nvSpPr>
          <p:spPr bwMode="auto">
            <a:xfrm>
              <a:off x="10146507" y="3505994"/>
              <a:ext cx="319881" cy="465138"/>
            </a:xfrm>
            <a:custGeom>
              <a:avLst/>
              <a:gdLst>
                <a:gd name="T0" fmla="*/ 10383 w 20767"/>
                <a:gd name="T1" fmla="*/ 10800 h 21600"/>
                <a:gd name="T2" fmla="*/ 10383 w 20767"/>
                <a:gd name="T3" fmla="*/ 10800 h 21600"/>
                <a:gd name="T4" fmla="*/ 10383 w 20767"/>
                <a:gd name="T5" fmla="*/ 10800 h 21600"/>
                <a:gd name="T6" fmla="*/ 10383 w 20767"/>
                <a:gd name="T7" fmla="*/ 10800 h 21600"/>
              </a:gdLst>
              <a:ahLst/>
              <a:cxnLst>
                <a:cxn ang="0">
                  <a:pos x="T0" y="T1"/>
                </a:cxn>
                <a:cxn ang="0">
                  <a:pos x="T2" y="T3"/>
                </a:cxn>
                <a:cxn ang="0">
                  <a:pos x="T4" y="T5"/>
                </a:cxn>
                <a:cxn ang="0">
                  <a:pos x="T6" y="T7"/>
                </a:cxn>
              </a:cxnLst>
              <a:rect l="0" t="0" r="r" b="b"/>
              <a:pathLst>
                <a:path w="20767" h="21600">
                  <a:moveTo>
                    <a:pt x="18566" y="16551"/>
                  </a:moveTo>
                  <a:cubicBezTo>
                    <a:pt x="17960" y="18284"/>
                    <a:pt x="17274" y="20249"/>
                    <a:pt x="9436" y="20249"/>
                  </a:cubicBezTo>
                  <a:cubicBezTo>
                    <a:pt x="4711" y="20249"/>
                    <a:pt x="1888" y="17809"/>
                    <a:pt x="1888" y="15451"/>
                  </a:cubicBezTo>
                  <a:cubicBezTo>
                    <a:pt x="1888" y="13645"/>
                    <a:pt x="2349" y="12161"/>
                    <a:pt x="2835" y="10591"/>
                  </a:cubicBezTo>
                  <a:cubicBezTo>
                    <a:pt x="3454" y="8600"/>
                    <a:pt x="4088" y="6563"/>
                    <a:pt x="3813" y="3868"/>
                  </a:cubicBezTo>
                  <a:cubicBezTo>
                    <a:pt x="6723" y="6750"/>
                    <a:pt x="7759" y="10567"/>
                    <a:pt x="7759" y="10567"/>
                  </a:cubicBezTo>
                  <a:cubicBezTo>
                    <a:pt x="7759" y="10567"/>
                    <a:pt x="10468" y="7846"/>
                    <a:pt x="11196" y="6582"/>
                  </a:cubicBezTo>
                  <a:cubicBezTo>
                    <a:pt x="11755" y="7395"/>
                    <a:pt x="12267" y="10124"/>
                    <a:pt x="12267" y="12825"/>
                  </a:cubicBezTo>
                  <a:cubicBezTo>
                    <a:pt x="12267" y="12825"/>
                    <a:pt x="14773" y="11347"/>
                    <a:pt x="16653" y="9127"/>
                  </a:cubicBezTo>
                  <a:cubicBezTo>
                    <a:pt x="18632" y="11666"/>
                    <a:pt x="19346" y="14320"/>
                    <a:pt x="18566" y="16551"/>
                  </a:cubicBezTo>
                  <a:moveTo>
                    <a:pt x="16041" y="6075"/>
                  </a:moveTo>
                  <a:cubicBezTo>
                    <a:pt x="15982" y="7879"/>
                    <a:pt x="14088" y="9404"/>
                    <a:pt x="14088" y="9404"/>
                  </a:cubicBezTo>
                  <a:cubicBezTo>
                    <a:pt x="14088" y="6046"/>
                    <a:pt x="10380" y="3375"/>
                    <a:pt x="10380" y="3375"/>
                  </a:cubicBezTo>
                  <a:cubicBezTo>
                    <a:pt x="10380" y="3375"/>
                    <a:pt x="10330" y="5373"/>
                    <a:pt x="8452" y="7389"/>
                  </a:cubicBezTo>
                  <a:cubicBezTo>
                    <a:pt x="6574" y="2686"/>
                    <a:pt x="938" y="0"/>
                    <a:pt x="938" y="0"/>
                  </a:cubicBezTo>
                  <a:cubicBezTo>
                    <a:pt x="3756" y="7389"/>
                    <a:pt x="0" y="10076"/>
                    <a:pt x="0" y="15451"/>
                  </a:cubicBezTo>
                  <a:cubicBezTo>
                    <a:pt x="0" y="18604"/>
                    <a:pt x="3730" y="21599"/>
                    <a:pt x="9436" y="21599"/>
                  </a:cubicBezTo>
                  <a:cubicBezTo>
                    <a:pt x="17888" y="21599"/>
                    <a:pt x="19523" y="19379"/>
                    <a:pt x="20396" y="16878"/>
                  </a:cubicBezTo>
                  <a:cubicBezTo>
                    <a:pt x="21599" y="13436"/>
                    <a:pt x="19797" y="9432"/>
                    <a:pt x="16041" y="607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solidFill>
                  <a:srgbClr val="FFFFFF"/>
                </a:solidFill>
                <a:effectLst>
                  <a:outerShdw blurRad="38100" dist="38100" dir="2700000" algn="tl">
                    <a:srgbClr val="000000"/>
                  </a:outerShdw>
                </a:effectLst>
                <a:uLnTx/>
                <a:uFillTx/>
                <a:cs typeface="+mn-ea"/>
                <a:sym typeface="+mn-lt"/>
              </a:endParaRPr>
            </a:p>
          </p:txBody>
        </p:sp>
        <p:sp>
          <p:nvSpPr>
            <p:cNvPr id="18" name="AutoShape 31">
              <a:extLst>
                <a:ext uri="{FF2B5EF4-FFF2-40B4-BE49-F238E27FC236}">
                  <a16:creationId xmlns:a16="http://schemas.microsoft.com/office/drawing/2014/main" id="{F00B5C78-587A-12B0-DDE4-15A452534B05}"/>
                </a:ext>
              </a:extLst>
            </p:cNvPr>
            <p:cNvSpPr>
              <a:spLocks/>
            </p:cNvSpPr>
            <p:nvPr/>
          </p:nvSpPr>
          <p:spPr bwMode="auto">
            <a:xfrm>
              <a:off x="10205244" y="3709194"/>
              <a:ext cx="205580" cy="166688"/>
            </a:xfrm>
            <a:custGeom>
              <a:avLst/>
              <a:gdLst>
                <a:gd name="T0" fmla="*/ 10641 w 21282"/>
                <a:gd name="T1" fmla="*/ 10800 h 21600"/>
                <a:gd name="T2" fmla="*/ 10641 w 21282"/>
                <a:gd name="T3" fmla="*/ 10800 h 21600"/>
                <a:gd name="T4" fmla="*/ 10641 w 21282"/>
                <a:gd name="T5" fmla="*/ 10800 h 21600"/>
                <a:gd name="T6" fmla="*/ 10641 w 21282"/>
                <a:gd name="T7" fmla="*/ 10800 h 21600"/>
              </a:gdLst>
              <a:ahLst/>
              <a:cxnLst>
                <a:cxn ang="0">
                  <a:pos x="T0" y="T1"/>
                </a:cxn>
                <a:cxn ang="0">
                  <a:pos x="T2" y="T3"/>
                </a:cxn>
                <a:cxn ang="0">
                  <a:pos x="T4" y="T5"/>
                </a:cxn>
                <a:cxn ang="0">
                  <a:pos x="T6" y="T7"/>
                </a:cxn>
              </a:cxnLst>
              <a:rect l="0" t="0" r="r" b="b"/>
              <a:pathLst>
                <a:path w="21282" h="21600">
                  <a:moveTo>
                    <a:pt x="20698" y="5891"/>
                  </a:moveTo>
                  <a:lnTo>
                    <a:pt x="19424" y="7749"/>
                  </a:lnTo>
                  <a:cubicBezTo>
                    <a:pt x="17846" y="10064"/>
                    <a:pt x="16352" y="12259"/>
                    <a:pt x="12365" y="14784"/>
                  </a:cubicBezTo>
                  <a:cubicBezTo>
                    <a:pt x="11794" y="12631"/>
                    <a:pt x="11275" y="10259"/>
                    <a:pt x="11275" y="6631"/>
                  </a:cubicBezTo>
                  <a:lnTo>
                    <a:pt x="11275" y="3408"/>
                  </a:lnTo>
                  <a:lnTo>
                    <a:pt x="9000" y="7893"/>
                  </a:lnTo>
                  <a:cubicBezTo>
                    <a:pt x="8233" y="9421"/>
                    <a:pt x="7598" y="10690"/>
                    <a:pt x="6649" y="12373"/>
                  </a:cubicBezTo>
                  <a:cubicBezTo>
                    <a:pt x="5211" y="8296"/>
                    <a:pt x="4195" y="5281"/>
                    <a:pt x="3422" y="2545"/>
                  </a:cubicBezTo>
                  <a:lnTo>
                    <a:pt x="2705" y="0"/>
                  </a:lnTo>
                  <a:lnTo>
                    <a:pt x="1926" y="2847"/>
                  </a:lnTo>
                  <a:cubicBezTo>
                    <a:pt x="936" y="6469"/>
                    <a:pt x="0" y="9891"/>
                    <a:pt x="0" y="18771"/>
                  </a:cubicBezTo>
                  <a:cubicBezTo>
                    <a:pt x="0" y="19292"/>
                    <a:pt x="333" y="19714"/>
                    <a:pt x="749" y="19714"/>
                  </a:cubicBezTo>
                  <a:cubicBezTo>
                    <a:pt x="1162" y="19714"/>
                    <a:pt x="1499" y="19292"/>
                    <a:pt x="1499" y="18771"/>
                  </a:cubicBezTo>
                  <a:cubicBezTo>
                    <a:pt x="1499" y="11964"/>
                    <a:pt x="2037" y="8594"/>
                    <a:pt x="2758" y="5681"/>
                  </a:cubicBezTo>
                  <a:cubicBezTo>
                    <a:pt x="3537" y="8174"/>
                    <a:pt x="4520" y="11009"/>
                    <a:pt x="5812" y="14638"/>
                  </a:cubicBezTo>
                  <a:lnTo>
                    <a:pt x="6339" y="16117"/>
                  </a:lnTo>
                  <a:lnTo>
                    <a:pt x="7100" y="14811"/>
                  </a:lnTo>
                  <a:cubicBezTo>
                    <a:pt x="8344" y="12681"/>
                    <a:pt x="9085" y="11248"/>
                    <a:pt x="9896" y="9638"/>
                  </a:cubicBezTo>
                  <a:cubicBezTo>
                    <a:pt x="10133" y="12428"/>
                    <a:pt x="10681" y="14428"/>
                    <a:pt x="11223" y="16408"/>
                  </a:cubicBezTo>
                  <a:lnTo>
                    <a:pt x="11495" y="17404"/>
                  </a:lnTo>
                  <a:lnTo>
                    <a:pt x="12253" y="16953"/>
                  </a:lnTo>
                  <a:cubicBezTo>
                    <a:pt x="16306" y="14531"/>
                    <a:pt x="18203" y="12327"/>
                    <a:pt x="19708" y="10211"/>
                  </a:cubicBezTo>
                  <a:cubicBezTo>
                    <a:pt x="19942" y="13727"/>
                    <a:pt x="19573" y="17574"/>
                    <a:pt x="18698" y="20305"/>
                  </a:cubicBezTo>
                  <a:cubicBezTo>
                    <a:pt x="18543" y="20787"/>
                    <a:pt x="18730" y="21336"/>
                    <a:pt x="19114" y="21531"/>
                  </a:cubicBezTo>
                  <a:cubicBezTo>
                    <a:pt x="19204" y="21577"/>
                    <a:pt x="19301" y="21599"/>
                    <a:pt x="19395" y="21599"/>
                  </a:cubicBezTo>
                  <a:cubicBezTo>
                    <a:pt x="19690" y="21599"/>
                    <a:pt x="19972" y="21377"/>
                    <a:pt x="20089" y="21008"/>
                  </a:cubicBezTo>
                  <a:cubicBezTo>
                    <a:pt x="21251" y="17380"/>
                    <a:pt x="21600" y="12213"/>
                    <a:pt x="20976" y="7841"/>
                  </a:cubicBezTo>
                  <a:cubicBezTo>
                    <a:pt x="20976" y="7841"/>
                    <a:pt x="20698" y="5891"/>
                    <a:pt x="20698" y="5891"/>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solidFill>
                  <a:srgbClr val="FFFFFF"/>
                </a:solidFill>
                <a:effectLst>
                  <a:outerShdw blurRad="38100" dist="38100" dir="2700000" algn="tl">
                    <a:srgbClr val="000000"/>
                  </a:outerShdw>
                </a:effectLst>
                <a:uLnTx/>
                <a:uFillTx/>
                <a:cs typeface="+mn-ea"/>
                <a:sym typeface="+mn-lt"/>
              </a:endParaRPr>
            </a:p>
          </p:txBody>
        </p:sp>
      </p:grpSp>
      <p:sp>
        <p:nvSpPr>
          <p:cNvPr id="19" name="Rectangle 23" descr="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
            <a:extLst>
              <a:ext uri="{FF2B5EF4-FFF2-40B4-BE49-F238E27FC236}">
                <a16:creationId xmlns:a16="http://schemas.microsoft.com/office/drawing/2014/main" id="{4E210D6D-EDED-7CB3-FC40-6596E8B7E82E}"/>
              </a:ext>
            </a:extLst>
          </p:cNvPr>
          <p:cNvSpPr/>
          <p:nvPr/>
        </p:nvSpPr>
        <p:spPr>
          <a:xfrm>
            <a:off x="2700001" y="967044"/>
            <a:ext cx="8396885" cy="4923912"/>
          </a:xfrm>
          <a:prstGeom prst="rect">
            <a:avLst/>
          </a:prstGeom>
        </p:spPr>
        <p:txBody>
          <a:bodyPr wrap="square">
            <a:spAutoFit/>
          </a:bodyPr>
          <a:lstStyle/>
          <a:p>
            <a:pPr>
              <a:lnSpc>
                <a:spcPct val="200000"/>
              </a:lnSpc>
            </a:pPr>
            <a:r>
              <a:rPr lang="pt-BR" altLang="zh-CN" sz="2000" dirty="0">
                <a:cs typeface="+mn-ea"/>
                <a:sym typeface="+mn-lt"/>
              </a:rPr>
              <a:t>Além dos requisitos e diretrizes estabelecidos no texto principal da NR-19, existem também os três anexos que complementam e detalham informações específicas relacionadas à norma.</a:t>
            </a:r>
          </a:p>
          <a:p>
            <a:pPr>
              <a:lnSpc>
                <a:spcPct val="200000"/>
              </a:lnSpc>
            </a:pPr>
            <a:endParaRPr lang="pt-BR" altLang="zh-CN" sz="2000" dirty="0">
              <a:cs typeface="+mn-ea"/>
              <a:sym typeface="+mn-lt"/>
            </a:endParaRPr>
          </a:p>
          <a:p>
            <a:pPr>
              <a:lnSpc>
                <a:spcPct val="200000"/>
              </a:lnSpc>
            </a:pPr>
            <a:r>
              <a:rPr lang="pt-BR" altLang="zh-CN" sz="2000" dirty="0">
                <a:cs typeface="+mn-ea"/>
                <a:sym typeface="+mn-lt"/>
              </a:rPr>
              <a:t>Estes Anexos fornecem orientações adicionais, classificações, critérios técnicos e procedimentos que devem ser seguidos para garantir a segurança em diferentes aspectos das atividades com explosivos. Entenda o que aborda cada um deles.</a:t>
            </a:r>
            <a:endParaRPr lang="zh-CN" altLang="en-US" sz="2000" dirty="0">
              <a:solidFill>
                <a:srgbClr val="C00000"/>
              </a:solidFill>
              <a:cs typeface="+mn-ea"/>
              <a:sym typeface="+mn-lt"/>
            </a:endParaRPr>
          </a:p>
        </p:txBody>
      </p:sp>
      <p:pic>
        <p:nvPicPr>
          <p:cNvPr id="3" name="Imagem 2">
            <a:extLst>
              <a:ext uri="{FF2B5EF4-FFF2-40B4-BE49-F238E27FC236}">
                <a16:creationId xmlns:a16="http://schemas.microsoft.com/office/drawing/2014/main" id="{FD550387-FDE5-F28C-8696-7B79F17844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63749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17" descr="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
            <a:extLst>
              <a:ext uri="{FF2B5EF4-FFF2-40B4-BE49-F238E27FC236}">
                <a16:creationId xmlns:a16="http://schemas.microsoft.com/office/drawing/2014/main" id="{9DEE3080-D98C-5D91-2B2A-6EB8BD39185B}"/>
              </a:ext>
            </a:extLst>
          </p:cNvPr>
          <p:cNvSpPr/>
          <p:nvPr/>
        </p:nvSpPr>
        <p:spPr>
          <a:xfrm>
            <a:off x="1053837" y="499741"/>
            <a:ext cx="1569123" cy="1619972"/>
          </a:xfrm>
          <a:prstGeom prst="roundRect">
            <a:avLst>
              <a:gd name="adj" fmla="val 11631"/>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6" name="Rectangle: Rounded Corners 9" descr="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
            <a:extLst>
              <a:ext uri="{FF2B5EF4-FFF2-40B4-BE49-F238E27FC236}">
                <a16:creationId xmlns:a16="http://schemas.microsoft.com/office/drawing/2014/main" id="{FF45A9CE-015A-2FCC-1062-675FDA7E5025}"/>
              </a:ext>
            </a:extLst>
          </p:cNvPr>
          <p:cNvSpPr/>
          <p:nvPr/>
        </p:nvSpPr>
        <p:spPr>
          <a:xfrm>
            <a:off x="1508780" y="901015"/>
            <a:ext cx="9108420" cy="5025444"/>
          </a:xfrm>
          <a:prstGeom prst="roundRect">
            <a:avLst>
              <a:gd name="adj" fmla="val 2232"/>
            </a:avLst>
          </a:prstGeom>
          <a:solidFill>
            <a:sysClr val="window" lastClr="FFFFFF"/>
          </a:solidFill>
          <a:ln w="12700" cap="flat" cmpd="sng" algn="ctr">
            <a:noFill/>
            <a:prstDash val="solid"/>
            <a:miter lim="800000"/>
          </a:ln>
          <a:effectLst>
            <a:outerShdw blurRad="215900" dist="38100" dir="2700000" algn="tl" rotWithShape="0">
              <a:prstClr val="black">
                <a:alpha val="24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grpSp>
        <p:nvGrpSpPr>
          <p:cNvPr id="8" name="Group 3" descr="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
            <a:extLst>
              <a:ext uri="{FF2B5EF4-FFF2-40B4-BE49-F238E27FC236}">
                <a16:creationId xmlns:a16="http://schemas.microsoft.com/office/drawing/2014/main" id="{35686911-76CB-6139-464D-2E102411DB20}"/>
              </a:ext>
            </a:extLst>
          </p:cNvPr>
          <p:cNvGrpSpPr/>
          <p:nvPr/>
        </p:nvGrpSpPr>
        <p:grpSpPr>
          <a:xfrm>
            <a:off x="1919995" y="1126069"/>
            <a:ext cx="8151106" cy="4613892"/>
            <a:chOff x="1610583" y="1634754"/>
            <a:chExt cx="7764637" cy="4613892"/>
          </a:xfrm>
        </p:grpSpPr>
        <p:sp>
          <p:nvSpPr>
            <p:cNvPr id="10" name="TextBox 13">
              <a:extLst>
                <a:ext uri="{FF2B5EF4-FFF2-40B4-BE49-F238E27FC236}">
                  <a16:creationId xmlns:a16="http://schemas.microsoft.com/office/drawing/2014/main" id="{9BE1070A-195E-EE29-FB4C-C286CF98521A}"/>
                </a:ext>
              </a:extLst>
            </p:cNvPr>
            <p:cNvSpPr txBox="1"/>
            <p:nvPr/>
          </p:nvSpPr>
          <p:spPr>
            <a:xfrm>
              <a:off x="2006550" y="1634754"/>
              <a:ext cx="7368670" cy="4613892"/>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b="1" i="0" u="none" strike="noStrike" kern="0" cap="none" spc="0" normalizeH="0" baseline="0" noProof="0" dirty="0">
                  <a:ln>
                    <a:noFill/>
                  </a:ln>
                  <a:solidFill>
                    <a:schemeClr val="accent5"/>
                  </a:solidFill>
                  <a:effectLst/>
                  <a:uLnTx/>
                  <a:uFillTx/>
                  <a:cs typeface="+mn-ea"/>
                  <a:sym typeface="+mn-lt"/>
                </a:rPr>
                <a:t>Anexo I – Segurança e Saúde na Indústria e Comércio de Fogos de Artifício e Outros Artefatos Pirotécnicos</a:t>
              </a:r>
            </a:p>
            <a:p>
              <a:pPr marL="0" marR="0" lvl="0" indent="0" defTabSz="914400" eaLnBrk="1" fontAlgn="auto" latinLnBrk="0" hangingPunct="1">
                <a:lnSpc>
                  <a:spcPct val="150000"/>
                </a:lnSpc>
                <a:spcBef>
                  <a:spcPts val="0"/>
                </a:spcBef>
                <a:spcAft>
                  <a:spcPts val="0"/>
                </a:spcAft>
                <a:buClrTx/>
                <a:buSzTx/>
                <a:buFontTx/>
                <a:buNone/>
                <a:tabLst/>
                <a:defRPr/>
              </a:pPr>
              <a:endParaRPr kumimoji="0" lang="pt-BR" altLang="zh-CN" i="0" u="none" strike="noStrike" kern="0" cap="none" spc="0" normalizeH="0" baseline="0" noProof="0" dirty="0">
                <a:ln>
                  <a:noFill/>
                </a:ln>
                <a:solidFill>
                  <a:schemeClr val="accent5"/>
                </a:solidFill>
                <a:effectLst/>
                <a:uLnTx/>
                <a:uFillTx/>
                <a:cs typeface="+mn-ea"/>
                <a:sym typeface="+mn-lt"/>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i="0" u="none" strike="noStrike" kern="0" cap="none" spc="0" normalizeH="0" baseline="0" noProof="0" dirty="0">
                  <a:ln>
                    <a:noFill/>
                  </a:ln>
                  <a:solidFill>
                    <a:schemeClr val="accent5"/>
                  </a:solidFill>
                  <a:effectLst/>
                  <a:uLnTx/>
                  <a:uFillTx/>
                  <a:cs typeface="+mn-ea"/>
                  <a:sym typeface="+mn-lt"/>
                </a:rPr>
                <a:t>O Anexo I da Norma Regulamentadora 19 (NR 19) possui aplicação abrangente, alcançando todas as empresas envolvidas na fabricação e comercialização de fogos de artifício e outros artefatos pirotécnicos.</a:t>
              </a:r>
            </a:p>
            <a:p>
              <a:pPr marL="0" marR="0" lvl="0" indent="0" defTabSz="914400" eaLnBrk="1" fontAlgn="auto" latinLnBrk="0" hangingPunct="1">
                <a:lnSpc>
                  <a:spcPct val="150000"/>
                </a:lnSpc>
                <a:spcBef>
                  <a:spcPts val="0"/>
                </a:spcBef>
                <a:spcAft>
                  <a:spcPts val="0"/>
                </a:spcAft>
                <a:buClrTx/>
                <a:buSzTx/>
                <a:buFontTx/>
                <a:buNone/>
                <a:tabLst/>
                <a:defRPr/>
              </a:pPr>
              <a:endParaRPr kumimoji="0" lang="pt-BR" altLang="zh-CN" i="0" u="none" strike="noStrike" kern="0" cap="none" spc="0" normalizeH="0" baseline="0" noProof="0" dirty="0">
                <a:ln>
                  <a:noFill/>
                </a:ln>
                <a:solidFill>
                  <a:schemeClr val="accent5"/>
                </a:solidFill>
                <a:effectLst/>
                <a:uLnTx/>
                <a:uFillTx/>
                <a:cs typeface="+mn-ea"/>
                <a:sym typeface="+mn-lt"/>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i="0" u="none" strike="noStrike" kern="0" cap="none" spc="0" normalizeH="0" baseline="0" noProof="0" dirty="0">
                  <a:ln>
                    <a:noFill/>
                  </a:ln>
                  <a:solidFill>
                    <a:schemeClr val="accent5"/>
                  </a:solidFill>
                  <a:effectLst/>
                  <a:uLnTx/>
                  <a:uFillTx/>
                  <a:cs typeface="+mn-ea"/>
                  <a:sym typeface="+mn-lt"/>
                </a:rPr>
                <a:t>Inclui as unidades de produção de pólvora negra, alumínio para pirotecnia e produtos intermediários destinados à fabricação </a:t>
              </a:r>
              <a:r>
                <a:rPr kumimoji="0" lang="pt-BR" altLang="zh-CN" i="0" u="none" strike="noStrike" kern="0" cap="none" spc="0" normalizeH="0" baseline="0" noProof="0" dirty="0">
                  <a:ln>
                    <a:noFill/>
                  </a:ln>
                  <a:effectLst/>
                  <a:uLnTx/>
                  <a:uFillTx/>
                  <a:cs typeface="+mn-ea"/>
                  <a:sym typeface="+mn-lt"/>
                </a:rPr>
                <a:t>desses produtos. </a:t>
              </a:r>
              <a:endParaRPr kumimoji="0" lang="zh-CN" altLang="en-US" b="1" i="0" u="none" strike="noStrike" kern="0" cap="none" spc="0" normalizeH="0" baseline="0" noProof="0" dirty="0">
                <a:ln>
                  <a:noFill/>
                </a:ln>
                <a:effectLst/>
                <a:uLnTx/>
                <a:uFillTx/>
                <a:cs typeface="+mn-ea"/>
                <a:sym typeface="+mn-lt"/>
              </a:endParaRPr>
            </a:p>
          </p:txBody>
        </p:sp>
        <p:grpSp>
          <p:nvGrpSpPr>
            <p:cNvPr id="11" name="Group 14">
              <a:extLst>
                <a:ext uri="{FF2B5EF4-FFF2-40B4-BE49-F238E27FC236}">
                  <a16:creationId xmlns:a16="http://schemas.microsoft.com/office/drawing/2014/main" id="{261986F4-9C49-3F8D-BC89-7D37070CEBE8}"/>
                </a:ext>
              </a:extLst>
            </p:cNvPr>
            <p:cNvGrpSpPr/>
            <p:nvPr/>
          </p:nvGrpSpPr>
          <p:grpSpPr>
            <a:xfrm>
              <a:off x="1610583" y="2197590"/>
              <a:ext cx="295275" cy="246132"/>
              <a:chOff x="466725" y="2427118"/>
              <a:chExt cx="295275" cy="246132"/>
            </a:xfrm>
          </p:grpSpPr>
          <p:sp>
            <p:nvSpPr>
              <p:cNvPr id="12" name="Rectangle: Rounded Corners 15">
                <a:extLst>
                  <a:ext uri="{FF2B5EF4-FFF2-40B4-BE49-F238E27FC236}">
                    <a16:creationId xmlns:a16="http://schemas.microsoft.com/office/drawing/2014/main" id="{FD6FB3CA-15AC-EF54-3EB6-BCF0B58FEF40}"/>
                  </a:ext>
                </a:extLst>
              </p:cNvPr>
              <p:cNvSpPr/>
              <p:nvPr/>
            </p:nvSpPr>
            <p:spPr>
              <a:xfrm>
                <a:off x="466725" y="2427118"/>
                <a:ext cx="295275" cy="92245"/>
              </a:xfrm>
              <a:prstGeom prst="roundRect">
                <a:avLst>
                  <a:gd name="adj" fmla="val 50000"/>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cs typeface="+mn-ea"/>
                  <a:sym typeface="+mn-lt"/>
                </a:endParaRPr>
              </a:p>
            </p:txBody>
          </p:sp>
          <p:sp>
            <p:nvSpPr>
              <p:cNvPr id="13" name="Rectangle: Rounded Corners 16">
                <a:extLst>
                  <a:ext uri="{FF2B5EF4-FFF2-40B4-BE49-F238E27FC236}">
                    <a16:creationId xmlns:a16="http://schemas.microsoft.com/office/drawing/2014/main" id="{7628DA96-5AEC-E71A-1E57-3BF4AD8A4838}"/>
                  </a:ext>
                </a:extLst>
              </p:cNvPr>
              <p:cNvSpPr/>
              <p:nvPr/>
            </p:nvSpPr>
            <p:spPr>
              <a:xfrm>
                <a:off x="578644" y="2581005"/>
                <a:ext cx="183355" cy="92245"/>
              </a:xfrm>
              <a:prstGeom prst="roundRect">
                <a:avLst>
                  <a:gd name="adj" fmla="val 50000"/>
                </a:avLst>
              </a:prstGeom>
              <a:solidFill>
                <a:srgbClr val="D32F2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cs typeface="+mn-ea"/>
                  <a:sym typeface="+mn-lt"/>
                </a:endParaRPr>
              </a:p>
            </p:txBody>
          </p:sp>
        </p:grpSp>
      </p:grpSp>
      <p:sp>
        <p:nvSpPr>
          <p:cNvPr id="25" name="Rectangle: Rounded Corners 39" descr="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
            <a:extLst>
              <a:ext uri="{FF2B5EF4-FFF2-40B4-BE49-F238E27FC236}">
                <a16:creationId xmlns:a16="http://schemas.microsoft.com/office/drawing/2014/main" id="{9A3BE7BC-3F29-DE2D-50DD-E1D310917C1E}"/>
              </a:ext>
            </a:extLst>
          </p:cNvPr>
          <p:cNvSpPr/>
          <p:nvPr/>
        </p:nvSpPr>
        <p:spPr>
          <a:xfrm>
            <a:off x="10217180" y="6096685"/>
            <a:ext cx="400019" cy="412982"/>
          </a:xfrm>
          <a:prstGeom prst="roundRect">
            <a:avLst>
              <a:gd name="adj" fmla="val 11631"/>
            </a:avLst>
          </a:prstGeom>
          <a:solidFill>
            <a:srgbClr val="D32F2F">
              <a:alpha val="2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pic>
        <p:nvPicPr>
          <p:cNvPr id="3" name="Imagem 2">
            <a:extLst>
              <a:ext uri="{FF2B5EF4-FFF2-40B4-BE49-F238E27FC236}">
                <a16:creationId xmlns:a16="http://schemas.microsoft.com/office/drawing/2014/main" id="{F2F67A28-945A-74E1-3BD6-0C49C427B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85097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250" fill="hold"/>
                                        <p:tgtEl>
                                          <p:spTgt spid="25"/>
                                        </p:tgtEl>
                                        <p:attrNameLst>
                                          <p:attrName>ppt_x</p:attrName>
                                        </p:attrNameLst>
                                      </p:cBhvr>
                                      <p:tavLst>
                                        <p:tav tm="0">
                                          <p:val>
                                            <p:strVal val="0-#ppt_w/2"/>
                                          </p:val>
                                        </p:tav>
                                        <p:tav tm="100000">
                                          <p:val>
                                            <p:strVal val="#ppt_x"/>
                                          </p:val>
                                        </p:tav>
                                      </p:tavLst>
                                    </p:anim>
                                    <p:anim calcmode="lin" valueType="num">
                                      <p:cBhvr additive="base">
                                        <p:cTn id="16" dur="125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10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0-#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122" name="Picture 2" descr="NR 19 atualizada: o que é e o que diz a norma em 2023">
            <a:extLst>
              <a:ext uri="{FF2B5EF4-FFF2-40B4-BE49-F238E27FC236}">
                <a16:creationId xmlns:a16="http://schemas.microsoft.com/office/drawing/2014/main" id="{6AA61834-C8D1-0B91-74E1-3DA22481B5B2}"/>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9CD6254F-E6F3-06E9-3306-C9281D4A93F3}"/>
              </a:ext>
            </a:extLst>
          </p:cNvPr>
          <p:cNvSpPr/>
          <p:nvPr/>
        </p:nvSpPr>
        <p:spPr>
          <a:xfrm>
            <a:off x="0" y="0"/>
            <a:ext cx="12192000" cy="6858000"/>
          </a:xfrm>
          <a:prstGeom prst="rect">
            <a:avLst/>
          </a:prstGeom>
          <a:solidFill>
            <a:srgbClr val="691D1F">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 name="Group 1" descr="e7d195523061f1c029d8a470330beef7eecbf578a74c67be34E755975358C32C42B60046E65E5AB2B817CFACDA70963A03272FA99D31C85E250EFEC4061BFB07F05F931B289192FCB8E0285A555C1F230D307BE5C25C0A02A148102A1BAEDB15DE6D17ED4C2D37AAA815CC83B2760056FB7B5D8A8CA70F565F2C860F89DCA49999B2685C267E514B43EFE53A5B803607">
            <a:extLst>
              <a:ext uri="{FF2B5EF4-FFF2-40B4-BE49-F238E27FC236}">
                <a16:creationId xmlns:a16="http://schemas.microsoft.com/office/drawing/2014/main" id="{D34661B9-5410-9291-36CD-05628588F989}"/>
              </a:ext>
            </a:extLst>
          </p:cNvPr>
          <p:cNvGrpSpPr/>
          <p:nvPr/>
        </p:nvGrpSpPr>
        <p:grpSpPr>
          <a:xfrm>
            <a:off x="7586020" y="2761972"/>
            <a:ext cx="1891654" cy="1891654"/>
            <a:chOff x="13040668" y="3768916"/>
            <a:chExt cx="3026646" cy="3026646"/>
          </a:xfrm>
        </p:grpSpPr>
        <p:sp>
          <p:nvSpPr>
            <p:cNvPr id="6" name="Oval 6">
              <a:extLst>
                <a:ext uri="{FF2B5EF4-FFF2-40B4-BE49-F238E27FC236}">
                  <a16:creationId xmlns:a16="http://schemas.microsoft.com/office/drawing/2014/main" id="{7B52ACA0-2DD9-920B-5EB6-442911826332}"/>
                </a:ext>
              </a:extLst>
            </p:cNvPr>
            <p:cNvSpPr/>
            <p:nvPr/>
          </p:nvSpPr>
          <p:spPr>
            <a:xfrm>
              <a:off x="13040668" y="3768916"/>
              <a:ext cx="3026646" cy="3026646"/>
            </a:xfrm>
            <a:prstGeom prst="ellipse">
              <a:avLst/>
            </a:prstGeom>
            <a:solidFill>
              <a:srgbClr val="C00000"/>
            </a:solidFill>
            <a:ln w="12700" cap="flat" cmpd="sng" algn="ctr">
              <a:noFill/>
              <a:prstDash val="solid"/>
              <a:miter lim="800000"/>
            </a:ln>
            <a:effectLst>
              <a:outerShdw blurRad="1270000" sx="90000" sy="90000" algn="ctr"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id-ID" sz="1125" b="0" i="0" u="none" strike="noStrike" kern="0" cap="none" spc="0" normalizeH="0" baseline="0" noProof="0">
                <a:ln>
                  <a:noFill/>
                </a:ln>
                <a:effectLst/>
                <a:uLnTx/>
                <a:uFillTx/>
                <a:cs typeface="+mn-ea"/>
                <a:sym typeface="+mn-lt"/>
              </a:endParaRPr>
            </a:p>
          </p:txBody>
        </p:sp>
        <p:grpSp>
          <p:nvGrpSpPr>
            <p:cNvPr id="7" name="Group 12">
              <a:extLst>
                <a:ext uri="{FF2B5EF4-FFF2-40B4-BE49-F238E27FC236}">
                  <a16:creationId xmlns:a16="http://schemas.microsoft.com/office/drawing/2014/main" id="{7B920F01-DF81-500A-CC0D-8783CD20C799}"/>
                </a:ext>
              </a:extLst>
            </p:cNvPr>
            <p:cNvGrpSpPr/>
            <p:nvPr/>
          </p:nvGrpSpPr>
          <p:grpSpPr>
            <a:xfrm>
              <a:off x="14263395" y="4858634"/>
              <a:ext cx="581192" cy="847210"/>
              <a:chOff x="3582988" y="3510757"/>
              <a:chExt cx="319088" cy="465138"/>
            </a:xfrm>
            <a:solidFill>
              <a:sysClr val="window" lastClr="FFFFFF"/>
            </a:solidFill>
          </p:grpSpPr>
          <p:sp>
            <p:nvSpPr>
              <p:cNvPr id="8" name="AutoShape 113">
                <a:extLst>
                  <a:ext uri="{FF2B5EF4-FFF2-40B4-BE49-F238E27FC236}">
                    <a16:creationId xmlns:a16="http://schemas.microsoft.com/office/drawing/2014/main" id="{B935B5CA-FEAF-3AB8-B7A9-260AF6C22A65}"/>
                  </a:ext>
                </a:extLst>
              </p:cNvPr>
              <p:cNvSpPr>
                <a:spLocks/>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effectLst>
                    <a:outerShdw blurRad="38100" dist="38100" dir="2700000" algn="tl">
                      <a:srgbClr val="000000"/>
                    </a:outerShdw>
                  </a:effectLst>
                  <a:uLnTx/>
                  <a:uFillTx/>
                  <a:cs typeface="+mn-ea"/>
                  <a:sym typeface="+mn-lt"/>
                </a:endParaRPr>
              </a:p>
            </p:txBody>
          </p:sp>
          <p:sp>
            <p:nvSpPr>
              <p:cNvPr id="9" name="AutoShape 114">
                <a:extLst>
                  <a:ext uri="{FF2B5EF4-FFF2-40B4-BE49-F238E27FC236}">
                    <a16:creationId xmlns:a16="http://schemas.microsoft.com/office/drawing/2014/main" id="{4C2D448A-FB4D-B681-342F-6AB370576481}"/>
                  </a:ext>
                </a:extLst>
              </p:cNvPr>
              <p:cNvSpPr>
                <a:spLocks/>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1906" tIns="11906" rIns="11906" bIns="11906" anchor="ctr"/>
              <a:lstStyle/>
              <a:p>
                <a:pPr marL="0" marR="0" lvl="0" indent="0" algn="ctr" defTabSz="142875" eaLnBrk="1" fontAlgn="base" latinLnBrk="0" hangingPunct="0">
                  <a:lnSpc>
                    <a:spcPct val="100000"/>
                  </a:lnSpc>
                  <a:spcBef>
                    <a:spcPct val="0"/>
                  </a:spcBef>
                  <a:spcAft>
                    <a:spcPct val="0"/>
                  </a:spcAft>
                  <a:buClrTx/>
                  <a:buSzTx/>
                  <a:buFontTx/>
                  <a:buNone/>
                  <a:tabLst/>
                  <a:defRPr/>
                </a:pPr>
                <a:endParaRPr kumimoji="0" lang="en-US" sz="938" b="0" i="0" u="none" strike="noStrike" kern="0" cap="none" spc="0" normalizeH="0" baseline="0" noProof="0" dirty="0">
                  <a:ln>
                    <a:noFill/>
                  </a:ln>
                  <a:effectLst>
                    <a:outerShdw blurRad="38100" dist="38100" dir="2700000" algn="tl">
                      <a:srgbClr val="000000"/>
                    </a:outerShdw>
                  </a:effectLst>
                  <a:uLnTx/>
                  <a:uFillTx/>
                  <a:cs typeface="+mn-ea"/>
                  <a:sym typeface="+mn-lt"/>
                </a:endParaRPr>
              </a:p>
            </p:txBody>
          </p:sp>
        </p:grpSp>
      </p:grpSp>
      <p:sp>
        <p:nvSpPr>
          <p:cNvPr id="10" name="TextBox 13">
            <a:extLst>
              <a:ext uri="{FF2B5EF4-FFF2-40B4-BE49-F238E27FC236}">
                <a16:creationId xmlns:a16="http://schemas.microsoft.com/office/drawing/2014/main" id="{567CECA1-11BB-D32B-B10E-ED7A63C001B2}"/>
              </a:ext>
            </a:extLst>
          </p:cNvPr>
          <p:cNvSpPr txBox="1"/>
          <p:nvPr/>
        </p:nvSpPr>
        <p:spPr>
          <a:xfrm>
            <a:off x="380540" y="1823093"/>
            <a:ext cx="6769560" cy="3731278"/>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000" i="0" u="none" strike="noStrike" kern="0" cap="none" spc="0" normalizeH="0" baseline="0" noProof="0" dirty="0">
                <a:ln>
                  <a:noFill/>
                </a:ln>
                <a:effectLst/>
                <a:uLnTx/>
                <a:uFillTx/>
                <a:cs typeface="+mn-ea"/>
                <a:sym typeface="+mn-lt"/>
              </a:rPr>
              <a:t>É fundamental compreender as definições estabelecidas neste contexto:</a:t>
            </a:r>
          </a:p>
          <a:p>
            <a:pPr marL="0" marR="0" lvl="0" indent="0" defTabSz="914400" eaLnBrk="1" fontAlgn="auto" latinLnBrk="0" hangingPunct="1">
              <a:lnSpc>
                <a:spcPct val="150000"/>
              </a:lnSpc>
              <a:spcBef>
                <a:spcPts val="0"/>
              </a:spcBef>
              <a:spcAft>
                <a:spcPts val="0"/>
              </a:spcAft>
              <a:buClrTx/>
              <a:buSzTx/>
              <a:buFontTx/>
              <a:buNone/>
              <a:tabLst/>
              <a:defRPr/>
            </a:pPr>
            <a:endParaRPr kumimoji="0" lang="pt-BR" altLang="zh-CN" sz="2000" i="0" u="none" strike="noStrike" kern="0" cap="none" spc="0" normalizeH="0" baseline="0" noProof="0" dirty="0">
              <a:ln>
                <a:noFill/>
              </a:ln>
              <a:effectLst/>
              <a:uLnTx/>
              <a:uFillTx/>
              <a:cs typeface="+mn-ea"/>
              <a:sym typeface="+mn-lt"/>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pt-BR" altLang="zh-CN" sz="2000" b="1" i="0" u="none" strike="noStrike" kern="0" cap="none" spc="0" normalizeH="0" baseline="0" noProof="0" dirty="0">
                <a:ln>
                  <a:noFill/>
                </a:ln>
                <a:effectLst/>
                <a:uLnTx/>
                <a:uFillTx/>
                <a:cs typeface="+mn-ea"/>
                <a:sym typeface="+mn-lt"/>
              </a:rPr>
              <a:t>Fogos de Artifício e outros artefatos pirotécnicos: </a:t>
            </a:r>
            <a:r>
              <a:rPr kumimoji="0" lang="pt-BR" altLang="zh-CN" sz="2000" i="0" u="none" strike="noStrike" kern="0" cap="none" spc="0" normalizeH="0" baseline="0" noProof="0" dirty="0">
                <a:ln>
                  <a:noFill/>
                </a:ln>
                <a:effectLst/>
                <a:uLnTx/>
                <a:uFillTx/>
                <a:cs typeface="+mn-ea"/>
                <a:sym typeface="+mn-lt"/>
              </a:rPr>
              <a:t>englobam os artigos pirotécnicos preparados para transmitir inflamação com o propósito de produzir efeitos visuais ou sonoros, como luz, ruído, fumaça, frequentemente utilizados para entretenimento.</a:t>
            </a:r>
          </a:p>
        </p:txBody>
      </p:sp>
      <p:sp>
        <p:nvSpPr>
          <p:cNvPr id="11" name="Rectangle 21" descr="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
            <a:extLst>
              <a:ext uri="{FF2B5EF4-FFF2-40B4-BE49-F238E27FC236}">
                <a16:creationId xmlns:a16="http://schemas.microsoft.com/office/drawing/2014/main" id="{3BB01964-7136-6D90-3390-7410CDF94891}"/>
              </a:ext>
            </a:extLst>
          </p:cNvPr>
          <p:cNvSpPr/>
          <p:nvPr/>
        </p:nvSpPr>
        <p:spPr>
          <a:xfrm>
            <a:off x="11385503" y="243481"/>
            <a:ext cx="514350" cy="5715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12" name="Right Triangle 22" descr="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
            <a:extLst>
              <a:ext uri="{FF2B5EF4-FFF2-40B4-BE49-F238E27FC236}">
                <a16:creationId xmlns:a16="http://schemas.microsoft.com/office/drawing/2014/main" id="{1AE7A01F-0332-0B93-34AC-FC3502DAFBF0}"/>
              </a:ext>
            </a:extLst>
          </p:cNvPr>
          <p:cNvSpPr/>
          <p:nvPr/>
        </p:nvSpPr>
        <p:spPr>
          <a:xfrm rot="5400000">
            <a:off x="240773" y="1630982"/>
            <a:ext cx="384222" cy="384222"/>
          </a:xfrm>
          <a:prstGeom prst="rtTriangle">
            <a:avLst/>
          </a:prstGeom>
          <a:solidFill>
            <a:srgbClr val="DB1D1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mn-ea"/>
              <a:sym typeface="+mn-lt"/>
            </a:endParaRPr>
          </a:p>
        </p:txBody>
      </p:sp>
      <p:pic>
        <p:nvPicPr>
          <p:cNvPr id="13" name="Imagem 12">
            <a:extLst>
              <a:ext uri="{FF2B5EF4-FFF2-40B4-BE49-F238E27FC236}">
                <a16:creationId xmlns:a16="http://schemas.microsoft.com/office/drawing/2014/main" id="{166EAFDA-003B-4393-C5A2-90DA4FB7C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42827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1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2500"/>
                            </p:stCondLst>
                            <p:childTnLst>
                              <p:par>
                                <p:cTn id="14" presetID="2" presetClass="entr" presetSubtype="4" decel="10000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750" fill="hold"/>
                                        <p:tgtEl>
                                          <p:spTgt spid="12"/>
                                        </p:tgtEl>
                                        <p:attrNameLst>
                                          <p:attrName>ppt_x</p:attrName>
                                        </p:attrNameLst>
                                      </p:cBhvr>
                                      <p:tavLst>
                                        <p:tav tm="0">
                                          <p:val>
                                            <p:strVal val="#ppt_x"/>
                                          </p:val>
                                        </p:tav>
                                        <p:tav tm="100000">
                                          <p:val>
                                            <p:strVal val="#ppt_x"/>
                                          </p:val>
                                        </p:tav>
                                      </p:tavLst>
                                    </p:anim>
                                    <p:anim calcmode="lin" valueType="num">
                                      <p:cBhvr additive="base">
                                        <p:cTn id="17"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NR-19] Explosivos – Guia do Profissional SST">
            <a:extLst>
              <a:ext uri="{FF2B5EF4-FFF2-40B4-BE49-F238E27FC236}">
                <a16:creationId xmlns:a16="http://schemas.microsoft.com/office/drawing/2014/main" id="{F4EB8544-06CB-45BF-64DA-60CB3D580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9428"/>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rgbClr val="691D1F">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矩形 35">
            <a:extLst>
              <a:ext uri="{FF2B5EF4-FFF2-40B4-BE49-F238E27FC236}">
                <a16:creationId xmlns:a16="http://schemas.microsoft.com/office/drawing/2014/main" id="{526FAC1D-C0A5-1F56-BB1A-D7060E3D81AA}"/>
              </a:ext>
            </a:extLst>
          </p:cNvPr>
          <p:cNvSpPr/>
          <p:nvPr/>
        </p:nvSpPr>
        <p:spPr>
          <a:xfrm>
            <a:off x="3302000" y="346369"/>
            <a:ext cx="8890000" cy="2120559"/>
          </a:xfrm>
          <a:prstGeom prst="rect">
            <a:avLst/>
          </a:prstGeom>
          <a:solidFill>
            <a:srgbClr val="C00000">
              <a:alpha val="29000"/>
            </a:srgbClr>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prstClr val="white"/>
              </a:solidFill>
              <a:effectLst/>
              <a:uLnTx/>
              <a:uFillTx/>
              <a:cs typeface="+mn-ea"/>
              <a:sym typeface="+mn-lt"/>
            </a:endParaRPr>
          </a:p>
        </p:txBody>
      </p:sp>
      <p:sp>
        <p:nvSpPr>
          <p:cNvPr id="6" name="文本框 36">
            <a:extLst>
              <a:ext uri="{FF2B5EF4-FFF2-40B4-BE49-F238E27FC236}">
                <a16:creationId xmlns:a16="http://schemas.microsoft.com/office/drawing/2014/main" id="{D65FAF7F-F15B-7AC6-6249-89D3C5CED6F6}"/>
              </a:ext>
            </a:extLst>
          </p:cNvPr>
          <p:cNvSpPr txBox="1"/>
          <p:nvPr/>
        </p:nvSpPr>
        <p:spPr>
          <a:xfrm>
            <a:off x="4216400" y="475677"/>
            <a:ext cx="7861300" cy="1750864"/>
          </a:xfrm>
          <a:prstGeom prst="rect">
            <a:avLst/>
          </a:prstGeom>
          <a:noFill/>
        </p:spPr>
        <p:txBody>
          <a:bodyPr wrap="square" rtlCol="0">
            <a:spAutoFit/>
          </a:bodyPr>
          <a:lstStyle/>
          <a:p>
            <a:pPr>
              <a:lnSpc>
                <a:spcPct val="200000"/>
              </a:lnSpc>
            </a:pPr>
            <a:r>
              <a:rPr lang="pt-BR" altLang="zh-CN" sz="1400" b="1" dirty="0">
                <a:solidFill>
                  <a:prstClr val="white"/>
                </a:solidFill>
                <a:cs typeface="+mn-ea"/>
                <a:sym typeface="+mn-lt"/>
              </a:rPr>
              <a:t>Responsável Técnico: refere-se ao profissional habilitado na área de química que tem a responsabilidade de coordenar os laboratórios de controle de qualidade e/ou controle de processos, bem como as operações de produção, inclusive o desenvolvimento de novos produtos, de acordo com as disposições legais vigentes.</a:t>
            </a:r>
            <a:endParaRPr lang="zh-CN" altLang="en-US" sz="1400" b="1" dirty="0">
              <a:solidFill>
                <a:prstClr val="white"/>
              </a:solidFill>
              <a:cs typeface="+mn-ea"/>
              <a:sym typeface="+mn-lt"/>
            </a:endParaRPr>
          </a:p>
        </p:txBody>
      </p:sp>
      <p:pic>
        <p:nvPicPr>
          <p:cNvPr id="4" name="Picture 2" descr="dinamite com ilustração png de chama 8514038 PNG">
            <a:extLst>
              <a:ext uri="{FF2B5EF4-FFF2-40B4-BE49-F238E27FC236}">
                <a16:creationId xmlns:a16="http://schemas.microsoft.com/office/drawing/2014/main" id="{04C9520C-EA89-8E1A-CF33-A581959D7177}"/>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3665512" y="746782"/>
            <a:ext cx="550888" cy="120865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a:extLst>
              <a:ext uri="{FF2B5EF4-FFF2-40B4-BE49-F238E27FC236}">
                <a16:creationId xmlns:a16="http://schemas.microsoft.com/office/drawing/2014/main" id="{45340719-0ECB-27C9-AEF3-78308EEE9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55671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同侧圆角矩形 88">
            <a:extLst>
              <a:ext uri="{FF2B5EF4-FFF2-40B4-BE49-F238E27FC236}">
                <a16:creationId xmlns:a16="http://schemas.microsoft.com/office/drawing/2014/main" id="{1E447C11-6CBF-B450-B256-7C03D0A0C85C}"/>
              </a:ext>
            </a:extLst>
          </p:cNvPr>
          <p:cNvSpPr/>
          <p:nvPr/>
        </p:nvSpPr>
        <p:spPr>
          <a:xfrm rot="5400000" flipH="1">
            <a:off x="3857267" y="-1889334"/>
            <a:ext cx="934163" cy="8648699"/>
          </a:xfrm>
          <a:prstGeom prst="round2SameRect">
            <a:avLst/>
          </a:prstGeom>
          <a:solidFill>
            <a:srgbClr val="D91D3C"/>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dirty="0">
              <a:cs typeface="+mn-ea"/>
              <a:sym typeface="+mn-lt"/>
            </a:endParaRPr>
          </a:p>
        </p:txBody>
      </p:sp>
      <p:sp>
        <p:nvSpPr>
          <p:cNvPr id="5" name="同侧圆角矩形 90">
            <a:extLst>
              <a:ext uri="{FF2B5EF4-FFF2-40B4-BE49-F238E27FC236}">
                <a16:creationId xmlns:a16="http://schemas.microsoft.com/office/drawing/2014/main" id="{AEAD63E4-0E6C-E126-107A-C0FFE1DB9F18}"/>
              </a:ext>
            </a:extLst>
          </p:cNvPr>
          <p:cNvSpPr/>
          <p:nvPr/>
        </p:nvSpPr>
        <p:spPr>
          <a:xfrm rot="5400000" flipH="1">
            <a:off x="3857265" y="383217"/>
            <a:ext cx="934164" cy="8648704"/>
          </a:xfrm>
          <a:prstGeom prst="round2SameRect">
            <a:avLst/>
          </a:prstGeom>
          <a:solidFill>
            <a:schemeClr val="tx1">
              <a:lumMod val="75000"/>
              <a:lumOff val="25000"/>
            </a:schemeClr>
          </a:solidFill>
          <a:ln>
            <a:noFill/>
          </a:ln>
          <a:effectLst>
            <a:outerShdw blurRad="25400" dist="12700" dir="2700000" algn="tl" rotWithShape="0">
              <a:schemeClr val="accent5">
                <a:lumMod val="50000"/>
                <a:alpha val="40000"/>
              </a:scheme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dirty="0">
              <a:cs typeface="+mn-ea"/>
              <a:sym typeface="+mn-lt"/>
            </a:endParaRPr>
          </a:p>
        </p:txBody>
      </p:sp>
      <p:grpSp>
        <p:nvGrpSpPr>
          <p:cNvPr id="42" name="组合 69">
            <a:extLst>
              <a:ext uri="{FF2B5EF4-FFF2-40B4-BE49-F238E27FC236}">
                <a16:creationId xmlns:a16="http://schemas.microsoft.com/office/drawing/2014/main" id="{CB2459A9-DA00-6264-60EA-803EC3DACAD0}"/>
              </a:ext>
            </a:extLst>
          </p:cNvPr>
          <p:cNvGrpSpPr>
            <a:grpSpLocks noChangeAspect="1"/>
          </p:cNvGrpSpPr>
          <p:nvPr/>
        </p:nvGrpSpPr>
        <p:grpSpPr>
          <a:xfrm>
            <a:off x="7730647" y="2360747"/>
            <a:ext cx="239335" cy="148540"/>
            <a:chOff x="5936153" y="2499801"/>
            <a:chExt cx="306610" cy="190293"/>
          </a:xfrm>
        </p:grpSpPr>
        <p:sp>
          <p:nvSpPr>
            <p:cNvPr id="43" name="燕尾形 74">
              <a:extLst>
                <a:ext uri="{FF2B5EF4-FFF2-40B4-BE49-F238E27FC236}">
                  <a16:creationId xmlns:a16="http://schemas.microsoft.com/office/drawing/2014/main" id="{8F520CC0-1361-5E06-D9D1-081D6EA1F6D3}"/>
                </a:ext>
              </a:extLst>
            </p:cNvPr>
            <p:cNvSpPr>
              <a:spLocks noChangeAspect="1"/>
            </p:cNvSpPr>
            <p:nvPr/>
          </p:nvSpPr>
          <p:spPr>
            <a:xfrm flipH="1">
              <a:off x="5936153" y="2499801"/>
              <a:ext cx="178185" cy="190293"/>
            </a:xfrm>
            <a:prstGeom prst="chevron">
              <a:avLst>
                <a:gd name="adj" fmla="val 64644"/>
              </a:avLst>
            </a:prstGeom>
            <a:solidFill>
              <a:schemeClr val="bg1"/>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200" dirty="0">
                <a:cs typeface="+mn-ea"/>
                <a:sym typeface="+mn-lt"/>
              </a:endParaRPr>
            </a:p>
          </p:txBody>
        </p:sp>
        <p:sp>
          <p:nvSpPr>
            <p:cNvPr id="44" name="燕尾形 107">
              <a:extLst>
                <a:ext uri="{FF2B5EF4-FFF2-40B4-BE49-F238E27FC236}">
                  <a16:creationId xmlns:a16="http://schemas.microsoft.com/office/drawing/2014/main" id="{973AFC39-68F4-F14B-F5B1-B731F4F3A824}"/>
                </a:ext>
              </a:extLst>
            </p:cNvPr>
            <p:cNvSpPr>
              <a:spLocks noChangeAspect="1"/>
            </p:cNvSpPr>
            <p:nvPr/>
          </p:nvSpPr>
          <p:spPr>
            <a:xfrm flipH="1">
              <a:off x="6064578" y="2499801"/>
              <a:ext cx="178185" cy="190293"/>
            </a:xfrm>
            <a:prstGeom prst="chevron">
              <a:avLst>
                <a:gd name="adj" fmla="val 64644"/>
              </a:avLst>
            </a:prstGeom>
            <a:solidFill>
              <a:schemeClr val="bg1"/>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200" dirty="0">
                <a:cs typeface="+mn-ea"/>
                <a:sym typeface="+mn-lt"/>
              </a:endParaRPr>
            </a:p>
          </p:txBody>
        </p:sp>
      </p:grpSp>
      <p:grpSp>
        <p:nvGrpSpPr>
          <p:cNvPr id="48" name="组合 75">
            <a:extLst>
              <a:ext uri="{FF2B5EF4-FFF2-40B4-BE49-F238E27FC236}">
                <a16:creationId xmlns:a16="http://schemas.microsoft.com/office/drawing/2014/main" id="{65A69031-F371-F8B9-26C4-CCC0A9F8F289}"/>
              </a:ext>
            </a:extLst>
          </p:cNvPr>
          <p:cNvGrpSpPr>
            <a:grpSpLocks noChangeAspect="1"/>
          </p:cNvGrpSpPr>
          <p:nvPr/>
        </p:nvGrpSpPr>
        <p:grpSpPr>
          <a:xfrm>
            <a:off x="7730647" y="4633299"/>
            <a:ext cx="239335" cy="148540"/>
            <a:chOff x="5936153" y="4941876"/>
            <a:chExt cx="306610" cy="190293"/>
          </a:xfrm>
        </p:grpSpPr>
        <p:sp>
          <p:nvSpPr>
            <p:cNvPr id="49" name="燕尾形 110">
              <a:extLst>
                <a:ext uri="{FF2B5EF4-FFF2-40B4-BE49-F238E27FC236}">
                  <a16:creationId xmlns:a16="http://schemas.microsoft.com/office/drawing/2014/main" id="{327FC95E-CF1D-5656-4A1D-3765F1BF08F8}"/>
                </a:ext>
              </a:extLst>
            </p:cNvPr>
            <p:cNvSpPr>
              <a:spLocks noChangeAspect="1"/>
            </p:cNvSpPr>
            <p:nvPr/>
          </p:nvSpPr>
          <p:spPr>
            <a:xfrm flipH="1">
              <a:off x="5936153" y="4941876"/>
              <a:ext cx="178185" cy="190293"/>
            </a:xfrm>
            <a:prstGeom prst="chevron">
              <a:avLst>
                <a:gd name="adj" fmla="val 64644"/>
              </a:avLst>
            </a:prstGeom>
            <a:solidFill>
              <a:schemeClr val="bg1"/>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200" dirty="0">
                <a:cs typeface="+mn-ea"/>
                <a:sym typeface="+mn-lt"/>
              </a:endParaRPr>
            </a:p>
          </p:txBody>
        </p:sp>
        <p:sp>
          <p:nvSpPr>
            <p:cNvPr id="50" name="燕尾形 111">
              <a:extLst>
                <a:ext uri="{FF2B5EF4-FFF2-40B4-BE49-F238E27FC236}">
                  <a16:creationId xmlns:a16="http://schemas.microsoft.com/office/drawing/2014/main" id="{E1AA6B1B-02F6-B31C-7C79-55CCAD7C8F3E}"/>
                </a:ext>
              </a:extLst>
            </p:cNvPr>
            <p:cNvSpPr>
              <a:spLocks noChangeAspect="1"/>
            </p:cNvSpPr>
            <p:nvPr/>
          </p:nvSpPr>
          <p:spPr>
            <a:xfrm flipH="1">
              <a:off x="6064578" y="4941876"/>
              <a:ext cx="178185" cy="190293"/>
            </a:xfrm>
            <a:prstGeom prst="chevron">
              <a:avLst>
                <a:gd name="adj" fmla="val 64644"/>
              </a:avLst>
            </a:prstGeom>
            <a:solidFill>
              <a:schemeClr val="bg1"/>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200" dirty="0">
                <a:cs typeface="+mn-ea"/>
                <a:sym typeface="+mn-lt"/>
              </a:endParaRPr>
            </a:p>
          </p:txBody>
        </p:sp>
      </p:grpSp>
      <p:grpSp>
        <p:nvGrpSpPr>
          <p:cNvPr id="64" name="Agrupar 63">
            <a:extLst>
              <a:ext uri="{FF2B5EF4-FFF2-40B4-BE49-F238E27FC236}">
                <a16:creationId xmlns:a16="http://schemas.microsoft.com/office/drawing/2014/main" id="{97A056DD-CA36-0E3B-6354-F6BA10E0BA6A}"/>
              </a:ext>
            </a:extLst>
          </p:cNvPr>
          <p:cNvGrpSpPr/>
          <p:nvPr/>
        </p:nvGrpSpPr>
        <p:grpSpPr>
          <a:xfrm>
            <a:off x="1346200" y="177800"/>
            <a:ext cx="5733502" cy="6471852"/>
            <a:chOff x="3011086" y="628172"/>
            <a:chExt cx="4068616" cy="5843680"/>
          </a:xfrm>
        </p:grpSpPr>
        <p:sp>
          <p:nvSpPr>
            <p:cNvPr id="6" name="圆角矩形 2">
              <a:extLst>
                <a:ext uri="{FF2B5EF4-FFF2-40B4-BE49-F238E27FC236}">
                  <a16:creationId xmlns:a16="http://schemas.microsoft.com/office/drawing/2014/main" id="{BCE66103-F6A6-987F-3D68-EF687196A098}"/>
                </a:ext>
              </a:extLst>
            </p:cNvPr>
            <p:cNvSpPr/>
            <p:nvPr/>
          </p:nvSpPr>
          <p:spPr>
            <a:xfrm>
              <a:off x="3011086" y="862429"/>
              <a:ext cx="4068616" cy="5609423"/>
            </a:xfrm>
            <a:prstGeom prst="roundRect">
              <a:avLst>
                <a:gd name="adj" fmla="val 5421"/>
              </a:avLst>
            </a:prstGeom>
            <a:gradFill flip="none" rotWithShape="1">
              <a:gsLst>
                <a:gs pos="50000">
                  <a:schemeClr val="accent3"/>
                </a:gs>
                <a:gs pos="0">
                  <a:schemeClr val="accent3">
                    <a:lumMod val="60000"/>
                    <a:lumOff val="40000"/>
                  </a:schemeClr>
                </a:gs>
              </a:gsLst>
              <a:path path="circle">
                <a:fillToRect l="100000" t="100000"/>
              </a:path>
              <a:tileRect r="-100000" b="-100000"/>
            </a:gradFill>
            <a:ln>
              <a:noFill/>
            </a:ln>
            <a:effectLst>
              <a:outerShdw blurRad="12700" dist="12700" dir="2700000" algn="tl" rotWithShape="0">
                <a:prstClr val="black">
                  <a:alpha val="40000"/>
                </a:prstClr>
              </a:outerShdw>
            </a:effectLst>
            <a:scene3d>
              <a:camera prst="orthographicFront"/>
              <a:lightRig rig="threePt" dir="t"/>
            </a:scene3d>
            <a:sp3d>
              <a:bevelT w="1905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useBgFill="1">
          <p:nvSpPr>
            <p:cNvPr id="7" name="圆角矩形 17">
              <a:extLst>
                <a:ext uri="{FF2B5EF4-FFF2-40B4-BE49-F238E27FC236}">
                  <a16:creationId xmlns:a16="http://schemas.microsoft.com/office/drawing/2014/main" id="{7F9516F9-2456-49BA-1BAD-A1FFB206DA88}"/>
                </a:ext>
              </a:extLst>
            </p:cNvPr>
            <p:cNvSpPr/>
            <p:nvPr/>
          </p:nvSpPr>
          <p:spPr>
            <a:xfrm>
              <a:off x="3223170" y="1052529"/>
              <a:ext cx="3644447" cy="5024618"/>
            </a:xfrm>
            <a:prstGeom prst="roundRect">
              <a:avLst>
                <a:gd name="adj" fmla="val 2201"/>
              </a:avLst>
            </a:prstGeom>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8" name="组合 22">
              <a:extLst>
                <a:ext uri="{FF2B5EF4-FFF2-40B4-BE49-F238E27FC236}">
                  <a16:creationId xmlns:a16="http://schemas.microsoft.com/office/drawing/2014/main" id="{6D46B46D-8485-9451-ACCD-97ECD9663014}"/>
                </a:ext>
              </a:extLst>
            </p:cNvPr>
            <p:cNvGrpSpPr/>
            <p:nvPr/>
          </p:nvGrpSpPr>
          <p:grpSpPr>
            <a:xfrm>
              <a:off x="3586666" y="628172"/>
              <a:ext cx="2917456" cy="773310"/>
              <a:chOff x="3734206" y="1430045"/>
              <a:chExt cx="2262617" cy="599736"/>
            </a:xfrm>
          </p:grpSpPr>
          <p:grpSp>
            <p:nvGrpSpPr>
              <p:cNvPr id="9" name="组合 23">
                <a:extLst>
                  <a:ext uri="{FF2B5EF4-FFF2-40B4-BE49-F238E27FC236}">
                    <a16:creationId xmlns:a16="http://schemas.microsoft.com/office/drawing/2014/main" id="{820B40C5-29FF-3A51-8F16-491F5ECABB46}"/>
                  </a:ext>
                </a:extLst>
              </p:cNvPr>
              <p:cNvGrpSpPr/>
              <p:nvPr/>
            </p:nvGrpSpPr>
            <p:grpSpPr>
              <a:xfrm>
                <a:off x="4244699" y="1430045"/>
                <a:ext cx="220646" cy="599736"/>
                <a:chOff x="4621429" y="1440947"/>
                <a:chExt cx="220646" cy="599736"/>
              </a:xfrm>
            </p:grpSpPr>
            <p:sp>
              <p:nvSpPr>
                <p:cNvPr id="30" name="椭圆 57">
                  <a:extLst>
                    <a:ext uri="{FF2B5EF4-FFF2-40B4-BE49-F238E27FC236}">
                      <a16:creationId xmlns:a16="http://schemas.microsoft.com/office/drawing/2014/main" id="{2D4D56B7-1CE9-82A9-E826-BDE1CB13A836}"/>
                    </a:ext>
                  </a:extLst>
                </p:cNvPr>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31" name="椭圆 58">
                  <a:extLst>
                    <a:ext uri="{FF2B5EF4-FFF2-40B4-BE49-F238E27FC236}">
                      <a16:creationId xmlns:a16="http://schemas.microsoft.com/office/drawing/2014/main" id="{744917BA-7A06-4256-E923-B641BFFE85B3}"/>
                    </a:ext>
                  </a:extLst>
                </p:cNvPr>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32" name="圆角矩形 23">
                  <a:extLst>
                    <a:ext uri="{FF2B5EF4-FFF2-40B4-BE49-F238E27FC236}">
                      <a16:creationId xmlns:a16="http://schemas.microsoft.com/office/drawing/2014/main" id="{299D3DB7-A627-6EB7-0005-057B6768D3FC}"/>
                    </a:ext>
                  </a:extLst>
                </p:cNvPr>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prstClr val="white"/>
                    </a:solidFill>
                    <a:cs typeface="+mn-ea"/>
                    <a:sym typeface="+mn-lt"/>
                  </a:endParaRPr>
                </a:p>
              </p:txBody>
            </p:sp>
            <p:sp>
              <p:nvSpPr>
                <p:cNvPr id="33" name="圆角矩形 24">
                  <a:extLst>
                    <a:ext uri="{FF2B5EF4-FFF2-40B4-BE49-F238E27FC236}">
                      <a16:creationId xmlns:a16="http://schemas.microsoft.com/office/drawing/2014/main" id="{CECF821D-5C01-3809-F27B-617474279F37}"/>
                    </a:ext>
                  </a:extLst>
                </p:cNvPr>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prstClr val="white"/>
                    </a:solidFill>
                    <a:cs typeface="+mn-ea"/>
                    <a:sym typeface="+mn-lt"/>
                  </a:endParaRPr>
                </a:p>
              </p:txBody>
            </p:sp>
          </p:grpSp>
          <p:grpSp>
            <p:nvGrpSpPr>
              <p:cNvPr id="10" name="组合 24">
                <a:extLst>
                  <a:ext uri="{FF2B5EF4-FFF2-40B4-BE49-F238E27FC236}">
                    <a16:creationId xmlns:a16="http://schemas.microsoft.com/office/drawing/2014/main" id="{ADE9B59A-F68F-E991-0600-D23FDA6F789A}"/>
                  </a:ext>
                </a:extLst>
              </p:cNvPr>
              <p:cNvGrpSpPr/>
              <p:nvPr/>
            </p:nvGrpSpPr>
            <p:grpSpPr>
              <a:xfrm>
                <a:off x="3734206" y="1430045"/>
                <a:ext cx="220646" cy="599736"/>
                <a:chOff x="4339321" y="1440947"/>
                <a:chExt cx="220646" cy="599736"/>
              </a:xfrm>
            </p:grpSpPr>
            <p:sp>
              <p:nvSpPr>
                <p:cNvPr id="26" name="椭圆 53">
                  <a:extLst>
                    <a:ext uri="{FF2B5EF4-FFF2-40B4-BE49-F238E27FC236}">
                      <a16:creationId xmlns:a16="http://schemas.microsoft.com/office/drawing/2014/main" id="{6188DB54-BCB7-1384-2CCD-26F6340C05FA}"/>
                    </a:ext>
                  </a:extLst>
                </p:cNvPr>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27" name="椭圆 54">
                  <a:extLst>
                    <a:ext uri="{FF2B5EF4-FFF2-40B4-BE49-F238E27FC236}">
                      <a16:creationId xmlns:a16="http://schemas.microsoft.com/office/drawing/2014/main" id="{0C07D0F5-C4C6-3CF4-B720-62B27C332723}"/>
                    </a:ext>
                  </a:extLst>
                </p:cNvPr>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28" name="圆角矩形 25">
                  <a:extLst>
                    <a:ext uri="{FF2B5EF4-FFF2-40B4-BE49-F238E27FC236}">
                      <a16:creationId xmlns:a16="http://schemas.microsoft.com/office/drawing/2014/main" id="{C8733F04-84BB-BBAE-56C3-FA4ABF199CF2}"/>
                    </a:ext>
                  </a:extLst>
                </p:cNvPr>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prstClr val="white"/>
                    </a:solidFill>
                    <a:cs typeface="+mn-ea"/>
                    <a:sym typeface="+mn-lt"/>
                  </a:endParaRPr>
                </a:p>
              </p:txBody>
            </p:sp>
            <p:sp>
              <p:nvSpPr>
                <p:cNvPr id="29" name="圆角矩形 26">
                  <a:extLst>
                    <a:ext uri="{FF2B5EF4-FFF2-40B4-BE49-F238E27FC236}">
                      <a16:creationId xmlns:a16="http://schemas.microsoft.com/office/drawing/2014/main" id="{DA7B087D-6E91-FE49-2D35-99BE935CEE76}"/>
                    </a:ext>
                  </a:extLst>
                </p:cNvPr>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grpSp>
          <p:grpSp>
            <p:nvGrpSpPr>
              <p:cNvPr id="11" name="组合 25">
                <a:extLst>
                  <a:ext uri="{FF2B5EF4-FFF2-40B4-BE49-F238E27FC236}">
                    <a16:creationId xmlns:a16="http://schemas.microsoft.com/office/drawing/2014/main" id="{6E64FF9F-FCD8-04AE-B62F-1070FAECF549}"/>
                  </a:ext>
                </a:extLst>
              </p:cNvPr>
              <p:cNvGrpSpPr/>
              <p:nvPr/>
            </p:nvGrpSpPr>
            <p:grpSpPr>
              <a:xfrm>
                <a:off x="5265685" y="1430045"/>
                <a:ext cx="220646" cy="599736"/>
                <a:chOff x="5670727" y="1440947"/>
                <a:chExt cx="220646" cy="599736"/>
              </a:xfrm>
            </p:grpSpPr>
            <p:sp>
              <p:nvSpPr>
                <p:cNvPr id="22" name="椭圆 49">
                  <a:extLst>
                    <a:ext uri="{FF2B5EF4-FFF2-40B4-BE49-F238E27FC236}">
                      <a16:creationId xmlns:a16="http://schemas.microsoft.com/office/drawing/2014/main" id="{116C0B48-F0D2-0A44-CFC1-5299CE6EAAA7}"/>
                    </a:ext>
                  </a:extLst>
                </p:cNvPr>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23" name="椭圆 50">
                  <a:extLst>
                    <a:ext uri="{FF2B5EF4-FFF2-40B4-BE49-F238E27FC236}">
                      <a16:creationId xmlns:a16="http://schemas.microsoft.com/office/drawing/2014/main" id="{B2475FC2-8A7C-43B9-2058-1FB085217958}"/>
                    </a:ext>
                  </a:extLst>
                </p:cNvPr>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24" name="圆角矩形 32">
                  <a:extLst>
                    <a:ext uri="{FF2B5EF4-FFF2-40B4-BE49-F238E27FC236}">
                      <a16:creationId xmlns:a16="http://schemas.microsoft.com/office/drawing/2014/main" id="{D8DF4C46-1914-FAE0-692B-12DD7617DC1A}"/>
                    </a:ext>
                  </a:extLst>
                </p:cNvPr>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prstClr val="white"/>
                    </a:solidFill>
                    <a:cs typeface="+mn-ea"/>
                    <a:sym typeface="+mn-lt"/>
                  </a:endParaRPr>
                </a:p>
              </p:txBody>
            </p:sp>
            <p:sp>
              <p:nvSpPr>
                <p:cNvPr id="25" name="圆角矩形 33">
                  <a:extLst>
                    <a:ext uri="{FF2B5EF4-FFF2-40B4-BE49-F238E27FC236}">
                      <a16:creationId xmlns:a16="http://schemas.microsoft.com/office/drawing/2014/main" id="{4656ECC6-8F77-83A9-2DA6-A5487C5746A8}"/>
                    </a:ext>
                  </a:extLst>
                </p:cNvPr>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prstClr val="white"/>
                    </a:solidFill>
                    <a:cs typeface="+mn-ea"/>
                    <a:sym typeface="+mn-lt"/>
                  </a:endParaRPr>
                </a:p>
              </p:txBody>
            </p:sp>
          </p:grpSp>
          <p:grpSp>
            <p:nvGrpSpPr>
              <p:cNvPr id="12" name="组合 28">
                <a:extLst>
                  <a:ext uri="{FF2B5EF4-FFF2-40B4-BE49-F238E27FC236}">
                    <a16:creationId xmlns:a16="http://schemas.microsoft.com/office/drawing/2014/main" id="{51E9E3EB-2A46-CA5C-8E53-705DECEEFD80}"/>
                  </a:ext>
                </a:extLst>
              </p:cNvPr>
              <p:cNvGrpSpPr/>
              <p:nvPr/>
            </p:nvGrpSpPr>
            <p:grpSpPr>
              <a:xfrm>
                <a:off x="4755192" y="1430045"/>
                <a:ext cx="220646" cy="599736"/>
                <a:chOff x="5388619" y="1440947"/>
                <a:chExt cx="220646" cy="599736"/>
              </a:xfrm>
            </p:grpSpPr>
            <p:sp>
              <p:nvSpPr>
                <p:cNvPr id="18" name="椭圆 44">
                  <a:extLst>
                    <a:ext uri="{FF2B5EF4-FFF2-40B4-BE49-F238E27FC236}">
                      <a16:creationId xmlns:a16="http://schemas.microsoft.com/office/drawing/2014/main" id="{48B752C3-3860-6B39-FCC1-E76C29DB41F6}"/>
                    </a:ext>
                  </a:extLst>
                </p:cNvPr>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19" name="椭圆 45">
                  <a:extLst>
                    <a:ext uri="{FF2B5EF4-FFF2-40B4-BE49-F238E27FC236}">
                      <a16:creationId xmlns:a16="http://schemas.microsoft.com/office/drawing/2014/main" id="{E1077FE0-699E-738E-D901-4339580E4851}"/>
                    </a:ext>
                  </a:extLst>
                </p:cNvPr>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20" name="圆角矩形 34">
                  <a:extLst>
                    <a:ext uri="{FF2B5EF4-FFF2-40B4-BE49-F238E27FC236}">
                      <a16:creationId xmlns:a16="http://schemas.microsoft.com/office/drawing/2014/main" id="{C03102EF-5557-1C8E-2638-1AC0CB415720}"/>
                    </a:ext>
                  </a:extLst>
                </p:cNvPr>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prstClr val="white"/>
                    </a:solidFill>
                    <a:cs typeface="+mn-ea"/>
                    <a:sym typeface="+mn-lt"/>
                  </a:endParaRPr>
                </a:p>
              </p:txBody>
            </p:sp>
            <p:sp>
              <p:nvSpPr>
                <p:cNvPr id="21" name="圆角矩形 35">
                  <a:extLst>
                    <a:ext uri="{FF2B5EF4-FFF2-40B4-BE49-F238E27FC236}">
                      <a16:creationId xmlns:a16="http://schemas.microsoft.com/office/drawing/2014/main" id="{6AE89B08-BD32-AD66-0D80-4F0335A1F314}"/>
                    </a:ext>
                  </a:extLst>
                </p:cNvPr>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grpSp>
          <p:grpSp>
            <p:nvGrpSpPr>
              <p:cNvPr id="13" name="组合 29">
                <a:extLst>
                  <a:ext uri="{FF2B5EF4-FFF2-40B4-BE49-F238E27FC236}">
                    <a16:creationId xmlns:a16="http://schemas.microsoft.com/office/drawing/2014/main" id="{4A1E9B3A-CDCA-3D7A-2998-EA82B2CD10E6}"/>
                  </a:ext>
                </a:extLst>
              </p:cNvPr>
              <p:cNvGrpSpPr/>
              <p:nvPr/>
            </p:nvGrpSpPr>
            <p:grpSpPr>
              <a:xfrm>
                <a:off x="5776177" y="1430045"/>
                <a:ext cx="220646" cy="599736"/>
                <a:chOff x="6720025" y="1419143"/>
                <a:chExt cx="220646" cy="599736"/>
              </a:xfrm>
            </p:grpSpPr>
            <p:sp>
              <p:nvSpPr>
                <p:cNvPr id="14" name="椭圆 30">
                  <a:extLst>
                    <a:ext uri="{FF2B5EF4-FFF2-40B4-BE49-F238E27FC236}">
                      <a16:creationId xmlns:a16="http://schemas.microsoft.com/office/drawing/2014/main" id="{323302C5-00B5-F16F-6A42-ED172FA4388F}"/>
                    </a:ext>
                  </a:extLst>
                </p:cNvPr>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15" name="椭圆 33">
                  <a:extLst>
                    <a:ext uri="{FF2B5EF4-FFF2-40B4-BE49-F238E27FC236}">
                      <a16:creationId xmlns:a16="http://schemas.microsoft.com/office/drawing/2014/main" id="{29F66A2F-79D1-4D7D-213F-7966FE60C443}"/>
                    </a:ext>
                  </a:extLst>
                </p:cNvPr>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16" name="圆角矩形 41">
                  <a:extLst>
                    <a:ext uri="{FF2B5EF4-FFF2-40B4-BE49-F238E27FC236}">
                      <a16:creationId xmlns:a16="http://schemas.microsoft.com/office/drawing/2014/main" id="{0559762E-25EF-8048-7B4E-84C64F033622}"/>
                    </a:ext>
                  </a:extLst>
                </p:cNvPr>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prstClr val="white"/>
                    </a:solidFill>
                    <a:cs typeface="+mn-ea"/>
                    <a:sym typeface="+mn-lt"/>
                  </a:endParaRPr>
                </a:p>
              </p:txBody>
            </p:sp>
            <p:sp>
              <p:nvSpPr>
                <p:cNvPr id="17" name="圆角矩形 42">
                  <a:extLst>
                    <a:ext uri="{FF2B5EF4-FFF2-40B4-BE49-F238E27FC236}">
                      <a16:creationId xmlns:a16="http://schemas.microsoft.com/office/drawing/2014/main" id="{A3866E9D-FFDB-DED3-70A6-FF9CAD78E1EF}"/>
                    </a:ext>
                  </a:extLst>
                </p:cNvPr>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solidFill>
                      <a:prstClr val="white"/>
                    </a:solidFill>
                    <a:cs typeface="+mn-ea"/>
                    <a:sym typeface="+mn-lt"/>
                  </a:endParaRPr>
                </a:p>
              </p:txBody>
            </p:sp>
          </p:grpSp>
        </p:grpSp>
        <p:sp>
          <p:nvSpPr>
            <p:cNvPr id="55" name="文本框 56">
              <a:extLst>
                <a:ext uri="{FF2B5EF4-FFF2-40B4-BE49-F238E27FC236}">
                  <a16:creationId xmlns:a16="http://schemas.microsoft.com/office/drawing/2014/main" id="{78F33C3A-B594-21B8-C295-6FAB92AB2691}"/>
                </a:ext>
              </a:extLst>
            </p:cNvPr>
            <p:cNvSpPr txBox="1"/>
            <p:nvPr/>
          </p:nvSpPr>
          <p:spPr>
            <a:xfrm>
              <a:off x="3315686" y="1763212"/>
              <a:ext cx="3551930" cy="4045922"/>
            </a:xfrm>
            <a:prstGeom prst="rect">
              <a:avLst/>
            </a:prstGeom>
            <a:noFill/>
          </p:spPr>
          <p:txBody>
            <a:bodyPr wrap="square" rtlCol="0">
              <a:spAutoFit/>
            </a:bodyPr>
            <a:lstStyle/>
            <a:p>
              <a:pPr>
                <a:lnSpc>
                  <a:spcPct val="150000"/>
                </a:lnSpc>
              </a:pPr>
              <a:r>
                <a:rPr lang="pt-BR" altLang="zh-CN" sz="1600" b="1" dirty="0">
                  <a:solidFill>
                    <a:schemeClr val="tx1">
                      <a:lumMod val="75000"/>
                      <a:lumOff val="25000"/>
                    </a:schemeClr>
                  </a:solidFill>
                  <a:cs typeface="+mn-ea"/>
                  <a:sym typeface="+mn-lt"/>
                </a:rPr>
                <a:t>Acidente de Trabalho</a:t>
              </a:r>
              <a:r>
                <a:rPr lang="pt-BR" altLang="zh-CN" sz="1600" dirty="0">
                  <a:solidFill>
                    <a:schemeClr val="tx1">
                      <a:lumMod val="75000"/>
                      <a:lumOff val="25000"/>
                    </a:schemeClr>
                  </a:solidFill>
                  <a:cs typeface="+mn-ea"/>
                  <a:sym typeface="+mn-lt"/>
                </a:rPr>
                <a:t>: trata-se de um evento não previsto que ocorre durante a realização do trabalho ou como consequência direta deste, resultando em danos à saúde ou integridade física do trabalhador.</a:t>
              </a:r>
            </a:p>
            <a:p>
              <a:pPr>
                <a:lnSpc>
                  <a:spcPct val="150000"/>
                </a:lnSpc>
              </a:pPr>
              <a:endParaRPr lang="pt-BR" altLang="zh-CN" sz="1600" b="1" dirty="0">
                <a:solidFill>
                  <a:schemeClr val="tx1">
                    <a:lumMod val="75000"/>
                    <a:lumOff val="25000"/>
                  </a:schemeClr>
                </a:solidFill>
                <a:cs typeface="+mn-ea"/>
                <a:sym typeface="+mn-lt"/>
              </a:endParaRPr>
            </a:p>
            <a:p>
              <a:pPr>
                <a:lnSpc>
                  <a:spcPct val="150000"/>
                </a:lnSpc>
              </a:pPr>
              <a:r>
                <a:rPr lang="pt-BR" altLang="zh-CN" sz="1600" b="1" dirty="0">
                  <a:solidFill>
                    <a:schemeClr val="tx1">
                      <a:lumMod val="75000"/>
                      <a:lumOff val="25000"/>
                    </a:schemeClr>
                  </a:solidFill>
                  <a:cs typeface="+mn-ea"/>
                  <a:sym typeface="+mn-lt"/>
                </a:rPr>
                <a:t>Incidente de Trabalho</a:t>
              </a:r>
              <a:r>
                <a:rPr lang="pt-BR" altLang="zh-CN" sz="1600" dirty="0">
                  <a:solidFill>
                    <a:schemeClr val="tx1">
                      <a:lumMod val="75000"/>
                      <a:lumOff val="25000"/>
                    </a:schemeClr>
                  </a:solidFill>
                  <a:cs typeface="+mn-ea"/>
                  <a:sym typeface="+mn-lt"/>
                </a:rPr>
                <a:t>: é um evento não previsto que ocorre durante o exercício do trabalho ou como resultado direto deste, o qual não resulta em danos imediatos à saúde ou integridade física do trabalhador, porém apresenta potencial para causá-los.</a:t>
              </a:r>
              <a:endParaRPr lang="zh-CN" altLang="en-US" sz="1600" dirty="0">
                <a:solidFill>
                  <a:schemeClr val="tx1">
                    <a:lumMod val="75000"/>
                    <a:lumOff val="25000"/>
                  </a:schemeClr>
                </a:solidFill>
                <a:cs typeface="+mn-ea"/>
                <a:sym typeface="+mn-lt"/>
              </a:endParaRPr>
            </a:p>
          </p:txBody>
        </p:sp>
      </p:grpSp>
      <p:pic>
        <p:nvPicPr>
          <p:cNvPr id="4" name="Imagem 3">
            <a:extLst>
              <a:ext uri="{FF2B5EF4-FFF2-40B4-BE49-F238E27FC236}">
                <a16:creationId xmlns:a16="http://schemas.microsoft.com/office/drawing/2014/main" id="{028B97CE-8DAA-2047-F5BA-B85B97535F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4511964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91BF70-484C-CC7A-3700-E44D62C3B596}"/>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矩形 4">
            <a:extLst>
              <a:ext uri="{FF2B5EF4-FFF2-40B4-BE49-F238E27FC236}">
                <a16:creationId xmlns:a16="http://schemas.microsoft.com/office/drawing/2014/main" id="{225C6BCA-489F-4BC1-7AE0-EC4479922B83}"/>
              </a:ext>
            </a:extLst>
          </p:cNvPr>
          <p:cNvSpPr/>
          <p:nvPr/>
        </p:nvSpPr>
        <p:spPr>
          <a:xfrm>
            <a:off x="939800" y="827953"/>
            <a:ext cx="10210662" cy="5230866"/>
          </a:xfrm>
          <a:prstGeom prst="rect">
            <a:avLst/>
          </a:prstGeom>
          <a:solidFill>
            <a:srgbClr val="E60B2F"/>
          </a:solidFill>
          <a:ln>
            <a:noFill/>
          </a:ln>
          <a:effectLst>
            <a:outerShdw blurRad="3048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2" name="组合 2">
            <a:extLst>
              <a:ext uri="{FF2B5EF4-FFF2-40B4-BE49-F238E27FC236}">
                <a16:creationId xmlns:a16="http://schemas.microsoft.com/office/drawing/2014/main" id="{2FF1D9CF-9F7F-8F33-B035-DB2CE15AA0DA}"/>
              </a:ext>
            </a:extLst>
          </p:cNvPr>
          <p:cNvGrpSpPr/>
          <p:nvPr/>
        </p:nvGrpSpPr>
        <p:grpSpPr>
          <a:xfrm>
            <a:off x="10228289" y="5681009"/>
            <a:ext cx="579411" cy="148292"/>
            <a:chOff x="11047684" y="6523945"/>
            <a:chExt cx="726541" cy="184922"/>
          </a:xfrm>
        </p:grpSpPr>
        <p:sp>
          <p:nvSpPr>
            <p:cNvPr id="25" name="椭圆 14">
              <a:extLst>
                <a:ext uri="{FF2B5EF4-FFF2-40B4-BE49-F238E27FC236}">
                  <a16:creationId xmlns:a16="http://schemas.microsoft.com/office/drawing/2014/main" id="{CADA8B23-3684-E2D6-510B-3D2EF06C8E08}"/>
                </a:ext>
              </a:extLst>
            </p:cNvPr>
            <p:cNvSpPr/>
            <p:nvPr/>
          </p:nvSpPr>
          <p:spPr>
            <a:xfrm>
              <a:off x="11589303" y="6523945"/>
              <a:ext cx="184922" cy="184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cs typeface="+mn-ea"/>
                <a:sym typeface="+mn-lt"/>
              </a:endParaRPr>
            </a:p>
          </p:txBody>
        </p:sp>
        <p:sp>
          <p:nvSpPr>
            <p:cNvPr id="26" name="椭圆 15">
              <a:extLst>
                <a:ext uri="{FF2B5EF4-FFF2-40B4-BE49-F238E27FC236}">
                  <a16:creationId xmlns:a16="http://schemas.microsoft.com/office/drawing/2014/main" id="{4D12E78D-0387-9080-1025-5712A4B37214}"/>
                </a:ext>
              </a:extLst>
            </p:cNvPr>
            <p:cNvSpPr/>
            <p:nvPr/>
          </p:nvSpPr>
          <p:spPr>
            <a:xfrm>
              <a:off x="11047684" y="6523945"/>
              <a:ext cx="184922" cy="18492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cs typeface="+mn-ea"/>
                <a:sym typeface="+mn-lt"/>
              </a:endParaRPr>
            </a:p>
          </p:txBody>
        </p:sp>
        <p:sp>
          <p:nvSpPr>
            <p:cNvPr id="27" name="椭圆 16">
              <a:extLst>
                <a:ext uri="{FF2B5EF4-FFF2-40B4-BE49-F238E27FC236}">
                  <a16:creationId xmlns:a16="http://schemas.microsoft.com/office/drawing/2014/main" id="{92E3A25C-0C0B-57C7-7515-67683933440B}"/>
                </a:ext>
              </a:extLst>
            </p:cNvPr>
            <p:cNvSpPr/>
            <p:nvPr/>
          </p:nvSpPr>
          <p:spPr>
            <a:xfrm>
              <a:off x="11318493" y="6523945"/>
              <a:ext cx="184922" cy="18492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cs typeface="+mn-ea"/>
                <a:sym typeface="+mn-lt"/>
              </a:endParaRPr>
            </a:p>
          </p:txBody>
        </p:sp>
      </p:grpSp>
      <p:sp>
        <p:nvSpPr>
          <p:cNvPr id="18" name="文本框 12">
            <a:extLst>
              <a:ext uri="{FF2B5EF4-FFF2-40B4-BE49-F238E27FC236}">
                <a16:creationId xmlns:a16="http://schemas.microsoft.com/office/drawing/2014/main" id="{4B70532D-7373-F7D6-9C8D-7F4428A347BE}"/>
              </a:ext>
            </a:extLst>
          </p:cNvPr>
          <p:cNvSpPr txBox="1"/>
          <p:nvPr/>
        </p:nvSpPr>
        <p:spPr>
          <a:xfrm>
            <a:off x="2517114" y="1794193"/>
            <a:ext cx="8311941" cy="3269613"/>
          </a:xfrm>
          <a:prstGeom prst="rect">
            <a:avLst/>
          </a:prstGeom>
          <a:noFill/>
        </p:spPr>
        <p:txBody>
          <a:bodyPr wrap="square" rtlCol="0">
            <a:spAutoFit/>
          </a:bodyPr>
          <a:lstStyle/>
          <a:p>
            <a:pPr>
              <a:lnSpc>
                <a:spcPct val="150000"/>
              </a:lnSpc>
            </a:pPr>
            <a:r>
              <a:rPr lang="pt-BR" altLang="zh-CN" sz="2000" b="1" dirty="0">
                <a:solidFill>
                  <a:schemeClr val="bg1"/>
                </a:solidFill>
                <a:cs typeface="+mn-ea"/>
                <a:sym typeface="+mn-lt"/>
              </a:rPr>
              <a:t>Substância Perigosa: </a:t>
            </a:r>
          </a:p>
          <a:p>
            <a:pPr>
              <a:lnSpc>
                <a:spcPct val="150000"/>
              </a:lnSpc>
            </a:pPr>
            <a:endParaRPr lang="pt-BR" altLang="zh-CN" sz="2000" b="1" dirty="0">
              <a:solidFill>
                <a:schemeClr val="bg1"/>
              </a:solidFill>
              <a:cs typeface="+mn-ea"/>
              <a:sym typeface="+mn-lt"/>
            </a:endParaRPr>
          </a:p>
          <a:p>
            <a:pPr>
              <a:lnSpc>
                <a:spcPct val="150000"/>
              </a:lnSpc>
            </a:pPr>
            <a:r>
              <a:rPr lang="pt-BR" altLang="zh-CN" sz="2000" dirty="0">
                <a:solidFill>
                  <a:schemeClr val="bg1"/>
                </a:solidFill>
                <a:cs typeface="+mn-ea"/>
                <a:sym typeface="+mn-lt"/>
              </a:rPr>
              <a:t>refere-se a substâncias que possuem potencial para causar danos materiais, à saúde e ao meio ambiente, em virtude de suas propriedades físico-químicas ou toxicológicas. Essas substâncias são classificadas como perigosas com base em critérios e categorias definidos em um sistema de classificação.</a:t>
            </a:r>
            <a:endParaRPr lang="zh-CN" altLang="en-US" sz="2000" dirty="0">
              <a:solidFill>
                <a:schemeClr val="bg1"/>
              </a:solidFill>
              <a:cs typeface="+mn-ea"/>
              <a:sym typeface="+mn-lt"/>
            </a:endParaRPr>
          </a:p>
        </p:txBody>
      </p:sp>
      <p:grpSp>
        <p:nvGrpSpPr>
          <p:cNvPr id="3" name="Group 14">
            <a:extLst>
              <a:ext uri="{FF2B5EF4-FFF2-40B4-BE49-F238E27FC236}">
                <a16:creationId xmlns:a16="http://schemas.microsoft.com/office/drawing/2014/main" id="{41D62A4C-6670-3F38-52ED-DE8F55C6092A}"/>
              </a:ext>
            </a:extLst>
          </p:cNvPr>
          <p:cNvGrpSpPr/>
          <p:nvPr/>
        </p:nvGrpSpPr>
        <p:grpSpPr>
          <a:xfrm>
            <a:off x="1187332" y="1473200"/>
            <a:ext cx="1008380" cy="546241"/>
            <a:chOff x="466725" y="2427118"/>
            <a:chExt cx="295275" cy="246132"/>
          </a:xfrm>
        </p:grpSpPr>
        <p:sp>
          <p:nvSpPr>
            <p:cNvPr id="4" name="Rectangle: Rounded Corners 15">
              <a:extLst>
                <a:ext uri="{FF2B5EF4-FFF2-40B4-BE49-F238E27FC236}">
                  <a16:creationId xmlns:a16="http://schemas.microsoft.com/office/drawing/2014/main" id="{0303A787-A000-96BE-71AE-B401C7E9FA78}"/>
                </a:ext>
              </a:extLst>
            </p:cNvPr>
            <p:cNvSpPr/>
            <p:nvPr/>
          </p:nvSpPr>
          <p:spPr>
            <a:xfrm>
              <a:off x="466725" y="2427118"/>
              <a:ext cx="295275" cy="92245"/>
            </a:xfrm>
            <a:prstGeom prst="roundRect">
              <a:avLst>
                <a:gd name="adj" fmla="val 50000"/>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cs typeface="+mn-ea"/>
                <a:sym typeface="+mn-lt"/>
              </a:endParaRPr>
            </a:p>
          </p:txBody>
        </p:sp>
        <p:sp>
          <p:nvSpPr>
            <p:cNvPr id="5" name="Rectangle: Rounded Corners 16">
              <a:extLst>
                <a:ext uri="{FF2B5EF4-FFF2-40B4-BE49-F238E27FC236}">
                  <a16:creationId xmlns:a16="http://schemas.microsoft.com/office/drawing/2014/main" id="{AA33913C-F40B-B9B9-49A4-7E8FE3E7D4E7}"/>
                </a:ext>
              </a:extLst>
            </p:cNvPr>
            <p:cNvSpPr/>
            <p:nvPr/>
          </p:nvSpPr>
          <p:spPr>
            <a:xfrm>
              <a:off x="578644" y="2581005"/>
              <a:ext cx="183355" cy="92245"/>
            </a:xfrm>
            <a:prstGeom prst="roundRect">
              <a:avLst>
                <a:gd name="adj" fmla="val 50000"/>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cs typeface="+mn-ea"/>
                <a:sym typeface="+mn-lt"/>
              </a:endParaRPr>
            </a:p>
          </p:txBody>
        </p:sp>
      </p:grpSp>
      <p:grpSp>
        <p:nvGrpSpPr>
          <p:cNvPr id="7" name="组合 24">
            <a:extLst>
              <a:ext uri="{FF2B5EF4-FFF2-40B4-BE49-F238E27FC236}">
                <a16:creationId xmlns:a16="http://schemas.microsoft.com/office/drawing/2014/main" id="{9E6B70D9-9A75-0A06-4BB0-4239EA741821}"/>
              </a:ext>
            </a:extLst>
          </p:cNvPr>
          <p:cNvGrpSpPr/>
          <p:nvPr/>
        </p:nvGrpSpPr>
        <p:grpSpPr>
          <a:xfrm flipH="1">
            <a:off x="481208" y="4890174"/>
            <a:ext cx="1714500" cy="1729961"/>
            <a:chOff x="1869240" y="1695207"/>
            <a:chExt cx="4053990" cy="4056338"/>
          </a:xfrm>
          <a:effectLst>
            <a:outerShdw blurRad="152400" dist="165100" dir="2700000" algn="tl" rotWithShape="0">
              <a:prstClr val="black">
                <a:alpha val="20000"/>
              </a:prstClr>
            </a:outerShdw>
          </a:effectLst>
        </p:grpSpPr>
        <p:grpSp>
          <p:nvGrpSpPr>
            <p:cNvPr id="8" name="Group 3">
              <a:extLst>
                <a:ext uri="{FF2B5EF4-FFF2-40B4-BE49-F238E27FC236}">
                  <a16:creationId xmlns:a16="http://schemas.microsoft.com/office/drawing/2014/main" id="{DFEDE977-47AF-2266-556C-212285D6DB6E}"/>
                </a:ext>
              </a:extLst>
            </p:cNvPr>
            <p:cNvGrpSpPr/>
            <p:nvPr/>
          </p:nvGrpSpPr>
          <p:grpSpPr>
            <a:xfrm rot="20767753">
              <a:off x="1869240" y="1695207"/>
              <a:ext cx="4053990" cy="4056338"/>
              <a:chOff x="3429000" y="1858963"/>
              <a:chExt cx="2739233" cy="2740819"/>
            </a:xfrm>
          </p:grpSpPr>
          <p:sp>
            <p:nvSpPr>
              <p:cNvPr id="10" name="Freeform 5">
                <a:extLst>
                  <a:ext uri="{FF2B5EF4-FFF2-40B4-BE49-F238E27FC236}">
                    <a16:creationId xmlns:a16="http://schemas.microsoft.com/office/drawing/2014/main" id="{09E0CB33-F72F-259B-B468-09D6696E403A}"/>
                  </a:ext>
                </a:extLst>
              </p:cNvPr>
              <p:cNvSpPr>
                <a:spLocks/>
              </p:cNvSpPr>
              <p:nvPr/>
            </p:nvSpPr>
            <p:spPr bwMode="auto">
              <a:xfrm>
                <a:off x="5363370" y="3794920"/>
                <a:ext cx="804863" cy="804862"/>
              </a:xfrm>
              <a:custGeom>
                <a:avLst/>
                <a:gdLst/>
                <a:ahLst/>
                <a:cxnLst>
                  <a:cxn ang="0">
                    <a:pos x="1046" y="168"/>
                  </a:cxn>
                  <a:cxn ang="0">
                    <a:pos x="1122" y="107"/>
                  </a:cxn>
                  <a:cxn ang="0">
                    <a:pos x="1207" y="61"/>
                  </a:cxn>
                  <a:cxn ang="0">
                    <a:pos x="1295" y="27"/>
                  </a:cxn>
                  <a:cxn ang="0">
                    <a:pos x="1388" y="7"/>
                  </a:cxn>
                  <a:cxn ang="0">
                    <a:pos x="1481" y="0"/>
                  </a:cxn>
                  <a:cxn ang="0">
                    <a:pos x="1575" y="7"/>
                  </a:cxn>
                  <a:cxn ang="0">
                    <a:pos x="1667" y="27"/>
                  </a:cxn>
                  <a:cxn ang="0">
                    <a:pos x="1756" y="61"/>
                  </a:cxn>
                  <a:cxn ang="0">
                    <a:pos x="1840" y="107"/>
                  </a:cxn>
                  <a:cxn ang="0">
                    <a:pos x="1918" y="168"/>
                  </a:cxn>
                  <a:cxn ang="0">
                    <a:pos x="4899" y="3149"/>
                  </a:cxn>
                  <a:cxn ang="0">
                    <a:pos x="4960" y="3227"/>
                  </a:cxn>
                  <a:cxn ang="0">
                    <a:pos x="5006" y="3312"/>
                  </a:cxn>
                  <a:cxn ang="0">
                    <a:pos x="5040" y="3400"/>
                  </a:cxn>
                  <a:cxn ang="0">
                    <a:pos x="5059" y="3493"/>
                  </a:cxn>
                  <a:cxn ang="0">
                    <a:pos x="5066" y="3587"/>
                  </a:cxn>
                  <a:cxn ang="0">
                    <a:pos x="5059" y="3681"/>
                  </a:cxn>
                  <a:cxn ang="0">
                    <a:pos x="5040" y="3773"/>
                  </a:cxn>
                  <a:cxn ang="0">
                    <a:pos x="5006" y="3861"/>
                  </a:cxn>
                  <a:cxn ang="0">
                    <a:pos x="4960" y="3946"/>
                  </a:cxn>
                  <a:cxn ang="0">
                    <a:pos x="4899" y="4024"/>
                  </a:cxn>
                  <a:cxn ang="0">
                    <a:pos x="4021" y="4902"/>
                  </a:cxn>
                  <a:cxn ang="0">
                    <a:pos x="3943" y="4963"/>
                  </a:cxn>
                  <a:cxn ang="0">
                    <a:pos x="3859" y="5009"/>
                  </a:cxn>
                  <a:cxn ang="0">
                    <a:pos x="3770" y="5043"/>
                  </a:cxn>
                  <a:cxn ang="0">
                    <a:pos x="3678" y="5062"/>
                  </a:cxn>
                  <a:cxn ang="0">
                    <a:pos x="3584" y="5070"/>
                  </a:cxn>
                  <a:cxn ang="0">
                    <a:pos x="3490" y="5062"/>
                  </a:cxn>
                  <a:cxn ang="0">
                    <a:pos x="3398" y="5043"/>
                  </a:cxn>
                  <a:cxn ang="0">
                    <a:pos x="3310" y="5009"/>
                  </a:cxn>
                  <a:cxn ang="0">
                    <a:pos x="3225" y="4963"/>
                  </a:cxn>
                  <a:cxn ang="0">
                    <a:pos x="3148" y="4902"/>
                  </a:cxn>
                  <a:cxn ang="0">
                    <a:pos x="168" y="1919"/>
                  </a:cxn>
                  <a:cxn ang="0">
                    <a:pos x="107" y="1841"/>
                  </a:cxn>
                  <a:cxn ang="0">
                    <a:pos x="61" y="1757"/>
                  </a:cxn>
                  <a:cxn ang="0">
                    <a:pos x="27" y="1668"/>
                  </a:cxn>
                  <a:cxn ang="0">
                    <a:pos x="7" y="1576"/>
                  </a:cxn>
                  <a:cxn ang="0">
                    <a:pos x="0" y="1482"/>
                  </a:cxn>
                  <a:cxn ang="0">
                    <a:pos x="7" y="1389"/>
                  </a:cxn>
                  <a:cxn ang="0">
                    <a:pos x="27" y="1297"/>
                  </a:cxn>
                  <a:cxn ang="0">
                    <a:pos x="61" y="1207"/>
                  </a:cxn>
                  <a:cxn ang="0">
                    <a:pos x="107" y="1123"/>
                  </a:cxn>
                  <a:cxn ang="0">
                    <a:pos x="168" y="1046"/>
                  </a:cxn>
                </a:cxnLst>
                <a:rect l="0" t="0" r="r" b="b"/>
                <a:pathLst>
                  <a:path w="5066" h="5070">
                    <a:moveTo>
                      <a:pt x="190" y="1021"/>
                    </a:moveTo>
                    <a:lnTo>
                      <a:pt x="1021" y="190"/>
                    </a:lnTo>
                    <a:lnTo>
                      <a:pt x="1046" y="168"/>
                    </a:lnTo>
                    <a:lnTo>
                      <a:pt x="1070" y="146"/>
                    </a:lnTo>
                    <a:lnTo>
                      <a:pt x="1096" y="126"/>
                    </a:lnTo>
                    <a:lnTo>
                      <a:pt x="1122" y="107"/>
                    </a:lnTo>
                    <a:lnTo>
                      <a:pt x="1150" y="90"/>
                    </a:lnTo>
                    <a:lnTo>
                      <a:pt x="1179" y="75"/>
                    </a:lnTo>
                    <a:lnTo>
                      <a:pt x="1207" y="61"/>
                    </a:lnTo>
                    <a:lnTo>
                      <a:pt x="1236" y="48"/>
                    </a:lnTo>
                    <a:lnTo>
                      <a:pt x="1266" y="37"/>
                    </a:lnTo>
                    <a:lnTo>
                      <a:pt x="1295" y="27"/>
                    </a:lnTo>
                    <a:lnTo>
                      <a:pt x="1327" y="18"/>
                    </a:lnTo>
                    <a:lnTo>
                      <a:pt x="1357" y="12"/>
                    </a:lnTo>
                    <a:lnTo>
                      <a:pt x="1388" y="7"/>
                    </a:lnTo>
                    <a:lnTo>
                      <a:pt x="1419" y="3"/>
                    </a:lnTo>
                    <a:lnTo>
                      <a:pt x="1450" y="1"/>
                    </a:lnTo>
                    <a:lnTo>
                      <a:pt x="1481" y="0"/>
                    </a:lnTo>
                    <a:lnTo>
                      <a:pt x="1513" y="1"/>
                    </a:lnTo>
                    <a:lnTo>
                      <a:pt x="1544" y="3"/>
                    </a:lnTo>
                    <a:lnTo>
                      <a:pt x="1575" y="7"/>
                    </a:lnTo>
                    <a:lnTo>
                      <a:pt x="1607" y="12"/>
                    </a:lnTo>
                    <a:lnTo>
                      <a:pt x="1637" y="18"/>
                    </a:lnTo>
                    <a:lnTo>
                      <a:pt x="1667" y="27"/>
                    </a:lnTo>
                    <a:lnTo>
                      <a:pt x="1698" y="37"/>
                    </a:lnTo>
                    <a:lnTo>
                      <a:pt x="1727" y="48"/>
                    </a:lnTo>
                    <a:lnTo>
                      <a:pt x="1756" y="61"/>
                    </a:lnTo>
                    <a:lnTo>
                      <a:pt x="1785" y="75"/>
                    </a:lnTo>
                    <a:lnTo>
                      <a:pt x="1813" y="90"/>
                    </a:lnTo>
                    <a:lnTo>
                      <a:pt x="1840" y="107"/>
                    </a:lnTo>
                    <a:lnTo>
                      <a:pt x="1867" y="126"/>
                    </a:lnTo>
                    <a:lnTo>
                      <a:pt x="1893" y="146"/>
                    </a:lnTo>
                    <a:lnTo>
                      <a:pt x="1918" y="168"/>
                    </a:lnTo>
                    <a:lnTo>
                      <a:pt x="1943" y="190"/>
                    </a:lnTo>
                    <a:lnTo>
                      <a:pt x="4876" y="3126"/>
                    </a:lnTo>
                    <a:lnTo>
                      <a:pt x="4899" y="3149"/>
                    </a:lnTo>
                    <a:lnTo>
                      <a:pt x="4921" y="3175"/>
                    </a:lnTo>
                    <a:lnTo>
                      <a:pt x="4940" y="3201"/>
                    </a:lnTo>
                    <a:lnTo>
                      <a:pt x="4960" y="3227"/>
                    </a:lnTo>
                    <a:lnTo>
                      <a:pt x="4976" y="3255"/>
                    </a:lnTo>
                    <a:lnTo>
                      <a:pt x="4992" y="3284"/>
                    </a:lnTo>
                    <a:lnTo>
                      <a:pt x="5006" y="3312"/>
                    </a:lnTo>
                    <a:lnTo>
                      <a:pt x="5019" y="3341"/>
                    </a:lnTo>
                    <a:lnTo>
                      <a:pt x="5030" y="3371"/>
                    </a:lnTo>
                    <a:lnTo>
                      <a:pt x="5040" y="3400"/>
                    </a:lnTo>
                    <a:lnTo>
                      <a:pt x="5047" y="3431"/>
                    </a:lnTo>
                    <a:lnTo>
                      <a:pt x="5054" y="3462"/>
                    </a:lnTo>
                    <a:lnTo>
                      <a:pt x="5059" y="3493"/>
                    </a:lnTo>
                    <a:lnTo>
                      <a:pt x="5064" y="3524"/>
                    </a:lnTo>
                    <a:lnTo>
                      <a:pt x="5066" y="3555"/>
                    </a:lnTo>
                    <a:lnTo>
                      <a:pt x="5066" y="3587"/>
                    </a:lnTo>
                    <a:lnTo>
                      <a:pt x="5066" y="3618"/>
                    </a:lnTo>
                    <a:lnTo>
                      <a:pt x="5064" y="3649"/>
                    </a:lnTo>
                    <a:lnTo>
                      <a:pt x="5059" y="3681"/>
                    </a:lnTo>
                    <a:lnTo>
                      <a:pt x="5054" y="3711"/>
                    </a:lnTo>
                    <a:lnTo>
                      <a:pt x="5047" y="3742"/>
                    </a:lnTo>
                    <a:lnTo>
                      <a:pt x="5040" y="3773"/>
                    </a:lnTo>
                    <a:lnTo>
                      <a:pt x="5030" y="3803"/>
                    </a:lnTo>
                    <a:lnTo>
                      <a:pt x="5019" y="3832"/>
                    </a:lnTo>
                    <a:lnTo>
                      <a:pt x="5006" y="3861"/>
                    </a:lnTo>
                    <a:lnTo>
                      <a:pt x="4992" y="3891"/>
                    </a:lnTo>
                    <a:lnTo>
                      <a:pt x="4976" y="3919"/>
                    </a:lnTo>
                    <a:lnTo>
                      <a:pt x="4960" y="3946"/>
                    </a:lnTo>
                    <a:lnTo>
                      <a:pt x="4940" y="3973"/>
                    </a:lnTo>
                    <a:lnTo>
                      <a:pt x="4921" y="3999"/>
                    </a:lnTo>
                    <a:lnTo>
                      <a:pt x="4899" y="4024"/>
                    </a:lnTo>
                    <a:lnTo>
                      <a:pt x="4876" y="4047"/>
                    </a:lnTo>
                    <a:lnTo>
                      <a:pt x="4045" y="4879"/>
                    </a:lnTo>
                    <a:lnTo>
                      <a:pt x="4021" y="4902"/>
                    </a:lnTo>
                    <a:lnTo>
                      <a:pt x="3996" y="4924"/>
                    </a:lnTo>
                    <a:lnTo>
                      <a:pt x="3970" y="4943"/>
                    </a:lnTo>
                    <a:lnTo>
                      <a:pt x="3943" y="4963"/>
                    </a:lnTo>
                    <a:lnTo>
                      <a:pt x="3916" y="4979"/>
                    </a:lnTo>
                    <a:lnTo>
                      <a:pt x="3888" y="4995"/>
                    </a:lnTo>
                    <a:lnTo>
                      <a:pt x="3859" y="5009"/>
                    </a:lnTo>
                    <a:lnTo>
                      <a:pt x="3830" y="5022"/>
                    </a:lnTo>
                    <a:lnTo>
                      <a:pt x="3801" y="5033"/>
                    </a:lnTo>
                    <a:lnTo>
                      <a:pt x="3770" y="5043"/>
                    </a:lnTo>
                    <a:lnTo>
                      <a:pt x="3740" y="5050"/>
                    </a:lnTo>
                    <a:lnTo>
                      <a:pt x="3709" y="5058"/>
                    </a:lnTo>
                    <a:lnTo>
                      <a:pt x="3678" y="5062"/>
                    </a:lnTo>
                    <a:lnTo>
                      <a:pt x="3647" y="5067"/>
                    </a:lnTo>
                    <a:lnTo>
                      <a:pt x="3616" y="5069"/>
                    </a:lnTo>
                    <a:lnTo>
                      <a:pt x="3584" y="5070"/>
                    </a:lnTo>
                    <a:lnTo>
                      <a:pt x="3553" y="5069"/>
                    </a:lnTo>
                    <a:lnTo>
                      <a:pt x="3522" y="5067"/>
                    </a:lnTo>
                    <a:lnTo>
                      <a:pt x="3490" y="5062"/>
                    </a:lnTo>
                    <a:lnTo>
                      <a:pt x="3460" y="5058"/>
                    </a:lnTo>
                    <a:lnTo>
                      <a:pt x="3429" y="5050"/>
                    </a:lnTo>
                    <a:lnTo>
                      <a:pt x="3398" y="5043"/>
                    </a:lnTo>
                    <a:lnTo>
                      <a:pt x="3369" y="5033"/>
                    </a:lnTo>
                    <a:lnTo>
                      <a:pt x="3339" y="5022"/>
                    </a:lnTo>
                    <a:lnTo>
                      <a:pt x="3310" y="5009"/>
                    </a:lnTo>
                    <a:lnTo>
                      <a:pt x="3282" y="4995"/>
                    </a:lnTo>
                    <a:lnTo>
                      <a:pt x="3254" y="4979"/>
                    </a:lnTo>
                    <a:lnTo>
                      <a:pt x="3225" y="4963"/>
                    </a:lnTo>
                    <a:lnTo>
                      <a:pt x="3199" y="4943"/>
                    </a:lnTo>
                    <a:lnTo>
                      <a:pt x="3173" y="4924"/>
                    </a:lnTo>
                    <a:lnTo>
                      <a:pt x="3148" y="4902"/>
                    </a:lnTo>
                    <a:lnTo>
                      <a:pt x="3124" y="4879"/>
                    </a:lnTo>
                    <a:lnTo>
                      <a:pt x="190" y="1944"/>
                    </a:lnTo>
                    <a:lnTo>
                      <a:pt x="168" y="1919"/>
                    </a:lnTo>
                    <a:lnTo>
                      <a:pt x="146" y="1894"/>
                    </a:lnTo>
                    <a:lnTo>
                      <a:pt x="125" y="1868"/>
                    </a:lnTo>
                    <a:lnTo>
                      <a:pt x="107" y="1841"/>
                    </a:lnTo>
                    <a:lnTo>
                      <a:pt x="90" y="1814"/>
                    </a:lnTo>
                    <a:lnTo>
                      <a:pt x="75" y="1786"/>
                    </a:lnTo>
                    <a:lnTo>
                      <a:pt x="61" y="1757"/>
                    </a:lnTo>
                    <a:lnTo>
                      <a:pt x="48" y="1728"/>
                    </a:lnTo>
                    <a:lnTo>
                      <a:pt x="37" y="1699"/>
                    </a:lnTo>
                    <a:lnTo>
                      <a:pt x="27" y="1668"/>
                    </a:lnTo>
                    <a:lnTo>
                      <a:pt x="18" y="1638"/>
                    </a:lnTo>
                    <a:lnTo>
                      <a:pt x="12" y="1608"/>
                    </a:lnTo>
                    <a:lnTo>
                      <a:pt x="7" y="1576"/>
                    </a:lnTo>
                    <a:lnTo>
                      <a:pt x="3" y="1545"/>
                    </a:lnTo>
                    <a:lnTo>
                      <a:pt x="1" y="1514"/>
                    </a:lnTo>
                    <a:lnTo>
                      <a:pt x="0" y="1482"/>
                    </a:lnTo>
                    <a:lnTo>
                      <a:pt x="1" y="1451"/>
                    </a:lnTo>
                    <a:lnTo>
                      <a:pt x="3" y="1421"/>
                    </a:lnTo>
                    <a:lnTo>
                      <a:pt x="7" y="1389"/>
                    </a:lnTo>
                    <a:lnTo>
                      <a:pt x="12" y="1358"/>
                    </a:lnTo>
                    <a:lnTo>
                      <a:pt x="18" y="1328"/>
                    </a:lnTo>
                    <a:lnTo>
                      <a:pt x="27" y="1297"/>
                    </a:lnTo>
                    <a:lnTo>
                      <a:pt x="37" y="1267"/>
                    </a:lnTo>
                    <a:lnTo>
                      <a:pt x="48" y="1237"/>
                    </a:lnTo>
                    <a:lnTo>
                      <a:pt x="61" y="1207"/>
                    </a:lnTo>
                    <a:lnTo>
                      <a:pt x="75" y="1179"/>
                    </a:lnTo>
                    <a:lnTo>
                      <a:pt x="90" y="1151"/>
                    </a:lnTo>
                    <a:lnTo>
                      <a:pt x="107" y="1123"/>
                    </a:lnTo>
                    <a:lnTo>
                      <a:pt x="125" y="1097"/>
                    </a:lnTo>
                    <a:lnTo>
                      <a:pt x="146" y="1071"/>
                    </a:lnTo>
                    <a:lnTo>
                      <a:pt x="168" y="1046"/>
                    </a:lnTo>
                    <a:lnTo>
                      <a:pt x="190" y="1021"/>
                    </a:lnTo>
                  </a:path>
                </a:pathLst>
              </a:custGeom>
              <a:solidFill>
                <a:srgbClr val="C00000"/>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1" name="Freeform 6">
                <a:extLst>
                  <a:ext uri="{FF2B5EF4-FFF2-40B4-BE49-F238E27FC236}">
                    <a16:creationId xmlns:a16="http://schemas.microsoft.com/office/drawing/2014/main" id="{CA7D1A2C-9E7E-BBE8-7D00-A1A9C9B7F0A5}"/>
                  </a:ext>
                </a:extLst>
              </p:cNvPr>
              <p:cNvSpPr>
                <a:spLocks/>
              </p:cNvSpPr>
              <p:nvPr/>
            </p:nvSpPr>
            <p:spPr bwMode="auto">
              <a:xfrm>
                <a:off x="5391945" y="3823495"/>
                <a:ext cx="300038" cy="300037"/>
              </a:xfrm>
              <a:custGeom>
                <a:avLst/>
                <a:gdLst/>
                <a:ahLst/>
                <a:cxnLst>
                  <a:cxn ang="0">
                    <a:pos x="0" y="1753"/>
                  </a:cxn>
                  <a:cxn ang="0">
                    <a:pos x="1751" y="0"/>
                  </a:cxn>
                  <a:cxn ang="0">
                    <a:pos x="1888" y="136"/>
                  </a:cxn>
                  <a:cxn ang="0">
                    <a:pos x="136" y="1889"/>
                  </a:cxn>
                  <a:cxn ang="0">
                    <a:pos x="0" y="1753"/>
                  </a:cxn>
                </a:cxnLst>
                <a:rect l="0" t="0" r="r" b="b"/>
                <a:pathLst>
                  <a:path w="1888" h="1889">
                    <a:moveTo>
                      <a:pt x="0" y="1753"/>
                    </a:moveTo>
                    <a:lnTo>
                      <a:pt x="1751" y="0"/>
                    </a:lnTo>
                    <a:lnTo>
                      <a:pt x="1888" y="136"/>
                    </a:lnTo>
                    <a:lnTo>
                      <a:pt x="136" y="1889"/>
                    </a:lnTo>
                    <a:lnTo>
                      <a:pt x="0" y="1753"/>
                    </a:lnTo>
                    <a:close/>
                  </a:path>
                </a:pathLst>
              </a:custGeom>
              <a:solidFill>
                <a:schemeClr val="bg1"/>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3" name="Freeform 7">
                <a:extLst>
                  <a:ext uri="{FF2B5EF4-FFF2-40B4-BE49-F238E27FC236}">
                    <a16:creationId xmlns:a16="http://schemas.microsoft.com/office/drawing/2014/main" id="{ED78A9D6-DDA3-658D-1657-0ADF77B0D871}"/>
                  </a:ext>
                </a:extLst>
              </p:cNvPr>
              <p:cNvSpPr>
                <a:spLocks/>
              </p:cNvSpPr>
              <p:nvPr/>
            </p:nvSpPr>
            <p:spPr bwMode="auto">
              <a:xfrm>
                <a:off x="5841207" y="4271170"/>
                <a:ext cx="298450" cy="300037"/>
              </a:xfrm>
              <a:custGeom>
                <a:avLst/>
                <a:gdLst/>
                <a:ahLst/>
                <a:cxnLst>
                  <a:cxn ang="0">
                    <a:pos x="0" y="1752"/>
                  </a:cxn>
                  <a:cxn ang="0">
                    <a:pos x="1752" y="0"/>
                  </a:cxn>
                  <a:cxn ang="0">
                    <a:pos x="1889" y="136"/>
                  </a:cxn>
                  <a:cxn ang="0">
                    <a:pos x="136" y="1890"/>
                  </a:cxn>
                  <a:cxn ang="0">
                    <a:pos x="0" y="1752"/>
                  </a:cxn>
                </a:cxnLst>
                <a:rect l="0" t="0" r="r" b="b"/>
                <a:pathLst>
                  <a:path w="1889" h="1890">
                    <a:moveTo>
                      <a:pt x="0" y="1752"/>
                    </a:moveTo>
                    <a:lnTo>
                      <a:pt x="1752" y="0"/>
                    </a:lnTo>
                    <a:lnTo>
                      <a:pt x="1889" y="136"/>
                    </a:lnTo>
                    <a:lnTo>
                      <a:pt x="136" y="1890"/>
                    </a:lnTo>
                    <a:lnTo>
                      <a:pt x="0" y="1752"/>
                    </a:lnTo>
                    <a:close/>
                  </a:path>
                </a:pathLst>
              </a:custGeom>
              <a:solidFill>
                <a:schemeClr val="bg1"/>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4" name="Freeform 8">
                <a:extLst>
                  <a:ext uri="{FF2B5EF4-FFF2-40B4-BE49-F238E27FC236}">
                    <a16:creationId xmlns:a16="http://schemas.microsoft.com/office/drawing/2014/main" id="{464EFD7A-FA4B-F355-1998-FEB5EEBF5C32}"/>
                  </a:ext>
                </a:extLst>
              </p:cNvPr>
              <p:cNvSpPr>
                <a:spLocks/>
              </p:cNvSpPr>
              <p:nvPr/>
            </p:nvSpPr>
            <p:spPr bwMode="auto">
              <a:xfrm>
                <a:off x="5045870" y="3477420"/>
                <a:ext cx="481013" cy="481012"/>
              </a:xfrm>
              <a:custGeom>
                <a:avLst/>
                <a:gdLst/>
                <a:ahLst/>
                <a:cxnLst>
                  <a:cxn ang="0">
                    <a:pos x="2174" y="3030"/>
                  </a:cxn>
                  <a:cxn ang="0">
                    <a:pos x="3029" y="2176"/>
                  </a:cxn>
                  <a:cxn ang="0">
                    <a:pos x="854" y="0"/>
                  </a:cxn>
                  <a:cxn ang="0">
                    <a:pos x="0" y="855"/>
                  </a:cxn>
                  <a:cxn ang="0">
                    <a:pos x="2174" y="3030"/>
                  </a:cxn>
                </a:cxnLst>
                <a:rect l="0" t="0" r="r" b="b"/>
                <a:pathLst>
                  <a:path w="3029" h="3030">
                    <a:moveTo>
                      <a:pt x="2174" y="3030"/>
                    </a:moveTo>
                    <a:lnTo>
                      <a:pt x="3029" y="2176"/>
                    </a:lnTo>
                    <a:lnTo>
                      <a:pt x="854" y="0"/>
                    </a:lnTo>
                    <a:lnTo>
                      <a:pt x="0" y="855"/>
                    </a:lnTo>
                    <a:lnTo>
                      <a:pt x="2174" y="3030"/>
                    </a:lnTo>
                    <a:close/>
                  </a:path>
                </a:pathLst>
              </a:custGeom>
              <a:solidFill>
                <a:srgbClr val="FFFFFF">
                  <a:lumMod val="75000"/>
                </a:srgbClr>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5" name="Freeform 9">
                <a:extLst>
                  <a:ext uri="{FF2B5EF4-FFF2-40B4-BE49-F238E27FC236}">
                    <a16:creationId xmlns:a16="http://schemas.microsoft.com/office/drawing/2014/main" id="{86CDF466-C608-A86C-8031-5CC1653BB93F}"/>
                  </a:ext>
                </a:extLst>
              </p:cNvPr>
              <p:cNvSpPr>
                <a:spLocks/>
              </p:cNvSpPr>
              <p:nvPr/>
            </p:nvSpPr>
            <p:spPr bwMode="auto">
              <a:xfrm>
                <a:off x="5018882" y="3451226"/>
                <a:ext cx="163513" cy="163512"/>
              </a:xfrm>
              <a:custGeom>
                <a:avLst/>
                <a:gdLst/>
                <a:ahLst/>
                <a:cxnLst>
                  <a:cxn ang="0">
                    <a:pos x="0" y="855"/>
                  </a:cxn>
                  <a:cxn ang="0">
                    <a:pos x="854" y="0"/>
                  </a:cxn>
                  <a:cxn ang="0">
                    <a:pos x="1032" y="179"/>
                  </a:cxn>
                  <a:cxn ang="0">
                    <a:pos x="178" y="1034"/>
                  </a:cxn>
                  <a:cxn ang="0">
                    <a:pos x="0" y="855"/>
                  </a:cxn>
                </a:cxnLst>
                <a:rect l="0" t="0" r="r" b="b"/>
                <a:pathLst>
                  <a:path w="1032" h="1034">
                    <a:moveTo>
                      <a:pt x="0" y="855"/>
                    </a:moveTo>
                    <a:lnTo>
                      <a:pt x="854" y="0"/>
                    </a:lnTo>
                    <a:lnTo>
                      <a:pt x="1032" y="179"/>
                    </a:lnTo>
                    <a:lnTo>
                      <a:pt x="178" y="1034"/>
                    </a:lnTo>
                    <a:lnTo>
                      <a:pt x="0" y="855"/>
                    </a:lnTo>
                    <a:close/>
                  </a:path>
                </a:pathLst>
              </a:custGeom>
              <a:solidFill>
                <a:srgbClr val="C00000"/>
              </a:soli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sp>
            <p:nvSpPr>
              <p:cNvPr id="16" name="Freeform 10">
                <a:extLst>
                  <a:ext uri="{FF2B5EF4-FFF2-40B4-BE49-F238E27FC236}">
                    <a16:creationId xmlns:a16="http://schemas.microsoft.com/office/drawing/2014/main" id="{9FA974FA-5AE5-C004-77FA-6E9DA1D9D73E}"/>
                  </a:ext>
                </a:extLst>
              </p:cNvPr>
              <p:cNvSpPr>
                <a:spLocks/>
              </p:cNvSpPr>
              <p:nvPr/>
            </p:nvSpPr>
            <p:spPr bwMode="auto">
              <a:xfrm>
                <a:off x="3429000" y="1858963"/>
                <a:ext cx="1949450" cy="1949450"/>
              </a:xfrm>
              <a:custGeom>
                <a:avLst/>
                <a:gdLst/>
                <a:ahLst/>
                <a:cxnLst>
                  <a:cxn ang="0">
                    <a:pos x="10899" y="10020"/>
                  </a:cxn>
                  <a:cxn ang="0">
                    <a:pos x="11425" y="9264"/>
                  </a:cxn>
                  <a:cxn ang="0">
                    <a:pos x="11824" y="8454"/>
                  </a:cxn>
                  <a:cxn ang="0">
                    <a:pos x="12097" y="7604"/>
                  </a:cxn>
                  <a:cxn ang="0">
                    <a:pos x="12244" y="6730"/>
                  </a:cxn>
                  <a:cxn ang="0">
                    <a:pos x="12266" y="5845"/>
                  </a:cxn>
                  <a:cxn ang="0">
                    <a:pos x="12160" y="4965"/>
                  </a:cxn>
                  <a:cxn ang="0">
                    <a:pos x="11930" y="4105"/>
                  </a:cxn>
                  <a:cxn ang="0">
                    <a:pos x="11572" y="3281"/>
                  </a:cxn>
                  <a:cxn ang="0">
                    <a:pos x="11089" y="2505"/>
                  </a:cxn>
                  <a:cxn ang="0">
                    <a:pos x="10479" y="1795"/>
                  </a:cxn>
                  <a:cxn ang="0">
                    <a:pos x="9768" y="1185"/>
                  </a:cxn>
                  <a:cxn ang="0">
                    <a:pos x="8994" y="701"/>
                  </a:cxn>
                  <a:cxn ang="0">
                    <a:pos x="8169" y="343"/>
                  </a:cxn>
                  <a:cxn ang="0">
                    <a:pos x="7311" y="112"/>
                  </a:cxn>
                  <a:cxn ang="0">
                    <a:pos x="6432" y="7"/>
                  </a:cxn>
                  <a:cxn ang="0">
                    <a:pos x="5547" y="27"/>
                  </a:cxn>
                  <a:cxn ang="0">
                    <a:pos x="4672" y="176"/>
                  </a:cxn>
                  <a:cxn ang="0">
                    <a:pos x="3824" y="448"/>
                  </a:cxn>
                  <a:cxn ang="0">
                    <a:pos x="3014" y="849"/>
                  </a:cxn>
                  <a:cxn ang="0">
                    <a:pos x="2259" y="1374"/>
                  </a:cxn>
                  <a:cxn ang="0">
                    <a:pos x="1577" y="2023"/>
                  </a:cxn>
                  <a:cxn ang="0">
                    <a:pos x="1009" y="2757"/>
                  </a:cxn>
                  <a:cxn ang="0">
                    <a:pos x="567" y="3550"/>
                  </a:cxn>
                  <a:cxn ang="0">
                    <a:pos x="252" y="4388"/>
                  </a:cxn>
                  <a:cxn ang="0">
                    <a:pos x="63" y="5257"/>
                  </a:cxn>
                  <a:cxn ang="0">
                    <a:pos x="0" y="6140"/>
                  </a:cxn>
                  <a:cxn ang="0">
                    <a:pos x="63" y="7023"/>
                  </a:cxn>
                  <a:cxn ang="0">
                    <a:pos x="252" y="7890"/>
                  </a:cxn>
                  <a:cxn ang="0">
                    <a:pos x="567" y="8729"/>
                  </a:cxn>
                  <a:cxn ang="0">
                    <a:pos x="1009" y="9523"/>
                  </a:cxn>
                  <a:cxn ang="0">
                    <a:pos x="1577" y="10257"/>
                  </a:cxn>
                  <a:cxn ang="0">
                    <a:pos x="2259" y="10906"/>
                  </a:cxn>
                  <a:cxn ang="0">
                    <a:pos x="3014" y="11431"/>
                  </a:cxn>
                  <a:cxn ang="0">
                    <a:pos x="3824" y="11831"/>
                  </a:cxn>
                  <a:cxn ang="0">
                    <a:pos x="4672" y="12104"/>
                  </a:cxn>
                  <a:cxn ang="0">
                    <a:pos x="5547" y="12251"/>
                  </a:cxn>
                  <a:cxn ang="0">
                    <a:pos x="6432" y="12273"/>
                  </a:cxn>
                  <a:cxn ang="0">
                    <a:pos x="7311" y="12167"/>
                  </a:cxn>
                  <a:cxn ang="0">
                    <a:pos x="8169" y="11937"/>
                  </a:cxn>
                  <a:cxn ang="0">
                    <a:pos x="8994" y="11579"/>
                  </a:cxn>
                  <a:cxn ang="0">
                    <a:pos x="9768" y="11095"/>
                  </a:cxn>
                  <a:cxn ang="0">
                    <a:pos x="10479" y="10485"/>
                  </a:cxn>
                </a:cxnLst>
                <a:rect l="0" t="0" r="r" b="b"/>
                <a:pathLst>
                  <a:path w="12273" h="12280">
                    <a:moveTo>
                      <a:pt x="10479" y="10485"/>
                    </a:moveTo>
                    <a:lnTo>
                      <a:pt x="10696" y="10257"/>
                    </a:lnTo>
                    <a:lnTo>
                      <a:pt x="10899" y="10020"/>
                    </a:lnTo>
                    <a:lnTo>
                      <a:pt x="11089" y="9774"/>
                    </a:lnTo>
                    <a:lnTo>
                      <a:pt x="11264" y="9523"/>
                    </a:lnTo>
                    <a:lnTo>
                      <a:pt x="11425" y="9264"/>
                    </a:lnTo>
                    <a:lnTo>
                      <a:pt x="11572" y="8999"/>
                    </a:lnTo>
                    <a:lnTo>
                      <a:pt x="11705" y="8729"/>
                    </a:lnTo>
                    <a:lnTo>
                      <a:pt x="11824" y="8454"/>
                    </a:lnTo>
                    <a:lnTo>
                      <a:pt x="11930" y="8174"/>
                    </a:lnTo>
                    <a:lnTo>
                      <a:pt x="12021" y="7890"/>
                    </a:lnTo>
                    <a:lnTo>
                      <a:pt x="12097" y="7604"/>
                    </a:lnTo>
                    <a:lnTo>
                      <a:pt x="12160" y="7315"/>
                    </a:lnTo>
                    <a:lnTo>
                      <a:pt x="12210" y="7023"/>
                    </a:lnTo>
                    <a:lnTo>
                      <a:pt x="12244" y="6730"/>
                    </a:lnTo>
                    <a:lnTo>
                      <a:pt x="12266" y="6435"/>
                    </a:lnTo>
                    <a:lnTo>
                      <a:pt x="12273" y="6140"/>
                    </a:lnTo>
                    <a:lnTo>
                      <a:pt x="12266" y="5845"/>
                    </a:lnTo>
                    <a:lnTo>
                      <a:pt x="12244" y="5550"/>
                    </a:lnTo>
                    <a:lnTo>
                      <a:pt x="12210" y="5257"/>
                    </a:lnTo>
                    <a:lnTo>
                      <a:pt x="12160" y="4965"/>
                    </a:lnTo>
                    <a:lnTo>
                      <a:pt x="12097" y="4675"/>
                    </a:lnTo>
                    <a:lnTo>
                      <a:pt x="12021" y="4388"/>
                    </a:lnTo>
                    <a:lnTo>
                      <a:pt x="11930" y="4105"/>
                    </a:lnTo>
                    <a:lnTo>
                      <a:pt x="11824" y="3826"/>
                    </a:lnTo>
                    <a:lnTo>
                      <a:pt x="11705" y="3550"/>
                    </a:lnTo>
                    <a:lnTo>
                      <a:pt x="11572" y="3281"/>
                    </a:lnTo>
                    <a:lnTo>
                      <a:pt x="11425" y="3016"/>
                    </a:lnTo>
                    <a:lnTo>
                      <a:pt x="11264" y="2757"/>
                    </a:lnTo>
                    <a:lnTo>
                      <a:pt x="11089" y="2505"/>
                    </a:lnTo>
                    <a:lnTo>
                      <a:pt x="10899" y="2260"/>
                    </a:lnTo>
                    <a:lnTo>
                      <a:pt x="10696" y="2023"/>
                    </a:lnTo>
                    <a:lnTo>
                      <a:pt x="10479" y="1795"/>
                    </a:lnTo>
                    <a:lnTo>
                      <a:pt x="10251" y="1578"/>
                    </a:lnTo>
                    <a:lnTo>
                      <a:pt x="10014" y="1374"/>
                    </a:lnTo>
                    <a:lnTo>
                      <a:pt x="9768" y="1185"/>
                    </a:lnTo>
                    <a:lnTo>
                      <a:pt x="9517" y="1010"/>
                    </a:lnTo>
                    <a:lnTo>
                      <a:pt x="9259" y="849"/>
                    </a:lnTo>
                    <a:lnTo>
                      <a:pt x="8994" y="701"/>
                    </a:lnTo>
                    <a:lnTo>
                      <a:pt x="8724" y="567"/>
                    </a:lnTo>
                    <a:lnTo>
                      <a:pt x="8449" y="448"/>
                    </a:lnTo>
                    <a:lnTo>
                      <a:pt x="8169" y="343"/>
                    </a:lnTo>
                    <a:lnTo>
                      <a:pt x="7886" y="252"/>
                    </a:lnTo>
                    <a:lnTo>
                      <a:pt x="7599" y="176"/>
                    </a:lnTo>
                    <a:lnTo>
                      <a:pt x="7311" y="112"/>
                    </a:lnTo>
                    <a:lnTo>
                      <a:pt x="7019" y="63"/>
                    </a:lnTo>
                    <a:lnTo>
                      <a:pt x="6726" y="27"/>
                    </a:lnTo>
                    <a:lnTo>
                      <a:pt x="6432" y="7"/>
                    </a:lnTo>
                    <a:lnTo>
                      <a:pt x="6136" y="0"/>
                    </a:lnTo>
                    <a:lnTo>
                      <a:pt x="5841" y="7"/>
                    </a:lnTo>
                    <a:lnTo>
                      <a:pt x="5547" y="27"/>
                    </a:lnTo>
                    <a:lnTo>
                      <a:pt x="5254" y="63"/>
                    </a:lnTo>
                    <a:lnTo>
                      <a:pt x="4962" y="112"/>
                    </a:lnTo>
                    <a:lnTo>
                      <a:pt x="4672" y="176"/>
                    </a:lnTo>
                    <a:lnTo>
                      <a:pt x="4386" y="252"/>
                    </a:lnTo>
                    <a:lnTo>
                      <a:pt x="4103" y="343"/>
                    </a:lnTo>
                    <a:lnTo>
                      <a:pt x="3824" y="448"/>
                    </a:lnTo>
                    <a:lnTo>
                      <a:pt x="3548" y="567"/>
                    </a:lnTo>
                    <a:lnTo>
                      <a:pt x="3279" y="701"/>
                    </a:lnTo>
                    <a:lnTo>
                      <a:pt x="3014" y="849"/>
                    </a:lnTo>
                    <a:lnTo>
                      <a:pt x="2755" y="1010"/>
                    </a:lnTo>
                    <a:lnTo>
                      <a:pt x="2503" y="1185"/>
                    </a:lnTo>
                    <a:lnTo>
                      <a:pt x="2259" y="1374"/>
                    </a:lnTo>
                    <a:lnTo>
                      <a:pt x="2022" y="1578"/>
                    </a:lnTo>
                    <a:lnTo>
                      <a:pt x="1794" y="1795"/>
                    </a:lnTo>
                    <a:lnTo>
                      <a:pt x="1577" y="2023"/>
                    </a:lnTo>
                    <a:lnTo>
                      <a:pt x="1374" y="2260"/>
                    </a:lnTo>
                    <a:lnTo>
                      <a:pt x="1184" y="2505"/>
                    </a:lnTo>
                    <a:lnTo>
                      <a:pt x="1009" y="2757"/>
                    </a:lnTo>
                    <a:lnTo>
                      <a:pt x="848" y="3016"/>
                    </a:lnTo>
                    <a:lnTo>
                      <a:pt x="701" y="3281"/>
                    </a:lnTo>
                    <a:lnTo>
                      <a:pt x="567" y="3550"/>
                    </a:lnTo>
                    <a:lnTo>
                      <a:pt x="448" y="3826"/>
                    </a:lnTo>
                    <a:lnTo>
                      <a:pt x="343" y="4105"/>
                    </a:lnTo>
                    <a:lnTo>
                      <a:pt x="252" y="4388"/>
                    </a:lnTo>
                    <a:lnTo>
                      <a:pt x="175" y="4675"/>
                    </a:lnTo>
                    <a:lnTo>
                      <a:pt x="112" y="4965"/>
                    </a:lnTo>
                    <a:lnTo>
                      <a:pt x="63" y="5257"/>
                    </a:lnTo>
                    <a:lnTo>
                      <a:pt x="27" y="5550"/>
                    </a:lnTo>
                    <a:lnTo>
                      <a:pt x="7" y="5845"/>
                    </a:lnTo>
                    <a:lnTo>
                      <a:pt x="0" y="6140"/>
                    </a:lnTo>
                    <a:lnTo>
                      <a:pt x="7" y="6435"/>
                    </a:lnTo>
                    <a:lnTo>
                      <a:pt x="27" y="6730"/>
                    </a:lnTo>
                    <a:lnTo>
                      <a:pt x="63" y="7023"/>
                    </a:lnTo>
                    <a:lnTo>
                      <a:pt x="112" y="7315"/>
                    </a:lnTo>
                    <a:lnTo>
                      <a:pt x="175" y="7604"/>
                    </a:lnTo>
                    <a:lnTo>
                      <a:pt x="252" y="7890"/>
                    </a:lnTo>
                    <a:lnTo>
                      <a:pt x="343" y="8174"/>
                    </a:lnTo>
                    <a:lnTo>
                      <a:pt x="448" y="8454"/>
                    </a:lnTo>
                    <a:lnTo>
                      <a:pt x="567" y="8729"/>
                    </a:lnTo>
                    <a:lnTo>
                      <a:pt x="701" y="8999"/>
                    </a:lnTo>
                    <a:lnTo>
                      <a:pt x="848" y="9264"/>
                    </a:lnTo>
                    <a:lnTo>
                      <a:pt x="1009" y="9523"/>
                    </a:lnTo>
                    <a:lnTo>
                      <a:pt x="1184" y="9774"/>
                    </a:lnTo>
                    <a:lnTo>
                      <a:pt x="1374" y="10020"/>
                    </a:lnTo>
                    <a:lnTo>
                      <a:pt x="1577" y="10257"/>
                    </a:lnTo>
                    <a:lnTo>
                      <a:pt x="1794" y="10485"/>
                    </a:lnTo>
                    <a:lnTo>
                      <a:pt x="2022" y="10702"/>
                    </a:lnTo>
                    <a:lnTo>
                      <a:pt x="2259" y="10906"/>
                    </a:lnTo>
                    <a:lnTo>
                      <a:pt x="2503" y="11095"/>
                    </a:lnTo>
                    <a:lnTo>
                      <a:pt x="2755" y="11270"/>
                    </a:lnTo>
                    <a:lnTo>
                      <a:pt x="3014" y="11431"/>
                    </a:lnTo>
                    <a:lnTo>
                      <a:pt x="3279" y="11579"/>
                    </a:lnTo>
                    <a:lnTo>
                      <a:pt x="3548" y="11712"/>
                    </a:lnTo>
                    <a:lnTo>
                      <a:pt x="3824" y="11831"/>
                    </a:lnTo>
                    <a:lnTo>
                      <a:pt x="4103" y="11937"/>
                    </a:lnTo>
                    <a:lnTo>
                      <a:pt x="4386" y="12028"/>
                    </a:lnTo>
                    <a:lnTo>
                      <a:pt x="4672" y="12104"/>
                    </a:lnTo>
                    <a:lnTo>
                      <a:pt x="4962" y="12167"/>
                    </a:lnTo>
                    <a:lnTo>
                      <a:pt x="5254" y="12217"/>
                    </a:lnTo>
                    <a:lnTo>
                      <a:pt x="5547" y="12251"/>
                    </a:lnTo>
                    <a:lnTo>
                      <a:pt x="5841" y="12273"/>
                    </a:lnTo>
                    <a:lnTo>
                      <a:pt x="6136" y="12280"/>
                    </a:lnTo>
                    <a:lnTo>
                      <a:pt x="6432" y="12273"/>
                    </a:lnTo>
                    <a:lnTo>
                      <a:pt x="6726" y="12251"/>
                    </a:lnTo>
                    <a:lnTo>
                      <a:pt x="7019" y="12217"/>
                    </a:lnTo>
                    <a:lnTo>
                      <a:pt x="7311" y="12167"/>
                    </a:lnTo>
                    <a:lnTo>
                      <a:pt x="7599" y="12104"/>
                    </a:lnTo>
                    <a:lnTo>
                      <a:pt x="7886" y="12028"/>
                    </a:lnTo>
                    <a:lnTo>
                      <a:pt x="8169" y="11937"/>
                    </a:lnTo>
                    <a:lnTo>
                      <a:pt x="8449" y="11831"/>
                    </a:lnTo>
                    <a:lnTo>
                      <a:pt x="8724" y="11712"/>
                    </a:lnTo>
                    <a:lnTo>
                      <a:pt x="8994" y="11579"/>
                    </a:lnTo>
                    <a:lnTo>
                      <a:pt x="9259" y="11431"/>
                    </a:lnTo>
                    <a:lnTo>
                      <a:pt x="9517" y="11270"/>
                    </a:lnTo>
                    <a:lnTo>
                      <a:pt x="9768" y="11095"/>
                    </a:lnTo>
                    <a:lnTo>
                      <a:pt x="10014" y="10906"/>
                    </a:lnTo>
                    <a:lnTo>
                      <a:pt x="10251" y="10702"/>
                    </a:lnTo>
                    <a:lnTo>
                      <a:pt x="10479" y="10485"/>
                    </a:lnTo>
                  </a:path>
                </a:pathLst>
              </a:custGeom>
              <a:solidFill>
                <a:srgbClr val="FFFFFF"/>
              </a:solidFill>
              <a:ln w="38100" cap="flat" cmpd="sng" algn="ctr">
                <a:solidFill>
                  <a:srgbClr val="A6A6A6"/>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ar-SA" sz="1200" b="0" i="0" u="none" strike="noStrike" kern="0" cap="none" spc="0" normalizeH="0" baseline="0" noProof="0" dirty="0">
                  <a:ln>
                    <a:noFill/>
                  </a:ln>
                  <a:solidFill>
                    <a:prstClr val="white"/>
                  </a:solidFill>
                  <a:effectLst/>
                  <a:uLnTx/>
                  <a:uFillTx/>
                  <a:cs typeface="+mn-ea"/>
                  <a:sym typeface="+mn-lt"/>
                </a:endParaRPr>
              </a:p>
            </p:txBody>
          </p:sp>
          <p:sp>
            <p:nvSpPr>
              <p:cNvPr id="17" name="Freeform 11">
                <a:extLst>
                  <a:ext uri="{FF2B5EF4-FFF2-40B4-BE49-F238E27FC236}">
                    <a16:creationId xmlns:a16="http://schemas.microsoft.com/office/drawing/2014/main" id="{1F1F0FEF-0DAF-B671-E362-24584A6CF266}"/>
                  </a:ext>
                </a:extLst>
              </p:cNvPr>
              <p:cNvSpPr>
                <a:spLocks/>
              </p:cNvSpPr>
              <p:nvPr/>
            </p:nvSpPr>
            <p:spPr bwMode="auto">
              <a:xfrm>
                <a:off x="3578225" y="2008188"/>
                <a:ext cx="1651000" cy="1652587"/>
              </a:xfrm>
              <a:custGeom>
                <a:avLst/>
                <a:gdLst/>
                <a:ahLst/>
                <a:cxnLst>
                  <a:cxn ang="0">
                    <a:pos x="9237" y="8491"/>
                  </a:cxn>
                  <a:cxn ang="0">
                    <a:pos x="9682" y="7851"/>
                  </a:cxn>
                  <a:cxn ang="0">
                    <a:pos x="10021" y="7164"/>
                  </a:cxn>
                  <a:cxn ang="0">
                    <a:pos x="10252" y="6445"/>
                  </a:cxn>
                  <a:cxn ang="0">
                    <a:pos x="10376" y="5704"/>
                  </a:cxn>
                  <a:cxn ang="0">
                    <a:pos x="10395" y="4954"/>
                  </a:cxn>
                  <a:cxn ang="0">
                    <a:pos x="10305" y="4209"/>
                  </a:cxn>
                  <a:cxn ang="0">
                    <a:pos x="10109" y="3479"/>
                  </a:cxn>
                  <a:cxn ang="0">
                    <a:pos x="9807" y="2781"/>
                  </a:cxn>
                  <a:cxn ang="0">
                    <a:pos x="9397" y="2124"/>
                  </a:cxn>
                  <a:cxn ang="0">
                    <a:pos x="8880" y="1521"/>
                  </a:cxn>
                  <a:cxn ang="0">
                    <a:pos x="8279" y="1005"/>
                  </a:cxn>
                  <a:cxn ang="0">
                    <a:pos x="7622" y="595"/>
                  </a:cxn>
                  <a:cxn ang="0">
                    <a:pos x="6923" y="292"/>
                  </a:cxn>
                  <a:cxn ang="0">
                    <a:pos x="6195" y="95"/>
                  </a:cxn>
                  <a:cxn ang="0">
                    <a:pos x="5450" y="7"/>
                  </a:cxn>
                  <a:cxn ang="0">
                    <a:pos x="4701" y="24"/>
                  </a:cxn>
                  <a:cxn ang="0">
                    <a:pos x="3960" y="149"/>
                  </a:cxn>
                  <a:cxn ang="0">
                    <a:pos x="3240" y="381"/>
                  </a:cxn>
                  <a:cxn ang="0">
                    <a:pos x="2555" y="720"/>
                  </a:cxn>
                  <a:cxn ang="0">
                    <a:pos x="1915" y="1165"/>
                  </a:cxn>
                  <a:cxn ang="0">
                    <a:pos x="1336" y="1716"/>
                  </a:cxn>
                  <a:cxn ang="0">
                    <a:pos x="855" y="2337"/>
                  </a:cxn>
                  <a:cxn ang="0">
                    <a:pos x="481" y="3010"/>
                  </a:cxn>
                  <a:cxn ang="0">
                    <a:pos x="214" y="3720"/>
                  </a:cxn>
                  <a:cxn ang="0">
                    <a:pos x="54" y="4455"/>
                  </a:cxn>
                  <a:cxn ang="0">
                    <a:pos x="0" y="5204"/>
                  </a:cxn>
                  <a:cxn ang="0">
                    <a:pos x="54" y="5952"/>
                  </a:cxn>
                  <a:cxn ang="0">
                    <a:pos x="214" y="6687"/>
                  </a:cxn>
                  <a:cxn ang="0">
                    <a:pos x="481" y="7398"/>
                  </a:cxn>
                  <a:cxn ang="0">
                    <a:pos x="855" y="8070"/>
                  </a:cxn>
                  <a:cxn ang="0">
                    <a:pos x="1336" y="8692"/>
                  </a:cxn>
                  <a:cxn ang="0">
                    <a:pos x="1915" y="9243"/>
                  </a:cxn>
                  <a:cxn ang="0">
                    <a:pos x="2555" y="9688"/>
                  </a:cxn>
                  <a:cxn ang="0">
                    <a:pos x="3240" y="10027"/>
                  </a:cxn>
                  <a:cxn ang="0">
                    <a:pos x="3960" y="10258"/>
                  </a:cxn>
                  <a:cxn ang="0">
                    <a:pos x="4701" y="10383"/>
                  </a:cxn>
                  <a:cxn ang="0">
                    <a:pos x="5450" y="10401"/>
                  </a:cxn>
                  <a:cxn ang="0">
                    <a:pos x="6195" y="10312"/>
                  </a:cxn>
                  <a:cxn ang="0">
                    <a:pos x="6923" y="10116"/>
                  </a:cxn>
                  <a:cxn ang="0">
                    <a:pos x="7622" y="9813"/>
                  </a:cxn>
                  <a:cxn ang="0">
                    <a:pos x="8279" y="9403"/>
                  </a:cxn>
                  <a:cxn ang="0">
                    <a:pos x="8880" y="8886"/>
                  </a:cxn>
                </a:cxnLst>
                <a:rect l="0" t="0" r="r" b="b"/>
                <a:pathLst>
                  <a:path w="10400" h="10407">
                    <a:moveTo>
                      <a:pt x="8880" y="8886"/>
                    </a:moveTo>
                    <a:lnTo>
                      <a:pt x="9064" y="8692"/>
                    </a:lnTo>
                    <a:lnTo>
                      <a:pt x="9237" y="8491"/>
                    </a:lnTo>
                    <a:lnTo>
                      <a:pt x="9397" y="8284"/>
                    </a:lnTo>
                    <a:lnTo>
                      <a:pt x="9545" y="8070"/>
                    </a:lnTo>
                    <a:lnTo>
                      <a:pt x="9682" y="7851"/>
                    </a:lnTo>
                    <a:lnTo>
                      <a:pt x="9807" y="7627"/>
                    </a:lnTo>
                    <a:lnTo>
                      <a:pt x="9919" y="7398"/>
                    </a:lnTo>
                    <a:lnTo>
                      <a:pt x="10021" y="7164"/>
                    </a:lnTo>
                    <a:lnTo>
                      <a:pt x="10109" y="6927"/>
                    </a:lnTo>
                    <a:lnTo>
                      <a:pt x="10186" y="6687"/>
                    </a:lnTo>
                    <a:lnTo>
                      <a:pt x="10252" y="6445"/>
                    </a:lnTo>
                    <a:lnTo>
                      <a:pt x="10305" y="6199"/>
                    </a:lnTo>
                    <a:lnTo>
                      <a:pt x="10347" y="5952"/>
                    </a:lnTo>
                    <a:lnTo>
                      <a:pt x="10376" y="5704"/>
                    </a:lnTo>
                    <a:lnTo>
                      <a:pt x="10395" y="5454"/>
                    </a:lnTo>
                    <a:lnTo>
                      <a:pt x="10400" y="5204"/>
                    </a:lnTo>
                    <a:lnTo>
                      <a:pt x="10395" y="4954"/>
                    </a:lnTo>
                    <a:lnTo>
                      <a:pt x="10376" y="4704"/>
                    </a:lnTo>
                    <a:lnTo>
                      <a:pt x="10347" y="4455"/>
                    </a:lnTo>
                    <a:lnTo>
                      <a:pt x="10305" y="4209"/>
                    </a:lnTo>
                    <a:lnTo>
                      <a:pt x="10252" y="3963"/>
                    </a:lnTo>
                    <a:lnTo>
                      <a:pt x="10186" y="3720"/>
                    </a:lnTo>
                    <a:lnTo>
                      <a:pt x="10109" y="3479"/>
                    </a:lnTo>
                    <a:lnTo>
                      <a:pt x="10021" y="3243"/>
                    </a:lnTo>
                    <a:lnTo>
                      <a:pt x="9919" y="3010"/>
                    </a:lnTo>
                    <a:lnTo>
                      <a:pt x="9807" y="2781"/>
                    </a:lnTo>
                    <a:lnTo>
                      <a:pt x="9682" y="2557"/>
                    </a:lnTo>
                    <a:lnTo>
                      <a:pt x="9545" y="2337"/>
                    </a:lnTo>
                    <a:lnTo>
                      <a:pt x="9397" y="2124"/>
                    </a:lnTo>
                    <a:lnTo>
                      <a:pt x="9237" y="1916"/>
                    </a:lnTo>
                    <a:lnTo>
                      <a:pt x="9064" y="1716"/>
                    </a:lnTo>
                    <a:lnTo>
                      <a:pt x="8880" y="1521"/>
                    </a:lnTo>
                    <a:lnTo>
                      <a:pt x="8686" y="1337"/>
                    </a:lnTo>
                    <a:lnTo>
                      <a:pt x="8485" y="1165"/>
                    </a:lnTo>
                    <a:lnTo>
                      <a:pt x="8279" y="1005"/>
                    </a:lnTo>
                    <a:lnTo>
                      <a:pt x="8065" y="856"/>
                    </a:lnTo>
                    <a:lnTo>
                      <a:pt x="7846" y="720"/>
                    </a:lnTo>
                    <a:lnTo>
                      <a:pt x="7622" y="595"/>
                    </a:lnTo>
                    <a:lnTo>
                      <a:pt x="7393" y="482"/>
                    </a:lnTo>
                    <a:lnTo>
                      <a:pt x="7160" y="381"/>
                    </a:lnTo>
                    <a:lnTo>
                      <a:pt x="6923" y="292"/>
                    </a:lnTo>
                    <a:lnTo>
                      <a:pt x="6683" y="214"/>
                    </a:lnTo>
                    <a:lnTo>
                      <a:pt x="6441" y="149"/>
                    </a:lnTo>
                    <a:lnTo>
                      <a:pt x="6195" y="95"/>
                    </a:lnTo>
                    <a:lnTo>
                      <a:pt x="5948" y="54"/>
                    </a:lnTo>
                    <a:lnTo>
                      <a:pt x="5700" y="24"/>
                    </a:lnTo>
                    <a:lnTo>
                      <a:pt x="5450" y="7"/>
                    </a:lnTo>
                    <a:lnTo>
                      <a:pt x="5200" y="0"/>
                    </a:lnTo>
                    <a:lnTo>
                      <a:pt x="4951" y="7"/>
                    </a:lnTo>
                    <a:lnTo>
                      <a:pt x="4701" y="24"/>
                    </a:lnTo>
                    <a:lnTo>
                      <a:pt x="4452" y="54"/>
                    </a:lnTo>
                    <a:lnTo>
                      <a:pt x="4206" y="95"/>
                    </a:lnTo>
                    <a:lnTo>
                      <a:pt x="3960" y="149"/>
                    </a:lnTo>
                    <a:lnTo>
                      <a:pt x="3717" y="214"/>
                    </a:lnTo>
                    <a:lnTo>
                      <a:pt x="3477" y="292"/>
                    </a:lnTo>
                    <a:lnTo>
                      <a:pt x="3240" y="381"/>
                    </a:lnTo>
                    <a:lnTo>
                      <a:pt x="3008" y="482"/>
                    </a:lnTo>
                    <a:lnTo>
                      <a:pt x="2778" y="595"/>
                    </a:lnTo>
                    <a:lnTo>
                      <a:pt x="2555" y="720"/>
                    </a:lnTo>
                    <a:lnTo>
                      <a:pt x="2335" y="856"/>
                    </a:lnTo>
                    <a:lnTo>
                      <a:pt x="2122" y="1005"/>
                    </a:lnTo>
                    <a:lnTo>
                      <a:pt x="1915" y="1165"/>
                    </a:lnTo>
                    <a:lnTo>
                      <a:pt x="1714" y="1337"/>
                    </a:lnTo>
                    <a:lnTo>
                      <a:pt x="1520" y="1521"/>
                    </a:lnTo>
                    <a:lnTo>
                      <a:pt x="1336" y="1716"/>
                    </a:lnTo>
                    <a:lnTo>
                      <a:pt x="1164" y="1916"/>
                    </a:lnTo>
                    <a:lnTo>
                      <a:pt x="1004" y="2124"/>
                    </a:lnTo>
                    <a:lnTo>
                      <a:pt x="855" y="2337"/>
                    </a:lnTo>
                    <a:lnTo>
                      <a:pt x="719" y="2557"/>
                    </a:lnTo>
                    <a:lnTo>
                      <a:pt x="594" y="2781"/>
                    </a:lnTo>
                    <a:lnTo>
                      <a:pt x="481" y="3010"/>
                    </a:lnTo>
                    <a:lnTo>
                      <a:pt x="380" y="3243"/>
                    </a:lnTo>
                    <a:lnTo>
                      <a:pt x="292" y="3479"/>
                    </a:lnTo>
                    <a:lnTo>
                      <a:pt x="214" y="3720"/>
                    </a:lnTo>
                    <a:lnTo>
                      <a:pt x="149" y="3963"/>
                    </a:lnTo>
                    <a:lnTo>
                      <a:pt x="95" y="4209"/>
                    </a:lnTo>
                    <a:lnTo>
                      <a:pt x="54" y="4455"/>
                    </a:lnTo>
                    <a:lnTo>
                      <a:pt x="23" y="4704"/>
                    </a:lnTo>
                    <a:lnTo>
                      <a:pt x="6" y="4954"/>
                    </a:lnTo>
                    <a:lnTo>
                      <a:pt x="0" y="5204"/>
                    </a:lnTo>
                    <a:lnTo>
                      <a:pt x="6" y="5454"/>
                    </a:lnTo>
                    <a:lnTo>
                      <a:pt x="23" y="5704"/>
                    </a:lnTo>
                    <a:lnTo>
                      <a:pt x="54" y="5952"/>
                    </a:lnTo>
                    <a:lnTo>
                      <a:pt x="95" y="6199"/>
                    </a:lnTo>
                    <a:lnTo>
                      <a:pt x="149" y="6445"/>
                    </a:lnTo>
                    <a:lnTo>
                      <a:pt x="214" y="6687"/>
                    </a:lnTo>
                    <a:lnTo>
                      <a:pt x="292" y="6927"/>
                    </a:lnTo>
                    <a:lnTo>
                      <a:pt x="380" y="7164"/>
                    </a:lnTo>
                    <a:lnTo>
                      <a:pt x="481" y="7398"/>
                    </a:lnTo>
                    <a:lnTo>
                      <a:pt x="594" y="7627"/>
                    </a:lnTo>
                    <a:lnTo>
                      <a:pt x="719" y="7851"/>
                    </a:lnTo>
                    <a:lnTo>
                      <a:pt x="855" y="8070"/>
                    </a:lnTo>
                    <a:lnTo>
                      <a:pt x="1004" y="8284"/>
                    </a:lnTo>
                    <a:lnTo>
                      <a:pt x="1164" y="8491"/>
                    </a:lnTo>
                    <a:lnTo>
                      <a:pt x="1336" y="8692"/>
                    </a:lnTo>
                    <a:lnTo>
                      <a:pt x="1520" y="8886"/>
                    </a:lnTo>
                    <a:lnTo>
                      <a:pt x="1714" y="9070"/>
                    </a:lnTo>
                    <a:lnTo>
                      <a:pt x="1915" y="9243"/>
                    </a:lnTo>
                    <a:lnTo>
                      <a:pt x="2122" y="9403"/>
                    </a:lnTo>
                    <a:lnTo>
                      <a:pt x="2335" y="9551"/>
                    </a:lnTo>
                    <a:lnTo>
                      <a:pt x="2555" y="9688"/>
                    </a:lnTo>
                    <a:lnTo>
                      <a:pt x="2778" y="9813"/>
                    </a:lnTo>
                    <a:lnTo>
                      <a:pt x="3008" y="9925"/>
                    </a:lnTo>
                    <a:lnTo>
                      <a:pt x="3240" y="10027"/>
                    </a:lnTo>
                    <a:lnTo>
                      <a:pt x="3477" y="10116"/>
                    </a:lnTo>
                    <a:lnTo>
                      <a:pt x="3717" y="10192"/>
                    </a:lnTo>
                    <a:lnTo>
                      <a:pt x="3960" y="10258"/>
                    </a:lnTo>
                    <a:lnTo>
                      <a:pt x="4206" y="10312"/>
                    </a:lnTo>
                    <a:lnTo>
                      <a:pt x="4452" y="10354"/>
                    </a:lnTo>
                    <a:lnTo>
                      <a:pt x="4701" y="10383"/>
                    </a:lnTo>
                    <a:lnTo>
                      <a:pt x="4951" y="10401"/>
                    </a:lnTo>
                    <a:lnTo>
                      <a:pt x="5200" y="10407"/>
                    </a:lnTo>
                    <a:lnTo>
                      <a:pt x="5450" y="10401"/>
                    </a:lnTo>
                    <a:lnTo>
                      <a:pt x="5700" y="10383"/>
                    </a:lnTo>
                    <a:lnTo>
                      <a:pt x="5948" y="10354"/>
                    </a:lnTo>
                    <a:lnTo>
                      <a:pt x="6195" y="10312"/>
                    </a:lnTo>
                    <a:lnTo>
                      <a:pt x="6441" y="10258"/>
                    </a:lnTo>
                    <a:lnTo>
                      <a:pt x="6683" y="10192"/>
                    </a:lnTo>
                    <a:lnTo>
                      <a:pt x="6923" y="10116"/>
                    </a:lnTo>
                    <a:lnTo>
                      <a:pt x="7160" y="10027"/>
                    </a:lnTo>
                    <a:lnTo>
                      <a:pt x="7393" y="9925"/>
                    </a:lnTo>
                    <a:lnTo>
                      <a:pt x="7622" y="9813"/>
                    </a:lnTo>
                    <a:lnTo>
                      <a:pt x="7846" y="9688"/>
                    </a:lnTo>
                    <a:lnTo>
                      <a:pt x="8065" y="9551"/>
                    </a:lnTo>
                    <a:lnTo>
                      <a:pt x="8279" y="9403"/>
                    </a:lnTo>
                    <a:lnTo>
                      <a:pt x="8485" y="9243"/>
                    </a:lnTo>
                    <a:lnTo>
                      <a:pt x="8686" y="9070"/>
                    </a:lnTo>
                    <a:lnTo>
                      <a:pt x="8880" y="8886"/>
                    </a:lnTo>
                  </a:path>
                </a:pathLst>
              </a:custGeom>
              <a:gradFill flip="none" rotWithShape="1">
                <a:gsLst>
                  <a:gs pos="0">
                    <a:srgbClr val="FFFFFF"/>
                  </a:gs>
                  <a:gs pos="50000">
                    <a:srgbClr val="FFFFFF"/>
                  </a:gs>
                  <a:gs pos="100000">
                    <a:srgbClr val="FFFFFF">
                      <a:lumMod val="85000"/>
                    </a:srgbClr>
                  </a:gs>
                </a:gsLst>
                <a:path path="circle">
                  <a:fillToRect l="50000" t="50000" r="50000" b="50000"/>
                </a:path>
                <a:tileRect/>
              </a:gradFill>
              <a:ln w="1">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ar-SA" sz="3200" b="0" i="0" u="none" strike="noStrike" kern="0" cap="none" spc="0" normalizeH="0" baseline="0" noProof="0" dirty="0">
                  <a:ln>
                    <a:noFill/>
                  </a:ln>
                  <a:solidFill>
                    <a:srgbClr val="000000"/>
                  </a:solidFill>
                  <a:effectLst/>
                  <a:uLnTx/>
                  <a:uFillTx/>
                  <a:cs typeface="+mn-ea"/>
                  <a:sym typeface="+mn-lt"/>
                </a:endParaRPr>
              </a:p>
            </p:txBody>
          </p:sp>
        </p:grpSp>
        <p:sp>
          <p:nvSpPr>
            <p:cNvPr id="9" name="Freeform 196">
              <a:extLst>
                <a:ext uri="{FF2B5EF4-FFF2-40B4-BE49-F238E27FC236}">
                  <a16:creationId xmlns:a16="http://schemas.microsoft.com/office/drawing/2014/main" id="{56638869-BCC1-6751-4E7B-72698F399A83}"/>
                </a:ext>
              </a:extLst>
            </p:cNvPr>
            <p:cNvSpPr>
              <a:spLocks/>
            </p:cNvSpPr>
            <p:nvPr/>
          </p:nvSpPr>
          <p:spPr bwMode="auto">
            <a:xfrm>
              <a:off x="2476106" y="2830864"/>
              <a:ext cx="1424708" cy="926056"/>
            </a:xfrm>
            <a:custGeom>
              <a:avLst/>
              <a:gdLst>
                <a:gd name="T0" fmla="*/ 242 w 319"/>
                <a:gd name="T1" fmla="*/ 58 h 207"/>
                <a:gd name="T2" fmla="*/ 229 w 319"/>
                <a:gd name="T3" fmla="*/ 59 h 207"/>
                <a:gd name="T4" fmla="*/ 218 w 319"/>
                <a:gd name="T5" fmla="*/ 35 h 207"/>
                <a:gd name="T6" fmla="*/ 199 w 319"/>
                <a:gd name="T7" fmla="*/ 16 h 207"/>
                <a:gd name="T8" fmla="*/ 175 w 319"/>
                <a:gd name="T9" fmla="*/ 4 h 207"/>
                <a:gd name="T10" fmla="*/ 148 w 319"/>
                <a:gd name="T11" fmla="*/ 0 h 207"/>
                <a:gd name="T12" fmla="*/ 140 w 319"/>
                <a:gd name="T13" fmla="*/ 0 h 207"/>
                <a:gd name="T14" fmla="*/ 124 w 319"/>
                <a:gd name="T15" fmla="*/ 4 h 207"/>
                <a:gd name="T16" fmla="*/ 108 w 319"/>
                <a:gd name="T17" fmla="*/ 10 h 207"/>
                <a:gd name="T18" fmla="*/ 95 w 319"/>
                <a:gd name="T19" fmla="*/ 18 h 207"/>
                <a:gd name="T20" fmla="*/ 83 w 319"/>
                <a:gd name="T21" fmla="*/ 30 h 207"/>
                <a:gd name="T22" fmla="*/ 74 w 319"/>
                <a:gd name="T23" fmla="*/ 43 h 207"/>
                <a:gd name="T24" fmla="*/ 68 w 319"/>
                <a:gd name="T25" fmla="*/ 58 h 207"/>
                <a:gd name="T26" fmla="*/ 64 w 319"/>
                <a:gd name="T27" fmla="*/ 74 h 207"/>
                <a:gd name="T28" fmla="*/ 64 w 319"/>
                <a:gd name="T29" fmla="*/ 83 h 207"/>
                <a:gd name="T30" fmla="*/ 65 w 319"/>
                <a:gd name="T31" fmla="*/ 95 h 207"/>
                <a:gd name="T32" fmla="*/ 57 w 319"/>
                <a:gd name="T33" fmla="*/ 94 h 207"/>
                <a:gd name="T34" fmla="*/ 36 w 319"/>
                <a:gd name="T35" fmla="*/ 99 h 207"/>
                <a:gd name="T36" fmla="*/ 17 w 319"/>
                <a:gd name="T37" fmla="*/ 111 h 207"/>
                <a:gd name="T38" fmla="*/ 5 w 319"/>
                <a:gd name="T39" fmla="*/ 128 h 207"/>
                <a:gd name="T40" fmla="*/ 0 w 319"/>
                <a:gd name="T41" fmla="*/ 151 h 207"/>
                <a:gd name="T42" fmla="*/ 1 w 319"/>
                <a:gd name="T43" fmla="*/ 162 h 207"/>
                <a:gd name="T44" fmla="*/ 10 w 319"/>
                <a:gd name="T45" fmla="*/ 182 h 207"/>
                <a:gd name="T46" fmla="*/ 25 w 319"/>
                <a:gd name="T47" fmla="*/ 197 h 207"/>
                <a:gd name="T48" fmla="*/ 46 w 319"/>
                <a:gd name="T49" fmla="*/ 206 h 207"/>
                <a:gd name="T50" fmla="*/ 137 w 319"/>
                <a:gd name="T51" fmla="*/ 207 h 207"/>
                <a:gd name="T52" fmla="*/ 104 w 319"/>
                <a:gd name="T53" fmla="*/ 147 h 207"/>
                <a:gd name="T54" fmla="*/ 216 w 319"/>
                <a:gd name="T55" fmla="*/ 147 h 207"/>
                <a:gd name="T56" fmla="*/ 181 w 319"/>
                <a:gd name="T57" fmla="*/ 207 h 207"/>
                <a:gd name="T58" fmla="*/ 242 w 319"/>
                <a:gd name="T59" fmla="*/ 207 h 207"/>
                <a:gd name="T60" fmla="*/ 258 w 319"/>
                <a:gd name="T61" fmla="*/ 206 h 207"/>
                <a:gd name="T62" fmla="*/ 272 w 319"/>
                <a:gd name="T63" fmla="*/ 201 h 207"/>
                <a:gd name="T64" fmla="*/ 285 w 319"/>
                <a:gd name="T65" fmla="*/ 194 h 207"/>
                <a:gd name="T66" fmla="*/ 296 w 319"/>
                <a:gd name="T67" fmla="*/ 185 h 207"/>
                <a:gd name="T68" fmla="*/ 306 w 319"/>
                <a:gd name="T69" fmla="*/ 174 h 207"/>
                <a:gd name="T70" fmla="*/ 313 w 319"/>
                <a:gd name="T71" fmla="*/ 161 h 207"/>
                <a:gd name="T72" fmla="*/ 317 w 319"/>
                <a:gd name="T73" fmla="*/ 148 h 207"/>
                <a:gd name="T74" fmla="*/ 319 w 319"/>
                <a:gd name="T75" fmla="*/ 132 h 207"/>
                <a:gd name="T76" fmla="*/ 318 w 319"/>
                <a:gd name="T77" fmla="*/ 125 h 207"/>
                <a:gd name="T78" fmla="*/ 315 w 319"/>
                <a:gd name="T79" fmla="*/ 111 h 207"/>
                <a:gd name="T80" fmla="*/ 310 w 319"/>
                <a:gd name="T81" fmla="*/ 97 h 207"/>
                <a:gd name="T82" fmla="*/ 301 w 319"/>
                <a:gd name="T83" fmla="*/ 85 h 207"/>
                <a:gd name="T84" fmla="*/ 291 w 319"/>
                <a:gd name="T85" fmla="*/ 74 h 207"/>
                <a:gd name="T86" fmla="*/ 279 w 319"/>
                <a:gd name="T87" fmla="*/ 67 h 207"/>
                <a:gd name="T88" fmla="*/ 265 w 319"/>
                <a:gd name="T89" fmla="*/ 61 h 207"/>
                <a:gd name="T90" fmla="*/ 250 w 319"/>
                <a:gd name="T91" fmla="*/ 58 h 207"/>
                <a:gd name="T92" fmla="*/ 242 w 319"/>
                <a:gd name="T93" fmla="*/ 5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207">
                  <a:moveTo>
                    <a:pt x="242" y="58"/>
                  </a:moveTo>
                  <a:lnTo>
                    <a:pt x="242" y="58"/>
                  </a:lnTo>
                  <a:lnTo>
                    <a:pt x="229" y="59"/>
                  </a:lnTo>
                  <a:lnTo>
                    <a:pt x="229" y="59"/>
                  </a:lnTo>
                  <a:lnTo>
                    <a:pt x="225" y="46"/>
                  </a:lnTo>
                  <a:lnTo>
                    <a:pt x="218" y="35"/>
                  </a:lnTo>
                  <a:lnTo>
                    <a:pt x="209" y="25"/>
                  </a:lnTo>
                  <a:lnTo>
                    <a:pt x="199" y="16"/>
                  </a:lnTo>
                  <a:lnTo>
                    <a:pt x="188" y="9"/>
                  </a:lnTo>
                  <a:lnTo>
                    <a:pt x="175" y="4"/>
                  </a:lnTo>
                  <a:lnTo>
                    <a:pt x="163" y="1"/>
                  </a:lnTo>
                  <a:lnTo>
                    <a:pt x="148" y="0"/>
                  </a:lnTo>
                  <a:lnTo>
                    <a:pt x="148" y="0"/>
                  </a:lnTo>
                  <a:lnTo>
                    <a:pt x="140" y="0"/>
                  </a:lnTo>
                  <a:lnTo>
                    <a:pt x="131" y="2"/>
                  </a:lnTo>
                  <a:lnTo>
                    <a:pt x="124" y="4"/>
                  </a:lnTo>
                  <a:lnTo>
                    <a:pt x="115" y="6"/>
                  </a:lnTo>
                  <a:lnTo>
                    <a:pt x="108" y="10"/>
                  </a:lnTo>
                  <a:lnTo>
                    <a:pt x="101" y="14"/>
                  </a:lnTo>
                  <a:lnTo>
                    <a:pt x="95" y="18"/>
                  </a:lnTo>
                  <a:lnTo>
                    <a:pt x="88" y="24"/>
                  </a:lnTo>
                  <a:lnTo>
                    <a:pt x="83" y="30"/>
                  </a:lnTo>
                  <a:lnTo>
                    <a:pt x="78" y="36"/>
                  </a:lnTo>
                  <a:lnTo>
                    <a:pt x="74" y="43"/>
                  </a:lnTo>
                  <a:lnTo>
                    <a:pt x="70" y="51"/>
                  </a:lnTo>
                  <a:lnTo>
                    <a:pt x="68" y="58"/>
                  </a:lnTo>
                  <a:lnTo>
                    <a:pt x="66" y="66"/>
                  </a:lnTo>
                  <a:lnTo>
                    <a:pt x="64" y="74"/>
                  </a:lnTo>
                  <a:lnTo>
                    <a:pt x="64" y="83"/>
                  </a:lnTo>
                  <a:lnTo>
                    <a:pt x="64" y="83"/>
                  </a:lnTo>
                  <a:lnTo>
                    <a:pt x="65" y="95"/>
                  </a:lnTo>
                  <a:lnTo>
                    <a:pt x="65" y="95"/>
                  </a:lnTo>
                  <a:lnTo>
                    <a:pt x="57" y="94"/>
                  </a:lnTo>
                  <a:lnTo>
                    <a:pt x="57" y="94"/>
                  </a:lnTo>
                  <a:lnTo>
                    <a:pt x="46" y="95"/>
                  </a:lnTo>
                  <a:lnTo>
                    <a:pt x="36" y="99"/>
                  </a:lnTo>
                  <a:lnTo>
                    <a:pt x="25" y="104"/>
                  </a:lnTo>
                  <a:lnTo>
                    <a:pt x="17" y="111"/>
                  </a:lnTo>
                  <a:lnTo>
                    <a:pt x="10" y="119"/>
                  </a:lnTo>
                  <a:lnTo>
                    <a:pt x="5" y="128"/>
                  </a:lnTo>
                  <a:lnTo>
                    <a:pt x="1" y="139"/>
                  </a:lnTo>
                  <a:lnTo>
                    <a:pt x="0" y="151"/>
                  </a:lnTo>
                  <a:lnTo>
                    <a:pt x="0" y="151"/>
                  </a:lnTo>
                  <a:lnTo>
                    <a:pt x="1" y="162"/>
                  </a:lnTo>
                  <a:lnTo>
                    <a:pt x="5" y="173"/>
                  </a:lnTo>
                  <a:lnTo>
                    <a:pt x="10" y="182"/>
                  </a:lnTo>
                  <a:lnTo>
                    <a:pt x="17" y="190"/>
                  </a:lnTo>
                  <a:lnTo>
                    <a:pt x="25" y="197"/>
                  </a:lnTo>
                  <a:lnTo>
                    <a:pt x="36" y="203"/>
                  </a:lnTo>
                  <a:lnTo>
                    <a:pt x="46" y="206"/>
                  </a:lnTo>
                  <a:lnTo>
                    <a:pt x="57" y="207"/>
                  </a:lnTo>
                  <a:lnTo>
                    <a:pt x="137" y="207"/>
                  </a:lnTo>
                  <a:lnTo>
                    <a:pt x="137" y="147"/>
                  </a:lnTo>
                  <a:lnTo>
                    <a:pt x="104" y="147"/>
                  </a:lnTo>
                  <a:lnTo>
                    <a:pt x="160" y="73"/>
                  </a:lnTo>
                  <a:lnTo>
                    <a:pt x="216" y="147"/>
                  </a:lnTo>
                  <a:lnTo>
                    <a:pt x="181" y="147"/>
                  </a:lnTo>
                  <a:lnTo>
                    <a:pt x="181" y="207"/>
                  </a:lnTo>
                  <a:lnTo>
                    <a:pt x="242" y="207"/>
                  </a:lnTo>
                  <a:lnTo>
                    <a:pt x="242" y="207"/>
                  </a:lnTo>
                  <a:lnTo>
                    <a:pt x="250" y="207"/>
                  </a:lnTo>
                  <a:lnTo>
                    <a:pt x="258" y="206"/>
                  </a:lnTo>
                  <a:lnTo>
                    <a:pt x="265" y="204"/>
                  </a:lnTo>
                  <a:lnTo>
                    <a:pt x="272" y="201"/>
                  </a:lnTo>
                  <a:lnTo>
                    <a:pt x="279" y="197"/>
                  </a:lnTo>
                  <a:lnTo>
                    <a:pt x="285" y="194"/>
                  </a:lnTo>
                  <a:lnTo>
                    <a:pt x="291" y="190"/>
                  </a:lnTo>
                  <a:lnTo>
                    <a:pt x="296" y="185"/>
                  </a:lnTo>
                  <a:lnTo>
                    <a:pt x="301" y="180"/>
                  </a:lnTo>
                  <a:lnTo>
                    <a:pt x="306" y="174"/>
                  </a:lnTo>
                  <a:lnTo>
                    <a:pt x="310" y="167"/>
                  </a:lnTo>
                  <a:lnTo>
                    <a:pt x="313" y="161"/>
                  </a:lnTo>
                  <a:lnTo>
                    <a:pt x="315" y="154"/>
                  </a:lnTo>
                  <a:lnTo>
                    <a:pt x="317" y="148"/>
                  </a:lnTo>
                  <a:lnTo>
                    <a:pt x="318" y="139"/>
                  </a:lnTo>
                  <a:lnTo>
                    <a:pt x="319" y="132"/>
                  </a:lnTo>
                  <a:lnTo>
                    <a:pt x="319" y="132"/>
                  </a:lnTo>
                  <a:lnTo>
                    <a:pt x="318" y="125"/>
                  </a:lnTo>
                  <a:lnTo>
                    <a:pt x="317" y="118"/>
                  </a:lnTo>
                  <a:lnTo>
                    <a:pt x="315" y="111"/>
                  </a:lnTo>
                  <a:lnTo>
                    <a:pt x="313" y="103"/>
                  </a:lnTo>
                  <a:lnTo>
                    <a:pt x="310" y="97"/>
                  </a:lnTo>
                  <a:lnTo>
                    <a:pt x="306" y="91"/>
                  </a:lnTo>
                  <a:lnTo>
                    <a:pt x="301" y="85"/>
                  </a:lnTo>
                  <a:lnTo>
                    <a:pt x="296" y="79"/>
                  </a:lnTo>
                  <a:lnTo>
                    <a:pt x="291" y="74"/>
                  </a:lnTo>
                  <a:lnTo>
                    <a:pt x="285" y="70"/>
                  </a:lnTo>
                  <a:lnTo>
                    <a:pt x="279" y="67"/>
                  </a:lnTo>
                  <a:lnTo>
                    <a:pt x="272" y="64"/>
                  </a:lnTo>
                  <a:lnTo>
                    <a:pt x="265" y="61"/>
                  </a:lnTo>
                  <a:lnTo>
                    <a:pt x="258" y="59"/>
                  </a:lnTo>
                  <a:lnTo>
                    <a:pt x="250" y="58"/>
                  </a:lnTo>
                  <a:lnTo>
                    <a:pt x="242" y="58"/>
                  </a:lnTo>
                  <a:lnTo>
                    <a:pt x="242" y="58"/>
                  </a:ln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000000">
                    <a:lumMod val="65000"/>
                    <a:lumOff val="35000"/>
                  </a:srgbClr>
                </a:solidFill>
                <a:effectLst/>
                <a:uLnTx/>
                <a:uFillTx/>
                <a:cs typeface="+mn-ea"/>
                <a:sym typeface="+mn-lt"/>
              </a:endParaRPr>
            </a:p>
          </p:txBody>
        </p:sp>
      </p:grpSp>
      <p:pic>
        <p:nvPicPr>
          <p:cNvPr id="19" name="Imagem 18">
            <a:extLst>
              <a:ext uri="{FF2B5EF4-FFF2-40B4-BE49-F238E27FC236}">
                <a16:creationId xmlns:a16="http://schemas.microsoft.com/office/drawing/2014/main" id="{FBBFDC24-88B3-AA8E-A5C2-21C1FEE666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601698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0CFEB9-518D-99FB-899D-7C82B3A35D4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1" name="Arrow: Pentagon 10">
            <a:extLst>
              <a:ext uri="{FF2B5EF4-FFF2-40B4-BE49-F238E27FC236}">
                <a16:creationId xmlns:a16="http://schemas.microsoft.com/office/drawing/2014/main" id="{8D632C37-4AA2-89D7-AA5F-57FEAAA86BB4}"/>
              </a:ext>
            </a:extLst>
          </p:cNvPr>
          <p:cNvSpPr/>
          <p:nvPr/>
        </p:nvSpPr>
        <p:spPr>
          <a:xfrm>
            <a:off x="0" y="1069501"/>
            <a:ext cx="5032519" cy="1508125"/>
          </a:xfrm>
          <a:prstGeom prst="homePlate">
            <a:avLst>
              <a:gd name="adj" fmla="val 41472"/>
            </a:avLst>
          </a:prstGeom>
          <a:solidFill>
            <a:schemeClr val="tx1">
              <a:lumMod val="75000"/>
              <a:lumOff val="25000"/>
            </a:schemeClr>
          </a:solidFill>
          <a:ln w="12700" cap="flat" cmpd="sng" algn="ctr">
            <a:noFill/>
            <a:prstDash val="solid"/>
            <a:miter lim="800000"/>
          </a:ln>
          <a:effectLst>
            <a:outerShdw blurRad="635000" dist="673100" sx="90000" sy="90000" algn="l" rotWithShape="0">
              <a:prstClr val="black">
                <a:alpha val="40000"/>
              </a:prstClr>
            </a:outerShdw>
          </a:effectLst>
        </p:spPr>
        <p:txBody>
          <a:bodyPr rtlCol="0" anchor="ctr"/>
          <a:lstStyle/>
          <a:p>
            <a:pPr marL="0" marR="0" lvl="0" indent="0" algn="ctr" defTabSz="28575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a:ln>
                <a:noFill/>
              </a:ln>
              <a:solidFill>
                <a:prstClr val="white"/>
              </a:solidFill>
              <a:effectLst/>
              <a:uLnTx/>
              <a:uFillTx/>
              <a:cs typeface="+mn-ea"/>
              <a:sym typeface="+mn-lt"/>
            </a:endParaRPr>
          </a:p>
        </p:txBody>
      </p:sp>
      <p:sp>
        <p:nvSpPr>
          <p:cNvPr id="111" name="矩形 51">
            <a:extLst>
              <a:ext uri="{FF2B5EF4-FFF2-40B4-BE49-F238E27FC236}">
                <a16:creationId xmlns:a16="http://schemas.microsoft.com/office/drawing/2014/main" id="{218A1723-10B4-F126-65BB-B50D5528CBA6}"/>
              </a:ext>
            </a:extLst>
          </p:cNvPr>
          <p:cNvSpPr/>
          <p:nvPr/>
        </p:nvSpPr>
        <p:spPr>
          <a:xfrm>
            <a:off x="5143253" y="1069501"/>
            <a:ext cx="6502080" cy="4923912"/>
          </a:xfrm>
          <a:prstGeom prst="rect">
            <a:avLst/>
          </a:prstGeom>
        </p:spPr>
        <p:txBody>
          <a:bodyPr wrap="square">
            <a:spAutoFit/>
          </a:bodyPr>
          <a:lstStyle/>
          <a:p>
            <a:pPr lvl="0">
              <a:lnSpc>
                <a:spcPct val="200000"/>
              </a:lnSpc>
              <a:defRPr/>
            </a:pPr>
            <a:r>
              <a:rPr lang="pt-BR" altLang="zh-CN" sz="2000" kern="0" dirty="0">
                <a:solidFill>
                  <a:schemeClr val="tx1">
                    <a:lumMod val="75000"/>
                    <a:lumOff val="25000"/>
                  </a:schemeClr>
                </a:solidFill>
                <a:cs typeface="+mn-ea"/>
                <a:sym typeface="+mn-lt"/>
              </a:rPr>
              <a:t>São necessárias medidas de segurança em todas as etapas para proteger os trabalhadores envolvidos e mitigar os riscos associados a essas atividades. </a:t>
            </a:r>
          </a:p>
          <a:p>
            <a:pPr lvl="0">
              <a:lnSpc>
                <a:spcPct val="200000"/>
              </a:lnSpc>
              <a:defRPr/>
            </a:pPr>
            <a:endParaRPr lang="pt-BR" altLang="zh-CN" sz="2000" kern="0" dirty="0">
              <a:solidFill>
                <a:schemeClr val="tx1">
                  <a:lumMod val="75000"/>
                  <a:lumOff val="25000"/>
                </a:schemeClr>
              </a:solidFill>
              <a:cs typeface="+mn-ea"/>
              <a:sym typeface="+mn-lt"/>
            </a:endParaRPr>
          </a:p>
          <a:p>
            <a:pPr lvl="0">
              <a:lnSpc>
                <a:spcPct val="200000"/>
              </a:lnSpc>
              <a:defRPr/>
            </a:pPr>
            <a:r>
              <a:rPr lang="pt-BR" altLang="zh-CN" sz="2000" kern="0" dirty="0">
                <a:solidFill>
                  <a:schemeClr val="tx1">
                    <a:lumMod val="75000"/>
                    <a:lumOff val="25000"/>
                  </a:schemeClr>
                </a:solidFill>
                <a:cs typeface="+mn-ea"/>
                <a:sym typeface="+mn-lt"/>
              </a:rPr>
              <a:t>É fundamental destacar que a conformidade com o Anexo I da NR 19 não isenta as empresas do cumprimento de outras disposições legais e regulamentares relacionadas ao assunto. </a:t>
            </a:r>
          </a:p>
        </p:txBody>
      </p:sp>
      <p:pic>
        <p:nvPicPr>
          <p:cNvPr id="3" name="图片 7" descr="未标题-2.png">
            <a:extLst>
              <a:ext uri="{FF2B5EF4-FFF2-40B4-BE49-F238E27FC236}">
                <a16:creationId xmlns:a16="http://schemas.microsoft.com/office/drawing/2014/main" id="{74A0F956-C756-E2B6-CEBC-32B2193D0F89}"/>
              </a:ext>
            </a:extLst>
          </p:cNvPr>
          <p:cNvPicPr>
            <a:picLocks noChangeAspect="1"/>
          </p:cNvPicPr>
          <p:nvPr/>
        </p:nvPicPr>
        <p:blipFill>
          <a:blip r:embed="rId2" cstate="print"/>
          <a:stretch>
            <a:fillRect/>
          </a:stretch>
        </p:blipFill>
        <p:spPr>
          <a:xfrm flipH="1">
            <a:off x="110734" y="1442564"/>
            <a:ext cx="4232666" cy="5433172"/>
          </a:xfrm>
          <a:prstGeom prst="rect">
            <a:avLst/>
          </a:prstGeom>
        </p:spPr>
      </p:pic>
      <p:sp>
        <p:nvSpPr>
          <p:cNvPr id="4" name="矩形 11">
            <a:extLst>
              <a:ext uri="{FF2B5EF4-FFF2-40B4-BE49-F238E27FC236}">
                <a16:creationId xmlns:a16="http://schemas.microsoft.com/office/drawing/2014/main" id="{6E96BF95-34D8-AB63-8475-0CCCB7EACC21}"/>
              </a:ext>
            </a:extLst>
          </p:cNvPr>
          <p:cNvSpPr/>
          <p:nvPr/>
        </p:nvSpPr>
        <p:spPr>
          <a:xfrm>
            <a:off x="5201485" y="1069501"/>
            <a:ext cx="690748" cy="45814"/>
          </a:xfrm>
          <a:prstGeom prst="rect">
            <a:avLst/>
          </a:prstGeom>
          <a:solidFill>
            <a:srgbClr val="E60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pic>
        <p:nvPicPr>
          <p:cNvPr id="5" name="Imagem 4">
            <a:extLst>
              <a:ext uri="{FF2B5EF4-FFF2-40B4-BE49-F238E27FC236}">
                <a16:creationId xmlns:a16="http://schemas.microsoft.com/office/drawing/2014/main" id="{A5A6EBA2-C721-206A-8D2E-36609ECA10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93473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decel="100000" fill="hold" grpId="0" nodeType="withEffect">
                                  <p:stCondLst>
                                    <p:cond delay="0"/>
                                  </p:stCondLst>
                                  <p:iterate type="lt">
                                    <p:tmPct val="15000"/>
                                  </p:iterate>
                                  <p:childTnLst>
                                    <p:set>
                                      <p:cBhvr>
                                        <p:cTn id="6" dur="1" fill="hold">
                                          <p:stCondLst>
                                            <p:cond delay="0"/>
                                          </p:stCondLst>
                                        </p:cTn>
                                        <p:tgtEl>
                                          <p:spTgt spid="111"/>
                                        </p:tgtEl>
                                        <p:attrNameLst>
                                          <p:attrName>style.visibility</p:attrName>
                                        </p:attrNameLst>
                                      </p:cBhvr>
                                      <p:to>
                                        <p:strVal val="visible"/>
                                      </p:to>
                                    </p:set>
                                    <p:anim calcmode="lin" valueType="num">
                                      <p:cBhvr>
                                        <p:cTn id="7" dur="500" fill="hold"/>
                                        <p:tgtEl>
                                          <p:spTgt spid="111"/>
                                        </p:tgtEl>
                                        <p:attrNameLst>
                                          <p:attrName>ppt_w</p:attrName>
                                        </p:attrNameLst>
                                      </p:cBhvr>
                                      <p:tavLst>
                                        <p:tav tm="0">
                                          <p:val>
                                            <p:strVal val="8/3*#ppt_w"/>
                                          </p:val>
                                        </p:tav>
                                        <p:tav tm="100000">
                                          <p:val>
                                            <p:strVal val="#ppt_w"/>
                                          </p:val>
                                        </p:tav>
                                      </p:tavLst>
                                    </p:anim>
                                    <p:anim calcmode="lin" valueType="num">
                                      <p:cBhvr>
                                        <p:cTn id="8" dur="500" fill="hold"/>
                                        <p:tgtEl>
                                          <p:spTgt spid="111"/>
                                        </p:tgtEl>
                                        <p:attrNameLst>
                                          <p:attrName>ppt_h</p:attrName>
                                        </p:attrNameLst>
                                      </p:cBhvr>
                                      <p:tavLst>
                                        <p:tav tm="0">
                                          <p:val>
                                            <p:strVal val="12/3*#ppt_h"/>
                                          </p:val>
                                        </p:tav>
                                        <p:tav tm="100000">
                                          <p:val>
                                            <p:strVal val="#ppt_h"/>
                                          </p:val>
                                        </p:tav>
                                      </p:tavLst>
                                    </p:anim>
                                  </p:childTnLst>
                                </p:cTn>
                              </p:par>
                              <p:par>
                                <p:cTn id="9" presetID="10" presetClass="entr" presetSubtype="0" fill="hold" grpId="1" nodeType="withEffect">
                                  <p:stCondLst>
                                    <p:cond delay="0"/>
                                  </p:stCondLst>
                                  <p:iterate type="lt">
                                    <p:tmPct val="15000"/>
                                  </p:iterate>
                                  <p:childTnLst>
                                    <p:set>
                                      <p:cBhvr>
                                        <p:cTn id="10" dur="1" fill="hold">
                                          <p:stCondLst>
                                            <p:cond delay="0"/>
                                          </p:stCondLst>
                                        </p:cTn>
                                        <p:tgtEl>
                                          <p:spTgt spid="111"/>
                                        </p:tgtEl>
                                        <p:attrNameLst>
                                          <p:attrName>style.visibility</p:attrName>
                                        </p:attrNameLst>
                                      </p:cBhvr>
                                      <p:to>
                                        <p:strVal val="visible"/>
                                      </p:to>
                                    </p:set>
                                    <p:animEffect transition="in" filter="fade">
                                      <p:cBhvr>
                                        <p:cTn id="11" dur="500"/>
                                        <p:tgtEl>
                                          <p:spTgt spid="111"/>
                                        </p:tgtEl>
                                      </p:cBhvr>
                                    </p:animEffect>
                                  </p:childTnLst>
                                </p:cTn>
                              </p:par>
                            </p:childTnLst>
                          </p:cTn>
                        </p:par>
                        <p:par>
                          <p:cTn id="12" fill="hold">
                            <p:stCondLst>
                              <p:cond delay="20900"/>
                            </p:stCondLst>
                            <p:childTnLst>
                              <p:par>
                                <p:cTn id="13" presetID="31" presetClass="entr" presetSubtype="0" fill="hold" nodeType="afterEffect">
                                  <p:stCondLst>
                                    <p:cond delay="0"/>
                                  </p:stCondLst>
                                  <p:iterate type="lt">
                                    <p:tmPct val="5000"/>
                                  </p:iterate>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11" grpId="1"/>
    </p:bldLst>
  </p:timing>
</p:sld>
</file>

<file path=ppt/theme/theme1.xml><?xml version="1.0" encoding="utf-8"?>
<a:theme xmlns:a="http://schemas.openxmlformats.org/drawingml/2006/main" name="www.jpppt.com">
  <a:themeElements>
    <a:clrScheme name="Personalizada 7">
      <a:dk1>
        <a:srgbClr val="FFFFFF"/>
      </a:dk1>
      <a:lt1>
        <a:sysClr val="window" lastClr="FFFFFF"/>
      </a:lt1>
      <a:dk2>
        <a:srgbClr val="44546A"/>
      </a:dk2>
      <a:lt2>
        <a:srgbClr val="FFFFFF"/>
      </a:lt2>
      <a:accent1>
        <a:srgbClr val="FFFFFF"/>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qhezr5lw">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1411</TotalTime>
  <Words>6817</Words>
  <Application>Microsoft Office PowerPoint</Application>
  <PresentationFormat>Widescreen</PresentationFormat>
  <Paragraphs>493</Paragraphs>
  <Slides>142</Slides>
  <Notes>0</Notes>
  <HiddenSlides>0</HiddenSlides>
  <MMClips>0</MMClips>
  <ScaleCrop>false</ScaleCrop>
  <HeadingPairs>
    <vt:vector size="6" baseType="variant">
      <vt:variant>
        <vt:lpstr>Fontes usadas</vt:lpstr>
      </vt:variant>
      <vt:variant>
        <vt:i4>4</vt:i4>
      </vt:variant>
      <vt:variant>
        <vt:lpstr>Tema</vt:lpstr>
      </vt:variant>
      <vt:variant>
        <vt:i4>2</vt:i4>
      </vt:variant>
      <vt:variant>
        <vt:lpstr>Títulos de slides</vt:lpstr>
      </vt:variant>
      <vt:variant>
        <vt:i4>142</vt:i4>
      </vt:variant>
    </vt:vector>
  </HeadingPairs>
  <TitlesOfParts>
    <vt:vector size="148" baseType="lpstr">
      <vt:lpstr>微软雅黑</vt:lpstr>
      <vt:lpstr>Arial</vt:lpstr>
      <vt:lpstr>Calibri</vt:lpstr>
      <vt:lpstr>Wingdings</vt:lpstr>
      <vt:lpstr>www.jpppt.com</vt:lpstr>
      <vt:lpstr>www.freeppt7.com</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Treinamentos</dc:title>
  <dc:subject>Normas Regulamentadoras</dc:subject>
  <dc:creator>Herbert Bento - Escola da Prevenção</dc:creator>
  <cp:lastModifiedBy>RODRIGO GARCIA</cp:lastModifiedBy>
  <cp:revision>2</cp:revision>
  <dcterms:created xsi:type="dcterms:W3CDTF">2021-12-22T11:24:29Z</dcterms:created>
  <dcterms:modified xsi:type="dcterms:W3CDTF">2024-03-14T15:10:25Z</dcterms:modified>
</cp:coreProperties>
</file>